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44"/>
    <a:srgbClr val="9A1108"/>
    <a:srgbClr val="324047"/>
    <a:srgbClr val="B68937"/>
    <a:srgbClr val="C79A1A"/>
    <a:srgbClr val="3B3A59"/>
    <a:srgbClr val="26273C"/>
    <a:srgbClr val="2B7275"/>
    <a:srgbClr val="21C4B4"/>
    <a:srgbClr val="2D5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D52505-D42C-429D-B3E3-E0D22DC2F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469FCA-F85C-40B4-BCA1-3DB6386FC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0917BC-5738-4CED-AFEA-EE6BF55D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B5B2C7-2A11-426A-8661-EACEF728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CF48E6-43B3-4F70-A207-583F9145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719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A24F4E-4619-4747-B010-8FFC544C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19598D-76F9-4726-9EBD-9DEDF3E9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FFDC4D-0DD2-4F8B-A972-43C92489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3D005D-C4C7-4F60-8AFF-2084A459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1C430B-1713-4A31-B172-F92DBDBA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258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080233B-C1A6-4243-B098-C03AF5056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DC72E61-9D2C-49AC-90DB-12D11E05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3624FB-D799-4179-A4B5-E7EAF3FF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0137D-5729-4E68-BEB5-32ED2CA7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2D4DEC-006A-424F-BB86-75F653B8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8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BEC244-8056-4BCC-9DED-8525BF04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B0F30A-8FE4-4C44-ACA5-8A97541A0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6EDDB3-4465-49A4-9333-75A19EF5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A13351-3218-4D8E-B8B1-9D4D9B4D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9DD726-6752-40E4-98ED-9761BD7A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1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168F7-A66C-46E1-95C1-07E1FC06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4B575B-48CE-4E54-B970-8DC98A61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BE64CB-B4F5-472A-B87D-6BDDC099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1FB8A9-B6AC-4F73-B8A5-FA00043F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9BDE4D-B6B6-4B9A-BB70-A1CC4AB6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405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1474C6-D7E0-4267-9130-020A63D5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AD1B27-82D4-42C0-BCD4-30556C3F2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8ED446-B12F-493D-95C5-B0207C192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C7852C-A19A-46FF-8F0A-CDCF656B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324B76-053F-4863-AA20-BD7159AB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EA8E13-869A-4D88-8962-64494E58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2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3CCDB1-963F-4064-81A6-4613D710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B0BA23-C4C7-4E87-9B5B-6DA462A4C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E47DBF-E68C-40BF-990D-3B7FAE2C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546D8E4-1108-478C-B57B-8DDAF73F3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91A5D9-5F42-45E4-977B-AB8202062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9EE0A2C-27FF-4D7B-8811-BD4EF9D3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FD9D23-485E-4F78-BA88-F08A9442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B397E3-F86D-449B-B810-15C84CAC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90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A49560-CEA5-4B92-BC95-6C56E828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1CBB64-6BC5-4B8D-A69A-B0E70BC1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932A0C-2162-4015-9BD5-06055BDC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F3F677-B442-4837-A652-B699D90E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9C39B9C-77D0-4DED-95D7-22EB9BE5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375FBA-59A5-4B5C-879D-E5EDE253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93FB73E-C85E-48A9-87F2-326FB532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01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D65F55-B326-4839-87A9-69936AF7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65DA38-D241-44A6-A47A-3F560220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C95D672-739A-4FC9-A587-E5FD6A066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03A913-A6D8-4E7E-A9BA-280C0100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65F433-F256-4359-B566-2C21A72C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3E7447-C908-44D2-9099-DA57174A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66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4B07D9-4FA7-49DE-BD8A-7FFA85DC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33D35D9-8528-4792-BE13-A4784E391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ECB0AF-B4E4-46E3-876A-BE06831D0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516D33-0484-44EA-AEC2-6FB6F276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3C3DD5-2941-48BA-B9C3-2D382585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C2A3F0-03AB-4F0C-A9BD-DA8922FE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9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A6C85D-EBBF-44DD-AD4A-73EDBCF3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FF7797-0317-4F44-8EB9-EF2181F0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0576F4-6AE4-46DC-9193-DA8BC7DE3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FBEB-2281-4604-AE7A-F497CA0F63BF}" type="datetimeFigureOut">
              <a:rPr lang="ar-SA" smtClean="0"/>
              <a:t>11/04/43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B17BF1-F295-42F1-9C9F-E90673E2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E3C257-F0CF-4BA2-B70F-2D7D636E3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13BD-7320-4317-8B14-469DD0BDEA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28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bdullahalghamdi41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E79FF0-BBE2-464D-97DA-D21127CC7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2644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ACC31DD-EF5D-4D1C-B92A-0FAA5005B755}"/>
              </a:ext>
            </a:extLst>
          </p:cNvPr>
          <p:cNvSpPr txBox="1"/>
          <p:nvPr/>
        </p:nvSpPr>
        <p:spPr>
          <a:xfrm>
            <a:off x="1903563" y="2867525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4F89C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4F89C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8C1B154-B797-4331-A54D-ACCB642E499C}"/>
              </a:ext>
            </a:extLst>
          </p:cNvPr>
          <p:cNvSpPr txBox="1"/>
          <p:nvPr/>
        </p:nvSpPr>
        <p:spPr>
          <a:xfrm>
            <a:off x="3034055" y="2193222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4F89C7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4F89C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6F9E10-3B61-494C-8F2C-C7F6CB67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95" y="29468"/>
            <a:ext cx="3164840" cy="185293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6C13C83-7FB1-4B1B-BBB5-39B9A803A0E6}"/>
              </a:ext>
            </a:extLst>
          </p:cNvPr>
          <p:cNvSpPr/>
          <p:nvPr/>
        </p:nvSpPr>
        <p:spPr>
          <a:xfrm>
            <a:off x="9189001" y="774965"/>
            <a:ext cx="2423160" cy="155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rgbClr val="5692C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rgbClr val="5692CD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5692C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rgbClr val="5692CD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5692C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rgbClr val="5692CD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5692CD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rgbClr val="5692CD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0E4A48-D1B0-4744-8044-F19A4014F0A4}"/>
              </a:ext>
            </a:extLst>
          </p:cNvPr>
          <p:cNvSpPr txBox="1"/>
          <p:nvPr/>
        </p:nvSpPr>
        <p:spPr>
          <a:xfrm>
            <a:off x="6893859" y="5569354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C293FAE-6EDB-49A4-8296-FA248E46A03A}"/>
              </a:ext>
            </a:extLst>
          </p:cNvPr>
          <p:cNvSpPr txBox="1"/>
          <p:nvPr/>
        </p:nvSpPr>
        <p:spPr>
          <a:xfrm>
            <a:off x="2241176" y="5569353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279804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7E821FA-14F0-4FE1-B577-2BB0A45F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64420BB-7869-411F-97A5-1D603BB3678C}"/>
              </a:ext>
            </a:extLst>
          </p:cNvPr>
          <p:cNvSpPr/>
          <p:nvPr/>
        </p:nvSpPr>
        <p:spPr>
          <a:xfrm>
            <a:off x="4753154" y="1009290"/>
            <a:ext cx="5796951" cy="47186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تنسيق وتعديل الأستاذ / </a:t>
            </a:r>
          </a:p>
          <a:p>
            <a:pPr algn="ctr"/>
            <a:r>
              <a:rPr lang="ar-SA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 الله خميس الغامدي </a:t>
            </a:r>
          </a:p>
          <a:p>
            <a:pPr algn="ctr"/>
            <a:endParaRPr lang="ar-SA" sz="2400" dirty="0">
              <a:solidFill>
                <a:srgbClr val="2C2C4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قناتي </a:t>
            </a:r>
            <a:r>
              <a:rPr lang="ar-SA" sz="2400" dirty="0" err="1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بالتيليجرام</a:t>
            </a:r>
            <a:r>
              <a:rPr lang="ar-SA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en-US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https://t.me/abdullahalghamdi411</a:t>
            </a:r>
            <a:r>
              <a:rPr lang="en-US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SA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سائلًا الله التوفيق للجميع </a:t>
            </a:r>
          </a:p>
          <a:p>
            <a:pPr algn="ctr"/>
            <a:r>
              <a:rPr lang="ar-SA" sz="2400" dirty="0">
                <a:solidFill>
                  <a:srgbClr val="2C2C4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يسمح بالتعديل عليه ونشره  </a:t>
            </a:r>
          </a:p>
        </p:txBody>
      </p:sp>
    </p:spTree>
    <p:extLst>
      <p:ext uri="{BB962C8B-B14F-4D97-AF65-F5344CB8AC3E}">
        <p14:creationId xmlns:p14="http://schemas.microsoft.com/office/powerpoint/2010/main" val="64831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139B3F8-E6AB-4363-977C-230B315C1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C45E28F-7C69-4584-848C-91F2CE2E1601}"/>
              </a:ext>
            </a:extLst>
          </p:cNvPr>
          <p:cNvSpPr txBox="1"/>
          <p:nvPr/>
        </p:nvSpPr>
        <p:spPr>
          <a:xfrm>
            <a:off x="2316508" y="2572715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F15F2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F15F2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DB8E0A3-9397-4B38-B931-1B5E1BDDFF89}"/>
              </a:ext>
            </a:extLst>
          </p:cNvPr>
          <p:cNvSpPr txBox="1"/>
          <p:nvPr/>
        </p:nvSpPr>
        <p:spPr>
          <a:xfrm>
            <a:off x="3266958" y="1788044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FFFADC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FFFAD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BB6758D-524F-4A84-8845-F975F59E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2" y="1312819"/>
            <a:ext cx="1402480" cy="1515694"/>
          </a:xfrm>
          <a:prstGeom prst="rect">
            <a:avLst/>
          </a:prstGeom>
          <a:effectLst>
            <a:glow rad="101600">
              <a:srgbClr val="CAA949">
                <a:alpha val="60000"/>
              </a:srgbClr>
            </a:glo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D579E49-3BD2-4754-AFD9-BD0480D83DF5}"/>
              </a:ext>
            </a:extLst>
          </p:cNvPr>
          <p:cNvSpPr/>
          <p:nvPr/>
        </p:nvSpPr>
        <p:spPr>
          <a:xfrm>
            <a:off x="9421904" y="1232922"/>
            <a:ext cx="2558959" cy="123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rgbClr val="FFFAD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rgbClr val="FFFAD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FFFAD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rgbClr val="FFFAD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FFFAD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rgbClr val="FFFAD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FFFAD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rgbClr val="FFFAD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D5CD1A3-2DC4-4408-83B0-D08BA5D1CE89}"/>
              </a:ext>
            </a:extLst>
          </p:cNvPr>
          <p:cNvSpPr txBox="1"/>
          <p:nvPr/>
        </p:nvSpPr>
        <p:spPr>
          <a:xfrm>
            <a:off x="8100479" y="5209579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62B822C-2870-4450-89B5-CB3B247D95D3}"/>
              </a:ext>
            </a:extLst>
          </p:cNvPr>
          <p:cNvSpPr txBox="1"/>
          <p:nvPr/>
        </p:nvSpPr>
        <p:spPr>
          <a:xfrm>
            <a:off x="2205317" y="5250371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117063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8F4EFA4-2329-414A-B95B-008214BE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1A4E922-1886-4CCF-89F3-DA6B8D8B5508}"/>
              </a:ext>
            </a:extLst>
          </p:cNvPr>
          <p:cNvSpPr txBox="1"/>
          <p:nvPr/>
        </p:nvSpPr>
        <p:spPr>
          <a:xfrm>
            <a:off x="3863788" y="2867525"/>
            <a:ext cx="57374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ln>
                  <a:solidFill>
                    <a:schemeClr val="bg1"/>
                  </a:solidFill>
                </a:ln>
                <a:solidFill>
                  <a:srgbClr val="60569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ln>
                <a:solidFill>
                  <a:schemeClr val="bg1"/>
                </a:solidFill>
              </a:ln>
              <a:solidFill>
                <a:srgbClr val="60569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755E8A-D813-4044-984D-2DD360F6F8E2}"/>
              </a:ext>
            </a:extLst>
          </p:cNvPr>
          <p:cNvSpPr txBox="1"/>
          <p:nvPr/>
        </p:nvSpPr>
        <p:spPr>
          <a:xfrm>
            <a:off x="2146549" y="2077534"/>
            <a:ext cx="5096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i="0" kern="1200" dirty="0"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100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D79D87-EFD1-40C5-9F0C-F178E5B156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60" y="-117357"/>
            <a:ext cx="3164840" cy="1852930"/>
          </a:xfrm>
          <a:prstGeom prst="rect">
            <a:avLst/>
          </a:prstGeom>
          <a:effectLst>
            <a:glow rad="101600">
              <a:srgbClr val="605693">
                <a:alpha val="60000"/>
              </a:srgbClr>
            </a:glo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8E445FC-1164-4A48-9287-90EF122902CA}"/>
              </a:ext>
            </a:extLst>
          </p:cNvPr>
          <p:cNvSpPr/>
          <p:nvPr/>
        </p:nvSpPr>
        <p:spPr>
          <a:xfrm>
            <a:off x="9323471" y="255012"/>
            <a:ext cx="2423160" cy="155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rgbClr val="60569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rgbClr val="60569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60569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rgbClr val="60569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60569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rgbClr val="60569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60569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rgbClr val="60569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A04C08-5AF0-4821-A2DF-AFED18FDC9F7}"/>
              </a:ext>
            </a:extLst>
          </p:cNvPr>
          <p:cNvSpPr txBox="1"/>
          <p:nvPr/>
        </p:nvSpPr>
        <p:spPr>
          <a:xfrm>
            <a:off x="1586754" y="4679677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493F834-6601-45DA-9516-7D44BAEF278C}"/>
              </a:ext>
            </a:extLst>
          </p:cNvPr>
          <p:cNvSpPr txBox="1"/>
          <p:nvPr/>
        </p:nvSpPr>
        <p:spPr>
          <a:xfrm>
            <a:off x="1703294" y="5721394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3E2480F-838C-434F-8031-706A1BDC6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6" y="1129083"/>
            <a:ext cx="1349071" cy="104924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32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F9ECCC7-54ED-4800-A23C-843ECF701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5D465B7-333B-483C-B52D-1A7E3A966CC2}"/>
              </a:ext>
            </a:extLst>
          </p:cNvPr>
          <p:cNvSpPr txBox="1"/>
          <p:nvPr/>
        </p:nvSpPr>
        <p:spPr>
          <a:xfrm>
            <a:off x="-247966" y="2270725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2B7275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2B7275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01FACA-EEF2-4B16-A23C-4400DF698214}"/>
              </a:ext>
            </a:extLst>
          </p:cNvPr>
          <p:cNvSpPr txBox="1"/>
          <p:nvPr/>
        </p:nvSpPr>
        <p:spPr>
          <a:xfrm>
            <a:off x="1518842" y="1694221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2B7275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2B7275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C497F40-15AA-44AC-9501-874F609F99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02" y="-351932"/>
            <a:ext cx="3164840" cy="185293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DD192F2-A14D-485E-AB83-4EA1369D8F0E}"/>
              </a:ext>
            </a:extLst>
          </p:cNvPr>
          <p:cNvSpPr/>
          <p:nvPr/>
        </p:nvSpPr>
        <p:spPr>
          <a:xfrm>
            <a:off x="468171" y="138471"/>
            <a:ext cx="2423160" cy="155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rgbClr val="2D5D6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rgbClr val="2D5D6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2D5D6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rgbClr val="2D5D6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2D5D6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rgbClr val="2D5D6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2D5D6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rgbClr val="2D5D6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8B4FA3-B4CF-499E-95DA-B7D3278D6998}"/>
              </a:ext>
            </a:extLst>
          </p:cNvPr>
          <p:cNvSpPr txBox="1"/>
          <p:nvPr/>
        </p:nvSpPr>
        <p:spPr>
          <a:xfrm>
            <a:off x="4941922" y="5003936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37EC678-D7AF-44F2-83E0-36ADE29D9980}"/>
              </a:ext>
            </a:extLst>
          </p:cNvPr>
          <p:cNvSpPr txBox="1"/>
          <p:nvPr/>
        </p:nvSpPr>
        <p:spPr>
          <a:xfrm>
            <a:off x="950259" y="5003936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57095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7E821FA-14F0-4FE1-B577-2BB0A45F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7EBB0D8-37EB-4347-956C-5B01D03E23CF}"/>
              </a:ext>
            </a:extLst>
          </p:cNvPr>
          <p:cNvSpPr txBox="1"/>
          <p:nvPr/>
        </p:nvSpPr>
        <p:spPr>
          <a:xfrm>
            <a:off x="3364810" y="2726986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3B3A59"/>
                </a:solidFill>
                <a:effectLst>
                  <a:glow rad="101600">
                    <a:srgbClr val="C79A1A">
                      <a:alpha val="60000"/>
                    </a:srgbClr>
                  </a:glo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3B3A59"/>
              </a:solidFill>
              <a:effectLst>
                <a:glow rad="101600">
                  <a:srgbClr val="C79A1A">
                    <a:alpha val="60000"/>
                  </a:srgbClr>
                </a:glow>
              </a:effectLst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31688C2-7FCE-4FAC-81CC-920568DA3067}"/>
              </a:ext>
            </a:extLst>
          </p:cNvPr>
          <p:cNvSpPr txBox="1"/>
          <p:nvPr/>
        </p:nvSpPr>
        <p:spPr>
          <a:xfrm>
            <a:off x="4133492" y="2039056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26273C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26273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A751A4D-9973-4260-BEBE-BE3024266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48" y="-419167"/>
            <a:ext cx="3164840" cy="185293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03D369A-EAD2-4438-B960-18F459833AB6}"/>
              </a:ext>
            </a:extLst>
          </p:cNvPr>
          <p:cNvSpPr/>
          <p:nvPr/>
        </p:nvSpPr>
        <p:spPr>
          <a:xfrm>
            <a:off x="9583448" y="178058"/>
            <a:ext cx="2423160" cy="155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rgbClr val="26273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rgbClr val="26273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26273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rgbClr val="26273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26273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rgbClr val="26273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26273C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rgbClr val="26273C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3E315A1-A85E-4E41-BE79-2CE69DADDB9C}"/>
              </a:ext>
            </a:extLst>
          </p:cNvPr>
          <p:cNvSpPr txBox="1"/>
          <p:nvPr/>
        </p:nvSpPr>
        <p:spPr>
          <a:xfrm>
            <a:off x="9816353" y="5566823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022B84D-0907-442E-A44E-8915F772A3A3}"/>
              </a:ext>
            </a:extLst>
          </p:cNvPr>
          <p:cNvSpPr txBox="1"/>
          <p:nvPr/>
        </p:nvSpPr>
        <p:spPr>
          <a:xfrm>
            <a:off x="4133492" y="5566823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62A7933-5C53-4AFF-A104-778279879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9" y="871268"/>
            <a:ext cx="1378303" cy="9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8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F2E762-CAD6-4227-BA5C-BA926DE2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A76436E-9C4A-4C76-AA66-3B472C3EB2E7}"/>
              </a:ext>
            </a:extLst>
          </p:cNvPr>
          <p:cNvSpPr txBox="1"/>
          <p:nvPr/>
        </p:nvSpPr>
        <p:spPr>
          <a:xfrm>
            <a:off x="397492" y="3001464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B6893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B6893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CB11AE4-43DF-44A1-AFD9-D758F6652D85}"/>
              </a:ext>
            </a:extLst>
          </p:cNvPr>
          <p:cNvSpPr txBox="1"/>
          <p:nvPr/>
        </p:nvSpPr>
        <p:spPr>
          <a:xfrm>
            <a:off x="3706408" y="2202294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B68937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B6893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26E3C57-8D70-4824-9D44-ADCF212E1D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95" y="29468"/>
            <a:ext cx="3164840" cy="1852930"/>
          </a:xfrm>
          <a:prstGeom prst="rect">
            <a:avLst/>
          </a:prstGeom>
          <a:effectLst>
            <a:glow rad="101600">
              <a:srgbClr val="B68937">
                <a:alpha val="60000"/>
              </a:srgbClr>
            </a:glo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C84A43F-079D-479A-A666-02ED78977FF2}"/>
              </a:ext>
            </a:extLst>
          </p:cNvPr>
          <p:cNvSpPr/>
          <p:nvPr/>
        </p:nvSpPr>
        <p:spPr>
          <a:xfrm>
            <a:off x="9189001" y="774965"/>
            <a:ext cx="2423160" cy="155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rgbClr val="B6893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rgbClr val="B6893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B6893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rgbClr val="B6893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B6893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rgbClr val="B6893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rgbClr val="B6893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rgbClr val="B6893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17D42D-C359-4E6D-8887-8DD00256B88E}"/>
              </a:ext>
            </a:extLst>
          </p:cNvPr>
          <p:cNvSpPr txBox="1"/>
          <p:nvPr/>
        </p:nvSpPr>
        <p:spPr>
          <a:xfrm>
            <a:off x="5979459" y="5771453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7A6F4A-D509-46BC-814C-541C10AAEAF9}"/>
              </a:ext>
            </a:extLst>
          </p:cNvPr>
          <p:cNvSpPr txBox="1"/>
          <p:nvPr/>
        </p:nvSpPr>
        <p:spPr>
          <a:xfrm>
            <a:off x="1075765" y="5679120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414141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D029E4B-9FB3-4BE2-8613-0F8D67263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7E823D2-EE11-40DD-ACAD-3080608B9D3C}"/>
              </a:ext>
            </a:extLst>
          </p:cNvPr>
          <p:cNvSpPr txBox="1"/>
          <p:nvPr/>
        </p:nvSpPr>
        <p:spPr>
          <a:xfrm>
            <a:off x="1903563" y="2867525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effectLst>
                  <a:glow rad="101600">
                    <a:srgbClr val="B68937">
                      <a:alpha val="60000"/>
                    </a:srgbClr>
                  </a:glo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effectLst>
                <a:glow rad="101600">
                  <a:srgbClr val="B68937">
                    <a:alpha val="60000"/>
                  </a:srgbClr>
                </a:glow>
              </a:effectLst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79C7BA-AB2F-472F-8BD9-4FF171EB99FA}"/>
              </a:ext>
            </a:extLst>
          </p:cNvPr>
          <p:cNvSpPr txBox="1"/>
          <p:nvPr/>
        </p:nvSpPr>
        <p:spPr>
          <a:xfrm>
            <a:off x="3034055" y="2193222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830E8B2-C194-4256-9ED6-9E729F1C16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95" y="29468"/>
            <a:ext cx="3164840" cy="185293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5C97EEF-FD14-448A-B387-1F06CEFE1EFA}"/>
              </a:ext>
            </a:extLst>
          </p:cNvPr>
          <p:cNvSpPr/>
          <p:nvPr/>
        </p:nvSpPr>
        <p:spPr>
          <a:xfrm>
            <a:off x="1658648" y="318736"/>
            <a:ext cx="2423160" cy="155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0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200" i="1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200" i="1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200" i="1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0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200" i="1" dirty="0"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D6D2A08-1B2C-4C32-AE17-246F2091A035}"/>
              </a:ext>
            </a:extLst>
          </p:cNvPr>
          <p:cNvSpPr txBox="1"/>
          <p:nvPr/>
        </p:nvSpPr>
        <p:spPr>
          <a:xfrm>
            <a:off x="6893859" y="5569354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B95E4CC-CF64-4E01-8BA9-8E2C4577FC29}"/>
              </a:ext>
            </a:extLst>
          </p:cNvPr>
          <p:cNvSpPr txBox="1"/>
          <p:nvPr/>
        </p:nvSpPr>
        <p:spPr>
          <a:xfrm>
            <a:off x="2241176" y="5569353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388506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680F76F-E2F2-446E-8E55-1B51A55D4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492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9B3CAB2-58FE-4BDA-A67B-C1C435B3AC63}"/>
              </a:ext>
            </a:extLst>
          </p:cNvPr>
          <p:cNvSpPr txBox="1"/>
          <p:nvPr/>
        </p:nvSpPr>
        <p:spPr>
          <a:xfrm>
            <a:off x="1903562" y="1740265"/>
            <a:ext cx="8384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324047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32404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</a:t>
            </a: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F8BC63-2011-49E7-97E4-2B1F6A6BD5AD}"/>
              </a:ext>
            </a:extLst>
          </p:cNvPr>
          <p:cNvSpPr txBox="1"/>
          <p:nvPr/>
        </p:nvSpPr>
        <p:spPr>
          <a:xfrm>
            <a:off x="3018527" y="1187510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324047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324047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80F1968-3B86-4A2B-ADC6-3B751376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80" y="-403810"/>
            <a:ext cx="3164840" cy="185293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822DF21-6599-4490-9D7B-A3147FFB7E70}"/>
              </a:ext>
            </a:extLst>
          </p:cNvPr>
          <p:cNvSpPr/>
          <p:nvPr/>
        </p:nvSpPr>
        <p:spPr>
          <a:xfrm>
            <a:off x="10157012" y="-47968"/>
            <a:ext cx="2034988" cy="127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16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العربية السعودية </a:t>
            </a:r>
            <a:endParaRPr lang="en-US" sz="1050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6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وزارة التعليم </a:t>
            </a:r>
            <a:endParaRPr lang="en-US" sz="1050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6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إدارة التعليم بمحافظة ...........</a:t>
            </a:r>
            <a:endParaRPr lang="en-US" sz="1050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600" b="1" i="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مكتب التعليم بمحافظة ......... </a:t>
            </a:r>
            <a:endParaRPr lang="en-US" sz="1050" i="1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B6FA78-EFB1-41A1-B392-C384E0DF3694}"/>
              </a:ext>
            </a:extLst>
          </p:cNvPr>
          <p:cNvSpPr txBox="1"/>
          <p:nvPr/>
        </p:nvSpPr>
        <p:spPr>
          <a:xfrm>
            <a:off x="7398462" y="4930021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E10F97-F7A7-4EC7-8F6A-7B89B8768912}"/>
              </a:ext>
            </a:extLst>
          </p:cNvPr>
          <p:cNvSpPr txBox="1"/>
          <p:nvPr/>
        </p:nvSpPr>
        <p:spPr>
          <a:xfrm>
            <a:off x="2411505" y="4930021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122601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67DD487-1F11-4799-80B9-DB8C8FD7C40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B340DE1-6363-475E-A544-E27A19A2F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EB81AA5-9A68-4A3B-9277-3CEF1E475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29" y="1434353"/>
              <a:ext cx="1254390" cy="672353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336AE09-3C4A-41DA-82D6-CC6F65E1F14A}"/>
              </a:ext>
            </a:extLst>
          </p:cNvPr>
          <p:cNvSpPr txBox="1"/>
          <p:nvPr/>
        </p:nvSpPr>
        <p:spPr>
          <a:xfrm>
            <a:off x="1903563" y="2813735"/>
            <a:ext cx="8384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أن تتقدم بالشكر الجزيل للطالب </a:t>
            </a:r>
            <a:r>
              <a:rPr lang="ar-SA" sz="2000" b="1" i="0" kern="1200" dirty="0">
                <a:solidFill>
                  <a:srgbClr val="9A1108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/  </a:t>
            </a:r>
            <a:r>
              <a:rPr lang="ar-SA" sz="2400" b="1" i="0" kern="1200" dirty="0">
                <a:solidFill>
                  <a:srgbClr val="9A1108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كتابة اسم الطالب هنا </a:t>
            </a:r>
            <a:endParaRPr lang="en-US" sz="1200" b="1" i="1" dirty="0">
              <a:solidFill>
                <a:srgbClr val="9A1108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وذلك على انضباطه وتواجده الدائم في منصة مدرستي ، ومشاركته الفاعلة في الحصص الافتراضية وتفوقه في جميع المواد الدراسية خلال الفصل الدراسي الأول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لعام 1442 – 1443 هـ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كما تتقدم بالشكر الجزيل لأسرته على الاهتمام وحسن المتابعة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2400" b="1" i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سائلين الله تعالى له التوفيق والسداد، وإلى مزيد من التقدم والنجاح  </a:t>
            </a:r>
            <a:endParaRPr lang="en-US" sz="1200" b="1" i="1" dirty="0">
              <a:solidFill>
                <a:srgbClr val="2B399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53DDBA-9FF1-4CA1-81BF-F60FB0279BD1}"/>
              </a:ext>
            </a:extLst>
          </p:cNvPr>
          <p:cNvSpPr txBox="1"/>
          <p:nvPr/>
        </p:nvSpPr>
        <p:spPr>
          <a:xfrm>
            <a:off x="2513924" y="2316061"/>
            <a:ext cx="6154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i="0" kern="1200" dirty="0">
                <a:solidFill>
                  <a:srgbClr val="9A1108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يسر إدارة مدرسة .............................</a:t>
            </a:r>
            <a:endParaRPr lang="en-US" sz="1400" i="1" dirty="0">
              <a:solidFill>
                <a:srgbClr val="9A1108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6310709-3E2F-4432-85B5-64858B3E8A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65" y="793386"/>
            <a:ext cx="3164840" cy="185293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8036914-FFD5-4B0A-A375-2D32B038206E}"/>
              </a:ext>
            </a:extLst>
          </p:cNvPr>
          <p:cNvSpPr txBox="1"/>
          <p:nvPr/>
        </p:nvSpPr>
        <p:spPr>
          <a:xfrm>
            <a:off x="7666346" y="5146925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الصف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695962-A24E-4F80-8949-C644343655F7}"/>
              </a:ext>
            </a:extLst>
          </p:cNvPr>
          <p:cNvSpPr txBox="1"/>
          <p:nvPr/>
        </p:nvSpPr>
        <p:spPr>
          <a:xfrm>
            <a:off x="2355454" y="5166884"/>
            <a:ext cx="1775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 المدرسة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. </a:t>
            </a:r>
          </a:p>
        </p:txBody>
      </p:sp>
    </p:spTree>
    <p:extLst>
      <p:ext uri="{BB962C8B-B14F-4D97-AF65-F5344CB8AC3E}">
        <p14:creationId xmlns:p14="http://schemas.microsoft.com/office/powerpoint/2010/main" val="34234438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776</Words>
  <Application>Microsoft Office PowerPoint</Application>
  <PresentationFormat>شاشة عريضة</PresentationFormat>
  <Paragraphs>137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Sakkal Majalla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</cp:revision>
  <dcterms:created xsi:type="dcterms:W3CDTF">2021-11-13T23:21:40Z</dcterms:created>
  <dcterms:modified xsi:type="dcterms:W3CDTF">2021-11-16T20:22:50Z</dcterms:modified>
</cp:coreProperties>
</file>