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4"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ar-SA"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15704449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5" name="Google Shape;14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46" name="Google Shape;146;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ar-SA" sz="1200" b="0" i="0" u="none" strike="noStrike" cap="none">
                <a:solidFill>
                  <a:schemeClr val="dk1"/>
                </a:solidFill>
                <a:latin typeface="Calibri"/>
                <a:ea typeface="Calibri"/>
                <a:cs typeface="Calibri"/>
                <a:sym typeface="Calibri"/>
              </a:rPr>
              <a:t>1</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8837232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9" name="Google Shape;199;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579096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4" name="Google Shape;204;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201001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0" name="Google Shape;210;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664761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6" name="Google Shape;216;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774596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2" name="Google Shape;222;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569227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8" name="Google Shape;228;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428583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3" name="Google Shape;233;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932918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9" name="Google Shape;239;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263141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4" name="Google Shape;244;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285416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1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0" name="Google Shape;250;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047476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4" name="Google Shape;154;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278589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p2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6" name="Google Shape;256;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471505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g3f389b8bb5_2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2" name="Google Shape;262;g3f389b8bb5_2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3" name="Google Shape;263;g3f389b8bb5_2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ar-SA"/>
              <a:t>21</a:t>
            </a:fld>
            <a:endParaRPr/>
          </a:p>
        </p:txBody>
      </p:sp>
    </p:spTree>
    <p:extLst>
      <p:ext uri="{BB962C8B-B14F-4D97-AF65-F5344CB8AC3E}">
        <p14:creationId xmlns:p14="http://schemas.microsoft.com/office/powerpoint/2010/main" val="36812045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p2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8" name="Google Shape;268;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000179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1"/>
        <p:cNvGrpSpPr/>
        <p:nvPr/>
      </p:nvGrpSpPr>
      <p:grpSpPr>
        <a:xfrm>
          <a:off x="0" y="0"/>
          <a:ext cx="0" cy="0"/>
          <a:chOff x="0" y="0"/>
          <a:chExt cx="0" cy="0"/>
        </a:xfrm>
      </p:grpSpPr>
      <p:sp>
        <p:nvSpPr>
          <p:cNvPr id="272" name="Google Shape;272;p2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3" name="Google Shape;273;p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9808742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p2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8" name="Google Shape;278;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357289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
        <p:cNvGrpSpPr/>
        <p:nvPr/>
      </p:nvGrpSpPr>
      <p:grpSpPr>
        <a:xfrm>
          <a:off x="0" y="0"/>
          <a:ext cx="0" cy="0"/>
          <a:chOff x="0" y="0"/>
          <a:chExt cx="0" cy="0"/>
        </a:xfrm>
      </p:grpSpPr>
      <p:sp>
        <p:nvSpPr>
          <p:cNvPr id="283" name="Google Shape;283;p2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4" name="Google Shape;284;p2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460474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0" name="Google Shape;160;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199764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6" name="Google Shape;166;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030334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1" name="Google Shape;171;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308627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6" name="Google Shape;176;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928094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2" name="Google Shape;182;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157868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7" name="Google Shape;187;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88" name="Google Shape;188;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ar-SA" sz="1200" b="0" i="0" u="none" strike="noStrike" cap="none">
                <a:solidFill>
                  <a:schemeClr val="dk1"/>
                </a:solidFill>
                <a:latin typeface="Calibri"/>
                <a:ea typeface="Calibri"/>
                <a:cs typeface="Calibri"/>
                <a:sym typeface="Calibri"/>
              </a:rPr>
              <a:t>8</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1300445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3" name="Google Shape;193;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1239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6"/>
        <p:cNvGrpSpPr/>
        <p:nvPr/>
      </p:nvGrpSpPr>
      <p:grpSpPr>
        <a:xfrm>
          <a:off x="0" y="0"/>
          <a:ext cx="0" cy="0"/>
          <a:chOff x="0" y="0"/>
          <a:chExt cx="0" cy="0"/>
        </a:xfrm>
      </p:grpSpPr>
      <p:sp>
        <p:nvSpPr>
          <p:cNvPr id="27" name="Google Shape;27;p2"/>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lstStyle>
            <a:lvl1pPr marR="0" lvl="0" algn="l" rtl="0">
              <a:spcBef>
                <a:spcPts val="0"/>
              </a:spcBef>
              <a:spcAft>
                <a:spcPts val="0"/>
              </a:spcAft>
              <a:buClr>
                <a:schemeClr val="accent1"/>
              </a:buClr>
              <a:buSzPts val="3600"/>
              <a:buFont typeface="Trebuchet MS"/>
              <a:buNone/>
              <a:defRPr sz="36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2"/>
                </a:solidFill>
              </a:defRPr>
            </a:lvl2pPr>
            <a:lvl3pPr marR="0" lvl="2" algn="l" rtl="0">
              <a:spcBef>
                <a:spcPts val="0"/>
              </a:spcBef>
              <a:spcAft>
                <a:spcPts val="0"/>
              </a:spcAft>
              <a:buSzPts val="1400"/>
              <a:buNone/>
              <a:defRPr sz="1800" b="0" i="0" u="none" strike="noStrike" cap="none">
                <a:solidFill>
                  <a:schemeClr val="dk2"/>
                </a:solidFill>
              </a:defRPr>
            </a:lvl3pPr>
            <a:lvl4pPr marR="0" lvl="3" algn="l" rtl="0">
              <a:spcBef>
                <a:spcPts val="0"/>
              </a:spcBef>
              <a:spcAft>
                <a:spcPts val="0"/>
              </a:spcAft>
              <a:buSzPts val="1400"/>
              <a:buNone/>
              <a:defRPr sz="1800" b="0" i="0" u="none" strike="noStrike" cap="none">
                <a:solidFill>
                  <a:schemeClr val="dk2"/>
                </a:solidFill>
              </a:defRPr>
            </a:lvl4pPr>
            <a:lvl5pPr marR="0" lvl="4" algn="l" rtl="0">
              <a:spcBef>
                <a:spcPts val="0"/>
              </a:spcBef>
              <a:spcAft>
                <a:spcPts val="0"/>
              </a:spcAft>
              <a:buSzPts val="1400"/>
              <a:buNone/>
              <a:defRPr sz="1800" b="0" i="0" u="none" strike="noStrike" cap="none">
                <a:solidFill>
                  <a:schemeClr val="dk2"/>
                </a:solidFill>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28" name="Google Shape;28;p2"/>
          <p:cNvSpPr txBox="1">
            <a:spLocks noGrp="1"/>
          </p:cNvSpPr>
          <p:nvPr>
            <p:ph type="body" idx="1"/>
          </p:nvPr>
        </p:nvSpPr>
        <p:spPr>
          <a:xfrm>
            <a:off x="677334" y="2160589"/>
            <a:ext cx="8596668" cy="3880773"/>
          </a:xfrm>
          <a:prstGeom prst="rect">
            <a:avLst/>
          </a:prstGeom>
          <a:noFill/>
          <a:ln>
            <a:noFill/>
          </a:ln>
        </p:spPr>
        <p:txBody>
          <a:bodyPr spcFirstLastPara="1" wrap="square" lIns="91425" tIns="45700" rIns="91425" bIns="45700" anchor="t" anchorCtr="0"/>
          <a:lstStyle>
            <a:lvl1pPr marL="457200" marR="0" lvl="0" indent="-320040" algn="l" rtl="0">
              <a:spcBef>
                <a:spcPts val="1000"/>
              </a:spcBef>
              <a:spcAft>
                <a:spcPts val="0"/>
              </a:spcAft>
              <a:buClr>
                <a:schemeClr val="accent1"/>
              </a:buClr>
              <a:buSzPts val="1440"/>
              <a:buFont typeface="Noto Sans Symbols"/>
              <a:buChar char="▶"/>
              <a:defRPr sz="1800" b="0" i="0" u="none" strike="noStrike" cap="none">
                <a:solidFill>
                  <a:srgbClr val="3F3F3F"/>
                </a:solidFill>
                <a:latin typeface="Trebuchet MS"/>
                <a:ea typeface="Trebuchet MS"/>
                <a:cs typeface="Trebuchet MS"/>
                <a:sym typeface="Trebuchet MS"/>
              </a:defRPr>
            </a:lvl1pPr>
            <a:lvl2pPr marL="914400" marR="0" lvl="1" indent="-309880" algn="l" rtl="0">
              <a:spcBef>
                <a:spcPts val="1000"/>
              </a:spcBef>
              <a:spcAft>
                <a:spcPts val="0"/>
              </a:spcAft>
              <a:buClr>
                <a:schemeClr val="accent1"/>
              </a:buClr>
              <a:buSzPts val="1280"/>
              <a:buFont typeface="Noto Sans Symbols"/>
              <a:buChar char="▶"/>
              <a:defRPr sz="1600" b="0" i="0" u="none" strike="noStrike" cap="none">
                <a:solidFill>
                  <a:srgbClr val="3F3F3F"/>
                </a:solidFill>
                <a:latin typeface="Trebuchet MS"/>
                <a:ea typeface="Trebuchet MS"/>
                <a:cs typeface="Trebuchet MS"/>
                <a:sym typeface="Trebuchet MS"/>
              </a:defRPr>
            </a:lvl2pPr>
            <a:lvl3pPr marL="1371600" marR="0" lvl="2" indent="-299719" algn="l" rtl="0">
              <a:spcBef>
                <a:spcPts val="1000"/>
              </a:spcBef>
              <a:spcAft>
                <a:spcPts val="0"/>
              </a:spcAft>
              <a:buClr>
                <a:schemeClr val="accent1"/>
              </a:buClr>
              <a:buSzPts val="1120"/>
              <a:buFont typeface="Noto Sans Symbols"/>
              <a:buChar char="▶"/>
              <a:defRPr sz="1400" b="0" i="0" u="none" strike="noStrike" cap="none">
                <a:solidFill>
                  <a:srgbClr val="3F3F3F"/>
                </a:solidFill>
                <a:latin typeface="Trebuchet MS"/>
                <a:ea typeface="Trebuchet MS"/>
                <a:cs typeface="Trebuchet MS"/>
                <a:sym typeface="Trebuchet MS"/>
              </a:defRPr>
            </a:lvl3pPr>
            <a:lvl4pPr marL="1828800" marR="0" lvl="3"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4pPr>
            <a:lvl5pPr marL="2286000" marR="0" lvl="4"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5pPr>
            <a:lvl6pPr marL="2743200" marR="0" lvl="5"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6pPr>
            <a:lvl7pPr marL="3200400" marR="0" lvl="6"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7pPr>
            <a:lvl8pPr marL="3657600" marR="0" lvl="7"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8pPr>
            <a:lvl9pPr marL="4114800" marR="0" lvl="8"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9pPr>
          </a:lstStyle>
          <a:p>
            <a:endParaRPr/>
          </a:p>
        </p:txBody>
      </p:sp>
      <p:sp>
        <p:nvSpPr>
          <p:cNvPr id="29" name="Google Shape;29;p2"/>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30" name="Google Shape;30;p2"/>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31" name="Google Shape;31;p2"/>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9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9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9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9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9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9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9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Caption">
  <p:cSld name="Title and Caption">
    <p:spTree>
      <p:nvGrpSpPr>
        <p:cNvPr id="1" name="Shape 94"/>
        <p:cNvGrpSpPr/>
        <p:nvPr/>
      </p:nvGrpSpPr>
      <p:grpSpPr>
        <a:xfrm>
          <a:off x="0" y="0"/>
          <a:ext cx="0" cy="0"/>
          <a:chOff x="0" y="0"/>
          <a:chExt cx="0" cy="0"/>
        </a:xfrm>
      </p:grpSpPr>
      <p:sp>
        <p:nvSpPr>
          <p:cNvPr id="95" name="Google Shape;95;p11"/>
          <p:cNvSpPr txBox="1">
            <a:spLocks noGrp="1"/>
          </p:cNvSpPr>
          <p:nvPr>
            <p:ph type="title"/>
          </p:nvPr>
        </p:nvSpPr>
        <p:spPr>
          <a:xfrm>
            <a:off x="677335" y="609600"/>
            <a:ext cx="8596668" cy="340360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Clr>
                <a:schemeClr val="accent1"/>
              </a:buClr>
              <a:buSzPts val="4400"/>
              <a:buFont typeface="Trebuchet MS"/>
              <a:buNone/>
              <a:defRPr sz="44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2"/>
                </a:solidFill>
              </a:defRPr>
            </a:lvl2pPr>
            <a:lvl3pPr marR="0" lvl="2" algn="l" rtl="0">
              <a:spcBef>
                <a:spcPts val="0"/>
              </a:spcBef>
              <a:spcAft>
                <a:spcPts val="0"/>
              </a:spcAft>
              <a:buSzPts val="1400"/>
              <a:buNone/>
              <a:defRPr sz="1800" b="0" i="0" u="none" strike="noStrike" cap="none">
                <a:solidFill>
                  <a:schemeClr val="dk2"/>
                </a:solidFill>
              </a:defRPr>
            </a:lvl3pPr>
            <a:lvl4pPr marR="0" lvl="3" algn="l" rtl="0">
              <a:spcBef>
                <a:spcPts val="0"/>
              </a:spcBef>
              <a:spcAft>
                <a:spcPts val="0"/>
              </a:spcAft>
              <a:buSzPts val="1400"/>
              <a:buNone/>
              <a:defRPr sz="1800" b="0" i="0" u="none" strike="noStrike" cap="none">
                <a:solidFill>
                  <a:schemeClr val="dk2"/>
                </a:solidFill>
              </a:defRPr>
            </a:lvl4pPr>
            <a:lvl5pPr marR="0" lvl="4" algn="l" rtl="0">
              <a:spcBef>
                <a:spcPts val="0"/>
              </a:spcBef>
              <a:spcAft>
                <a:spcPts val="0"/>
              </a:spcAft>
              <a:buSzPts val="1400"/>
              <a:buNone/>
              <a:defRPr sz="1800" b="0" i="0" u="none" strike="noStrike" cap="none">
                <a:solidFill>
                  <a:schemeClr val="dk2"/>
                </a:solidFill>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96" name="Google Shape;96;p11"/>
          <p:cNvSpPr txBox="1">
            <a:spLocks noGrp="1"/>
          </p:cNvSpPr>
          <p:nvPr>
            <p:ph type="body" idx="1"/>
          </p:nvPr>
        </p:nvSpPr>
        <p:spPr>
          <a:xfrm>
            <a:off x="677335" y="4470400"/>
            <a:ext cx="8596668" cy="1570962"/>
          </a:xfrm>
          <a:prstGeom prst="rect">
            <a:avLst/>
          </a:prstGeom>
          <a:noFill/>
          <a:ln>
            <a:noFill/>
          </a:ln>
        </p:spPr>
        <p:txBody>
          <a:bodyPr spcFirstLastPara="1" wrap="square" lIns="91425" tIns="45700" rIns="91425" bIns="45700" anchor="ctr" anchorCtr="0"/>
          <a:lstStyle>
            <a:lvl1pPr marL="457200" marR="0" lvl="0" indent="-228600" algn="l" rtl="0">
              <a:spcBef>
                <a:spcPts val="1000"/>
              </a:spcBef>
              <a:spcAft>
                <a:spcPts val="0"/>
              </a:spcAft>
              <a:buClr>
                <a:schemeClr val="accent1"/>
              </a:buClr>
              <a:buSzPts val="1440"/>
              <a:buFont typeface="Noto Sans Symbols"/>
              <a:buNone/>
              <a:defRPr sz="1800" b="0" i="0" u="none" strike="noStrike" cap="none">
                <a:solidFill>
                  <a:srgbClr val="3F3F3F"/>
                </a:solidFill>
                <a:latin typeface="Trebuchet MS"/>
                <a:ea typeface="Trebuchet MS"/>
                <a:cs typeface="Trebuchet MS"/>
                <a:sym typeface="Trebuchet MS"/>
              </a:defRPr>
            </a:lvl1pPr>
            <a:lvl2pPr marL="914400" marR="0" lvl="1" indent="-228600" algn="l" rtl="0">
              <a:spcBef>
                <a:spcPts val="1000"/>
              </a:spcBef>
              <a:spcAft>
                <a:spcPts val="0"/>
              </a:spcAft>
              <a:buClr>
                <a:schemeClr val="accent1"/>
              </a:buClr>
              <a:buSzPts val="1440"/>
              <a:buFont typeface="Noto Sans Symbols"/>
              <a:buNone/>
              <a:defRPr sz="1800" b="0" i="0" u="none" strike="noStrike" cap="none">
                <a:solidFill>
                  <a:srgbClr val="888888"/>
                </a:solidFill>
                <a:latin typeface="Trebuchet MS"/>
                <a:ea typeface="Trebuchet MS"/>
                <a:cs typeface="Trebuchet MS"/>
                <a:sym typeface="Trebuchet MS"/>
              </a:defRPr>
            </a:lvl2pPr>
            <a:lvl3pPr marL="1371600" marR="0" lvl="2" indent="-228600" algn="l" rtl="0">
              <a:spcBef>
                <a:spcPts val="1000"/>
              </a:spcBef>
              <a:spcAft>
                <a:spcPts val="0"/>
              </a:spcAft>
              <a:buClr>
                <a:schemeClr val="accent1"/>
              </a:buClr>
              <a:buSzPts val="1280"/>
              <a:buFont typeface="Noto Sans Symbols"/>
              <a:buNone/>
              <a:defRPr sz="1600" b="0" i="0" u="none" strike="noStrike" cap="none">
                <a:solidFill>
                  <a:srgbClr val="888888"/>
                </a:solidFill>
                <a:latin typeface="Trebuchet MS"/>
                <a:ea typeface="Trebuchet MS"/>
                <a:cs typeface="Trebuchet MS"/>
                <a:sym typeface="Trebuchet MS"/>
              </a:defRPr>
            </a:lvl3pPr>
            <a:lvl4pPr marL="1828800" marR="0" lvl="3"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4pPr>
            <a:lvl5pPr marL="2286000" marR="0" lvl="4"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5pPr>
            <a:lvl6pPr marL="2743200" marR="0" lvl="5"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6pPr>
            <a:lvl7pPr marL="3200400" marR="0" lvl="6"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7pPr>
            <a:lvl8pPr marL="3657600" marR="0" lvl="7"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8pPr>
            <a:lvl9pPr marL="4114800" marR="0" lvl="8"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9pPr>
          </a:lstStyle>
          <a:p>
            <a:endParaRPr/>
          </a:p>
        </p:txBody>
      </p:sp>
      <p:sp>
        <p:nvSpPr>
          <p:cNvPr id="97" name="Google Shape;97;p11"/>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98" name="Google Shape;98;p11"/>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99" name="Google Shape;99;p11"/>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9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9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9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9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9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9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9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Quote with Caption">
  <p:cSld name="Quote with Caption">
    <p:spTree>
      <p:nvGrpSpPr>
        <p:cNvPr id="1" name="Shape 100"/>
        <p:cNvGrpSpPr/>
        <p:nvPr/>
      </p:nvGrpSpPr>
      <p:grpSpPr>
        <a:xfrm>
          <a:off x="0" y="0"/>
          <a:ext cx="0" cy="0"/>
          <a:chOff x="0" y="0"/>
          <a:chExt cx="0" cy="0"/>
        </a:xfrm>
      </p:grpSpPr>
      <p:sp>
        <p:nvSpPr>
          <p:cNvPr id="101" name="Google Shape;101;p12"/>
          <p:cNvSpPr txBox="1">
            <a:spLocks noGrp="1"/>
          </p:cNvSpPr>
          <p:nvPr>
            <p:ph type="title"/>
          </p:nvPr>
        </p:nvSpPr>
        <p:spPr>
          <a:xfrm>
            <a:off x="931334" y="609600"/>
            <a:ext cx="8094134" cy="302260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Clr>
                <a:schemeClr val="accent1"/>
              </a:buClr>
              <a:buSzPts val="4400"/>
              <a:buFont typeface="Trebuchet MS"/>
              <a:buNone/>
              <a:defRPr sz="44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2"/>
                </a:solidFill>
              </a:defRPr>
            </a:lvl2pPr>
            <a:lvl3pPr marR="0" lvl="2" algn="l" rtl="0">
              <a:spcBef>
                <a:spcPts val="0"/>
              </a:spcBef>
              <a:spcAft>
                <a:spcPts val="0"/>
              </a:spcAft>
              <a:buSzPts val="1400"/>
              <a:buNone/>
              <a:defRPr sz="1800" b="0" i="0" u="none" strike="noStrike" cap="none">
                <a:solidFill>
                  <a:schemeClr val="dk2"/>
                </a:solidFill>
              </a:defRPr>
            </a:lvl3pPr>
            <a:lvl4pPr marR="0" lvl="3" algn="l" rtl="0">
              <a:spcBef>
                <a:spcPts val="0"/>
              </a:spcBef>
              <a:spcAft>
                <a:spcPts val="0"/>
              </a:spcAft>
              <a:buSzPts val="1400"/>
              <a:buNone/>
              <a:defRPr sz="1800" b="0" i="0" u="none" strike="noStrike" cap="none">
                <a:solidFill>
                  <a:schemeClr val="dk2"/>
                </a:solidFill>
              </a:defRPr>
            </a:lvl4pPr>
            <a:lvl5pPr marR="0" lvl="4" algn="l" rtl="0">
              <a:spcBef>
                <a:spcPts val="0"/>
              </a:spcBef>
              <a:spcAft>
                <a:spcPts val="0"/>
              </a:spcAft>
              <a:buSzPts val="1400"/>
              <a:buNone/>
              <a:defRPr sz="1800" b="0" i="0" u="none" strike="noStrike" cap="none">
                <a:solidFill>
                  <a:schemeClr val="dk2"/>
                </a:solidFill>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102" name="Google Shape;102;p12"/>
          <p:cNvSpPr txBox="1">
            <a:spLocks noGrp="1"/>
          </p:cNvSpPr>
          <p:nvPr>
            <p:ph type="body" idx="1"/>
          </p:nvPr>
        </p:nvSpPr>
        <p:spPr>
          <a:xfrm>
            <a:off x="1366139" y="3632200"/>
            <a:ext cx="7224524" cy="381000"/>
          </a:xfrm>
          <a:prstGeom prst="rect">
            <a:avLst/>
          </a:prstGeom>
          <a:noFill/>
          <a:ln>
            <a:noFill/>
          </a:ln>
        </p:spPr>
        <p:txBody>
          <a:bodyPr spcFirstLastPara="1" wrap="square" lIns="91425" tIns="45700" rIns="91425" bIns="45700" anchor="ctr" anchorCtr="0"/>
          <a:lstStyle>
            <a:lvl1pPr marL="457200" marR="0" lvl="0" indent="-228600" algn="l" rtl="0">
              <a:spcBef>
                <a:spcPts val="1000"/>
              </a:spcBef>
              <a:spcAft>
                <a:spcPts val="0"/>
              </a:spcAft>
              <a:buClr>
                <a:schemeClr val="accent1"/>
              </a:buClr>
              <a:buSzPts val="1280"/>
              <a:buFont typeface="Noto Sans Symbols"/>
              <a:buNone/>
              <a:defRPr sz="1600" b="0" i="0" u="none" strike="noStrike" cap="none">
                <a:solidFill>
                  <a:srgbClr val="7F7F7F"/>
                </a:solidFill>
                <a:latin typeface="Trebuchet MS"/>
                <a:ea typeface="Trebuchet MS"/>
                <a:cs typeface="Trebuchet MS"/>
                <a:sym typeface="Trebuchet MS"/>
              </a:defRPr>
            </a:lvl1pPr>
            <a:lvl2pPr marL="914400" marR="0" lvl="1" indent="-228600" algn="l" rtl="0">
              <a:spcBef>
                <a:spcPts val="1000"/>
              </a:spcBef>
              <a:spcAft>
                <a:spcPts val="0"/>
              </a:spcAft>
              <a:buClr>
                <a:schemeClr val="accent1"/>
              </a:buClr>
              <a:buSzPts val="1280"/>
              <a:buFont typeface="Noto Sans Symbols"/>
              <a:buNone/>
              <a:defRPr sz="1600" b="0" i="0" u="none" strike="noStrike" cap="none">
                <a:solidFill>
                  <a:srgbClr val="3F3F3F"/>
                </a:solidFill>
                <a:latin typeface="Trebuchet MS"/>
                <a:ea typeface="Trebuchet MS"/>
                <a:cs typeface="Trebuchet MS"/>
                <a:sym typeface="Trebuchet MS"/>
              </a:defRPr>
            </a:lvl2pPr>
            <a:lvl3pPr marL="1371600" marR="0" lvl="2" indent="-228600" algn="l" rtl="0">
              <a:spcBef>
                <a:spcPts val="1000"/>
              </a:spcBef>
              <a:spcAft>
                <a:spcPts val="0"/>
              </a:spcAft>
              <a:buClr>
                <a:schemeClr val="accent1"/>
              </a:buClr>
              <a:buSzPts val="1120"/>
              <a:buFont typeface="Noto Sans Symbols"/>
              <a:buNone/>
              <a:defRPr sz="1400" b="0" i="0" u="none" strike="noStrike" cap="none">
                <a:solidFill>
                  <a:srgbClr val="3F3F3F"/>
                </a:solidFill>
                <a:latin typeface="Trebuchet MS"/>
                <a:ea typeface="Trebuchet MS"/>
                <a:cs typeface="Trebuchet MS"/>
                <a:sym typeface="Trebuchet MS"/>
              </a:defRPr>
            </a:lvl3pPr>
            <a:lvl4pPr marL="1828800" marR="0" lvl="3" indent="-228600" algn="l" rtl="0">
              <a:spcBef>
                <a:spcPts val="1000"/>
              </a:spcBef>
              <a:spcAft>
                <a:spcPts val="0"/>
              </a:spcAft>
              <a:buClr>
                <a:schemeClr val="accent1"/>
              </a:buClr>
              <a:buSzPts val="960"/>
              <a:buFont typeface="Noto Sans Symbols"/>
              <a:buNone/>
              <a:defRPr sz="1200" b="0" i="0" u="none" strike="noStrike" cap="none">
                <a:solidFill>
                  <a:srgbClr val="3F3F3F"/>
                </a:solidFill>
                <a:latin typeface="Trebuchet MS"/>
                <a:ea typeface="Trebuchet MS"/>
                <a:cs typeface="Trebuchet MS"/>
                <a:sym typeface="Trebuchet MS"/>
              </a:defRPr>
            </a:lvl4pPr>
            <a:lvl5pPr marL="2286000" marR="0" lvl="4" indent="-228600" algn="l" rtl="0">
              <a:spcBef>
                <a:spcPts val="1000"/>
              </a:spcBef>
              <a:spcAft>
                <a:spcPts val="0"/>
              </a:spcAft>
              <a:buClr>
                <a:schemeClr val="accent1"/>
              </a:buClr>
              <a:buSzPts val="960"/>
              <a:buFont typeface="Noto Sans Symbols"/>
              <a:buNone/>
              <a:defRPr sz="1200" b="0" i="0" u="none" strike="noStrike" cap="none">
                <a:solidFill>
                  <a:srgbClr val="3F3F3F"/>
                </a:solidFill>
                <a:latin typeface="Trebuchet MS"/>
                <a:ea typeface="Trebuchet MS"/>
                <a:cs typeface="Trebuchet MS"/>
                <a:sym typeface="Trebuchet MS"/>
              </a:defRPr>
            </a:lvl5pPr>
            <a:lvl6pPr marL="2743200" marR="0" lvl="5"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6pPr>
            <a:lvl7pPr marL="3200400" marR="0" lvl="6"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7pPr>
            <a:lvl8pPr marL="3657600" marR="0" lvl="7"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8pPr>
            <a:lvl9pPr marL="4114800" marR="0" lvl="8"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9pPr>
          </a:lstStyle>
          <a:p>
            <a:endParaRPr/>
          </a:p>
        </p:txBody>
      </p:sp>
      <p:sp>
        <p:nvSpPr>
          <p:cNvPr id="103" name="Google Shape;103;p12"/>
          <p:cNvSpPr txBox="1">
            <a:spLocks noGrp="1"/>
          </p:cNvSpPr>
          <p:nvPr>
            <p:ph type="body" idx="2"/>
          </p:nvPr>
        </p:nvSpPr>
        <p:spPr>
          <a:xfrm>
            <a:off x="677335" y="4470400"/>
            <a:ext cx="8596668" cy="1570962"/>
          </a:xfrm>
          <a:prstGeom prst="rect">
            <a:avLst/>
          </a:prstGeom>
          <a:noFill/>
          <a:ln>
            <a:noFill/>
          </a:ln>
        </p:spPr>
        <p:txBody>
          <a:bodyPr spcFirstLastPara="1" wrap="square" lIns="91425" tIns="45700" rIns="91425" bIns="45700" anchor="ctr" anchorCtr="0"/>
          <a:lstStyle>
            <a:lvl1pPr marL="457200" marR="0" lvl="0" indent="-228600" algn="l" rtl="0">
              <a:spcBef>
                <a:spcPts val="1000"/>
              </a:spcBef>
              <a:spcAft>
                <a:spcPts val="0"/>
              </a:spcAft>
              <a:buClr>
                <a:schemeClr val="accent1"/>
              </a:buClr>
              <a:buSzPts val="1440"/>
              <a:buFont typeface="Noto Sans Symbols"/>
              <a:buNone/>
              <a:defRPr sz="1800" b="0" i="0" u="none" strike="noStrike" cap="none">
                <a:solidFill>
                  <a:srgbClr val="3F3F3F"/>
                </a:solidFill>
                <a:latin typeface="Trebuchet MS"/>
                <a:ea typeface="Trebuchet MS"/>
                <a:cs typeface="Trebuchet MS"/>
                <a:sym typeface="Trebuchet MS"/>
              </a:defRPr>
            </a:lvl1pPr>
            <a:lvl2pPr marL="914400" marR="0" lvl="1" indent="-228600" algn="l" rtl="0">
              <a:spcBef>
                <a:spcPts val="1000"/>
              </a:spcBef>
              <a:spcAft>
                <a:spcPts val="0"/>
              </a:spcAft>
              <a:buClr>
                <a:schemeClr val="accent1"/>
              </a:buClr>
              <a:buSzPts val="1440"/>
              <a:buFont typeface="Noto Sans Symbols"/>
              <a:buNone/>
              <a:defRPr sz="1800" b="0" i="0" u="none" strike="noStrike" cap="none">
                <a:solidFill>
                  <a:srgbClr val="888888"/>
                </a:solidFill>
                <a:latin typeface="Trebuchet MS"/>
                <a:ea typeface="Trebuchet MS"/>
                <a:cs typeface="Trebuchet MS"/>
                <a:sym typeface="Trebuchet MS"/>
              </a:defRPr>
            </a:lvl2pPr>
            <a:lvl3pPr marL="1371600" marR="0" lvl="2" indent="-228600" algn="l" rtl="0">
              <a:spcBef>
                <a:spcPts val="1000"/>
              </a:spcBef>
              <a:spcAft>
                <a:spcPts val="0"/>
              </a:spcAft>
              <a:buClr>
                <a:schemeClr val="accent1"/>
              </a:buClr>
              <a:buSzPts val="1280"/>
              <a:buFont typeface="Noto Sans Symbols"/>
              <a:buNone/>
              <a:defRPr sz="1600" b="0" i="0" u="none" strike="noStrike" cap="none">
                <a:solidFill>
                  <a:srgbClr val="888888"/>
                </a:solidFill>
                <a:latin typeface="Trebuchet MS"/>
                <a:ea typeface="Trebuchet MS"/>
                <a:cs typeface="Trebuchet MS"/>
                <a:sym typeface="Trebuchet MS"/>
              </a:defRPr>
            </a:lvl3pPr>
            <a:lvl4pPr marL="1828800" marR="0" lvl="3"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4pPr>
            <a:lvl5pPr marL="2286000" marR="0" lvl="4"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5pPr>
            <a:lvl6pPr marL="2743200" marR="0" lvl="5"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6pPr>
            <a:lvl7pPr marL="3200400" marR="0" lvl="6"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7pPr>
            <a:lvl8pPr marL="3657600" marR="0" lvl="7"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8pPr>
            <a:lvl9pPr marL="4114800" marR="0" lvl="8"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9pPr>
          </a:lstStyle>
          <a:p>
            <a:endParaRPr/>
          </a:p>
        </p:txBody>
      </p:sp>
      <p:sp>
        <p:nvSpPr>
          <p:cNvPr id="104" name="Google Shape;104;p12"/>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05" name="Google Shape;105;p12"/>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06" name="Google Shape;106;p12"/>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9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9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9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9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9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9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9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ar-SA"/>
              <a:t>‹#›</a:t>
            </a:fld>
            <a:endParaRPr/>
          </a:p>
        </p:txBody>
      </p:sp>
      <p:sp>
        <p:nvSpPr>
          <p:cNvPr id="107" name="Google Shape;107;p12"/>
          <p:cNvSpPr txBox="1"/>
          <p:nvPr/>
        </p:nvSpPr>
        <p:spPr>
          <a:xfrm>
            <a:off x="541870" y="790378"/>
            <a:ext cx="609600" cy="58477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ar-SA" sz="8000" b="0" i="0" u="none" strike="noStrike" cap="none">
                <a:solidFill>
                  <a:srgbClr val="9EDFF5"/>
                </a:solidFill>
                <a:latin typeface="Arial"/>
                <a:ea typeface="Arial"/>
                <a:cs typeface="Arial"/>
                <a:sym typeface="Arial"/>
              </a:rPr>
              <a:t>“</a:t>
            </a:r>
            <a:endParaRPr/>
          </a:p>
        </p:txBody>
      </p:sp>
      <p:sp>
        <p:nvSpPr>
          <p:cNvPr id="108" name="Google Shape;108;p12"/>
          <p:cNvSpPr txBox="1"/>
          <p:nvPr/>
        </p:nvSpPr>
        <p:spPr>
          <a:xfrm>
            <a:off x="8893011" y="2886556"/>
            <a:ext cx="609600" cy="58477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ar-SA" sz="8000" b="0" i="0" u="none" strike="noStrike" cap="none">
                <a:solidFill>
                  <a:srgbClr val="9EDFF5"/>
                </a:solidFill>
                <a:latin typeface="Arial"/>
                <a:ea typeface="Arial"/>
                <a:cs typeface="Arial"/>
                <a:sym typeface="Arial"/>
              </a:rPr>
              <a:t>”</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Name Card">
  <p:cSld name="Name Card">
    <p:spTree>
      <p:nvGrpSpPr>
        <p:cNvPr id="1" name="Shape 109"/>
        <p:cNvGrpSpPr/>
        <p:nvPr/>
      </p:nvGrpSpPr>
      <p:grpSpPr>
        <a:xfrm>
          <a:off x="0" y="0"/>
          <a:ext cx="0" cy="0"/>
          <a:chOff x="0" y="0"/>
          <a:chExt cx="0" cy="0"/>
        </a:xfrm>
      </p:grpSpPr>
      <p:sp>
        <p:nvSpPr>
          <p:cNvPr id="110" name="Google Shape;110;p13"/>
          <p:cNvSpPr txBox="1">
            <a:spLocks noGrp="1"/>
          </p:cNvSpPr>
          <p:nvPr>
            <p:ph type="title"/>
          </p:nvPr>
        </p:nvSpPr>
        <p:spPr>
          <a:xfrm>
            <a:off x="677335" y="1931988"/>
            <a:ext cx="8596668" cy="2595460"/>
          </a:xfrm>
          <a:prstGeom prst="rect">
            <a:avLst/>
          </a:prstGeom>
          <a:noFill/>
          <a:ln>
            <a:noFill/>
          </a:ln>
        </p:spPr>
        <p:txBody>
          <a:bodyPr spcFirstLastPara="1" wrap="square" lIns="91425" tIns="45700" rIns="91425" bIns="45700" anchor="b" anchorCtr="0"/>
          <a:lstStyle>
            <a:lvl1pPr marR="0" lvl="0" algn="l" rtl="0">
              <a:spcBef>
                <a:spcPts val="0"/>
              </a:spcBef>
              <a:spcAft>
                <a:spcPts val="0"/>
              </a:spcAft>
              <a:buClr>
                <a:schemeClr val="accent1"/>
              </a:buClr>
              <a:buSzPts val="4400"/>
              <a:buFont typeface="Trebuchet MS"/>
              <a:buNone/>
              <a:defRPr sz="44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2"/>
                </a:solidFill>
              </a:defRPr>
            </a:lvl2pPr>
            <a:lvl3pPr marR="0" lvl="2" algn="l" rtl="0">
              <a:spcBef>
                <a:spcPts val="0"/>
              </a:spcBef>
              <a:spcAft>
                <a:spcPts val="0"/>
              </a:spcAft>
              <a:buSzPts val="1400"/>
              <a:buNone/>
              <a:defRPr sz="1800" b="0" i="0" u="none" strike="noStrike" cap="none">
                <a:solidFill>
                  <a:schemeClr val="dk2"/>
                </a:solidFill>
              </a:defRPr>
            </a:lvl3pPr>
            <a:lvl4pPr marR="0" lvl="3" algn="l" rtl="0">
              <a:spcBef>
                <a:spcPts val="0"/>
              </a:spcBef>
              <a:spcAft>
                <a:spcPts val="0"/>
              </a:spcAft>
              <a:buSzPts val="1400"/>
              <a:buNone/>
              <a:defRPr sz="1800" b="0" i="0" u="none" strike="noStrike" cap="none">
                <a:solidFill>
                  <a:schemeClr val="dk2"/>
                </a:solidFill>
              </a:defRPr>
            </a:lvl4pPr>
            <a:lvl5pPr marR="0" lvl="4" algn="l" rtl="0">
              <a:spcBef>
                <a:spcPts val="0"/>
              </a:spcBef>
              <a:spcAft>
                <a:spcPts val="0"/>
              </a:spcAft>
              <a:buSzPts val="1400"/>
              <a:buNone/>
              <a:defRPr sz="1800" b="0" i="0" u="none" strike="noStrike" cap="none">
                <a:solidFill>
                  <a:schemeClr val="dk2"/>
                </a:solidFill>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111" name="Google Shape;111;p13"/>
          <p:cNvSpPr txBox="1">
            <a:spLocks noGrp="1"/>
          </p:cNvSpPr>
          <p:nvPr>
            <p:ph type="body" idx="1"/>
          </p:nvPr>
        </p:nvSpPr>
        <p:spPr>
          <a:xfrm>
            <a:off x="677335" y="4527448"/>
            <a:ext cx="8596668" cy="1513914"/>
          </a:xfrm>
          <a:prstGeom prst="rect">
            <a:avLst/>
          </a:prstGeom>
          <a:noFill/>
          <a:ln>
            <a:noFill/>
          </a:ln>
        </p:spPr>
        <p:txBody>
          <a:bodyPr spcFirstLastPara="1" wrap="square" lIns="91425" tIns="45700" rIns="91425" bIns="45700" anchor="t" anchorCtr="0"/>
          <a:lstStyle>
            <a:lvl1pPr marL="457200" marR="0" lvl="0" indent="-228600" algn="l" rtl="0">
              <a:spcBef>
                <a:spcPts val="1000"/>
              </a:spcBef>
              <a:spcAft>
                <a:spcPts val="0"/>
              </a:spcAft>
              <a:buClr>
                <a:schemeClr val="accent1"/>
              </a:buClr>
              <a:buSzPts val="1440"/>
              <a:buFont typeface="Noto Sans Symbols"/>
              <a:buNone/>
              <a:defRPr sz="1800" b="0" i="0" u="none" strike="noStrike" cap="none">
                <a:solidFill>
                  <a:srgbClr val="3F3F3F"/>
                </a:solidFill>
                <a:latin typeface="Trebuchet MS"/>
                <a:ea typeface="Trebuchet MS"/>
                <a:cs typeface="Trebuchet MS"/>
                <a:sym typeface="Trebuchet MS"/>
              </a:defRPr>
            </a:lvl1pPr>
            <a:lvl2pPr marL="914400" marR="0" lvl="1" indent="-228600" algn="l" rtl="0">
              <a:spcBef>
                <a:spcPts val="1000"/>
              </a:spcBef>
              <a:spcAft>
                <a:spcPts val="0"/>
              </a:spcAft>
              <a:buClr>
                <a:schemeClr val="accent1"/>
              </a:buClr>
              <a:buSzPts val="1440"/>
              <a:buFont typeface="Noto Sans Symbols"/>
              <a:buNone/>
              <a:defRPr sz="1800" b="0" i="0" u="none" strike="noStrike" cap="none">
                <a:solidFill>
                  <a:srgbClr val="888888"/>
                </a:solidFill>
                <a:latin typeface="Trebuchet MS"/>
                <a:ea typeface="Trebuchet MS"/>
                <a:cs typeface="Trebuchet MS"/>
                <a:sym typeface="Trebuchet MS"/>
              </a:defRPr>
            </a:lvl2pPr>
            <a:lvl3pPr marL="1371600" marR="0" lvl="2" indent="-228600" algn="l" rtl="0">
              <a:spcBef>
                <a:spcPts val="1000"/>
              </a:spcBef>
              <a:spcAft>
                <a:spcPts val="0"/>
              </a:spcAft>
              <a:buClr>
                <a:schemeClr val="accent1"/>
              </a:buClr>
              <a:buSzPts val="1280"/>
              <a:buFont typeface="Noto Sans Symbols"/>
              <a:buNone/>
              <a:defRPr sz="1600" b="0" i="0" u="none" strike="noStrike" cap="none">
                <a:solidFill>
                  <a:srgbClr val="888888"/>
                </a:solidFill>
                <a:latin typeface="Trebuchet MS"/>
                <a:ea typeface="Trebuchet MS"/>
                <a:cs typeface="Trebuchet MS"/>
                <a:sym typeface="Trebuchet MS"/>
              </a:defRPr>
            </a:lvl3pPr>
            <a:lvl4pPr marL="1828800" marR="0" lvl="3"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4pPr>
            <a:lvl5pPr marL="2286000" marR="0" lvl="4"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5pPr>
            <a:lvl6pPr marL="2743200" marR="0" lvl="5"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6pPr>
            <a:lvl7pPr marL="3200400" marR="0" lvl="6"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7pPr>
            <a:lvl8pPr marL="3657600" marR="0" lvl="7"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8pPr>
            <a:lvl9pPr marL="4114800" marR="0" lvl="8"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9pPr>
          </a:lstStyle>
          <a:p>
            <a:endParaRPr/>
          </a:p>
        </p:txBody>
      </p:sp>
      <p:sp>
        <p:nvSpPr>
          <p:cNvPr id="112" name="Google Shape;112;p13"/>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13" name="Google Shape;113;p13"/>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14" name="Google Shape;114;p13"/>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9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9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9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9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9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9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9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Quote Name Card">
  <p:cSld name="Quote Name Card">
    <p:spTree>
      <p:nvGrpSpPr>
        <p:cNvPr id="1" name="Shape 115"/>
        <p:cNvGrpSpPr/>
        <p:nvPr/>
      </p:nvGrpSpPr>
      <p:grpSpPr>
        <a:xfrm>
          <a:off x="0" y="0"/>
          <a:ext cx="0" cy="0"/>
          <a:chOff x="0" y="0"/>
          <a:chExt cx="0" cy="0"/>
        </a:xfrm>
      </p:grpSpPr>
      <p:sp>
        <p:nvSpPr>
          <p:cNvPr id="116" name="Google Shape;116;p14"/>
          <p:cNvSpPr txBox="1">
            <a:spLocks noGrp="1"/>
          </p:cNvSpPr>
          <p:nvPr>
            <p:ph type="title"/>
          </p:nvPr>
        </p:nvSpPr>
        <p:spPr>
          <a:xfrm>
            <a:off x="931334" y="609600"/>
            <a:ext cx="8094134" cy="302260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Clr>
                <a:schemeClr val="accent1"/>
              </a:buClr>
              <a:buSzPts val="4400"/>
              <a:buFont typeface="Trebuchet MS"/>
              <a:buNone/>
              <a:defRPr sz="44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2"/>
                </a:solidFill>
              </a:defRPr>
            </a:lvl2pPr>
            <a:lvl3pPr marR="0" lvl="2" algn="l" rtl="0">
              <a:spcBef>
                <a:spcPts val="0"/>
              </a:spcBef>
              <a:spcAft>
                <a:spcPts val="0"/>
              </a:spcAft>
              <a:buSzPts val="1400"/>
              <a:buNone/>
              <a:defRPr sz="1800" b="0" i="0" u="none" strike="noStrike" cap="none">
                <a:solidFill>
                  <a:schemeClr val="dk2"/>
                </a:solidFill>
              </a:defRPr>
            </a:lvl3pPr>
            <a:lvl4pPr marR="0" lvl="3" algn="l" rtl="0">
              <a:spcBef>
                <a:spcPts val="0"/>
              </a:spcBef>
              <a:spcAft>
                <a:spcPts val="0"/>
              </a:spcAft>
              <a:buSzPts val="1400"/>
              <a:buNone/>
              <a:defRPr sz="1800" b="0" i="0" u="none" strike="noStrike" cap="none">
                <a:solidFill>
                  <a:schemeClr val="dk2"/>
                </a:solidFill>
              </a:defRPr>
            </a:lvl4pPr>
            <a:lvl5pPr marR="0" lvl="4" algn="l" rtl="0">
              <a:spcBef>
                <a:spcPts val="0"/>
              </a:spcBef>
              <a:spcAft>
                <a:spcPts val="0"/>
              </a:spcAft>
              <a:buSzPts val="1400"/>
              <a:buNone/>
              <a:defRPr sz="1800" b="0" i="0" u="none" strike="noStrike" cap="none">
                <a:solidFill>
                  <a:schemeClr val="dk2"/>
                </a:solidFill>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117" name="Google Shape;117;p14"/>
          <p:cNvSpPr txBox="1">
            <a:spLocks noGrp="1"/>
          </p:cNvSpPr>
          <p:nvPr>
            <p:ph type="body" idx="1"/>
          </p:nvPr>
        </p:nvSpPr>
        <p:spPr>
          <a:xfrm>
            <a:off x="677332" y="4013200"/>
            <a:ext cx="8596669" cy="514248"/>
          </a:xfrm>
          <a:prstGeom prst="rect">
            <a:avLst/>
          </a:prstGeom>
          <a:noFill/>
          <a:ln>
            <a:noFill/>
          </a:ln>
        </p:spPr>
        <p:txBody>
          <a:bodyPr spcFirstLastPara="1" wrap="square" lIns="91425" tIns="45700" rIns="91425" bIns="45700" anchor="b" anchorCtr="0"/>
          <a:lstStyle>
            <a:lvl1pPr marL="457200" marR="0" lvl="0" indent="-228600" algn="l" rtl="0">
              <a:spcBef>
                <a:spcPts val="1000"/>
              </a:spcBef>
              <a:spcAft>
                <a:spcPts val="0"/>
              </a:spcAft>
              <a:buClr>
                <a:schemeClr val="accent1"/>
              </a:buClr>
              <a:buSzPts val="1920"/>
              <a:buFont typeface="Noto Sans Symbols"/>
              <a:buNone/>
              <a:defRPr sz="2400" b="0" i="0" u="none" strike="noStrike" cap="none">
                <a:solidFill>
                  <a:srgbClr val="3F3F3F"/>
                </a:solidFill>
                <a:latin typeface="Trebuchet MS"/>
                <a:ea typeface="Trebuchet MS"/>
                <a:cs typeface="Trebuchet MS"/>
                <a:sym typeface="Trebuchet MS"/>
              </a:defRPr>
            </a:lvl1pPr>
            <a:lvl2pPr marL="914400" marR="0" lvl="1" indent="-228600" algn="l" rtl="0">
              <a:spcBef>
                <a:spcPts val="1000"/>
              </a:spcBef>
              <a:spcAft>
                <a:spcPts val="0"/>
              </a:spcAft>
              <a:buClr>
                <a:schemeClr val="accent1"/>
              </a:buClr>
              <a:buSzPts val="1280"/>
              <a:buFont typeface="Noto Sans Symbols"/>
              <a:buNone/>
              <a:defRPr sz="1600" b="0" i="0" u="none" strike="noStrike" cap="none">
                <a:solidFill>
                  <a:srgbClr val="3F3F3F"/>
                </a:solidFill>
                <a:latin typeface="Trebuchet MS"/>
                <a:ea typeface="Trebuchet MS"/>
                <a:cs typeface="Trebuchet MS"/>
                <a:sym typeface="Trebuchet MS"/>
              </a:defRPr>
            </a:lvl2pPr>
            <a:lvl3pPr marL="1371600" marR="0" lvl="2" indent="-228600" algn="l" rtl="0">
              <a:spcBef>
                <a:spcPts val="1000"/>
              </a:spcBef>
              <a:spcAft>
                <a:spcPts val="0"/>
              </a:spcAft>
              <a:buClr>
                <a:schemeClr val="accent1"/>
              </a:buClr>
              <a:buSzPts val="1120"/>
              <a:buFont typeface="Noto Sans Symbols"/>
              <a:buNone/>
              <a:defRPr sz="1400" b="0" i="0" u="none" strike="noStrike" cap="none">
                <a:solidFill>
                  <a:srgbClr val="3F3F3F"/>
                </a:solidFill>
                <a:latin typeface="Trebuchet MS"/>
                <a:ea typeface="Trebuchet MS"/>
                <a:cs typeface="Trebuchet MS"/>
                <a:sym typeface="Trebuchet MS"/>
              </a:defRPr>
            </a:lvl3pPr>
            <a:lvl4pPr marL="1828800" marR="0" lvl="3" indent="-228600" algn="l" rtl="0">
              <a:spcBef>
                <a:spcPts val="1000"/>
              </a:spcBef>
              <a:spcAft>
                <a:spcPts val="0"/>
              </a:spcAft>
              <a:buClr>
                <a:schemeClr val="accent1"/>
              </a:buClr>
              <a:buSzPts val="960"/>
              <a:buFont typeface="Noto Sans Symbols"/>
              <a:buNone/>
              <a:defRPr sz="1200" b="0" i="0" u="none" strike="noStrike" cap="none">
                <a:solidFill>
                  <a:srgbClr val="3F3F3F"/>
                </a:solidFill>
                <a:latin typeface="Trebuchet MS"/>
                <a:ea typeface="Trebuchet MS"/>
                <a:cs typeface="Trebuchet MS"/>
                <a:sym typeface="Trebuchet MS"/>
              </a:defRPr>
            </a:lvl4pPr>
            <a:lvl5pPr marL="2286000" marR="0" lvl="4" indent="-228600" algn="l" rtl="0">
              <a:spcBef>
                <a:spcPts val="1000"/>
              </a:spcBef>
              <a:spcAft>
                <a:spcPts val="0"/>
              </a:spcAft>
              <a:buClr>
                <a:schemeClr val="accent1"/>
              </a:buClr>
              <a:buSzPts val="960"/>
              <a:buFont typeface="Noto Sans Symbols"/>
              <a:buNone/>
              <a:defRPr sz="1200" b="0" i="0" u="none" strike="noStrike" cap="none">
                <a:solidFill>
                  <a:srgbClr val="3F3F3F"/>
                </a:solidFill>
                <a:latin typeface="Trebuchet MS"/>
                <a:ea typeface="Trebuchet MS"/>
                <a:cs typeface="Trebuchet MS"/>
                <a:sym typeface="Trebuchet MS"/>
              </a:defRPr>
            </a:lvl5pPr>
            <a:lvl6pPr marL="2743200" marR="0" lvl="5"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6pPr>
            <a:lvl7pPr marL="3200400" marR="0" lvl="6"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7pPr>
            <a:lvl8pPr marL="3657600" marR="0" lvl="7"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8pPr>
            <a:lvl9pPr marL="4114800" marR="0" lvl="8"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9pPr>
          </a:lstStyle>
          <a:p>
            <a:endParaRPr/>
          </a:p>
        </p:txBody>
      </p:sp>
      <p:sp>
        <p:nvSpPr>
          <p:cNvPr id="118" name="Google Shape;118;p14"/>
          <p:cNvSpPr txBox="1">
            <a:spLocks noGrp="1"/>
          </p:cNvSpPr>
          <p:nvPr>
            <p:ph type="body" idx="2"/>
          </p:nvPr>
        </p:nvSpPr>
        <p:spPr>
          <a:xfrm>
            <a:off x="677335" y="4527448"/>
            <a:ext cx="8596668" cy="1513914"/>
          </a:xfrm>
          <a:prstGeom prst="rect">
            <a:avLst/>
          </a:prstGeom>
          <a:noFill/>
          <a:ln>
            <a:noFill/>
          </a:ln>
        </p:spPr>
        <p:txBody>
          <a:bodyPr spcFirstLastPara="1" wrap="square" lIns="91425" tIns="45700" rIns="91425" bIns="45700" anchor="t" anchorCtr="0"/>
          <a:lstStyle>
            <a:lvl1pPr marL="457200" marR="0" lvl="0" indent="-228600" algn="l" rtl="0">
              <a:spcBef>
                <a:spcPts val="1000"/>
              </a:spcBef>
              <a:spcAft>
                <a:spcPts val="0"/>
              </a:spcAft>
              <a:buClr>
                <a:schemeClr val="accent1"/>
              </a:buClr>
              <a:buSzPts val="1440"/>
              <a:buFont typeface="Noto Sans Symbols"/>
              <a:buNone/>
              <a:defRPr sz="1800" b="0" i="0" u="none" strike="noStrike" cap="none">
                <a:solidFill>
                  <a:srgbClr val="7F7F7F"/>
                </a:solidFill>
                <a:latin typeface="Trebuchet MS"/>
                <a:ea typeface="Trebuchet MS"/>
                <a:cs typeface="Trebuchet MS"/>
                <a:sym typeface="Trebuchet MS"/>
              </a:defRPr>
            </a:lvl1pPr>
            <a:lvl2pPr marL="914400" marR="0" lvl="1" indent="-228600" algn="l" rtl="0">
              <a:spcBef>
                <a:spcPts val="1000"/>
              </a:spcBef>
              <a:spcAft>
                <a:spcPts val="0"/>
              </a:spcAft>
              <a:buClr>
                <a:schemeClr val="accent1"/>
              </a:buClr>
              <a:buSzPts val="1440"/>
              <a:buFont typeface="Noto Sans Symbols"/>
              <a:buNone/>
              <a:defRPr sz="1800" b="0" i="0" u="none" strike="noStrike" cap="none">
                <a:solidFill>
                  <a:srgbClr val="888888"/>
                </a:solidFill>
                <a:latin typeface="Trebuchet MS"/>
                <a:ea typeface="Trebuchet MS"/>
                <a:cs typeface="Trebuchet MS"/>
                <a:sym typeface="Trebuchet MS"/>
              </a:defRPr>
            </a:lvl2pPr>
            <a:lvl3pPr marL="1371600" marR="0" lvl="2" indent="-228600" algn="l" rtl="0">
              <a:spcBef>
                <a:spcPts val="1000"/>
              </a:spcBef>
              <a:spcAft>
                <a:spcPts val="0"/>
              </a:spcAft>
              <a:buClr>
                <a:schemeClr val="accent1"/>
              </a:buClr>
              <a:buSzPts val="1280"/>
              <a:buFont typeface="Noto Sans Symbols"/>
              <a:buNone/>
              <a:defRPr sz="1600" b="0" i="0" u="none" strike="noStrike" cap="none">
                <a:solidFill>
                  <a:srgbClr val="888888"/>
                </a:solidFill>
                <a:latin typeface="Trebuchet MS"/>
                <a:ea typeface="Trebuchet MS"/>
                <a:cs typeface="Trebuchet MS"/>
                <a:sym typeface="Trebuchet MS"/>
              </a:defRPr>
            </a:lvl3pPr>
            <a:lvl4pPr marL="1828800" marR="0" lvl="3"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4pPr>
            <a:lvl5pPr marL="2286000" marR="0" lvl="4"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5pPr>
            <a:lvl6pPr marL="2743200" marR="0" lvl="5"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6pPr>
            <a:lvl7pPr marL="3200400" marR="0" lvl="6"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7pPr>
            <a:lvl8pPr marL="3657600" marR="0" lvl="7"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8pPr>
            <a:lvl9pPr marL="4114800" marR="0" lvl="8"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9pPr>
          </a:lstStyle>
          <a:p>
            <a:endParaRPr/>
          </a:p>
        </p:txBody>
      </p:sp>
      <p:sp>
        <p:nvSpPr>
          <p:cNvPr id="119" name="Google Shape;119;p14"/>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20" name="Google Shape;120;p14"/>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21" name="Google Shape;121;p14"/>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9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9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9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9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9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9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9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ar-SA"/>
              <a:t>‹#›</a:t>
            </a:fld>
            <a:endParaRPr/>
          </a:p>
        </p:txBody>
      </p:sp>
      <p:sp>
        <p:nvSpPr>
          <p:cNvPr id="122" name="Google Shape;122;p14"/>
          <p:cNvSpPr txBox="1"/>
          <p:nvPr/>
        </p:nvSpPr>
        <p:spPr>
          <a:xfrm>
            <a:off x="541870" y="790378"/>
            <a:ext cx="609600" cy="58477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ar-SA" sz="8000" b="0" i="0" u="none" strike="noStrike" cap="none">
                <a:solidFill>
                  <a:srgbClr val="9EDFF5"/>
                </a:solidFill>
                <a:latin typeface="Arial"/>
                <a:ea typeface="Arial"/>
                <a:cs typeface="Arial"/>
                <a:sym typeface="Arial"/>
              </a:rPr>
              <a:t>“</a:t>
            </a:r>
            <a:endParaRPr/>
          </a:p>
        </p:txBody>
      </p:sp>
      <p:sp>
        <p:nvSpPr>
          <p:cNvPr id="123" name="Google Shape;123;p14"/>
          <p:cNvSpPr txBox="1"/>
          <p:nvPr/>
        </p:nvSpPr>
        <p:spPr>
          <a:xfrm>
            <a:off x="8893011" y="2886556"/>
            <a:ext cx="609600" cy="58477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ar-SA" sz="8000" b="0" i="0" u="none" strike="noStrike" cap="none">
                <a:solidFill>
                  <a:srgbClr val="9EDFF5"/>
                </a:solidFill>
                <a:latin typeface="Arial"/>
                <a:ea typeface="Arial"/>
                <a:cs typeface="Arial"/>
                <a:sym typeface="Arial"/>
              </a:rPr>
              <a:t>”</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rue or False">
  <p:cSld name="True or False">
    <p:spTree>
      <p:nvGrpSpPr>
        <p:cNvPr id="1" name="Shape 124"/>
        <p:cNvGrpSpPr/>
        <p:nvPr/>
      </p:nvGrpSpPr>
      <p:grpSpPr>
        <a:xfrm>
          <a:off x="0" y="0"/>
          <a:ext cx="0" cy="0"/>
          <a:chOff x="0" y="0"/>
          <a:chExt cx="0" cy="0"/>
        </a:xfrm>
      </p:grpSpPr>
      <p:sp>
        <p:nvSpPr>
          <p:cNvPr id="125" name="Google Shape;125;p15"/>
          <p:cNvSpPr txBox="1">
            <a:spLocks noGrp="1"/>
          </p:cNvSpPr>
          <p:nvPr>
            <p:ph type="title"/>
          </p:nvPr>
        </p:nvSpPr>
        <p:spPr>
          <a:xfrm>
            <a:off x="685799" y="609600"/>
            <a:ext cx="8588203" cy="302260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Clr>
                <a:schemeClr val="accent1"/>
              </a:buClr>
              <a:buSzPts val="4400"/>
              <a:buFont typeface="Trebuchet MS"/>
              <a:buNone/>
              <a:defRPr sz="44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2"/>
                </a:solidFill>
              </a:defRPr>
            </a:lvl2pPr>
            <a:lvl3pPr marR="0" lvl="2" algn="l" rtl="0">
              <a:spcBef>
                <a:spcPts val="0"/>
              </a:spcBef>
              <a:spcAft>
                <a:spcPts val="0"/>
              </a:spcAft>
              <a:buSzPts val="1400"/>
              <a:buNone/>
              <a:defRPr sz="1800" b="0" i="0" u="none" strike="noStrike" cap="none">
                <a:solidFill>
                  <a:schemeClr val="dk2"/>
                </a:solidFill>
              </a:defRPr>
            </a:lvl3pPr>
            <a:lvl4pPr marR="0" lvl="3" algn="l" rtl="0">
              <a:spcBef>
                <a:spcPts val="0"/>
              </a:spcBef>
              <a:spcAft>
                <a:spcPts val="0"/>
              </a:spcAft>
              <a:buSzPts val="1400"/>
              <a:buNone/>
              <a:defRPr sz="1800" b="0" i="0" u="none" strike="noStrike" cap="none">
                <a:solidFill>
                  <a:schemeClr val="dk2"/>
                </a:solidFill>
              </a:defRPr>
            </a:lvl4pPr>
            <a:lvl5pPr marR="0" lvl="4" algn="l" rtl="0">
              <a:spcBef>
                <a:spcPts val="0"/>
              </a:spcBef>
              <a:spcAft>
                <a:spcPts val="0"/>
              </a:spcAft>
              <a:buSzPts val="1400"/>
              <a:buNone/>
              <a:defRPr sz="1800" b="0" i="0" u="none" strike="noStrike" cap="none">
                <a:solidFill>
                  <a:schemeClr val="dk2"/>
                </a:solidFill>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126" name="Google Shape;126;p15"/>
          <p:cNvSpPr txBox="1">
            <a:spLocks noGrp="1"/>
          </p:cNvSpPr>
          <p:nvPr>
            <p:ph type="body" idx="1"/>
          </p:nvPr>
        </p:nvSpPr>
        <p:spPr>
          <a:xfrm>
            <a:off x="677332" y="4013200"/>
            <a:ext cx="8596669" cy="514248"/>
          </a:xfrm>
          <a:prstGeom prst="rect">
            <a:avLst/>
          </a:prstGeom>
          <a:noFill/>
          <a:ln>
            <a:noFill/>
          </a:ln>
        </p:spPr>
        <p:txBody>
          <a:bodyPr spcFirstLastPara="1" wrap="square" lIns="91425" tIns="45700" rIns="91425" bIns="45700" anchor="b" anchorCtr="0"/>
          <a:lstStyle>
            <a:lvl1pPr marL="457200" marR="0" lvl="0" indent="-228600" algn="l" rtl="0">
              <a:spcBef>
                <a:spcPts val="1000"/>
              </a:spcBef>
              <a:spcAft>
                <a:spcPts val="0"/>
              </a:spcAft>
              <a:buClr>
                <a:schemeClr val="accent1"/>
              </a:buClr>
              <a:buSzPts val="1920"/>
              <a:buFont typeface="Noto Sans Symbols"/>
              <a:buNone/>
              <a:defRPr sz="2400" b="0" i="0" u="none" strike="noStrike" cap="none">
                <a:solidFill>
                  <a:schemeClr val="accent1"/>
                </a:solidFill>
                <a:latin typeface="Trebuchet MS"/>
                <a:ea typeface="Trebuchet MS"/>
                <a:cs typeface="Trebuchet MS"/>
                <a:sym typeface="Trebuchet MS"/>
              </a:defRPr>
            </a:lvl1pPr>
            <a:lvl2pPr marL="914400" marR="0" lvl="1" indent="-228600" algn="l" rtl="0">
              <a:spcBef>
                <a:spcPts val="1000"/>
              </a:spcBef>
              <a:spcAft>
                <a:spcPts val="0"/>
              </a:spcAft>
              <a:buClr>
                <a:schemeClr val="accent1"/>
              </a:buClr>
              <a:buSzPts val="1280"/>
              <a:buFont typeface="Noto Sans Symbols"/>
              <a:buNone/>
              <a:defRPr sz="1600" b="0" i="0" u="none" strike="noStrike" cap="none">
                <a:solidFill>
                  <a:srgbClr val="3F3F3F"/>
                </a:solidFill>
                <a:latin typeface="Trebuchet MS"/>
                <a:ea typeface="Trebuchet MS"/>
                <a:cs typeface="Trebuchet MS"/>
                <a:sym typeface="Trebuchet MS"/>
              </a:defRPr>
            </a:lvl2pPr>
            <a:lvl3pPr marL="1371600" marR="0" lvl="2" indent="-228600" algn="l" rtl="0">
              <a:spcBef>
                <a:spcPts val="1000"/>
              </a:spcBef>
              <a:spcAft>
                <a:spcPts val="0"/>
              </a:spcAft>
              <a:buClr>
                <a:schemeClr val="accent1"/>
              </a:buClr>
              <a:buSzPts val="1120"/>
              <a:buFont typeface="Noto Sans Symbols"/>
              <a:buNone/>
              <a:defRPr sz="1400" b="0" i="0" u="none" strike="noStrike" cap="none">
                <a:solidFill>
                  <a:srgbClr val="3F3F3F"/>
                </a:solidFill>
                <a:latin typeface="Trebuchet MS"/>
                <a:ea typeface="Trebuchet MS"/>
                <a:cs typeface="Trebuchet MS"/>
                <a:sym typeface="Trebuchet MS"/>
              </a:defRPr>
            </a:lvl3pPr>
            <a:lvl4pPr marL="1828800" marR="0" lvl="3" indent="-228600" algn="l" rtl="0">
              <a:spcBef>
                <a:spcPts val="1000"/>
              </a:spcBef>
              <a:spcAft>
                <a:spcPts val="0"/>
              </a:spcAft>
              <a:buClr>
                <a:schemeClr val="accent1"/>
              </a:buClr>
              <a:buSzPts val="960"/>
              <a:buFont typeface="Noto Sans Symbols"/>
              <a:buNone/>
              <a:defRPr sz="1200" b="0" i="0" u="none" strike="noStrike" cap="none">
                <a:solidFill>
                  <a:srgbClr val="3F3F3F"/>
                </a:solidFill>
                <a:latin typeface="Trebuchet MS"/>
                <a:ea typeface="Trebuchet MS"/>
                <a:cs typeface="Trebuchet MS"/>
                <a:sym typeface="Trebuchet MS"/>
              </a:defRPr>
            </a:lvl4pPr>
            <a:lvl5pPr marL="2286000" marR="0" lvl="4" indent="-228600" algn="l" rtl="0">
              <a:spcBef>
                <a:spcPts val="1000"/>
              </a:spcBef>
              <a:spcAft>
                <a:spcPts val="0"/>
              </a:spcAft>
              <a:buClr>
                <a:schemeClr val="accent1"/>
              </a:buClr>
              <a:buSzPts val="960"/>
              <a:buFont typeface="Noto Sans Symbols"/>
              <a:buNone/>
              <a:defRPr sz="1200" b="0" i="0" u="none" strike="noStrike" cap="none">
                <a:solidFill>
                  <a:srgbClr val="3F3F3F"/>
                </a:solidFill>
                <a:latin typeface="Trebuchet MS"/>
                <a:ea typeface="Trebuchet MS"/>
                <a:cs typeface="Trebuchet MS"/>
                <a:sym typeface="Trebuchet MS"/>
              </a:defRPr>
            </a:lvl5pPr>
            <a:lvl6pPr marL="2743200" marR="0" lvl="5"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6pPr>
            <a:lvl7pPr marL="3200400" marR="0" lvl="6"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7pPr>
            <a:lvl8pPr marL="3657600" marR="0" lvl="7"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8pPr>
            <a:lvl9pPr marL="4114800" marR="0" lvl="8"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9pPr>
          </a:lstStyle>
          <a:p>
            <a:endParaRPr/>
          </a:p>
        </p:txBody>
      </p:sp>
      <p:sp>
        <p:nvSpPr>
          <p:cNvPr id="127" name="Google Shape;127;p15"/>
          <p:cNvSpPr txBox="1">
            <a:spLocks noGrp="1"/>
          </p:cNvSpPr>
          <p:nvPr>
            <p:ph type="body" idx="2"/>
          </p:nvPr>
        </p:nvSpPr>
        <p:spPr>
          <a:xfrm>
            <a:off x="677335" y="4527448"/>
            <a:ext cx="8596668" cy="1513914"/>
          </a:xfrm>
          <a:prstGeom prst="rect">
            <a:avLst/>
          </a:prstGeom>
          <a:noFill/>
          <a:ln>
            <a:noFill/>
          </a:ln>
        </p:spPr>
        <p:txBody>
          <a:bodyPr spcFirstLastPara="1" wrap="square" lIns="91425" tIns="45700" rIns="91425" bIns="45700" anchor="t" anchorCtr="0"/>
          <a:lstStyle>
            <a:lvl1pPr marL="457200" marR="0" lvl="0" indent="-228600" algn="l" rtl="0">
              <a:spcBef>
                <a:spcPts val="1000"/>
              </a:spcBef>
              <a:spcAft>
                <a:spcPts val="0"/>
              </a:spcAft>
              <a:buClr>
                <a:schemeClr val="accent1"/>
              </a:buClr>
              <a:buSzPts val="1440"/>
              <a:buFont typeface="Noto Sans Symbols"/>
              <a:buNone/>
              <a:defRPr sz="1800" b="0" i="0" u="none" strike="noStrike" cap="none">
                <a:solidFill>
                  <a:srgbClr val="7F7F7F"/>
                </a:solidFill>
                <a:latin typeface="Trebuchet MS"/>
                <a:ea typeface="Trebuchet MS"/>
                <a:cs typeface="Trebuchet MS"/>
                <a:sym typeface="Trebuchet MS"/>
              </a:defRPr>
            </a:lvl1pPr>
            <a:lvl2pPr marL="914400" marR="0" lvl="1" indent="-228600" algn="l" rtl="0">
              <a:spcBef>
                <a:spcPts val="1000"/>
              </a:spcBef>
              <a:spcAft>
                <a:spcPts val="0"/>
              </a:spcAft>
              <a:buClr>
                <a:schemeClr val="accent1"/>
              </a:buClr>
              <a:buSzPts val="1440"/>
              <a:buFont typeface="Noto Sans Symbols"/>
              <a:buNone/>
              <a:defRPr sz="1800" b="0" i="0" u="none" strike="noStrike" cap="none">
                <a:solidFill>
                  <a:srgbClr val="888888"/>
                </a:solidFill>
                <a:latin typeface="Trebuchet MS"/>
                <a:ea typeface="Trebuchet MS"/>
                <a:cs typeface="Trebuchet MS"/>
                <a:sym typeface="Trebuchet MS"/>
              </a:defRPr>
            </a:lvl2pPr>
            <a:lvl3pPr marL="1371600" marR="0" lvl="2" indent="-228600" algn="l" rtl="0">
              <a:spcBef>
                <a:spcPts val="1000"/>
              </a:spcBef>
              <a:spcAft>
                <a:spcPts val="0"/>
              </a:spcAft>
              <a:buClr>
                <a:schemeClr val="accent1"/>
              </a:buClr>
              <a:buSzPts val="1280"/>
              <a:buFont typeface="Noto Sans Symbols"/>
              <a:buNone/>
              <a:defRPr sz="1600" b="0" i="0" u="none" strike="noStrike" cap="none">
                <a:solidFill>
                  <a:srgbClr val="888888"/>
                </a:solidFill>
                <a:latin typeface="Trebuchet MS"/>
                <a:ea typeface="Trebuchet MS"/>
                <a:cs typeface="Trebuchet MS"/>
                <a:sym typeface="Trebuchet MS"/>
              </a:defRPr>
            </a:lvl3pPr>
            <a:lvl4pPr marL="1828800" marR="0" lvl="3"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4pPr>
            <a:lvl5pPr marL="2286000" marR="0" lvl="4"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5pPr>
            <a:lvl6pPr marL="2743200" marR="0" lvl="5"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6pPr>
            <a:lvl7pPr marL="3200400" marR="0" lvl="6"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7pPr>
            <a:lvl8pPr marL="3657600" marR="0" lvl="7"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8pPr>
            <a:lvl9pPr marL="4114800" marR="0" lvl="8"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9pPr>
          </a:lstStyle>
          <a:p>
            <a:endParaRPr/>
          </a:p>
        </p:txBody>
      </p:sp>
      <p:sp>
        <p:nvSpPr>
          <p:cNvPr id="128" name="Google Shape;128;p15"/>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29" name="Google Shape;129;p15"/>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30" name="Google Shape;130;p15"/>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9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9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9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9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9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9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9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31"/>
        <p:cNvGrpSpPr/>
        <p:nvPr/>
      </p:nvGrpSpPr>
      <p:grpSpPr>
        <a:xfrm>
          <a:off x="0" y="0"/>
          <a:ext cx="0" cy="0"/>
          <a:chOff x="0" y="0"/>
          <a:chExt cx="0" cy="0"/>
        </a:xfrm>
      </p:grpSpPr>
      <p:sp>
        <p:nvSpPr>
          <p:cNvPr id="132" name="Google Shape;132;p16"/>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lstStyle>
            <a:lvl1pPr marR="0" lvl="0" algn="l" rtl="0">
              <a:spcBef>
                <a:spcPts val="0"/>
              </a:spcBef>
              <a:spcAft>
                <a:spcPts val="0"/>
              </a:spcAft>
              <a:buClr>
                <a:schemeClr val="accent1"/>
              </a:buClr>
              <a:buSzPts val="3600"/>
              <a:buFont typeface="Trebuchet MS"/>
              <a:buNone/>
              <a:defRPr sz="36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2"/>
                </a:solidFill>
              </a:defRPr>
            </a:lvl2pPr>
            <a:lvl3pPr marR="0" lvl="2" algn="l" rtl="0">
              <a:spcBef>
                <a:spcPts val="0"/>
              </a:spcBef>
              <a:spcAft>
                <a:spcPts val="0"/>
              </a:spcAft>
              <a:buSzPts val="1400"/>
              <a:buNone/>
              <a:defRPr sz="1800" b="0" i="0" u="none" strike="noStrike" cap="none">
                <a:solidFill>
                  <a:schemeClr val="dk2"/>
                </a:solidFill>
              </a:defRPr>
            </a:lvl3pPr>
            <a:lvl4pPr marR="0" lvl="3" algn="l" rtl="0">
              <a:spcBef>
                <a:spcPts val="0"/>
              </a:spcBef>
              <a:spcAft>
                <a:spcPts val="0"/>
              </a:spcAft>
              <a:buSzPts val="1400"/>
              <a:buNone/>
              <a:defRPr sz="1800" b="0" i="0" u="none" strike="noStrike" cap="none">
                <a:solidFill>
                  <a:schemeClr val="dk2"/>
                </a:solidFill>
              </a:defRPr>
            </a:lvl4pPr>
            <a:lvl5pPr marR="0" lvl="4" algn="l" rtl="0">
              <a:spcBef>
                <a:spcPts val="0"/>
              </a:spcBef>
              <a:spcAft>
                <a:spcPts val="0"/>
              </a:spcAft>
              <a:buSzPts val="1400"/>
              <a:buNone/>
              <a:defRPr sz="1800" b="0" i="0" u="none" strike="noStrike" cap="none">
                <a:solidFill>
                  <a:schemeClr val="dk2"/>
                </a:solidFill>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133" name="Google Shape;133;p16"/>
          <p:cNvSpPr txBox="1">
            <a:spLocks noGrp="1"/>
          </p:cNvSpPr>
          <p:nvPr>
            <p:ph type="body" idx="1"/>
          </p:nvPr>
        </p:nvSpPr>
        <p:spPr>
          <a:xfrm rot="5400000">
            <a:off x="3035282" y="-197358"/>
            <a:ext cx="3880773" cy="8596668"/>
          </a:xfrm>
          <a:prstGeom prst="rect">
            <a:avLst/>
          </a:prstGeom>
          <a:noFill/>
          <a:ln>
            <a:noFill/>
          </a:ln>
        </p:spPr>
        <p:txBody>
          <a:bodyPr spcFirstLastPara="1" wrap="square" lIns="91425" tIns="45700" rIns="91425" bIns="45700" anchor="t" anchorCtr="0"/>
          <a:lstStyle>
            <a:lvl1pPr marL="457200" marR="0" lvl="0" indent="-320040" algn="l" rtl="0">
              <a:spcBef>
                <a:spcPts val="1000"/>
              </a:spcBef>
              <a:spcAft>
                <a:spcPts val="0"/>
              </a:spcAft>
              <a:buClr>
                <a:schemeClr val="accent1"/>
              </a:buClr>
              <a:buSzPts val="1440"/>
              <a:buFont typeface="Noto Sans Symbols"/>
              <a:buChar char="▶"/>
              <a:defRPr sz="1800" b="0" i="0" u="none" strike="noStrike" cap="none">
                <a:solidFill>
                  <a:srgbClr val="3F3F3F"/>
                </a:solidFill>
                <a:latin typeface="Trebuchet MS"/>
                <a:ea typeface="Trebuchet MS"/>
                <a:cs typeface="Trebuchet MS"/>
                <a:sym typeface="Trebuchet MS"/>
              </a:defRPr>
            </a:lvl1pPr>
            <a:lvl2pPr marL="914400" marR="0" lvl="1" indent="-309880" algn="l" rtl="0">
              <a:spcBef>
                <a:spcPts val="1000"/>
              </a:spcBef>
              <a:spcAft>
                <a:spcPts val="0"/>
              </a:spcAft>
              <a:buClr>
                <a:schemeClr val="accent1"/>
              </a:buClr>
              <a:buSzPts val="1280"/>
              <a:buFont typeface="Noto Sans Symbols"/>
              <a:buChar char="▶"/>
              <a:defRPr sz="1600" b="0" i="0" u="none" strike="noStrike" cap="none">
                <a:solidFill>
                  <a:srgbClr val="3F3F3F"/>
                </a:solidFill>
                <a:latin typeface="Trebuchet MS"/>
                <a:ea typeface="Trebuchet MS"/>
                <a:cs typeface="Trebuchet MS"/>
                <a:sym typeface="Trebuchet MS"/>
              </a:defRPr>
            </a:lvl2pPr>
            <a:lvl3pPr marL="1371600" marR="0" lvl="2" indent="-299719" algn="l" rtl="0">
              <a:spcBef>
                <a:spcPts val="1000"/>
              </a:spcBef>
              <a:spcAft>
                <a:spcPts val="0"/>
              </a:spcAft>
              <a:buClr>
                <a:schemeClr val="accent1"/>
              </a:buClr>
              <a:buSzPts val="1120"/>
              <a:buFont typeface="Noto Sans Symbols"/>
              <a:buChar char="▶"/>
              <a:defRPr sz="1400" b="0" i="0" u="none" strike="noStrike" cap="none">
                <a:solidFill>
                  <a:srgbClr val="3F3F3F"/>
                </a:solidFill>
                <a:latin typeface="Trebuchet MS"/>
                <a:ea typeface="Trebuchet MS"/>
                <a:cs typeface="Trebuchet MS"/>
                <a:sym typeface="Trebuchet MS"/>
              </a:defRPr>
            </a:lvl3pPr>
            <a:lvl4pPr marL="1828800" marR="0" lvl="3"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4pPr>
            <a:lvl5pPr marL="2286000" marR="0" lvl="4"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5pPr>
            <a:lvl6pPr marL="2743200" marR="0" lvl="5"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6pPr>
            <a:lvl7pPr marL="3200400" marR="0" lvl="6"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7pPr>
            <a:lvl8pPr marL="3657600" marR="0" lvl="7"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8pPr>
            <a:lvl9pPr marL="4114800" marR="0" lvl="8"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9pPr>
          </a:lstStyle>
          <a:p>
            <a:endParaRPr/>
          </a:p>
        </p:txBody>
      </p:sp>
      <p:sp>
        <p:nvSpPr>
          <p:cNvPr id="134" name="Google Shape;134;p16"/>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35" name="Google Shape;135;p16"/>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36" name="Google Shape;136;p16"/>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9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9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9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9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9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9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9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37"/>
        <p:cNvGrpSpPr/>
        <p:nvPr/>
      </p:nvGrpSpPr>
      <p:grpSpPr>
        <a:xfrm>
          <a:off x="0" y="0"/>
          <a:ext cx="0" cy="0"/>
          <a:chOff x="0" y="0"/>
          <a:chExt cx="0" cy="0"/>
        </a:xfrm>
      </p:grpSpPr>
      <p:sp>
        <p:nvSpPr>
          <p:cNvPr id="138" name="Google Shape;138;p17"/>
          <p:cNvSpPr txBox="1">
            <a:spLocks noGrp="1"/>
          </p:cNvSpPr>
          <p:nvPr>
            <p:ph type="title"/>
          </p:nvPr>
        </p:nvSpPr>
        <p:spPr>
          <a:xfrm rot="5400000">
            <a:off x="5994319" y="2582953"/>
            <a:ext cx="5251451" cy="1304743"/>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Clr>
                <a:schemeClr val="accent1"/>
              </a:buClr>
              <a:buSzPts val="3600"/>
              <a:buFont typeface="Trebuchet MS"/>
              <a:buNone/>
              <a:defRPr sz="36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2"/>
                </a:solidFill>
              </a:defRPr>
            </a:lvl2pPr>
            <a:lvl3pPr marR="0" lvl="2" algn="l" rtl="0">
              <a:spcBef>
                <a:spcPts val="0"/>
              </a:spcBef>
              <a:spcAft>
                <a:spcPts val="0"/>
              </a:spcAft>
              <a:buSzPts val="1400"/>
              <a:buNone/>
              <a:defRPr sz="1800" b="0" i="0" u="none" strike="noStrike" cap="none">
                <a:solidFill>
                  <a:schemeClr val="dk2"/>
                </a:solidFill>
              </a:defRPr>
            </a:lvl3pPr>
            <a:lvl4pPr marR="0" lvl="3" algn="l" rtl="0">
              <a:spcBef>
                <a:spcPts val="0"/>
              </a:spcBef>
              <a:spcAft>
                <a:spcPts val="0"/>
              </a:spcAft>
              <a:buSzPts val="1400"/>
              <a:buNone/>
              <a:defRPr sz="1800" b="0" i="0" u="none" strike="noStrike" cap="none">
                <a:solidFill>
                  <a:schemeClr val="dk2"/>
                </a:solidFill>
              </a:defRPr>
            </a:lvl4pPr>
            <a:lvl5pPr marR="0" lvl="4" algn="l" rtl="0">
              <a:spcBef>
                <a:spcPts val="0"/>
              </a:spcBef>
              <a:spcAft>
                <a:spcPts val="0"/>
              </a:spcAft>
              <a:buSzPts val="1400"/>
              <a:buNone/>
              <a:defRPr sz="1800" b="0" i="0" u="none" strike="noStrike" cap="none">
                <a:solidFill>
                  <a:schemeClr val="dk2"/>
                </a:solidFill>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139" name="Google Shape;139;p17"/>
          <p:cNvSpPr txBox="1">
            <a:spLocks noGrp="1"/>
          </p:cNvSpPr>
          <p:nvPr>
            <p:ph type="body" idx="1"/>
          </p:nvPr>
        </p:nvSpPr>
        <p:spPr>
          <a:xfrm rot="5400000">
            <a:off x="1581685" y="-294750"/>
            <a:ext cx="5251450" cy="7060150"/>
          </a:xfrm>
          <a:prstGeom prst="rect">
            <a:avLst/>
          </a:prstGeom>
          <a:noFill/>
          <a:ln>
            <a:noFill/>
          </a:ln>
        </p:spPr>
        <p:txBody>
          <a:bodyPr spcFirstLastPara="1" wrap="square" lIns="91425" tIns="45700" rIns="91425" bIns="45700" anchor="t" anchorCtr="0"/>
          <a:lstStyle>
            <a:lvl1pPr marL="457200" marR="0" lvl="0" indent="-320040" algn="l" rtl="0">
              <a:spcBef>
                <a:spcPts val="1000"/>
              </a:spcBef>
              <a:spcAft>
                <a:spcPts val="0"/>
              </a:spcAft>
              <a:buClr>
                <a:schemeClr val="accent1"/>
              </a:buClr>
              <a:buSzPts val="1440"/>
              <a:buFont typeface="Noto Sans Symbols"/>
              <a:buChar char="▶"/>
              <a:defRPr sz="1800" b="0" i="0" u="none" strike="noStrike" cap="none">
                <a:solidFill>
                  <a:srgbClr val="3F3F3F"/>
                </a:solidFill>
                <a:latin typeface="Trebuchet MS"/>
                <a:ea typeface="Trebuchet MS"/>
                <a:cs typeface="Trebuchet MS"/>
                <a:sym typeface="Trebuchet MS"/>
              </a:defRPr>
            </a:lvl1pPr>
            <a:lvl2pPr marL="914400" marR="0" lvl="1" indent="-309880" algn="l" rtl="0">
              <a:spcBef>
                <a:spcPts val="1000"/>
              </a:spcBef>
              <a:spcAft>
                <a:spcPts val="0"/>
              </a:spcAft>
              <a:buClr>
                <a:schemeClr val="accent1"/>
              </a:buClr>
              <a:buSzPts val="1280"/>
              <a:buFont typeface="Noto Sans Symbols"/>
              <a:buChar char="▶"/>
              <a:defRPr sz="1600" b="0" i="0" u="none" strike="noStrike" cap="none">
                <a:solidFill>
                  <a:srgbClr val="3F3F3F"/>
                </a:solidFill>
                <a:latin typeface="Trebuchet MS"/>
                <a:ea typeface="Trebuchet MS"/>
                <a:cs typeface="Trebuchet MS"/>
                <a:sym typeface="Trebuchet MS"/>
              </a:defRPr>
            </a:lvl2pPr>
            <a:lvl3pPr marL="1371600" marR="0" lvl="2" indent="-299719" algn="l" rtl="0">
              <a:spcBef>
                <a:spcPts val="1000"/>
              </a:spcBef>
              <a:spcAft>
                <a:spcPts val="0"/>
              </a:spcAft>
              <a:buClr>
                <a:schemeClr val="accent1"/>
              </a:buClr>
              <a:buSzPts val="1120"/>
              <a:buFont typeface="Noto Sans Symbols"/>
              <a:buChar char="▶"/>
              <a:defRPr sz="1400" b="0" i="0" u="none" strike="noStrike" cap="none">
                <a:solidFill>
                  <a:srgbClr val="3F3F3F"/>
                </a:solidFill>
                <a:latin typeface="Trebuchet MS"/>
                <a:ea typeface="Trebuchet MS"/>
                <a:cs typeface="Trebuchet MS"/>
                <a:sym typeface="Trebuchet MS"/>
              </a:defRPr>
            </a:lvl3pPr>
            <a:lvl4pPr marL="1828800" marR="0" lvl="3"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4pPr>
            <a:lvl5pPr marL="2286000" marR="0" lvl="4"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5pPr>
            <a:lvl6pPr marL="2743200" marR="0" lvl="5"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6pPr>
            <a:lvl7pPr marL="3200400" marR="0" lvl="6"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7pPr>
            <a:lvl8pPr marL="3657600" marR="0" lvl="7"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8pPr>
            <a:lvl9pPr marL="4114800" marR="0" lvl="8"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9pPr>
          </a:lstStyle>
          <a:p>
            <a:endParaRPr/>
          </a:p>
        </p:txBody>
      </p:sp>
      <p:sp>
        <p:nvSpPr>
          <p:cNvPr id="140" name="Google Shape;140;p17"/>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41" name="Google Shape;141;p17"/>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42" name="Google Shape;142;p17"/>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9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9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9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9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9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9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9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32"/>
        <p:cNvGrpSpPr/>
        <p:nvPr/>
      </p:nvGrpSpPr>
      <p:grpSpPr>
        <a:xfrm>
          <a:off x="0" y="0"/>
          <a:ext cx="0" cy="0"/>
          <a:chOff x="0" y="0"/>
          <a:chExt cx="0" cy="0"/>
        </a:xfrm>
      </p:grpSpPr>
      <p:grpSp>
        <p:nvGrpSpPr>
          <p:cNvPr id="33" name="Google Shape;33;p3"/>
          <p:cNvGrpSpPr/>
          <p:nvPr/>
        </p:nvGrpSpPr>
        <p:grpSpPr>
          <a:xfrm>
            <a:off x="0" y="-8467"/>
            <a:ext cx="12192000" cy="6866467"/>
            <a:chOff x="0" y="-8467"/>
            <a:chExt cx="12192000" cy="6866467"/>
          </a:xfrm>
        </p:grpSpPr>
        <p:sp>
          <p:nvSpPr>
            <p:cNvPr id="34" name="Google Shape;34;p3"/>
            <p:cNvSpPr/>
            <p:nvPr/>
          </p:nvSpPr>
          <p:spPr>
            <a:xfrm>
              <a:off x="0" y="-7862"/>
              <a:ext cx="863600" cy="5698067"/>
            </a:xfrm>
            <a:custGeom>
              <a:avLst/>
              <a:gdLst/>
              <a:ahLst/>
              <a:cxnLst/>
              <a:rect l="l" t="t" r="r" b="b"/>
              <a:pathLst>
                <a:path w="863600" h="5698067" extrusionOk="0">
                  <a:moveTo>
                    <a:pt x="0" y="8467"/>
                  </a:moveTo>
                  <a:lnTo>
                    <a:pt x="863600" y="0"/>
                  </a:lnTo>
                  <a:lnTo>
                    <a:pt x="863600" y="16934"/>
                  </a:lnTo>
                  <a:lnTo>
                    <a:pt x="0" y="5698067"/>
                  </a:lnTo>
                  <a:lnTo>
                    <a:pt x="0" y="8467"/>
                  </a:lnTo>
                  <a:close/>
                </a:path>
              </a:pathLst>
            </a:custGeom>
            <a:solidFill>
              <a:schemeClr val="accent1">
                <a:alpha val="69803"/>
              </a:schemeClr>
            </a:solidFill>
            <a:ln>
              <a:noFill/>
            </a:ln>
          </p:spPr>
        </p:sp>
        <p:cxnSp>
          <p:nvCxnSpPr>
            <p:cNvPr id="35" name="Google Shape;35;p3"/>
            <p:cNvCxnSpPr/>
            <p:nvPr/>
          </p:nvCxnSpPr>
          <p:spPr>
            <a:xfrm>
              <a:off x="9371012" y="0"/>
              <a:ext cx="1219200" cy="6858000"/>
            </a:xfrm>
            <a:prstGeom prst="straightConnector1">
              <a:avLst/>
            </a:prstGeom>
            <a:noFill/>
            <a:ln w="9525" cap="flat" cmpd="sng">
              <a:solidFill>
                <a:schemeClr val="accent1">
                  <a:alpha val="69803"/>
                </a:schemeClr>
              </a:solidFill>
              <a:prstDash val="solid"/>
              <a:round/>
              <a:headEnd type="none" w="sm" len="sm"/>
              <a:tailEnd type="none" w="sm" len="sm"/>
            </a:ln>
          </p:spPr>
        </p:cxnSp>
        <p:cxnSp>
          <p:nvCxnSpPr>
            <p:cNvPr id="36" name="Google Shape;36;p3"/>
            <p:cNvCxnSpPr/>
            <p:nvPr/>
          </p:nvCxnSpPr>
          <p:spPr>
            <a:xfrm flipH="1">
              <a:off x="7425267" y="3681413"/>
              <a:ext cx="4763558" cy="3176587"/>
            </a:xfrm>
            <a:prstGeom prst="straightConnector1">
              <a:avLst/>
            </a:prstGeom>
            <a:noFill/>
            <a:ln w="9525" cap="flat" cmpd="sng">
              <a:solidFill>
                <a:schemeClr val="accent1">
                  <a:alpha val="69803"/>
                </a:schemeClr>
              </a:solidFill>
              <a:prstDash val="solid"/>
              <a:round/>
              <a:headEnd type="none" w="sm" len="sm"/>
              <a:tailEnd type="none" w="sm" len="sm"/>
            </a:ln>
          </p:spPr>
        </p:cxnSp>
        <p:sp>
          <p:nvSpPr>
            <p:cNvPr id="37" name="Google Shape;37;p3"/>
            <p:cNvSpPr/>
            <p:nvPr/>
          </p:nvSpPr>
          <p:spPr>
            <a:xfrm>
              <a:off x="9181476" y="-8467"/>
              <a:ext cx="3007349" cy="6866467"/>
            </a:xfrm>
            <a:custGeom>
              <a:avLst/>
              <a:gdLst/>
              <a:ahLst/>
              <a:cxnLst/>
              <a:rect l="l" t="t" r="r" b="b"/>
              <a:pathLst>
                <a:path w="3007349" h="6866467" extrusionOk="0">
                  <a:moveTo>
                    <a:pt x="2045532" y="0"/>
                  </a:moveTo>
                  <a:lnTo>
                    <a:pt x="3007349" y="0"/>
                  </a:lnTo>
                  <a:lnTo>
                    <a:pt x="3007349" y="6866467"/>
                  </a:lnTo>
                  <a:lnTo>
                    <a:pt x="0" y="6866467"/>
                  </a:lnTo>
                  <a:lnTo>
                    <a:pt x="2045532" y="0"/>
                  </a:lnTo>
                  <a:close/>
                </a:path>
              </a:pathLst>
            </a:custGeom>
            <a:solidFill>
              <a:schemeClr val="accent1">
                <a:alpha val="35686"/>
              </a:schemeClr>
            </a:solidFill>
            <a:ln>
              <a:noFill/>
            </a:ln>
          </p:spPr>
        </p:sp>
        <p:sp>
          <p:nvSpPr>
            <p:cNvPr id="38" name="Google Shape;38;p3"/>
            <p:cNvSpPr/>
            <p:nvPr/>
          </p:nvSpPr>
          <p:spPr>
            <a:xfrm>
              <a:off x="9603442" y="-8467"/>
              <a:ext cx="2588558" cy="6866467"/>
            </a:xfrm>
            <a:custGeom>
              <a:avLst/>
              <a:gdLst/>
              <a:ahLst/>
              <a:cxnLst/>
              <a:rect l="l" t="t" r="r" b="b"/>
              <a:pathLst>
                <a:path w="2573311" h="6866467" extrusionOk="0">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39" name="Google Shape;39;p3"/>
            <p:cNvSpPr/>
            <p:nvPr/>
          </p:nvSpPr>
          <p:spPr>
            <a:xfrm>
              <a:off x="8932333" y="3048000"/>
              <a:ext cx="3259667" cy="3810000"/>
            </a:xfrm>
            <a:prstGeom prst="triangle">
              <a:avLst>
                <a:gd name="adj" fmla="val 100000"/>
              </a:avLst>
            </a:prstGeom>
            <a:solidFill>
              <a:srgbClr val="16B0E3">
                <a:alpha val="65882"/>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3"/>
            <p:cNvSpPr/>
            <p:nvPr/>
          </p:nvSpPr>
          <p:spPr>
            <a:xfrm>
              <a:off x="9334500" y="-8467"/>
              <a:ext cx="2854326" cy="6866467"/>
            </a:xfrm>
            <a:custGeom>
              <a:avLst/>
              <a:gdLst/>
              <a:ahLst/>
              <a:cxnLst/>
              <a:rect l="l" t="t" r="r" b="b"/>
              <a:pathLst>
                <a:path w="2858013" h="6866467" extrusionOk="0">
                  <a:moveTo>
                    <a:pt x="0" y="0"/>
                  </a:moveTo>
                  <a:lnTo>
                    <a:pt x="2858013" y="0"/>
                  </a:lnTo>
                  <a:lnTo>
                    <a:pt x="2858013" y="6866467"/>
                  </a:lnTo>
                  <a:lnTo>
                    <a:pt x="2473942" y="6866467"/>
                  </a:lnTo>
                  <a:lnTo>
                    <a:pt x="0" y="0"/>
                  </a:lnTo>
                  <a:close/>
                </a:path>
              </a:pathLst>
            </a:custGeom>
            <a:solidFill>
              <a:srgbClr val="16B0E3">
                <a:alpha val="49803"/>
              </a:srgbClr>
            </a:solidFill>
            <a:ln>
              <a:noFill/>
            </a:ln>
          </p:spPr>
        </p:sp>
        <p:sp>
          <p:nvSpPr>
            <p:cNvPr id="41" name="Google Shape;41;p3"/>
            <p:cNvSpPr/>
            <p:nvPr/>
          </p:nvSpPr>
          <p:spPr>
            <a:xfrm>
              <a:off x="10898730" y="-8467"/>
              <a:ext cx="1290094" cy="6866467"/>
            </a:xfrm>
            <a:custGeom>
              <a:avLst/>
              <a:gdLst/>
              <a:ahLst/>
              <a:cxnLst/>
              <a:rect l="l" t="t" r="r" b="b"/>
              <a:pathLst>
                <a:path w="1290094" h="6858000" extrusionOk="0">
                  <a:moveTo>
                    <a:pt x="1019735" y="0"/>
                  </a:moveTo>
                  <a:lnTo>
                    <a:pt x="1290094" y="0"/>
                  </a:lnTo>
                  <a:lnTo>
                    <a:pt x="1290094" y="6858000"/>
                  </a:lnTo>
                  <a:lnTo>
                    <a:pt x="0" y="6858000"/>
                  </a:lnTo>
                  <a:lnTo>
                    <a:pt x="1019735" y="0"/>
                  </a:lnTo>
                  <a:close/>
                </a:path>
              </a:pathLst>
            </a:custGeom>
            <a:solidFill>
              <a:schemeClr val="accent2">
                <a:alpha val="69803"/>
              </a:schemeClr>
            </a:solidFill>
            <a:ln>
              <a:noFill/>
            </a:ln>
          </p:spPr>
        </p:sp>
        <p:sp>
          <p:nvSpPr>
            <p:cNvPr id="42" name="Google Shape;42;p3"/>
            <p:cNvSpPr/>
            <p:nvPr/>
          </p:nvSpPr>
          <p:spPr>
            <a:xfrm>
              <a:off x="10938999" y="-8467"/>
              <a:ext cx="1249825" cy="6866467"/>
            </a:xfrm>
            <a:custGeom>
              <a:avLst/>
              <a:gdLst/>
              <a:ahLst/>
              <a:cxnLst/>
              <a:rect l="l" t="t" r="r" b="b"/>
              <a:pathLst>
                <a:path w="1249825" h="6858000" extrusionOk="0">
                  <a:moveTo>
                    <a:pt x="0" y="0"/>
                  </a:moveTo>
                  <a:lnTo>
                    <a:pt x="1249825" y="0"/>
                  </a:lnTo>
                  <a:lnTo>
                    <a:pt x="1249825" y="6858000"/>
                  </a:lnTo>
                  <a:lnTo>
                    <a:pt x="1109382" y="6858000"/>
                  </a:lnTo>
                  <a:lnTo>
                    <a:pt x="0" y="0"/>
                  </a:lnTo>
                  <a:close/>
                </a:path>
              </a:pathLst>
            </a:custGeom>
            <a:solidFill>
              <a:srgbClr val="226292">
                <a:alpha val="80000"/>
              </a:srgbClr>
            </a:solidFill>
            <a:ln>
              <a:noFill/>
            </a:ln>
          </p:spPr>
        </p:sp>
        <p:sp>
          <p:nvSpPr>
            <p:cNvPr id="43" name="Google Shape;43;p3"/>
            <p:cNvSpPr/>
            <p:nvPr/>
          </p:nvSpPr>
          <p:spPr>
            <a:xfrm>
              <a:off x="10371666" y="3589867"/>
              <a:ext cx="1817159" cy="3268133"/>
            </a:xfrm>
            <a:prstGeom prst="triangle">
              <a:avLst>
                <a:gd name="adj" fmla="val 100000"/>
              </a:avLst>
            </a:prstGeom>
            <a:solidFill>
              <a:srgbClr val="16B0E3">
                <a:alpha val="65882"/>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4" name="Google Shape;44;p3"/>
          <p:cNvSpPr txBox="1">
            <a:spLocks noGrp="1"/>
          </p:cNvSpPr>
          <p:nvPr>
            <p:ph type="ctrTitle"/>
          </p:nvPr>
        </p:nvSpPr>
        <p:spPr>
          <a:xfrm>
            <a:off x="1507067" y="2404534"/>
            <a:ext cx="7766936" cy="1646302"/>
          </a:xfrm>
          <a:prstGeom prst="rect">
            <a:avLst/>
          </a:prstGeom>
          <a:noFill/>
          <a:ln>
            <a:noFill/>
          </a:ln>
        </p:spPr>
        <p:txBody>
          <a:bodyPr spcFirstLastPara="1" wrap="square" lIns="91425" tIns="45700" rIns="91425" bIns="45700" anchor="b" anchorCtr="0"/>
          <a:lstStyle>
            <a:lvl1pPr marR="0" lvl="0" algn="r" rtl="0">
              <a:spcBef>
                <a:spcPts val="0"/>
              </a:spcBef>
              <a:spcAft>
                <a:spcPts val="0"/>
              </a:spcAft>
              <a:buClr>
                <a:schemeClr val="accent1"/>
              </a:buClr>
              <a:buSzPts val="5400"/>
              <a:buFont typeface="Trebuchet MS"/>
              <a:buNone/>
              <a:defRPr sz="54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2"/>
                </a:solidFill>
              </a:defRPr>
            </a:lvl2pPr>
            <a:lvl3pPr marR="0" lvl="2" algn="l" rtl="0">
              <a:spcBef>
                <a:spcPts val="0"/>
              </a:spcBef>
              <a:spcAft>
                <a:spcPts val="0"/>
              </a:spcAft>
              <a:buSzPts val="1400"/>
              <a:buNone/>
              <a:defRPr sz="1800" b="0" i="0" u="none" strike="noStrike" cap="none">
                <a:solidFill>
                  <a:schemeClr val="dk2"/>
                </a:solidFill>
              </a:defRPr>
            </a:lvl3pPr>
            <a:lvl4pPr marR="0" lvl="3" algn="l" rtl="0">
              <a:spcBef>
                <a:spcPts val="0"/>
              </a:spcBef>
              <a:spcAft>
                <a:spcPts val="0"/>
              </a:spcAft>
              <a:buSzPts val="1400"/>
              <a:buNone/>
              <a:defRPr sz="1800" b="0" i="0" u="none" strike="noStrike" cap="none">
                <a:solidFill>
                  <a:schemeClr val="dk2"/>
                </a:solidFill>
              </a:defRPr>
            </a:lvl4pPr>
            <a:lvl5pPr marR="0" lvl="4" algn="l" rtl="0">
              <a:spcBef>
                <a:spcPts val="0"/>
              </a:spcBef>
              <a:spcAft>
                <a:spcPts val="0"/>
              </a:spcAft>
              <a:buSzPts val="1400"/>
              <a:buNone/>
              <a:defRPr sz="1800" b="0" i="0" u="none" strike="noStrike" cap="none">
                <a:solidFill>
                  <a:schemeClr val="dk2"/>
                </a:solidFill>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45" name="Google Shape;45;p3"/>
          <p:cNvSpPr txBox="1">
            <a:spLocks noGrp="1"/>
          </p:cNvSpPr>
          <p:nvPr>
            <p:ph type="subTitle" idx="1"/>
          </p:nvPr>
        </p:nvSpPr>
        <p:spPr>
          <a:xfrm>
            <a:off x="1507067" y="4050833"/>
            <a:ext cx="7766936" cy="1096899"/>
          </a:xfrm>
          <a:prstGeom prst="rect">
            <a:avLst/>
          </a:prstGeom>
          <a:noFill/>
          <a:ln>
            <a:noFill/>
          </a:ln>
        </p:spPr>
        <p:txBody>
          <a:bodyPr spcFirstLastPara="1" wrap="square" lIns="91425" tIns="45700" rIns="91425" bIns="45700" anchor="t" anchorCtr="0"/>
          <a:lstStyle>
            <a:lvl1pPr marR="0" lvl="0" algn="r" rtl="0">
              <a:spcBef>
                <a:spcPts val="1000"/>
              </a:spcBef>
              <a:spcAft>
                <a:spcPts val="0"/>
              </a:spcAft>
              <a:buClr>
                <a:schemeClr val="accent1"/>
              </a:buClr>
              <a:buSzPts val="1440"/>
              <a:buFont typeface="Noto Sans Symbols"/>
              <a:buNone/>
              <a:defRPr sz="1800" b="0" i="0" u="none" strike="noStrike" cap="none">
                <a:solidFill>
                  <a:srgbClr val="7F7F7F"/>
                </a:solidFill>
                <a:latin typeface="Trebuchet MS"/>
                <a:ea typeface="Trebuchet MS"/>
                <a:cs typeface="Trebuchet MS"/>
                <a:sym typeface="Trebuchet MS"/>
              </a:defRPr>
            </a:lvl1pPr>
            <a:lvl2pPr marR="0" lvl="1" algn="ctr" rtl="0">
              <a:spcBef>
                <a:spcPts val="1000"/>
              </a:spcBef>
              <a:spcAft>
                <a:spcPts val="0"/>
              </a:spcAft>
              <a:buClr>
                <a:schemeClr val="accent1"/>
              </a:buClr>
              <a:buSzPts val="1280"/>
              <a:buFont typeface="Noto Sans Symbols"/>
              <a:buNone/>
              <a:defRPr sz="1600" b="0" i="0" u="none" strike="noStrike" cap="none">
                <a:solidFill>
                  <a:srgbClr val="888888"/>
                </a:solidFill>
                <a:latin typeface="Trebuchet MS"/>
                <a:ea typeface="Trebuchet MS"/>
                <a:cs typeface="Trebuchet MS"/>
                <a:sym typeface="Trebuchet MS"/>
              </a:defRPr>
            </a:lvl2pPr>
            <a:lvl3pPr marR="0" lvl="2" algn="ctr"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3pPr>
            <a:lvl4pPr marR="0" lvl="3" algn="ctr" rtl="0">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4pPr>
            <a:lvl5pPr marR="0" lvl="4" algn="ctr" rtl="0">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5pPr>
            <a:lvl6pPr marR="0" lvl="5" algn="ctr" rtl="0">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6pPr>
            <a:lvl7pPr marR="0" lvl="6" algn="ctr" rtl="0">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7pPr>
            <a:lvl8pPr marR="0" lvl="7" algn="ctr" rtl="0">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8pPr>
            <a:lvl9pPr marR="0" lvl="8" algn="ctr" rtl="0">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9pPr>
          </a:lstStyle>
          <a:p>
            <a:endParaRPr/>
          </a:p>
        </p:txBody>
      </p:sp>
      <p:sp>
        <p:nvSpPr>
          <p:cNvPr id="46" name="Google Shape;46;p3"/>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47" name="Google Shape;47;p3"/>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48" name="Google Shape;48;p3"/>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9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9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9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9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9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9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9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9"/>
        <p:cNvGrpSpPr/>
        <p:nvPr/>
      </p:nvGrpSpPr>
      <p:grpSpPr>
        <a:xfrm>
          <a:off x="0" y="0"/>
          <a:ext cx="0" cy="0"/>
          <a:chOff x="0" y="0"/>
          <a:chExt cx="0" cy="0"/>
        </a:xfrm>
      </p:grpSpPr>
      <p:sp>
        <p:nvSpPr>
          <p:cNvPr id="50" name="Google Shape;50;p4"/>
          <p:cNvSpPr txBox="1">
            <a:spLocks noGrp="1"/>
          </p:cNvSpPr>
          <p:nvPr>
            <p:ph type="title"/>
          </p:nvPr>
        </p:nvSpPr>
        <p:spPr>
          <a:xfrm>
            <a:off x="677335" y="2700867"/>
            <a:ext cx="8596668" cy="1826581"/>
          </a:xfrm>
          <a:prstGeom prst="rect">
            <a:avLst/>
          </a:prstGeom>
          <a:noFill/>
          <a:ln>
            <a:noFill/>
          </a:ln>
        </p:spPr>
        <p:txBody>
          <a:bodyPr spcFirstLastPara="1" wrap="square" lIns="91425" tIns="45700" rIns="91425" bIns="45700" anchor="b" anchorCtr="0"/>
          <a:lstStyle>
            <a:lvl1pPr marR="0" lvl="0" algn="l" rtl="0">
              <a:spcBef>
                <a:spcPts val="0"/>
              </a:spcBef>
              <a:spcAft>
                <a:spcPts val="0"/>
              </a:spcAft>
              <a:buClr>
                <a:schemeClr val="accent1"/>
              </a:buClr>
              <a:buSzPts val="4000"/>
              <a:buFont typeface="Trebuchet MS"/>
              <a:buNone/>
              <a:defRPr sz="40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2"/>
                </a:solidFill>
              </a:defRPr>
            </a:lvl2pPr>
            <a:lvl3pPr marR="0" lvl="2" algn="l" rtl="0">
              <a:spcBef>
                <a:spcPts val="0"/>
              </a:spcBef>
              <a:spcAft>
                <a:spcPts val="0"/>
              </a:spcAft>
              <a:buSzPts val="1400"/>
              <a:buNone/>
              <a:defRPr sz="1800" b="0" i="0" u="none" strike="noStrike" cap="none">
                <a:solidFill>
                  <a:schemeClr val="dk2"/>
                </a:solidFill>
              </a:defRPr>
            </a:lvl3pPr>
            <a:lvl4pPr marR="0" lvl="3" algn="l" rtl="0">
              <a:spcBef>
                <a:spcPts val="0"/>
              </a:spcBef>
              <a:spcAft>
                <a:spcPts val="0"/>
              </a:spcAft>
              <a:buSzPts val="1400"/>
              <a:buNone/>
              <a:defRPr sz="1800" b="0" i="0" u="none" strike="noStrike" cap="none">
                <a:solidFill>
                  <a:schemeClr val="dk2"/>
                </a:solidFill>
              </a:defRPr>
            </a:lvl4pPr>
            <a:lvl5pPr marR="0" lvl="4" algn="l" rtl="0">
              <a:spcBef>
                <a:spcPts val="0"/>
              </a:spcBef>
              <a:spcAft>
                <a:spcPts val="0"/>
              </a:spcAft>
              <a:buSzPts val="1400"/>
              <a:buNone/>
              <a:defRPr sz="1800" b="0" i="0" u="none" strike="noStrike" cap="none">
                <a:solidFill>
                  <a:schemeClr val="dk2"/>
                </a:solidFill>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51" name="Google Shape;51;p4"/>
          <p:cNvSpPr txBox="1">
            <a:spLocks noGrp="1"/>
          </p:cNvSpPr>
          <p:nvPr>
            <p:ph type="body" idx="1"/>
          </p:nvPr>
        </p:nvSpPr>
        <p:spPr>
          <a:xfrm>
            <a:off x="677335" y="4527448"/>
            <a:ext cx="8596668" cy="860400"/>
          </a:xfrm>
          <a:prstGeom prst="rect">
            <a:avLst/>
          </a:prstGeom>
          <a:noFill/>
          <a:ln>
            <a:noFill/>
          </a:ln>
        </p:spPr>
        <p:txBody>
          <a:bodyPr spcFirstLastPara="1" wrap="square" lIns="91425" tIns="45700" rIns="91425" bIns="45700" anchor="t" anchorCtr="0"/>
          <a:lstStyle>
            <a:lvl1pPr marL="457200" marR="0" lvl="0" indent="-228600" algn="l" rtl="0">
              <a:spcBef>
                <a:spcPts val="1000"/>
              </a:spcBef>
              <a:spcAft>
                <a:spcPts val="0"/>
              </a:spcAft>
              <a:buClr>
                <a:schemeClr val="accent1"/>
              </a:buClr>
              <a:buSzPts val="1600"/>
              <a:buFont typeface="Noto Sans Symbols"/>
              <a:buNone/>
              <a:defRPr sz="2000" b="0" i="0" u="none" strike="noStrike" cap="none">
                <a:solidFill>
                  <a:srgbClr val="7F7F7F"/>
                </a:solidFill>
                <a:latin typeface="Trebuchet MS"/>
                <a:ea typeface="Trebuchet MS"/>
                <a:cs typeface="Trebuchet MS"/>
                <a:sym typeface="Trebuchet MS"/>
              </a:defRPr>
            </a:lvl1pPr>
            <a:lvl2pPr marL="914400" marR="0" lvl="1" indent="-228600" algn="l" rtl="0">
              <a:spcBef>
                <a:spcPts val="1000"/>
              </a:spcBef>
              <a:spcAft>
                <a:spcPts val="0"/>
              </a:spcAft>
              <a:buClr>
                <a:schemeClr val="accent1"/>
              </a:buClr>
              <a:buSzPts val="1440"/>
              <a:buFont typeface="Noto Sans Symbols"/>
              <a:buNone/>
              <a:defRPr sz="1800" b="0" i="0" u="none" strike="noStrike" cap="none">
                <a:solidFill>
                  <a:srgbClr val="888888"/>
                </a:solidFill>
                <a:latin typeface="Trebuchet MS"/>
                <a:ea typeface="Trebuchet MS"/>
                <a:cs typeface="Trebuchet MS"/>
                <a:sym typeface="Trebuchet MS"/>
              </a:defRPr>
            </a:lvl2pPr>
            <a:lvl3pPr marL="1371600" marR="0" lvl="2" indent="-228600" algn="l" rtl="0">
              <a:spcBef>
                <a:spcPts val="1000"/>
              </a:spcBef>
              <a:spcAft>
                <a:spcPts val="0"/>
              </a:spcAft>
              <a:buClr>
                <a:schemeClr val="accent1"/>
              </a:buClr>
              <a:buSzPts val="1280"/>
              <a:buFont typeface="Noto Sans Symbols"/>
              <a:buNone/>
              <a:defRPr sz="1600" b="0" i="0" u="none" strike="noStrike" cap="none">
                <a:solidFill>
                  <a:srgbClr val="888888"/>
                </a:solidFill>
                <a:latin typeface="Trebuchet MS"/>
                <a:ea typeface="Trebuchet MS"/>
                <a:cs typeface="Trebuchet MS"/>
                <a:sym typeface="Trebuchet MS"/>
              </a:defRPr>
            </a:lvl3pPr>
            <a:lvl4pPr marL="1828800" marR="0" lvl="3"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4pPr>
            <a:lvl5pPr marL="2286000" marR="0" lvl="4"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5pPr>
            <a:lvl6pPr marL="2743200" marR="0" lvl="5"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6pPr>
            <a:lvl7pPr marL="3200400" marR="0" lvl="6"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7pPr>
            <a:lvl8pPr marL="3657600" marR="0" lvl="7"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8pPr>
            <a:lvl9pPr marL="4114800" marR="0" lvl="8" indent="-228600" algn="l" rtl="0">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9pPr>
          </a:lstStyle>
          <a:p>
            <a:endParaRPr/>
          </a:p>
        </p:txBody>
      </p:sp>
      <p:sp>
        <p:nvSpPr>
          <p:cNvPr id="52" name="Google Shape;52;p4"/>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53" name="Google Shape;53;p4"/>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54" name="Google Shape;54;p4"/>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9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9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9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9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9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9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9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5"/>
        <p:cNvGrpSpPr/>
        <p:nvPr/>
      </p:nvGrpSpPr>
      <p:grpSpPr>
        <a:xfrm>
          <a:off x="0" y="0"/>
          <a:ext cx="0" cy="0"/>
          <a:chOff x="0" y="0"/>
          <a:chExt cx="0" cy="0"/>
        </a:xfrm>
      </p:grpSpPr>
      <p:sp>
        <p:nvSpPr>
          <p:cNvPr id="56" name="Google Shape;56;p5"/>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lstStyle>
            <a:lvl1pPr marR="0" lvl="0" algn="l" rtl="0">
              <a:spcBef>
                <a:spcPts val="0"/>
              </a:spcBef>
              <a:spcAft>
                <a:spcPts val="0"/>
              </a:spcAft>
              <a:buClr>
                <a:schemeClr val="accent1"/>
              </a:buClr>
              <a:buSzPts val="3600"/>
              <a:buFont typeface="Trebuchet MS"/>
              <a:buNone/>
              <a:defRPr sz="36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2"/>
                </a:solidFill>
              </a:defRPr>
            </a:lvl2pPr>
            <a:lvl3pPr marR="0" lvl="2" algn="l" rtl="0">
              <a:spcBef>
                <a:spcPts val="0"/>
              </a:spcBef>
              <a:spcAft>
                <a:spcPts val="0"/>
              </a:spcAft>
              <a:buSzPts val="1400"/>
              <a:buNone/>
              <a:defRPr sz="1800" b="0" i="0" u="none" strike="noStrike" cap="none">
                <a:solidFill>
                  <a:schemeClr val="dk2"/>
                </a:solidFill>
              </a:defRPr>
            </a:lvl3pPr>
            <a:lvl4pPr marR="0" lvl="3" algn="l" rtl="0">
              <a:spcBef>
                <a:spcPts val="0"/>
              </a:spcBef>
              <a:spcAft>
                <a:spcPts val="0"/>
              </a:spcAft>
              <a:buSzPts val="1400"/>
              <a:buNone/>
              <a:defRPr sz="1800" b="0" i="0" u="none" strike="noStrike" cap="none">
                <a:solidFill>
                  <a:schemeClr val="dk2"/>
                </a:solidFill>
              </a:defRPr>
            </a:lvl4pPr>
            <a:lvl5pPr marR="0" lvl="4" algn="l" rtl="0">
              <a:spcBef>
                <a:spcPts val="0"/>
              </a:spcBef>
              <a:spcAft>
                <a:spcPts val="0"/>
              </a:spcAft>
              <a:buSzPts val="1400"/>
              <a:buNone/>
              <a:defRPr sz="1800" b="0" i="0" u="none" strike="noStrike" cap="none">
                <a:solidFill>
                  <a:schemeClr val="dk2"/>
                </a:solidFill>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57" name="Google Shape;57;p5"/>
          <p:cNvSpPr txBox="1">
            <a:spLocks noGrp="1"/>
          </p:cNvSpPr>
          <p:nvPr>
            <p:ph type="body" idx="1"/>
          </p:nvPr>
        </p:nvSpPr>
        <p:spPr>
          <a:xfrm>
            <a:off x="677334" y="2160589"/>
            <a:ext cx="4184035" cy="3880772"/>
          </a:xfrm>
          <a:prstGeom prst="rect">
            <a:avLst/>
          </a:prstGeom>
          <a:noFill/>
          <a:ln>
            <a:noFill/>
          </a:ln>
        </p:spPr>
        <p:txBody>
          <a:bodyPr spcFirstLastPara="1" wrap="square" lIns="91425" tIns="45700" rIns="91425" bIns="45700" anchor="t" anchorCtr="0"/>
          <a:lstStyle>
            <a:lvl1pPr marL="457200" marR="0" lvl="0" indent="-320040" algn="l" rtl="0">
              <a:spcBef>
                <a:spcPts val="1000"/>
              </a:spcBef>
              <a:spcAft>
                <a:spcPts val="0"/>
              </a:spcAft>
              <a:buClr>
                <a:schemeClr val="accent1"/>
              </a:buClr>
              <a:buSzPts val="1440"/>
              <a:buFont typeface="Noto Sans Symbols"/>
              <a:buChar char="▶"/>
              <a:defRPr sz="1800" b="0" i="0" u="none" strike="noStrike" cap="none">
                <a:solidFill>
                  <a:srgbClr val="3F3F3F"/>
                </a:solidFill>
                <a:latin typeface="Trebuchet MS"/>
                <a:ea typeface="Trebuchet MS"/>
                <a:cs typeface="Trebuchet MS"/>
                <a:sym typeface="Trebuchet MS"/>
              </a:defRPr>
            </a:lvl1pPr>
            <a:lvl2pPr marL="914400" marR="0" lvl="1" indent="-309880" algn="l" rtl="0">
              <a:spcBef>
                <a:spcPts val="1000"/>
              </a:spcBef>
              <a:spcAft>
                <a:spcPts val="0"/>
              </a:spcAft>
              <a:buClr>
                <a:schemeClr val="accent1"/>
              </a:buClr>
              <a:buSzPts val="1280"/>
              <a:buFont typeface="Noto Sans Symbols"/>
              <a:buChar char="▶"/>
              <a:defRPr sz="1600" b="0" i="0" u="none" strike="noStrike" cap="none">
                <a:solidFill>
                  <a:srgbClr val="3F3F3F"/>
                </a:solidFill>
                <a:latin typeface="Trebuchet MS"/>
                <a:ea typeface="Trebuchet MS"/>
                <a:cs typeface="Trebuchet MS"/>
                <a:sym typeface="Trebuchet MS"/>
              </a:defRPr>
            </a:lvl2pPr>
            <a:lvl3pPr marL="1371600" marR="0" lvl="2" indent="-299719" algn="l" rtl="0">
              <a:spcBef>
                <a:spcPts val="1000"/>
              </a:spcBef>
              <a:spcAft>
                <a:spcPts val="0"/>
              </a:spcAft>
              <a:buClr>
                <a:schemeClr val="accent1"/>
              </a:buClr>
              <a:buSzPts val="1120"/>
              <a:buFont typeface="Noto Sans Symbols"/>
              <a:buChar char="▶"/>
              <a:defRPr sz="1400" b="0" i="0" u="none" strike="noStrike" cap="none">
                <a:solidFill>
                  <a:srgbClr val="3F3F3F"/>
                </a:solidFill>
                <a:latin typeface="Trebuchet MS"/>
                <a:ea typeface="Trebuchet MS"/>
                <a:cs typeface="Trebuchet MS"/>
                <a:sym typeface="Trebuchet MS"/>
              </a:defRPr>
            </a:lvl3pPr>
            <a:lvl4pPr marL="1828800" marR="0" lvl="3"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4pPr>
            <a:lvl5pPr marL="2286000" marR="0" lvl="4"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5pPr>
            <a:lvl6pPr marL="2743200" marR="0" lvl="5"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6pPr>
            <a:lvl7pPr marL="3200400" marR="0" lvl="6"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7pPr>
            <a:lvl8pPr marL="3657600" marR="0" lvl="7"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8pPr>
            <a:lvl9pPr marL="4114800" marR="0" lvl="8"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9pPr>
          </a:lstStyle>
          <a:p>
            <a:endParaRPr/>
          </a:p>
        </p:txBody>
      </p:sp>
      <p:sp>
        <p:nvSpPr>
          <p:cNvPr id="58" name="Google Shape;58;p5"/>
          <p:cNvSpPr txBox="1">
            <a:spLocks noGrp="1"/>
          </p:cNvSpPr>
          <p:nvPr>
            <p:ph type="body" idx="2"/>
          </p:nvPr>
        </p:nvSpPr>
        <p:spPr>
          <a:xfrm>
            <a:off x="5089970" y="2160589"/>
            <a:ext cx="4184034" cy="3880773"/>
          </a:xfrm>
          <a:prstGeom prst="rect">
            <a:avLst/>
          </a:prstGeom>
          <a:noFill/>
          <a:ln>
            <a:noFill/>
          </a:ln>
        </p:spPr>
        <p:txBody>
          <a:bodyPr spcFirstLastPara="1" wrap="square" lIns="91425" tIns="45700" rIns="91425" bIns="45700" anchor="t" anchorCtr="0"/>
          <a:lstStyle>
            <a:lvl1pPr marL="457200" marR="0" lvl="0" indent="-320040" algn="l" rtl="0">
              <a:spcBef>
                <a:spcPts val="1000"/>
              </a:spcBef>
              <a:spcAft>
                <a:spcPts val="0"/>
              </a:spcAft>
              <a:buClr>
                <a:schemeClr val="accent1"/>
              </a:buClr>
              <a:buSzPts val="1440"/>
              <a:buFont typeface="Noto Sans Symbols"/>
              <a:buChar char="▶"/>
              <a:defRPr sz="1800" b="0" i="0" u="none" strike="noStrike" cap="none">
                <a:solidFill>
                  <a:srgbClr val="3F3F3F"/>
                </a:solidFill>
                <a:latin typeface="Trebuchet MS"/>
                <a:ea typeface="Trebuchet MS"/>
                <a:cs typeface="Trebuchet MS"/>
                <a:sym typeface="Trebuchet MS"/>
              </a:defRPr>
            </a:lvl1pPr>
            <a:lvl2pPr marL="914400" marR="0" lvl="1" indent="-309880" algn="l" rtl="0">
              <a:spcBef>
                <a:spcPts val="1000"/>
              </a:spcBef>
              <a:spcAft>
                <a:spcPts val="0"/>
              </a:spcAft>
              <a:buClr>
                <a:schemeClr val="accent1"/>
              </a:buClr>
              <a:buSzPts val="1280"/>
              <a:buFont typeface="Noto Sans Symbols"/>
              <a:buChar char="▶"/>
              <a:defRPr sz="1600" b="0" i="0" u="none" strike="noStrike" cap="none">
                <a:solidFill>
                  <a:srgbClr val="3F3F3F"/>
                </a:solidFill>
                <a:latin typeface="Trebuchet MS"/>
                <a:ea typeface="Trebuchet MS"/>
                <a:cs typeface="Trebuchet MS"/>
                <a:sym typeface="Trebuchet MS"/>
              </a:defRPr>
            </a:lvl2pPr>
            <a:lvl3pPr marL="1371600" marR="0" lvl="2" indent="-299719" algn="l" rtl="0">
              <a:spcBef>
                <a:spcPts val="1000"/>
              </a:spcBef>
              <a:spcAft>
                <a:spcPts val="0"/>
              </a:spcAft>
              <a:buClr>
                <a:schemeClr val="accent1"/>
              </a:buClr>
              <a:buSzPts val="1120"/>
              <a:buFont typeface="Noto Sans Symbols"/>
              <a:buChar char="▶"/>
              <a:defRPr sz="1400" b="0" i="0" u="none" strike="noStrike" cap="none">
                <a:solidFill>
                  <a:srgbClr val="3F3F3F"/>
                </a:solidFill>
                <a:latin typeface="Trebuchet MS"/>
                <a:ea typeface="Trebuchet MS"/>
                <a:cs typeface="Trebuchet MS"/>
                <a:sym typeface="Trebuchet MS"/>
              </a:defRPr>
            </a:lvl3pPr>
            <a:lvl4pPr marL="1828800" marR="0" lvl="3"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4pPr>
            <a:lvl5pPr marL="2286000" marR="0" lvl="4"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5pPr>
            <a:lvl6pPr marL="2743200" marR="0" lvl="5"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6pPr>
            <a:lvl7pPr marL="3200400" marR="0" lvl="6"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7pPr>
            <a:lvl8pPr marL="3657600" marR="0" lvl="7"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8pPr>
            <a:lvl9pPr marL="4114800" marR="0" lvl="8"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9pPr>
          </a:lstStyle>
          <a:p>
            <a:endParaRPr/>
          </a:p>
        </p:txBody>
      </p:sp>
      <p:sp>
        <p:nvSpPr>
          <p:cNvPr id="59" name="Google Shape;59;p5"/>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60" name="Google Shape;60;p5"/>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61" name="Google Shape;61;p5"/>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9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9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9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9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9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9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9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62"/>
        <p:cNvGrpSpPr/>
        <p:nvPr/>
      </p:nvGrpSpPr>
      <p:grpSpPr>
        <a:xfrm>
          <a:off x="0" y="0"/>
          <a:ext cx="0" cy="0"/>
          <a:chOff x="0" y="0"/>
          <a:chExt cx="0" cy="0"/>
        </a:xfrm>
      </p:grpSpPr>
      <p:sp>
        <p:nvSpPr>
          <p:cNvPr id="63" name="Google Shape;63;p6"/>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lstStyle>
            <a:lvl1pPr marR="0" lvl="0" algn="l" rtl="0">
              <a:spcBef>
                <a:spcPts val="0"/>
              </a:spcBef>
              <a:spcAft>
                <a:spcPts val="0"/>
              </a:spcAft>
              <a:buClr>
                <a:schemeClr val="accent1"/>
              </a:buClr>
              <a:buSzPts val="3600"/>
              <a:buFont typeface="Trebuchet MS"/>
              <a:buNone/>
              <a:defRPr sz="36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2"/>
                </a:solidFill>
              </a:defRPr>
            </a:lvl2pPr>
            <a:lvl3pPr marR="0" lvl="2" algn="l" rtl="0">
              <a:spcBef>
                <a:spcPts val="0"/>
              </a:spcBef>
              <a:spcAft>
                <a:spcPts val="0"/>
              </a:spcAft>
              <a:buSzPts val="1400"/>
              <a:buNone/>
              <a:defRPr sz="1800" b="0" i="0" u="none" strike="noStrike" cap="none">
                <a:solidFill>
                  <a:schemeClr val="dk2"/>
                </a:solidFill>
              </a:defRPr>
            </a:lvl3pPr>
            <a:lvl4pPr marR="0" lvl="3" algn="l" rtl="0">
              <a:spcBef>
                <a:spcPts val="0"/>
              </a:spcBef>
              <a:spcAft>
                <a:spcPts val="0"/>
              </a:spcAft>
              <a:buSzPts val="1400"/>
              <a:buNone/>
              <a:defRPr sz="1800" b="0" i="0" u="none" strike="noStrike" cap="none">
                <a:solidFill>
                  <a:schemeClr val="dk2"/>
                </a:solidFill>
              </a:defRPr>
            </a:lvl4pPr>
            <a:lvl5pPr marR="0" lvl="4" algn="l" rtl="0">
              <a:spcBef>
                <a:spcPts val="0"/>
              </a:spcBef>
              <a:spcAft>
                <a:spcPts val="0"/>
              </a:spcAft>
              <a:buSzPts val="1400"/>
              <a:buNone/>
              <a:defRPr sz="1800" b="0" i="0" u="none" strike="noStrike" cap="none">
                <a:solidFill>
                  <a:schemeClr val="dk2"/>
                </a:solidFill>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64" name="Google Shape;64;p6"/>
          <p:cNvSpPr txBox="1">
            <a:spLocks noGrp="1"/>
          </p:cNvSpPr>
          <p:nvPr>
            <p:ph type="body" idx="1"/>
          </p:nvPr>
        </p:nvSpPr>
        <p:spPr>
          <a:xfrm>
            <a:off x="675745" y="2160983"/>
            <a:ext cx="4185623" cy="576262"/>
          </a:xfrm>
          <a:prstGeom prst="rect">
            <a:avLst/>
          </a:prstGeom>
          <a:noFill/>
          <a:ln>
            <a:noFill/>
          </a:ln>
        </p:spPr>
        <p:txBody>
          <a:bodyPr spcFirstLastPara="1" wrap="square" lIns="91425" tIns="45700" rIns="91425" bIns="45700" anchor="b" anchorCtr="0"/>
          <a:lstStyle>
            <a:lvl1pPr marL="457200" marR="0" lvl="0" indent="-228600" algn="l" rtl="0">
              <a:spcBef>
                <a:spcPts val="1000"/>
              </a:spcBef>
              <a:spcAft>
                <a:spcPts val="0"/>
              </a:spcAft>
              <a:buClr>
                <a:schemeClr val="accent1"/>
              </a:buClr>
              <a:buSzPts val="1920"/>
              <a:buFont typeface="Noto Sans Symbols"/>
              <a:buNone/>
              <a:defRPr sz="2400" b="0" i="0" u="none" strike="noStrike" cap="none">
                <a:solidFill>
                  <a:srgbClr val="3F3F3F"/>
                </a:solidFill>
                <a:latin typeface="Trebuchet MS"/>
                <a:ea typeface="Trebuchet MS"/>
                <a:cs typeface="Trebuchet MS"/>
                <a:sym typeface="Trebuchet MS"/>
              </a:defRPr>
            </a:lvl1pPr>
            <a:lvl2pPr marL="914400" marR="0" lvl="1" indent="-228600" algn="l" rtl="0">
              <a:spcBef>
                <a:spcPts val="1000"/>
              </a:spcBef>
              <a:spcAft>
                <a:spcPts val="0"/>
              </a:spcAft>
              <a:buClr>
                <a:schemeClr val="accent1"/>
              </a:buClr>
              <a:buSzPts val="1600"/>
              <a:buFont typeface="Noto Sans Symbols"/>
              <a:buNone/>
              <a:defRPr sz="2000" b="1" i="0" u="none" strike="noStrike" cap="none">
                <a:solidFill>
                  <a:srgbClr val="3F3F3F"/>
                </a:solidFill>
                <a:latin typeface="Trebuchet MS"/>
                <a:ea typeface="Trebuchet MS"/>
                <a:cs typeface="Trebuchet MS"/>
                <a:sym typeface="Trebuchet MS"/>
              </a:defRPr>
            </a:lvl2pPr>
            <a:lvl3pPr marL="1371600" marR="0" lvl="2" indent="-228600" algn="l" rtl="0">
              <a:spcBef>
                <a:spcPts val="1000"/>
              </a:spcBef>
              <a:spcAft>
                <a:spcPts val="0"/>
              </a:spcAft>
              <a:buClr>
                <a:schemeClr val="accent1"/>
              </a:buClr>
              <a:buSzPts val="1440"/>
              <a:buFont typeface="Noto Sans Symbols"/>
              <a:buNone/>
              <a:defRPr sz="1800" b="1" i="0" u="none" strike="noStrike" cap="none">
                <a:solidFill>
                  <a:srgbClr val="3F3F3F"/>
                </a:solidFill>
                <a:latin typeface="Trebuchet MS"/>
                <a:ea typeface="Trebuchet MS"/>
                <a:cs typeface="Trebuchet MS"/>
                <a:sym typeface="Trebuchet MS"/>
              </a:defRPr>
            </a:lvl3pPr>
            <a:lvl4pPr marL="1828800" marR="0" lvl="3" indent="-228600" algn="l" rtl="0">
              <a:spcBef>
                <a:spcPts val="1000"/>
              </a:spcBef>
              <a:spcAft>
                <a:spcPts val="0"/>
              </a:spcAft>
              <a:buClr>
                <a:schemeClr val="accent1"/>
              </a:buClr>
              <a:buSzPts val="1280"/>
              <a:buFont typeface="Noto Sans Symbols"/>
              <a:buNone/>
              <a:defRPr sz="1600" b="1" i="0" u="none" strike="noStrike" cap="none">
                <a:solidFill>
                  <a:srgbClr val="3F3F3F"/>
                </a:solidFill>
                <a:latin typeface="Trebuchet MS"/>
                <a:ea typeface="Trebuchet MS"/>
                <a:cs typeface="Trebuchet MS"/>
                <a:sym typeface="Trebuchet MS"/>
              </a:defRPr>
            </a:lvl4pPr>
            <a:lvl5pPr marL="2286000" marR="0" lvl="4" indent="-228600" algn="l" rtl="0">
              <a:spcBef>
                <a:spcPts val="1000"/>
              </a:spcBef>
              <a:spcAft>
                <a:spcPts val="0"/>
              </a:spcAft>
              <a:buClr>
                <a:schemeClr val="accent1"/>
              </a:buClr>
              <a:buSzPts val="1280"/>
              <a:buFont typeface="Noto Sans Symbols"/>
              <a:buNone/>
              <a:defRPr sz="1600" b="1" i="0" u="none" strike="noStrike" cap="none">
                <a:solidFill>
                  <a:srgbClr val="3F3F3F"/>
                </a:solidFill>
                <a:latin typeface="Trebuchet MS"/>
                <a:ea typeface="Trebuchet MS"/>
                <a:cs typeface="Trebuchet MS"/>
                <a:sym typeface="Trebuchet MS"/>
              </a:defRPr>
            </a:lvl5pPr>
            <a:lvl6pPr marL="2743200" marR="0" lvl="5" indent="-228600" algn="l" rtl="0">
              <a:spcBef>
                <a:spcPts val="1000"/>
              </a:spcBef>
              <a:spcAft>
                <a:spcPts val="0"/>
              </a:spcAft>
              <a:buClr>
                <a:schemeClr val="accent1"/>
              </a:buClr>
              <a:buSzPts val="1280"/>
              <a:buFont typeface="Noto Sans Symbols"/>
              <a:buNone/>
              <a:defRPr sz="1600" b="1" i="0" u="none" strike="noStrike" cap="none">
                <a:solidFill>
                  <a:srgbClr val="3F3F3F"/>
                </a:solidFill>
                <a:latin typeface="Trebuchet MS"/>
                <a:ea typeface="Trebuchet MS"/>
                <a:cs typeface="Trebuchet MS"/>
                <a:sym typeface="Trebuchet MS"/>
              </a:defRPr>
            </a:lvl6pPr>
            <a:lvl7pPr marL="3200400" marR="0" lvl="6" indent="-228600" algn="l" rtl="0">
              <a:spcBef>
                <a:spcPts val="1000"/>
              </a:spcBef>
              <a:spcAft>
                <a:spcPts val="0"/>
              </a:spcAft>
              <a:buClr>
                <a:schemeClr val="accent1"/>
              </a:buClr>
              <a:buSzPts val="1280"/>
              <a:buFont typeface="Noto Sans Symbols"/>
              <a:buNone/>
              <a:defRPr sz="1600" b="1" i="0" u="none" strike="noStrike" cap="none">
                <a:solidFill>
                  <a:srgbClr val="3F3F3F"/>
                </a:solidFill>
                <a:latin typeface="Trebuchet MS"/>
                <a:ea typeface="Trebuchet MS"/>
                <a:cs typeface="Trebuchet MS"/>
                <a:sym typeface="Trebuchet MS"/>
              </a:defRPr>
            </a:lvl7pPr>
            <a:lvl8pPr marL="3657600" marR="0" lvl="7" indent="-228600" algn="l" rtl="0">
              <a:spcBef>
                <a:spcPts val="1000"/>
              </a:spcBef>
              <a:spcAft>
                <a:spcPts val="0"/>
              </a:spcAft>
              <a:buClr>
                <a:schemeClr val="accent1"/>
              </a:buClr>
              <a:buSzPts val="1280"/>
              <a:buFont typeface="Noto Sans Symbols"/>
              <a:buNone/>
              <a:defRPr sz="1600" b="1" i="0" u="none" strike="noStrike" cap="none">
                <a:solidFill>
                  <a:srgbClr val="3F3F3F"/>
                </a:solidFill>
                <a:latin typeface="Trebuchet MS"/>
                <a:ea typeface="Trebuchet MS"/>
                <a:cs typeface="Trebuchet MS"/>
                <a:sym typeface="Trebuchet MS"/>
              </a:defRPr>
            </a:lvl8pPr>
            <a:lvl9pPr marL="4114800" marR="0" lvl="8" indent="-228600" algn="l" rtl="0">
              <a:spcBef>
                <a:spcPts val="1000"/>
              </a:spcBef>
              <a:spcAft>
                <a:spcPts val="0"/>
              </a:spcAft>
              <a:buClr>
                <a:schemeClr val="accent1"/>
              </a:buClr>
              <a:buSzPts val="1280"/>
              <a:buFont typeface="Noto Sans Symbols"/>
              <a:buNone/>
              <a:defRPr sz="1600" b="1" i="0" u="none" strike="noStrike" cap="none">
                <a:solidFill>
                  <a:srgbClr val="3F3F3F"/>
                </a:solidFill>
                <a:latin typeface="Trebuchet MS"/>
                <a:ea typeface="Trebuchet MS"/>
                <a:cs typeface="Trebuchet MS"/>
                <a:sym typeface="Trebuchet MS"/>
              </a:defRPr>
            </a:lvl9pPr>
          </a:lstStyle>
          <a:p>
            <a:endParaRPr/>
          </a:p>
        </p:txBody>
      </p:sp>
      <p:sp>
        <p:nvSpPr>
          <p:cNvPr id="65" name="Google Shape;65;p6"/>
          <p:cNvSpPr txBox="1">
            <a:spLocks noGrp="1"/>
          </p:cNvSpPr>
          <p:nvPr>
            <p:ph type="body" idx="2"/>
          </p:nvPr>
        </p:nvSpPr>
        <p:spPr>
          <a:xfrm>
            <a:off x="675745" y="2737245"/>
            <a:ext cx="4185623" cy="3304117"/>
          </a:xfrm>
          <a:prstGeom prst="rect">
            <a:avLst/>
          </a:prstGeom>
          <a:noFill/>
          <a:ln>
            <a:noFill/>
          </a:ln>
        </p:spPr>
        <p:txBody>
          <a:bodyPr spcFirstLastPara="1" wrap="square" lIns="91425" tIns="45700" rIns="91425" bIns="45700" anchor="t" anchorCtr="0"/>
          <a:lstStyle>
            <a:lvl1pPr marL="457200" marR="0" lvl="0" indent="-320040" algn="l" rtl="0">
              <a:spcBef>
                <a:spcPts val="1000"/>
              </a:spcBef>
              <a:spcAft>
                <a:spcPts val="0"/>
              </a:spcAft>
              <a:buClr>
                <a:schemeClr val="accent1"/>
              </a:buClr>
              <a:buSzPts val="1440"/>
              <a:buFont typeface="Noto Sans Symbols"/>
              <a:buChar char="▶"/>
              <a:defRPr sz="1800" b="0" i="0" u="none" strike="noStrike" cap="none">
                <a:solidFill>
                  <a:srgbClr val="3F3F3F"/>
                </a:solidFill>
                <a:latin typeface="Trebuchet MS"/>
                <a:ea typeface="Trebuchet MS"/>
                <a:cs typeface="Trebuchet MS"/>
                <a:sym typeface="Trebuchet MS"/>
              </a:defRPr>
            </a:lvl1pPr>
            <a:lvl2pPr marL="914400" marR="0" lvl="1" indent="-309880" algn="l" rtl="0">
              <a:spcBef>
                <a:spcPts val="1000"/>
              </a:spcBef>
              <a:spcAft>
                <a:spcPts val="0"/>
              </a:spcAft>
              <a:buClr>
                <a:schemeClr val="accent1"/>
              </a:buClr>
              <a:buSzPts val="1280"/>
              <a:buFont typeface="Noto Sans Symbols"/>
              <a:buChar char="▶"/>
              <a:defRPr sz="1600" b="0" i="0" u="none" strike="noStrike" cap="none">
                <a:solidFill>
                  <a:srgbClr val="3F3F3F"/>
                </a:solidFill>
                <a:latin typeface="Trebuchet MS"/>
                <a:ea typeface="Trebuchet MS"/>
                <a:cs typeface="Trebuchet MS"/>
                <a:sym typeface="Trebuchet MS"/>
              </a:defRPr>
            </a:lvl2pPr>
            <a:lvl3pPr marL="1371600" marR="0" lvl="2" indent="-299719" algn="l" rtl="0">
              <a:spcBef>
                <a:spcPts val="1000"/>
              </a:spcBef>
              <a:spcAft>
                <a:spcPts val="0"/>
              </a:spcAft>
              <a:buClr>
                <a:schemeClr val="accent1"/>
              </a:buClr>
              <a:buSzPts val="1120"/>
              <a:buFont typeface="Noto Sans Symbols"/>
              <a:buChar char="▶"/>
              <a:defRPr sz="1400" b="0" i="0" u="none" strike="noStrike" cap="none">
                <a:solidFill>
                  <a:srgbClr val="3F3F3F"/>
                </a:solidFill>
                <a:latin typeface="Trebuchet MS"/>
                <a:ea typeface="Trebuchet MS"/>
                <a:cs typeface="Trebuchet MS"/>
                <a:sym typeface="Trebuchet MS"/>
              </a:defRPr>
            </a:lvl3pPr>
            <a:lvl4pPr marL="1828800" marR="0" lvl="3"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4pPr>
            <a:lvl5pPr marL="2286000" marR="0" lvl="4"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5pPr>
            <a:lvl6pPr marL="2743200" marR="0" lvl="5"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6pPr>
            <a:lvl7pPr marL="3200400" marR="0" lvl="6"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7pPr>
            <a:lvl8pPr marL="3657600" marR="0" lvl="7"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8pPr>
            <a:lvl9pPr marL="4114800" marR="0" lvl="8"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9pPr>
          </a:lstStyle>
          <a:p>
            <a:endParaRPr/>
          </a:p>
        </p:txBody>
      </p:sp>
      <p:sp>
        <p:nvSpPr>
          <p:cNvPr id="66" name="Google Shape;66;p6"/>
          <p:cNvSpPr txBox="1">
            <a:spLocks noGrp="1"/>
          </p:cNvSpPr>
          <p:nvPr>
            <p:ph type="body" idx="3"/>
          </p:nvPr>
        </p:nvSpPr>
        <p:spPr>
          <a:xfrm>
            <a:off x="5088383" y="2160983"/>
            <a:ext cx="4185618" cy="576262"/>
          </a:xfrm>
          <a:prstGeom prst="rect">
            <a:avLst/>
          </a:prstGeom>
          <a:noFill/>
          <a:ln>
            <a:noFill/>
          </a:ln>
        </p:spPr>
        <p:txBody>
          <a:bodyPr spcFirstLastPara="1" wrap="square" lIns="91425" tIns="45700" rIns="91425" bIns="45700" anchor="b" anchorCtr="0"/>
          <a:lstStyle>
            <a:lvl1pPr marL="457200" marR="0" lvl="0" indent="-228600" algn="l" rtl="0">
              <a:spcBef>
                <a:spcPts val="1000"/>
              </a:spcBef>
              <a:spcAft>
                <a:spcPts val="0"/>
              </a:spcAft>
              <a:buClr>
                <a:schemeClr val="accent1"/>
              </a:buClr>
              <a:buSzPts val="1920"/>
              <a:buFont typeface="Noto Sans Symbols"/>
              <a:buNone/>
              <a:defRPr sz="2400" b="0" i="0" u="none" strike="noStrike" cap="none">
                <a:solidFill>
                  <a:srgbClr val="3F3F3F"/>
                </a:solidFill>
                <a:latin typeface="Trebuchet MS"/>
                <a:ea typeface="Trebuchet MS"/>
                <a:cs typeface="Trebuchet MS"/>
                <a:sym typeface="Trebuchet MS"/>
              </a:defRPr>
            </a:lvl1pPr>
            <a:lvl2pPr marL="914400" marR="0" lvl="1" indent="-228600" algn="l" rtl="0">
              <a:spcBef>
                <a:spcPts val="1000"/>
              </a:spcBef>
              <a:spcAft>
                <a:spcPts val="0"/>
              </a:spcAft>
              <a:buClr>
                <a:schemeClr val="accent1"/>
              </a:buClr>
              <a:buSzPts val="1600"/>
              <a:buFont typeface="Noto Sans Symbols"/>
              <a:buNone/>
              <a:defRPr sz="2000" b="1" i="0" u="none" strike="noStrike" cap="none">
                <a:solidFill>
                  <a:srgbClr val="3F3F3F"/>
                </a:solidFill>
                <a:latin typeface="Trebuchet MS"/>
                <a:ea typeface="Trebuchet MS"/>
                <a:cs typeface="Trebuchet MS"/>
                <a:sym typeface="Trebuchet MS"/>
              </a:defRPr>
            </a:lvl2pPr>
            <a:lvl3pPr marL="1371600" marR="0" lvl="2" indent="-228600" algn="l" rtl="0">
              <a:spcBef>
                <a:spcPts val="1000"/>
              </a:spcBef>
              <a:spcAft>
                <a:spcPts val="0"/>
              </a:spcAft>
              <a:buClr>
                <a:schemeClr val="accent1"/>
              </a:buClr>
              <a:buSzPts val="1440"/>
              <a:buFont typeface="Noto Sans Symbols"/>
              <a:buNone/>
              <a:defRPr sz="1800" b="1" i="0" u="none" strike="noStrike" cap="none">
                <a:solidFill>
                  <a:srgbClr val="3F3F3F"/>
                </a:solidFill>
                <a:latin typeface="Trebuchet MS"/>
                <a:ea typeface="Trebuchet MS"/>
                <a:cs typeface="Trebuchet MS"/>
                <a:sym typeface="Trebuchet MS"/>
              </a:defRPr>
            </a:lvl3pPr>
            <a:lvl4pPr marL="1828800" marR="0" lvl="3" indent="-228600" algn="l" rtl="0">
              <a:spcBef>
                <a:spcPts val="1000"/>
              </a:spcBef>
              <a:spcAft>
                <a:spcPts val="0"/>
              </a:spcAft>
              <a:buClr>
                <a:schemeClr val="accent1"/>
              </a:buClr>
              <a:buSzPts val="1280"/>
              <a:buFont typeface="Noto Sans Symbols"/>
              <a:buNone/>
              <a:defRPr sz="1600" b="1" i="0" u="none" strike="noStrike" cap="none">
                <a:solidFill>
                  <a:srgbClr val="3F3F3F"/>
                </a:solidFill>
                <a:latin typeface="Trebuchet MS"/>
                <a:ea typeface="Trebuchet MS"/>
                <a:cs typeface="Trebuchet MS"/>
                <a:sym typeface="Trebuchet MS"/>
              </a:defRPr>
            </a:lvl4pPr>
            <a:lvl5pPr marL="2286000" marR="0" lvl="4" indent="-228600" algn="l" rtl="0">
              <a:spcBef>
                <a:spcPts val="1000"/>
              </a:spcBef>
              <a:spcAft>
                <a:spcPts val="0"/>
              </a:spcAft>
              <a:buClr>
                <a:schemeClr val="accent1"/>
              </a:buClr>
              <a:buSzPts val="1280"/>
              <a:buFont typeface="Noto Sans Symbols"/>
              <a:buNone/>
              <a:defRPr sz="1600" b="1" i="0" u="none" strike="noStrike" cap="none">
                <a:solidFill>
                  <a:srgbClr val="3F3F3F"/>
                </a:solidFill>
                <a:latin typeface="Trebuchet MS"/>
                <a:ea typeface="Trebuchet MS"/>
                <a:cs typeface="Trebuchet MS"/>
                <a:sym typeface="Trebuchet MS"/>
              </a:defRPr>
            </a:lvl5pPr>
            <a:lvl6pPr marL="2743200" marR="0" lvl="5" indent="-228600" algn="l" rtl="0">
              <a:spcBef>
                <a:spcPts val="1000"/>
              </a:spcBef>
              <a:spcAft>
                <a:spcPts val="0"/>
              </a:spcAft>
              <a:buClr>
                <a:schemeClr val="accent1"/>
              </a:buClr>
              <a:buSzPts val="1280"/>
              <a:buFont typeface="Noto Sans Symbols"/>
              <a:buNone/>
              <a:defRPr sz="1600" b="1" i="0" u="none" strike="noStrike" cap="none">
                <a:solidFill>
                  <a:srgbClr val="3F3F3F"/>
                </a:solidFill>
                <a:latin typeface="Trebuchet MS"/>
                <a:ea typeface="Trebuchet MS"/>
                <a:cs typeface="Trebuchet MS"/>
                <a:sym typeface="Trebuchet MS"/>
              </a:defRPr>
            </a:lvl6pPr>
            <a:lvl7pPr marL="3200400" marR="0" lvl="6" indent="-228600" algn="l" rtl="0">
              <a:spcBef>
                <a:spcPts val="1000"/>
              </a:spcBef>
              <a:spcAft>
                <a:spcPts val="0"/>
              </a:spcAft>
              <a:buClr>
                <a:schemeClr val="accent1"/>
              </a:buClr>
              <a:buSzPts val="1280"/>
              <a:buFont typeface="Noto Sans Symbols"/>
              <a:buNone/>
              <a:defRPr sz="1600" b="1" i="0" u="none" strike="noStrike" cap="none">
                <a:solidFill>
                  <a:srgbClr val="3F3F3F"/>
                </a:solidFill>
                <a:latin typeface="Trebuchet MS"/>
                <a:ea typeface="Trebuchet MS"/>
                <a:cs typeface="Trebuchet MS"/>
                <a:sym typeface="Trebuchet MS"/>
              </a:defRPr>
            </a:lvl7pPr>
            <a:lvl8pPr marL="3657600" marR="0" lvl="7" indent="-228600" algn="l" rtl="0">
              <a:spcBef>
                <a:spcPts val="1000"/>
              </a:spcBef>
              <a:spcAft>
                <a:spcPts val="0"/>
              </a:spcAft>
              <a:buClr>
                <a:schemeClr val="accent1"/>
              </a:buClr>
              <a:buSzPts val="1280"/>
              <a:buFont typeface="Noto Sans Symbols"/>
              <a:buNone/>
              <a:defRPr sz="1600" b="1" i="0" u="none" strike="noStrike" cap="none">
                <a:solidFill>
                  <a:srgbClr val="3F3F3F"/>
                </a:solidFill>
                <a:latin typeface="Trebuchet MS"/>
                <a:ea typeface="Trebuchet MS"/>
                <a:cs typeface="Trebuchet MS"/>
                <a:sym typeface="Trebuchet MS"/>
              </a:defRPr>
            </a:lvl8pPr>
            <a:lvl9pPr marL="4114800" marR="0" lvl="8" indent="-228600" algn="l" rtl="0">
              <a:spcBef>
                <a:spcPts val="1000"/>
              </a:spcBef>
              <a:spcAft>
                <a:spcPts val="0"/>
              </a:spcAft>
              <a:buClr>
                <a:schemeClr val="accent1"/>
              </a:buClr>
              <a:buSzPts val="1280"/>
              <a:buFont typeface="Noto Sans Symbols"/>
              <a:buNone/>
              <a:defRPr sz="1600" b="1" i="0" u="none" strike="noStrike" cap="none">
                <a:solidFill>
                  <a:srgbClr val="3F3F3F"/>
                </a:solidFill>
                <a:latin typeface="Trebuchet MS"/>
                <a:ea typeface="Trebuchet MS"/>
                <a:cs typeface="Trebuchet MS"/>
                <a:sym typeface="Trebuchet MS"/>
              </a:defRPr>
            </a:lvl9pPr>
          </a:lstStyle>
          <a:p>
            <a:endParaRPr/>
          </a:p>
        </p:txBody>
      </p:sp>
      <p:sp>
        <p:nvSpPr>
          <p:cNvPr id="67" name="Google Shape;67;p6"/>
          <p:cNvSpPr txBox="1">
            <a:spLocks noGrp="1"/>
          </p:cNvSpPr>
          <p:nvPr>
            <p:ph type="body" idx="4"/>
          </p:nvPr>
        </p:nvSpPr>
        <p:spPr>
          <a:xfrm>
            <a:off x="5088384" y="2737245"/>
            <a:ext cx="4185617" cy="3304117"/>
          </a:xfrm>
          <a:prstGeom prst="rect">
            <a:avLst/>
          </a:prstGeom>
          <a:noFill/>
          <a:ln>
            <a:noFill/>
          </a:ln>
        </p:spPr>
        <p:txBody>
          <a:bodyPr spcFirstLastPara="1" wrap="square" lIns="91425" tIns="45700" rIns="91425" bIns="45700" anchor="t" anchorCtr="0"/>
          <a:lstStyle>
            <a:lvl1pPr marL="457200" marR="0" lvl="0" indent="-320040" algn="l" rtl="0">
              <a:spcBef>
                <a:spcPts val="1000"/>
              </a:spcBef>
              <a:spcAft>
                <a:spcPts val="0"/>
              </a:spcAft>
              <a:buClr>
                <a:schemeClr val="accent1"/>
              </a:buClr>
              <a:buSzPts val="1440"/>
              <a:buFont typeface="Noto Sans Symbols"/>
              <a:buChar char="▶"/>
              <a:defRPr sz="1800" b="0" i="0" u="none" strike="noStrike" cap="none">
                <a:solidFill>
                  <a:srgbClr val="3F3F3F"/>
                </a:solidFill>
                <a:latin typeface="Trebuchet MS"/>
                <a:ea typeface="Trebuchet MS"/>
                <a:cs typeface="Trebuchet MS"/>
                <a:sym typeface="Trebuchet MS"/>
              </a:defRPr>
            </a:lvl1pPr>
            <a:lvl2pPr marL="914400" marR="0" lvl="1" indent="-309880" algn="l" rtl="0">
              <a:spcBef>
                <a:spcPts val="1000"/>
              </a:spcBef>
              <a:spcAft>
                <a:spcPts val="0"/>
              </a:spcAft>
              <a:buClr>
                <a:schemeClr val="accent1"/>
              </a:buClr>
              <a:buSzPts val="1280"/>
              <a:buFont typeface="Noto Sans Symbols"/>
              <a:buChar char="▶"/>
              <a:defRPr sz="1600" b="0" i="0" u="none" strike="noStrike" cap="none">
                <a:solidFill>
                  <a:srgbClr val="3F3F3F"/>
                </a:solidFill>
                <a:latin typeface="Trebuchet MS"/>
                <a:ea typeface="Trebuchet MS"/>
                <a:cs typeface="Trebuchet MS"/>
                <a:sym typeface="Trebuchet MS"/>
              </a:defRPr>
            </a:lvl2pPr>
            <a:lvl3pPr marL="1371600" marR="0" lvl="2" indent="-299719" algn="l" rtl="0">
              <a:spcBef>
                <a:spcPts val="1000"/>
              </a:spcBef>
              <a:spcAft>
                <a:spcPts val="0"/>
              </a:spcAft>
              <a:buClr>
                <a:schemeClr val="accent1"/>
              </a:buClr>
              <a:buSzPts val="1120"/>
              <a:buFont typeface="Noto Sans Symbols"/>
              <a:buChar char="▶"/>
              <a:defRPr sz="1400" b="0" i="0" u="none" strike="noStrike" cap="none">
                <a:solidFill>
                  <a:srgbClr val="3F3F3F"/>
                </a:solidFill>
                <a:latin typeface="Trebuchet MS"/>
                <a:ea typeface="Trebuchet MS"/>
                <a:cs typeface="Trebuchet MS"/>
                <a:sym typeface="Trebuchet MS"/>
              </a:defRPr>
            </a:lvl3pPr>
            <a:lvl4pPr marL="1828800" marR="0" lvl="3"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4pPr>
            <a:lvl5pPr marL="2286000" marR="0" lvl="4"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5pPr>
            <a:lvl6pPr marL="2743200" marR="0" lvl="5"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6pPr>
            <a:lvl7pPr marL="3200400" marR="0" lvl="6"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7pPr>
            <a:lvl8pPr marL="3657600" marR="0" lvl="7"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8pPr>
            <a:lvl9pPr marL="4114800" marR="0" lvl="8"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9pPr>
          </a:lstStyle>
          <a:p>
            <a:endParaRPr/>
          </a:p>
        </p:txBody>
      </p:sp>
      <p:sp>
        <p:nvSpPr>
          <p:cNvPr id="68" name="Google Shape;68;p6"/>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69" name="Google Shape;69;p6"/>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70" name="Google Shape;70;p6"/>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9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9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9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9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9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9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9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1"/>
        <p:cNvGrpSpPr/>
        <p:nvPr/>
      </p:nvGrpSpPr>
      <p:grpSpPr>
        <a:xfrm>
          <a:off x="0" y="0"/>
          <a:ext cx="0" cy="0"/>
          <a:chOff x="0" y="0"/>
          <a:chExt cx="0" cy="0"/>
        </a:xfrm>
      </p:grpSpPr>
      <p:sp>
        <p:nvSpPr>
          <p:cNvPr id="72" name="Google Shape;72;p7"/>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lstStyle>
            <a:lvl1pPr marR="0" lvl="0" algn="l" rtl="0">
              <a:spcBef>
                <a:spcPts val="0"/>
              </a:spcBef>
              <a:spcAft>
                <a:spcPts val="0"/>
              </a:spcAft>
              <a:buClr>
                <a:schemeClr val="accent1"/>
              </a:buClr>
              <a:buSzPts val="3600"/>
              <a:buFont typeface="Trebuchet MS"/>
              <a:buNone/>
              <a:defRPr sz="36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2"/>
                </a:solidFill>
              </a:defRPr>
            </a:lvl2pPr>
            <a:lvl3pPr marR="0" lvl="2" algn="l" rtl="0">
              <a:spcBef>
                <a:spcPts val="0"/>
              </a:spcBef>
              <a:spcAft>
                <a:spcPts val="0"/>
              </a:spcAft>
              <a:buSzPts val="1400"/>
              <a:buNone/>
              <a:defRPr sz="1800" b="0" i="0" u="none" strike="noStrike" cap="none">
                <a:solidFill>
                  <a:schemeClr val="dk2"/>
                </a:solidFill>
              </a:defRPr>
            </a:lvl3pPr>
            <a:lvl4pPr marR="0" lvl="3" algn="l" rtl="0">
              <a:spcBef>
                <a:spcPts val="0"/>
              </a:spcBef>
              <a:spcAft>
                <a:spcPts val="0"/>
              </a:spcAft>
              <a:buSzPts val="1400"/>
              <a:buNone/>
              <a:defRPr sz="1800" b="0" i="0" u="none" strike="noStrike" cap="none">
                <a:solidFill>
                  <a:schemeClr val="dk2"/>
                </a:solidFill>
              </a:defRPr>
            </a:lvl4pPr>
            <a:lvl5pPr marR="0" lvl="4" algn="l" rtl="0">
              <a:spcBef>
                <a:spcPts val="0"/>
              </a:spcBef>
              <a:spcAft>
                <a:spcPts val="0"/>
              </a:spcAft>
              <a:buSzPts val="1400"/>
              <a:buNone/>
              <a:defRPr sz="1800" b="0" i="0" u="none" strike="noStrike" cap="none">
                <a:solidFill>
                  <a:schemeClr val="dk2"/>
                </a:solidFill>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73" name="Google Shape;73;p7"/>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74" name="Google Shape;74;p7"/>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75" name="Google Shape;75;p7"/>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9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9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9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9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9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9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9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6"/>
        <p:cNvGrpSpPr/>
        <p:nvPr/>
      </p:nvGrpSpPr>
      <p:grpSpPr>
        <a:xfrm>
          <a:off x="0" y="0"/>
          <a:ext cx="0" cy="0"/>
          <a:chOff x="0" y="0"/>
          <a:chExt cx="0" cy="0"/>
        </a:xfrm>
      </p:grpSpPr>
      <p:sp>
        <p:nvSpPr>
          <p:cNvPr id="77" name="Google Shape;77;p8"/>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78" name="Google Shape;78;p8"/>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79" name="Google Shape;79;p8"/>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9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9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9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9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9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9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9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80"/>
        <p:cNvGrpSpPr/>
        <p:nvPr/>
      </p:nvGrpSpPr>
      <p:grpSpPr>
        <a:xfrm>
          <a:off x="0" y="0"/>
          <a:ext cx="0" cy="0"/>
          <a:chOff x="0" y="0"/>
          <a:chExt cx="0" cy="0"/>
        </a:xfrm>
      </p:grpSpPr>
      <p:sp>
        <p:nvSpPr>
          <p:cNvPr id="81" name="Google Shape;81;p9"/>
          <p:cNvSpPr txBox="1">
            <a:spLocks noGrp="1"/>
          </p:cNvSpPr>
          <p:nvPr>
            <p:ph type="title"/>
          </p:nvPr>
        </p:nvSpPr>
        <p:spPr>
          <a:xfrm>
            <a:off x="677334" y="1498604"/>
            <a:ext cx="3854528" cy="1278466"/>
          </a:xfrm>
          <a:prstGeom prst="rect">
            <a:avLst/>
          </a:prstGeom>
          <a:noFill/>
          <a:ln>
            <a:noFill/>
          </a:ln>
        </p:spPr>
        <p:txBody>
          <a:bodyPr spcFirstLastPara="1" wrap="square" lIns="91425" tIns="45700" rIns="91425" bIns="45700" anchor="b" anchorCtr="0"/>
          <a:lstStyle>
            <a:lvl1pPr marR="0" lvl="0" algn="l" rtl="0">
              <a:spcBef>
                <a:spcPts val="0"/>
              </a:spcBef>
              <a:spcAft>
                <a:spcPts val="0"/>
              </a:spcAft>
              <a:buClr>
                <a:schemeClr val="accent1"/>
              </a:buClr>
              <a:buSzPts val="2000"/>
              <a:buFont typeface="Trebuchet MS"/>
              <a:buNone/>
              <a:defRPr sz="20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2"/>
                </a:solidFill>
              </a:defRPr>
            </a:lvl2pPr>
            <a:lvl3pPr marR="0" lvl="2" algn="l" rtl="0">
              <a:spcBef>
                <a:spcPts val="0"/>
              </a:spcBef>
              <a:spcAft>
                <a:spcPts val="0"/>
              </a:spcAft>
              <a:buSzPts val="1400"/>
              <a:buNone/>
              <a:defRPr sz="1800" b="0" i="0" u="none" strike="noStrike" cap="none">
                <a:solidFill>
                  <a:schemeClr val="dk2"/>
                </a:solidFill>
              </a:defRPr>
            </a:lvl3pPr>
            <a:lvl4pPr marR="0" lvl="3" algn="l" rtl="0">
              <a:spcBef>
                <a:spcPts val="0"/>
              </a:spcBef>
              <a:spcAft>
                <a:spcPts val="0"/>
              </a:spcAft>
              <a:buSzPts val="1400"/>
              <a:buNone/>
              <a:defRPr sz="1800" b="0" i="0" u="none" strike="noStrike" cap="none">
                <a:solidFill>
                  <a:schemeClr val="dk2"/>
                </a:solidFill>
              </a:defRPr>
            </a:lvl4pPr>
            <a:lvl5pPr marR="0" lvl="4" algn="l" rtl="0">
              <a:spcBef>
                <a:spcPts val="0"/>
              </a:spcBef>
              <a:spcAft>
                <a:spcPts val="0"/>
              </a:spcAft>
              <a:buSzPts val="1400"/>
              <a:buNone/>
              <a:defRPr sz="1800" b="0" i="0" u="none" strike="noStrike" cap="none">
                <a:solidFill>
                  <a:schemeClr val="dk2"/>
                </a:solidFill>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82" name="Google Shape;82;p9"/>
          <p:cNvSpPr txBox="1">
            <a:spLocks noGrp="1"/>
          </p:cNvSpPr>
          <p:nvPr>
            <p:ph type="body" idx="1"/>
          </p:nvPr>
        </p:nvSpPr>
        <p:spPr>
          <a:xfrm>
            <a:off x="4760461" y="514924"/>
            <a:ext cx="4513541" cy="5526437"/>
          </a:xfrm>
          <a:prstGeom prst="rect">
            <a:avLst/>
          </a:prstGeom>
          <a:noFill/>
          <a:ln>
            <a:noFill/>
          </a:ln>
        </p:spPr>
        <p:txBody>
          <a:bodyPr spcFirstLastPara="1" wrap="square" lIns="91425" tIns="45700" rIns="91425" bIns="45700" anchor="t" anchorCtr="0"/>
          <a:lstStyle>
            <a:lvl1pPr marL="457200" marR="0" lvl="0" indent="-320040" algn="l" rtl="0">
              <a:spcBef>
                <a:spcPts val="1000"/>
              </a:spcBef>
              <a:spcAft>
                <a:spcPts val="0"/>
              </a:spcAft>
              <a:buClr>
                <a:schemeClr val="accent1"/>
              </a:buClr>
              <a:buSzPts val="1440"/>
              <a:buFont typeface="Noto Sans Symbols"/>
              <a:buChar char="▶"/>
              <a:defRPr sz="1800" b="0" i="0" u="none" strike="noStrike" cap="none">
                <a:solidFill>
                  <a:srgbClr val="3F3F3F"/>
                </a:solidFill>
                <a:latin typeface="Trebuchet MS"/>
                <a:ea typeface="Trebuchet MS"/>
                <a:cs typeface="Trebuchet MS"/>
                <a:sym typeface="Trebuchet MS"/>
              </a:defRPr>
            </a:lvl1pPr>
            <a:lvl2pPr marL="914400" marR="0" lvl="1" indent="-309880" algn="l" rtl="0">
              <a:spcBef>
                <a:spcPts val="1000"/>
              </a:spcBef>
              <a:spcAft>
                <a:spcPts val="0"/>
              </a:spcAft>
              <a:buClr>
                <a:schemeClr val="accent1"/>
              </a:buClr>
              <a:buSzPts val="1280"/>
              <a:buFont typeface="Noto Sans Symbols"/>
              <a:buChar char="▶"/>
              <a:defRPr sz="1600" b="0" i="0" u="none" strike="noStrike" cap="none">
                <a:solidFill>
                  <a:srgbClr val="3F3F3F"/>
                </a:solidFill>
                <a:latin typeface="Trebuchet MS"/>
                <a:ea typeface="Trebuchet MS"/>
                <a:cs typeface="Trebuchet MS"/>
                <a:sym typeface="Trebuchet MS"/>
              </a:defRPr>
            </a:lvl2pPr>
            <a:lvl3pPr marL="1371600" marR="0" lvl="2" indent="-299719" algn="l" rtl="0">
              <a:spcBef>
                <a:spcPts val="1000"/>
              </a:spcBef>
              <a:spcAft>
                <a:spcPts val="0"/>
              </a:spcAft>
              <a:buClr>
                <a:schemeClr val="accent1"/>
              </a:buClr>
              <a:buSzPts val="1120"/>
              <a:buFont typeface="Noto Sans Symbols"/>
              <a:buChar char="▶"/>
              <a:defRPr sz="1400" b="0" i="0" u="none" strike="noStrike" cap="none">
                <a:solidFill>
                  <a:srgbClr val="3F3F3F"/>
                </a:solidFill>
                <a:latin typeface="Trebuchet MS"/>
                <a:ea typeface="Trebuchet MS"/>
                <a:cs typeface="Trebuchet MS"/>
                <a:sym typeface="Trebuchet MS"/>
              </a:defRPr>
            </a:lvl3pPr>
            <a:lvl4pPr marL="1828800" marR="0" lvl="3"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4pPr>
            <a:lvl5pPr marL="2286000" marR="0" lvl="4"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5pPr>
            <a:lvl6pPr marL="2743200" marR="0" lvl="5"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6pPr>
            <a:lvl7pPr marL="3200400" marR="0" lvl="6"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7pPr>
            <a:lvl8pPr marL="3657600" marR="0" lvl="7"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8pPr>
            <a:lvl9pPr marL="4114800" marR="0" lvl="8"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9pPr>
          </a:lstStyle>
          <a:p>
            <a:endParaRPr/>
          </a:p>
        </p:txBody>
      </p:sp>
      <p:sp>
        <p:nvSpPr>
          <p:cNvPr id="83" name="Google Shape;83;p9"/>
          <p:cNvSpPr txBox="1">
            <a:spLocks noGrp="1"/>
          </p:cNvSpPr>
          <p:nvPr>
            <p:ph type="body" idx="2"/>
          </p:nvPr>
        </p:nvSpPr>
        <p:spPr>
          <a:xfrm>
            <a:off x="677334" y="2777069"/>
            <a:ext cx="3854528" cy="2584449"/>
          </a:xfrm>
          <a:prstGeom prst="rect">
            <a:avLst/>
          </a:prstGeom>
          <a:noFill/>
          <a:ln>
            <a:noFill/>
          </a:ln>
        </p:spPr>
        <p:txBody>
          <a:bodyPr spcFirstLastPara="1" wrap="square" lIns="91425" tIns="45700" rIns="91425" bIns="45700" anchor="t" anchorCtr="0"/>
          <a:lstStyle>
            <a:lvl1pPr marL="457200" marR="0" lvl="0" indent="-228600" algn="l" rtl="0">
              <a:spcBef>
                <a:spcPts val="1000"/>
              </a:spcBef>
              <a:spcAft>
                <a:spcPts val="0"/>
              </a:spcAft>
              <a:buClr>
                <a:schemeClr val="accent1"/>
              </a:buClr>
              <a:buSzPts val="1120"/>
              <a:buFont typeface="Noto Sans Symbols"/>
              <a:buNone/>
              <a:defRPr sz="1400" b="0" i="0" u="none" strike="noStrike" cap="none">
                <a:solidFill>
                  <a:srgbClr val="3F3F3F"/>
                </a:solidFill>
                <a:latin typeface="Trebuchet MS"/>
                <a:ea typeface="Trebuchet MS"/>
                <a:cs typeface="Trebuchet MS"/>
                <a:sym typeface="Trebuchet MS"/>
              </a:defRPr>
            </a:lvl1pPr>
            <a:lvl2pPr marL="914400" marR="0" lvl="1" indent="-228600" algn="l" rtl="0">
              <a:spcBef>
                <a:spcPts val="1000"/>
              </a:spcBef>
              <a:spcAft>
                <a:spcPts val="0"/>
              </a:spcAft>
              <a:buClr>
                <a:schemeClr val="accent1"/>
              </a:buClr>
              <a:buSzPts val="1120"/>
              <a:buFont typeface="Noto Sans Symbols"/>
              <a:buNone/>
              <a:defRPr sz="1400" b="0" i="0" u="none" strike="noStrike" cap="none">
                <a:solidFill>
                  <a:srgbClr val="3F3F3F"/>
                </a:solidFill>
                <a:latin typeface="Trebuchet MS"/>
                <a:ea typeface="Trebuchet MS"/>
                <a:cs typeface="Trebuchet MS"/>
                <a:sym typeface="Trebuchet MS"/>
              </a:defRPr>
            </a:lvl2pPr>
            <a:lvl3pPr marL="1371600" marR="0" lvl="2" indent="-228600" algn="l" rtl="0">
              <a:spcBef>
                <a:spcPts val="1000"/>
              </a:spcBef>
              <a:spcAft>
                <a:spcPts val="0"/>
              </a:spcAft>
              <a:buClr>
                <a:schemeClr val="accent1"/>
              </a:buClr>
              <a:buSzPts val="960"/>
              <a:buFont typeface="Noto Sans Symbols"/>
              <a:buNone/>
              <a:defRPr sz="1200" b="0" i="0" u="none" strike="noStrike" cap="none">
                <a:solidFill>
                  <a:srgbClr val="3F3F3F"/>
                </a:solidFill>
                <a:latin typeface="Trebuchet MS"/>
                <a:ea typeface="Trebuchet MS"/>
                <a:cs typeface="Trebuchet MS"/>
                <a:sym typeface="Trebuchet MS"/>
              </a:defRPr>
            </a:lvl3pPr>
            <a:lvl4pPr marL="1828800" marR="0" lvl="3" indent="-228600" algn="l" rtl="0">
              <a:spcBef>
                <a:spcPts val="1000"/>
              </a:spcBef>
              <a:spcAft>
                <a:spcPts val="0"/>
              </a:spcAft>
              <a:buClr>
                <a:schemeClr val="accent1"/>
              </a:buClr>
              <a:buSzPts val="800"/>
              <a:buFont typeface="Noto Sans Symbols"/>
              <a:buNone/>
              <a:defRPr sz="1000" b="0" i="0" u="none" strike="noStrike" cap="none">
                <a:solidFill>
                  <a:srgbClr val="3F3F3F"/>
                </a:solidFill>
                <a:latin typeface="Trebuchet MS"/>
                <a:ea typeface="Trebuchet MS"/>
                <a:cs typeface="Trebuchet MS"/>
                <a:sym typeface="Trebuchet MS"/>
              </a:defRPr>
            </a:lvl4pPr>
            <a:lvl5pPr marL="2286000" marR="0" lvl="4" indent="-228600" algn="l" rtl="0">
              <a:spcBef>
                <a:spcPts val="1000"/>
              </a:spcBef>
              <a:spcAft>
                <a:spcPts val="0"/>
              </a:spcAft>
              <a:buClr>
                <a:schemeClr val="accent1"/>
              </a:buClr>
              <a:buSzPts val="800"/>
              <a:buFont typeface="Noto Sans Symbols"/>
              <a:buNone/>
              <a:defRPr sz="1000" b="0" i="0" u="none" strike="noStrike" cap="none">
                <a:solidFill>
                  <a:srgbClr val="3F3F3F"/>
                </a:solidFill>
                <a:latin typeface="Trebuchet MS"/>
                <a:ea typeface="Trebuchet MS"/>
                <a:cs typeface="Trebuchet MS"/>
                <a:sym typeface="Trebuchet MS"/>
              </a:defRPr>
            </a:lvl5pPr>
            <a:lvl6pPr marL="2743200" marR="0" lvl="5" indent="-228600" algn="l" rtl="0">
              <a:spcBef>
                <a:spcPts val="1000"/>
              </a:spcBef>
              <a:spcAft>
                <a:spcPts val="0"/>
              </a:spcAft>
              <a:buClr>
                <a:schemeClr val="accent1"/>
              </a:buClr>
              <a:buSzPts val="800"/>
              <a:buFont typeface="Noto Sans Symbols"/>
              <a:buNone/>
              <a:defRPr sz="1000" b="0" i="0" u="none" strike="noStrike" cap="none">
                <a:solidFill>
                  <a:srgbClr val="3F3F3F"/>
                </a:solidFill>
                <a:latin typeface="Trebuchet MS"/>
                <a:ea typeface="Trebuchet MS"/>
                <a:cs typeface="Trebuchet MS"/>
                <a:sym typeface="Trebuchet MS"/>
              </a:defRPr>
            </a:lvl6pPr>
            <a:lvl7pPr marL="3200400" marR="0" lvl="6" indent="-228600" algn="l" rtl="0">
              <a:spcBef>
                <a:spcPts val="1000"/>
              </a:spcBef>
              <a:spcAft>
                <a:spcPts val="0"/>
              </a:spcAft>
              <a:buClr>
                <a:schemeClr val="accent1"/>
              </a:buClr>
              <a:buSzPts val="800"/>
              <a:buFont typeface="Noto Sans Symbols"/>
              <a:buNone/>
              <a:defRPr sz="1000" b="0" i="0" u="none" strike="noStrike" cap="none">
                <a:solidFill>
                  <a:srgbClr val="3F3F3F"/>
                </a:solidFill>
                <a:latin typeface="Trebuchet MS"/>
                <a:ea typeface="Trebuchet MS"/>
                <a:cs typeface="Trebuchet MS"/>
                <a:sym typeface="Trebuchet MS"/>
              </a:defRPr>
            </a:lvl7pPr>
            <a:lvl8pPr marL="3657600" marR="0" lvl="7" indent="-228600" algn="l" rtl="0">
              <a:spcBef>
                <a:spcPts val="1000"/>
              </a:spcBef>
              <a:spcAft>
                <a:spcPts val="0"/>
              </a:spcAft>
              <a:buClr>
                <a:schemeClr val="accent1"/>
              </a:buClr>
              <a:buSzPts val="800"/>
              <a:buFont typeface="Noto Sans Symbols"/>
              <a:buNone/>
              <a:defRPr sz="1000" b="0" i="0" u="none" strike="noStrike" cap="none">
                <a:solidFill>
                  <a:srgbClr val="3F3F3F"/>
                </a:solidFill>
                <a:latin typeface="Trebuchet MS"/>
                <a:ea typeface="Trebuchet MS"/>
                <a:cs typeface="Trebuchet MS"/>
                <a:sym typeface="Trebuchet MS"/>
              </a:defRPr>
            </a:lvl8pPr>
            <a:lvl9pPr marL="4114800" marR="0" lvl="8" indent="-228600" algn="l" rtl="0">
              <a:spcBef>
                <a:spcPts val="1000"/>
              </a:spcBef>
              <a:spcAft>
                <a:spcPts val="0"/>
              </a:spcAft>
              <a:buClr>
                <a:schemeClr val="accent1"/>
              </a:buClr>
              <a:buSzPts val="800"/>
              <a:buFont typeface="Noto Sans Symbols"/>
              <a:buNone/>
              <a:defRPr sz="1000" b="0" i="0" u="none" strike="noStrike" cap="none">
                <a:solidFill>
                  <a:srgbClr val="3F3F3F"/>
                </a:solidFill>
                <a:latin typeface="Trebuchet MS"/>
                <a:ea typeface="Trebuchet MS"/>
                <a:cs typeface="Trebuchet MS"/>
                <a:sym typeface="Trebuchet MS"/>
              </a:defRPr>
            </a:lvl9pPr>
          </a:lstStyle>
          <a:p>
            <a:endParaRPr/>
          </a:p>
        </p:txBody>
      </p:sp>
      <p:sp>
        <p:nvSpPr>
          <p:cNvPr id="84" name="Google Shape;84;p9"/>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85" name="Google Shape;85;p9"/>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86" name="Google Shape;86;p9"/>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9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9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9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9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9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9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9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87"/>
        <p:cNvGrpSpPr/>
        <p:nvPr/>
      </p:nvGrpSpPr>
      <p:grpSpPr>
        <a:xfrm>
          <a:off x="0" y="0"/>
          <a:ext cx="0" cy="0"/>
          <a:chOff x="0" y="0"/>
          <a:chExt cx="0" cy="0"/>
        </a:xfrm>
      </p:grpSpPr>
      <p:sp>
        <p:nvSpPr>
          <p:cNvPr id="88" name="Google Shape;88;p10"/>
          <p:cNvSpPr txBox="1">
            <a:spLocks noGrp="1"/>
          </p:cNvSpPr>
          <p:nvPr>
            <p:ph type="title"/>
          </p:nvPr>
        </p:nvSpPr>
        <p:spPr>
          <a:xfrm>
            <a:off x="677334" y="4800600"/>
            <a:ext cx="8596667" cy="566738"/>
          </a:xfrm>
          <a:prstGeom prst="rect">
            <a:avLst/>
          </a:prstGeom>
          <a:noFill/>
          <a:ln>
            <a:noFill/>
          </a:ln>
        </p:spPr>
        <p:txBody>
          <a:bodyPr spcFirstLastPara="1" wrap="square" lIns="91425" tIns="45700" rIns="91425" bIns="45700" anchor="b" anchorCtr="0"/>
          <a:lstStyle>
            <a:lvl1pPr marR="0" lvl="0" algn="l" rtl="0">
              <a:spcBef>
                <a:spcPts val="0"/>
              </a:spcBef>
              <a:spcAft>
                <a:spcPts val="0"/>
              </a:spcAft>
              <a:buClr>
                <a:schemeClr val="accent1"/>
              </a:buClr>
              <a:buSzPts val="2400"/>
              <a:buFont typeface="Trebuchet MS"/>
              <a:buNone/>
              <a:defRPr sz="24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2"/>
                </a:solidFill>
              </a:defRPr>
            </a:lvl2pPr>
            <a:lvl3pPr marR="0" lvl="2" algn="l" rtl="0">
              <a:spcBef>
                <a:spcPts val="0"/>
              </a:spcBef>
              <a:spcAft>
                <a:spcPts val="0"/>
              </a:spcAft>
              <a:buSzPts val="1400"/>
              <a:buNone/>
              <a:defRPr sz="1800" b="0" i="0" u="none" strike="noStrike" cap="none">
                <a:solidFill>
                  <a:schemeClr val="dk2"/>
                </a:solidFill>
              </a:defRPr>
            </a:lvl3pPr>
            <a:lvl4pPr marR="0" lvl="3" algn="l" rtl="0">
              <a:spcBef>
                <a:spcPts val="0"/>
              </a:spcBef>
              <a:spcAft>
                <a:spcPts val="0"/>
              </a:spcAft>
              <a:buSzPts val="1400"/>
              <a:buNone/>
              <a:defRPr sz="1800" b="0" i="0" u="none" strike="noStrike" cap="none">
                <a:solidFill>
                  <a:schemeClr val="dk2"/>
                </a:solidFill>
              </a:defRPr>
            </a:lvl4pPr>
            <a:lvl5pPr marR="0" lvl="4" algn="l" rtl="0">
              <a:spcBef>
                <a:spcPts val="0"/>
              </a:spcBef>
              <a:spcAft>
                <a:spcPts val="0"/>
              </a:spcAft>
              <a:buSzPts val="1400"/>
              <a:buNone/>
              <a:defRPr sz="1800" b="0" i="0" u="none" strike="noStrike" cap="none">
                <a:solidFill>
                  <a:schemeClr val="dk2"/>
                </a:solidFill>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89" name="Google Shape;89;p10"/>
          <p:cNvSpPr>
            <a:spLocks noGrp="1"/>
          </p:cNvSpPr>
          <p:nvPr>
            <p:ph type="pic" idx="2"/>
          </p:nvPr>
        </p:nvSpPr>
        <p:spPr>
          <a:xfrm>
            <a:off x="677334" y="609600"/>
            <a:ext cx="8596668" cy="3845718"/>
          </a:xfrm>
          <a:prstGeom prst="rect">
            <a:avLst/>
          </a:prstGeom>
          <a:noFill/>
          <a:ln>
            <a:noFill/>
          </a:ln>
        </p:spPr>
        <p:txBody>
          <a:bodyPr spcFirstLastPara="1" wrap="square" lIns="91425" tIns="45700" rIns="91425" bIns="45700" anchor="t" anchorCtr="0"/>
          <a:lstStyle>
            <a:lvl1pPr marR="0" lvl="0" algn="ctr" rtl="0">
              <a:spcBef>
                <a:spcPts val="1000"/>
              </a:spcBef>
              <a:spcAft>
                <a:spcPts val="0"/>
              </a:spcAft>
              <a:buClr>
                <a:schemeClr val="accent1"/>
              </a:buClr>
              <a:buSzPts val="1280"/>
              <a:buFont typeface="Noto Sans Symbols"/>
              <a:buNone/>
              <a:defRPr sz="1600" b="0" i="0" u="none" strike="noStrike" cap="none">
                <a:solidFill>
                  <a:srgbClr val="3F3F3F"/>
                </a:solidFill>
                <a:latin typeface="Trebuchet MS"/>
                <a:ea typeface="Trebuchet MS"/>
                <a:cs typeface="Trebuchet MS"/>
                <a:sym typeface="Trebuchet MS"/>
              </a:defRPr>
            </a:lvl1pPr>
            <a:lvl2pPr marR="0" lvl="1" algn="l" rtl="0">
              <a:spcBef>
                <a:spcPts val="1000"/>
              </a:spcBef>
              <a:spcAft>
                <a:spcPts val="0"/>
              </a:spcAft>
              <a:buClr>
                <a:schemeClr val="accent1"/>
              </a:buClr>
              <a:buSzPts val="1280"/>
              <a:buFont typeface="Noto Sans Symbols"/>
              <a:buNone/>
              <a:defRPr sz="1600" b="0" i="0" u="none" strike="noStrike" cap="none">
                <a:solidFill>
                  <a:srgbClr val="3F3F3F"/>
                </a:solidFill>
                <a:latin typeface="Trebuchet MS"/>
                <a:ea typeface="Trebuchet MS"/>
                <a:cs typeface="Trebuchet MS"/>
                <a:sym typeface="Trebuchet MS"/>
              </a:defRPr>
            </a:lvl2pPr>
            <a:lvl3pPr marR="0" lvl="2" algn="l" rtl="0">
              <a:spcBef>
                <a:spcPts val="1000"/>
              </a:spcBef>
              <a:spcAft>
                <a:spcPts val="0"/>
              </a:spcAft>
              <a:buClr>
                <a:schemeClr val="accent1"/>
              </a:buClr>
              <a:buSzPts val="1280"/>
              <a:buFont typeface="Noto Sans Symbols"/>
              <a:buNone/>
              <a:defRPr sz="1600" b="0" i="0" u="none" strike="noStrike" cap="none">
                <a:solidFill>
                  <a:srgbClr val="3F3F3F"/>
                </a:solidFill>
                <a:latin typeface="Trebuchet MS"/>
                <a:ea typeface="Trebuchet MS"/>
                <a:cs typeface="Trebuchet MS"/>
                <a:sym typeface="Trebuchet MS"/>
              </a:defRPr>
            </a:lvl3pPr>
            <a:lvl4pPr marR="0" lvl="3" algn="l" rtl="0">
              <a:spcBef>
                <a:spcPts val="1000"/>
              </a:spcBef>
              <a:spcAft>
                <a:spcPts val="0"/>
              </a:spcAft>
              <a:buClr>
                <a:schemeClr val="accent1"/>
              </a:buClr>
              <a:buSzPts val="1280"/>
              <a:buFont typeface="Noto Sans Symbols"/>
              <a:buNone/>
              <a:defRPr sz="1600" b="0" i="0" u="none" strike="noStrike" cap="none">
                <a:solidFill>
                  <a:srgbClr val="3F3F3F"/>
                </a:solidFill>
                <a:latin typeface="Trebuchet MS"/>
                <a:ea typeface="Trebuchet MS"/>
                <a:cs typeface="Trebuchet MS"/>
                <a:sym typeface="Trebuchet MS"/>
              </a:defRPr>
            </a:lvl4pPr>
            <a:lvl5pPr marR="0" lvl="4" algn="l" rtl="0">
              <a:spcBef>
                <a:spcPts val="1000"/>
              </a:spcBef>
              <a:spcAft>
                <a:spcPts val="0"/>
              </a:spcAft>
              <a:buClr>
                <a:schemeClr val="accent1"/>
              </a:buClr>
              <a:buSzPts val="1280"/>
              <a:buFont typeface="Noto Sans Symbols"/>
              <a:buNone/>
              <a:defRPr sz="1600" b="0" i="0" u="none" strike="noStrike" cap="none">
                <a:solidFill>
                  <a:srgbClr val="3F3F3F"/>
                </a:solidFill>
                <a:latin typeface="Trebuchet MS"/>
                <a:ea typeface="Trebuchet MS"/>
                <a:cs typeface="Trebuchet MS"/>
                <a:sym typeface="Trebuchet MS"/>
              </a:defRPr>
            </a:lvl5pPr>
            <a:lvl6pPr marR="0" lvl="5" algn="l" rtl="0">
              <a:spcBef>
                <a:spcPts val="1000"/>
              </a:spcBef>
              <a:spcAft>
                <a:spcPts val="0"/>
              </a:spcAft>
              <a:buClr>
                <a:schemeClr val="accent1"/>
              </a:buClr>
              <a:buSzPts val="1280"/>
              <a:buFont typeface="Noto Sans Symbols"/>
              <a:buNone/>
              <a:defRPr sz="1600" b="0" i="0" u="none" strike="noStrike" cap="none">
                <a:solidFill>
                  <a:srgbClr val="3F3F3F"/>
                </a:solidFill>
                <a:latin typeface="Trebuchet MS"/>
                <a:ea typeface="Trebuchet MS"/>
                <a:cs typeface="Trebuchet MS"/>
                <a:sym typeface="Trebuchet MS"/>
              </a:defRPr>
            </a:lvl6pPr>
            <a:lvl7pPr marR="0" lvl="6" algn="l" rtl="0">
              <a:spcBef>
                <a:spcPts val="1000"/>
              </a:spcBef>
              <a:spcAft>
                <a:spcPts val="0"/>
              </a:spcAft>
              <a:buClr>
                <a:schemeClr val="accent1"/>
              </a:buClr>
              <a:buSzPts val="1280"/>
              <a:buFont typeface="Noto Sans Symbols"/>
              <a:buNone/>
              <a:defRPr sz="1600" b="0" i="0" u="none" strike="noStrike" cap="none">
                <a:solidFill>
                  <a:srgbClr val="3F3F3F"/>
                </a:solidFill>
                <a:latin typeface="Trebuchet MS"/>
                <a:ea typeface="Trebuchet MS"/>
                <a:cs typeface="Trebuchet MS"/>
                <a:sym typeface="Trebuchet MS"/>
              </a:defRPr>
            </a:lvl7pPr>
            <a:lvl8pPr marR="0" lvl="7" algn="l" rtl="0">
              <a:spcBef>
                <a:spcPts val="1000"/>
              </a:spcBef>
              <a:spcAft>
                <a:spcPts val="0"/>
              </a:spcAft>
              <a:buClr>
                <a:schemeClr val="accent1"/>
              </a:buClr>
              <a:buSzPts val="1280"/>
              <a:buFont typeface="Noto Sans Symbols"/>
              <a:buNone/>
              <a:defRPr sz="1600" b="0" i="0" u="none" strike="noStrike" cap="none">
                <a:solidFill>
                  <a:srgbClr val="3F3F3F"/>
                </a:solidFill>
                <a:latin typeface="Trebuchet MS"/>
                <a:ea typeface="Trebuchet MS"/>
                <a:cs typeface="Trebuchet MS"/>
                <a:sym typeface="Trebuchet MS"/>
              </a:defRPr>
            </a:lvl8pPr>
            <a:lvl9pPr marR="0" lvl="8" algn="l" rtl="0">
              <a:spcBef>
                <a:spcPts val="1000"/>
              </a:spcBef>
              <a:spcAft>
                <a:spcPts val="0"/>
              </a:spcAft>
              <a:buClr>
                <a:schemeClr val="accent1"/>
              </a:buClr>
              <a:buSzPts val="1280"/>
              <a:buFont typeface="Noto Sans Symbols"/>
              <a:buNone/>
              <a:defRPr sz="1600" b="0" i="0" u="none" strike="noStrike" cap="none">
                <a:solidFill>
                  <a:srgbClr val="3F3F3F"/>
                </a:solidFill>
                <a:latin typeface="Trebuchet MS"/>
                <a:ea typeface="Trebuchet MS"/>
                <a:cs typeface="Trebuchet MS"/>
                <a:sym typeface="Trebuchet MS"/>
              </a:defRPr>
            </a:lvl9pPr>
          </a:lstStyle>
          <a:p>
            <a:endParaRPr/>
          </a:p>
        </p:txBody>
      </p:sp>
      <p:sp>
        <p:nvSpPr>
          <p:cNvPr id="90" name="Google Shape;90;p10"/>
          <p:cNvSpPr txBox="1">
            <a:spLocks noGrp="1"/>
          </p:cNvSpPr>
          <p:nvPr>
            <p:ph type="body" idx="1"/>
          </p:nvPr>
        </p:nvSpPr>
        <p:spPr>
          <a:xfrm>
            <a:off x="677334" y="5367338"/>
            <a:ext cx="8596667" cy="674024"/>
          </a:xfrm>
          <a:prstGeom prst="rect">
            <a:avLst/>
          </a:prstGeom>
          <a:noFill/>
          <a:ln>
            <a:noFill/>
          </a:ln>
        </p:spPr>
        <p:txBody>
          <a:bodyPr spcFirstLastPara="1" wrap="square" lIns="91425" tIns="45700" rIns="91425" bIns="45700" anchor="t" anchorCtr="0"/>
          <a:lstStyle>
            <a:lvl1pPr marL="457200" marR="0" lvl="0" indent="-228600" algn="l" rtl="0">
              <a:spcBef>
                <a:spcPts val="1000"/>
              </a:spcBef>
              <a:spcAft>
                <a:spcPts val="0"/>
              </a:spcAft>
              <a:buClr>
                <a:schemeClr val="accent1"/>
              </a:buClr>
              <a:buSzPts val="960"/>
              <a:buFont typeface="Noto Sans Symbols"/>
              <a:buNone/>
              <a:defRPr sz="1200" b="0" i="0" u="none" strike="noStrike" cap="none">
                <a:solidFill>
                  <a:srgbClr val="3F3F3F"/>
                </a:solidFill>
                <a:latin typeface="Trebuchet MS"/>
                <a:ea typeface="Trebuchet MS"/>
                <a:cs typeface="Trebuchet MS"/>
                <a:sym typeface="Trebuchet MS"/>
              </a:defRPr>
            </a:lvl1pPr>
            <a:lvl2pPr marL="914400" marR="0" lvl="1" indent="-228600" algn="l" rtl="0">
              <a:spcBef>
                <a:spcPts val="1000"/>
              </a:spcBef>
              <a:spcAft>
                <a:spcPts val="0"/>
              </a:spcAft>
              <a:buClr>
                <a:schemeClr val="accent1"/>
              </a:buClr>
              <a:buSzPts val="960"/>
              <a:buFont typeface="Noto Sans Symbols"/>
              <a:buNone/>
              <a:defRPr sz="1200" b="0" i="0" u="none" strike="noStrike" cap="none">
                <a:solidFill>
                  <a:srgbClr val="3F3F3F"/>
                </a:solidFill>
                <a:latin typeface="Trebuchet MS"/>
                <a:ea typeface="Trebuchet MS"/>
                <a:cs typeface="Trebuchet MS"/>
                <a:sym typeface="Trebuchet MS"/>
              </a:defRPr>
            </a:lvl2pPr>
            <a:lvl3pPr marL="1371600" marR="0" lvl="2" indent="-228600" algn="l" rtl="0">
              <a:spcBef>
                <a:spcPts val="1000"/>
              </a:spcBef>
              <a:spcAft>
                <a:spcPts val="0"/>
              </a:spcAft>
              <a:buClr>
                <a:schemeClr val="accent1"/>
              </a:buClr>
              <a:buSzPts val="800"/>
              <a:buFont typeface="Noto Sans Symbols"/>
              <a:buNone/>
              <a:defRPr sz="1000" b="0" i="0" u="none" strike="noStrike" cap="none">
                <a:solidFill>
                  <a:srgbClr val="3F3F3F"/>
                </a:solidFill>
                <a:latin typeface="Trebuchet MS"/>
                <a:ea typeface="Trebuchet MS"/>
                <a:cs typeface="Trebuchet MS"/>
                <a:sym typeface="Trebuchet MS"/>
              </a:defRPr>
            </a:lvl3pPr>
            <a:lvl4pPr marL="1828800" marR="0" lvl="3" indent="-228600" algn="l" rtl="0">
              <a:spcBef>
                <a:spcPts val="1000"/>
              </a:spcBef>
              <a:spcAft>
                <a:spcPts val="0"/>
              </a:spcAft>
              <a:buClr>
                <a:schemeClr val="accent1"/>
              </a:buClr>
              <a:buSzPts val="720"/>
              <a:buFont typeface="Noto Sans Symbols"/>
              <a:buNone/>
              <a:defRPr sz="900" b="0" i="0" u="none" strike="noStrike" cap="none">
                <a:solidFill>
                  <a:srgbClr val="3F3F3F"/>
                </a:solidFill>
                <a:latin typeface="Trebuchet MS"/>
                <a:ea typeface="Trebuchet MS"/>
                <a:cs typeface="Trebuchet MS"/>
                <a:sym typeface="Trebuchet MS"/>
              </a:defRPr>
            </a:lvl4pPr>
            <a:lvl5pPr marL="2286000" marR="0" lvl="4" indent="-228600" algn="l" rtl="0">
              <a:spcBef>
                <a:spcPts val="1000"/>
              </a:spcBef>
              <a:spcAft>
                <a:spcPts val="0"/>
              </a:spcAft>
              <a:buClr>
                <a:schemeClr val="accent1"/>
              </a:buClr>
              <a:buSzPts val="720"/>
              <a:buFont typeface="Noto Sans Symbols"/>
              <a:buNone/>
              <a:defRPr sz="900" b="0" i="0" u="none" strike="noStrike" cap="none">
                <a:solidFill>
                  <a:srgbClr val="3F3F3F"/>
                </a:solidFill>
                <a:latin typeface="Trebuchet MS"/>
                <a:ea typeface="Trebuchet MS"/>
                <a:cs typeface="Trebuchet MS"/>
                <a:sym typeface="Trebuchet MS"/>
              </a:defRPr>
            </a:lvl5pPr>
            <a:lvl6pPr marL="2743200" marR="0" lvl="5" indent="-228600" algn="l" rtl="0">
              <a:spcBef>
                <a:spcPts val="1000"/>
              </a:spcBef>
              <a:spcAft>
                <a:spcPts val="0"/>
              </a:spcAft>
              <a:buClr>
                <a:schemeClr val="accent1"/>
              </a:buClr>
              <a:buSzPts val="720"/>
              <a:buFont typeface="Noto Sans Symbols"/>
              <a:buNone/>
              <a:defRPr sz="900" b="0" i="0" u="none" strike="noStrike" cap="none">
                <a:solidFill>
                  <a:srgbClr val="3F3F3F"/>
                </a:solidFill>
                <a:latin typeface="Trebuchet MS"/>
                <a:ea typeface="Trebuchet MS"/>
                <a:cs typeface="Trebuchet MS"/>
                <a:sym typeface="Trebuchet MS"/>
              </a:defRPr>
            </a:lvl6pPr>
            <a:lvl7pPr marL="3200400" marR="0" lvl="6" indent="-228600" algn="l" rtl="0">
              <a:spcBef>
                <a:spcPts val="1000"/>
              </a:spcBef>
              <a:spcAft>
                <a:spcPts val="0"/>
              </a:spcAft>
              <a:buClr>
                <a:schemeClr val="accent1"/>
              </a:buClr>
              <a:buSzPts val="720"/>
              <a:buFont typeface="Noto Sans Symbols"/>
              <a:buNone/>
              <a:defRPr sz="900" b="0" i="0" u="none" strike="noStrike" cap="none">
                <a:solidFill>
                  <a:srgbClr val="3F3F3F"/>
                </a:solidFill>
                <a:latin typeface="Trebuchet MS"/>
                <a:ea typeface="Trebuchet MS"/>
                <a:cs typeface="Trebuchet MS"/>
                <a:sym typeface="Trebuchet MS"/>
              </a:defRPr>
            </a:lvl7pPr>
            <a:lvl8pPr marL="3657600" marR="0" lvl="7" indent="-228600" algn="l" rtl="0">
              <a:spcBef>
                <a:spcPts val="1000"/>
              </a:spcBef>
              <a:spcAft>
                <a:spcPts val="0"/>
              </a:spcAft>
              <a:buClr>
                <a:schemeClr val="accent1"/>
              </a:buClr>
              <a:buSzPts val="720"/>
              <a:buFont typeface="Noto Sans Symbols"/>
              <a:buNone/>
              <a:defRPr sz="900" b="0" i="0" u="none" strike="noStrike" cap="none">
                <a:solidFill>
                  <a:srgbClr val="3F3F3F"/>
                </a:solidFill>
                <a:latin typeface="Trebuchet MS"/>
                <a:ea typeface="Trebuchet MS"/>
                <a:cs typeface="Trebuchet MS"/>
                <a:sym typeface="Trebuchet MS"/>
              </a:defRPr>
            </a:lvl8pPr>
            <a:lvl9pPr marL="4114800" marR="0" lvl="8" indent="-228600" algn="l" rtl="0">
              <a:spcBef>
                <a:spcPts val="1000"/>
              </a:spcBef>
              <a:spcAft>
                <a:spcPts val="0"/>
              </a:spcAft>
              <a:buClr>
                <a:schemeClr val="accent1"/>
              </a:buClr>
              <a:buSzPts val="720"/>
              <a:buFont typeface="Noto Sans Symbols"/>
              <a:buNone/>
              <a:defRPr sz="900" b="0" i="0" u="none" strike="noStrike" cap="none">
                <a:solidFill>
                  <a:srgbClr val="3F3F3F"/>
                </a:solidFill>
                <a:latin typeface="Trebuchet MS"/>
                <a:ea typeface="Trebuchet MS"/>
                <a:cs typeface="Trebuchet MS"/>
                <a:sym typeface="Trebuchet MS"/>
              </a:defRPr>
            </a:lvl9pPr>
          </a:lstStyle>
          <a:p>
            <a:endParaRPr/>
          </a:p>
        </p:txBody>
      </p:sp>
      <p:sp>
        <p:nvSpPr>
          <p:cNvPr id="91" name="Google Shape;91;p10"/>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92" name="Google Shape;92;p10"/>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9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9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9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9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9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9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9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ar-SA"/>
              <a:t>‹#›</a:t>
            </a:fld>
            <a:endParaRPr/>
          </a:p>
        </p:txBody>
      </p:sp>
      <p:sp>
        <p:nvSpPr>
          <p:cNvPr id="93" name="Google Shape;93;p10"/>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grpSp>
        <p:nvGrpSpPr>
          <p:cNvPr id="10" name="Google Shape;10;p1"/>
          <p:cNvGrpSpPr/>
          <p:nvPr/>
        </p:nvGrpSpPr>
        <p:grpSpPr>
          <a:xfrm>
            <a:off x="0" y="-8467"/>
            <a:ext cx="12192000" cy="6866467"/>
            <a:chOff x="0" y="-8467"/>
            <a:chExt cx="12192000" cy="6866467"/>
          </a:xfrm>
        </p:grpSpPr>
        <p:cxnSp>
          <p:nvCxnSpPr>
            <p:cNvPr id="11" name="Google Shape;11;p1"/>
            <p:cNvCxnSpPr/>
            <p:nvPr/>
          </p:nvCxnSpPr>
          <p:spPr>
            <a:xfrm>
              <a:off x="9371012" y="0"/>
              <a:ext cx="1219200" cy="6858000"/>
            </a:xfrm>
            <a:prstGeom prst="straightConnector1">
              <a:avLst/>
            </a:prstGeom>
            <a:noFill/>
            <a:ln w="9525" cap="flat" cmpd="sng">
              <a:solidFill>
                <a:schemeClr val="accent1">
                  <a:alpha val="69803"/>
                </a:schemeClr>
              </a:solidFill>
              <a:prstDash val="solid"/>
              <a:round/>
              <a:headEnd type="none" w="sm" len="sm"/>
              <a:tailEnd type="none" w="sm" len="sm"/>
            </a:ln>
          </p:spPr>
        </p:cxnSp>
        <p:cxnSp>
          <p:nvCxnSpPr>
            <p:cNvPr id="12" name="Google Shape;12;p1"/>
            <p:cNvCxnSpPr/>
            <p:nvPr/>
          </p:nvCxnSpPr>
          <p:spPr>
            <a:xfrm flipH="1">
              <a:off x="7425267" y="3681413"/>
              <a:ext cx="4763558" cy="3176587"/>
            </a:xfrm>
            <a:prstGeom prst="straightConnector1">
              <a:avLst/>
            </a:prstGeom>
            <a:noFill/>
            <a:ln w="9525" cap="flat" cmpd="sng">
              <a:solidFill>
                <a:schemeClr val="accent1">
                  <a:alpha val="69803"/>
                </a:schemeClr>
              </a:solidFill>
              <a:prstDash val="solid"/>
              <a:round/>
              <a:headEnd type="none" w="sm" len="sm"/>
              <a:tailEnd type="none" w="sm" len="sm"/>
            </a:ln>
          </p:spPr>
        </p:cxnSp>
        <p:sp>
          <p:nvSpPr>
            <p:cNvPr id="13" name="Google Shape;13;p1"/>
            <p:cNvSpPr/>
            <p:nvPr/>
          </p:nvSpPr>
          <p:spPr>
            <a:xfrm>
              <a:off x="9181476" y="-8467"/>
              <a:ext cx="3007349" cy="6866467"/>
            </a:xfrm>
            <a:custGeom>
              <a:avLst/>
              <a:gdLst/>
              <a:ahLst/>
              <a:cxnLst/>
              <a:rect l="l" t="t" r="r" b="b"/>
              <a:pathLst>
                <a:path w="3007349" h="6866467" extrusionOk="0">
                  <a:moveTo>
                    <a:pt x="2045532" y="0"/>
                  </a:moveTo>
                  <a:lnTo>
                    <a:pt x="3007349" y="0"/>
                  </a:lnTo>
                  <a:lnTo>
                    <a:pt x="3007349" y="6866467"/>
                  </a:lnTo>
                  <a:lnTo>
                    <a:pt x="0" y="6866467"/>
                  </a:lnTo>
                  <a:lnTo>
                    <a:pt x="2045532" y="0"/>
                  </a:lnTo>
                  <a:close/>
                </a:path>
              </a:pathLst>
            </a:custGeom>
            <a:solidFill>
              <a:schemeClr val="accent1">
                <a:alpha val="35686"/>
              </a:schemeClr>
            </a:solidFill>
            <a:ln>
              <a:noFill/>
            </a:ln>
          </p:spPr>
        </p:sp>
        <p:sp>
          <p:nvSpPr>
            <p:cNvPr id="14" name="Google Shape;14;p1"/>
            <p:cNvSpPr/>
            <p:nvPr/>
          </p:nvSpPr>
          <p:spPr>
            <a:xfrm>
              <a:off x="9603442" y="-8467"/>
              <a:ext cx="2588558" cy="6866467"/>
            </a:xfrm>
            <a:custGeom>
              <a:avLst/>
              <a:gdLst/>
              <a:ahLst/>
              <a:cxnLst/>
              <a:rect l="l" t="t" r="r" b="b"/>
              <a:pathLst>
                <a:path w="2573311" h="6866467" extrusionOk="0">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15" name="Google Shape;15;p1"/>
            <p:cNvSpPr/>
            <p:nvPr/>
          </p:nvSpPr>
          <p:spPr>
            <a:xfrm>
              <a:off x="8932333" y="3048000"/>
              <a:ext cx="3259667" cy="3810000"/>
            </a:xfrm>
            <a:prstGeom prst="triangle">
              <a:avLst>
                <a:gd name="adj" fmla="val 100000"/>
              </a:avLst>
            </a:prstGeom>
            <a:solidFill>
              <a:srgbClr val="16B0E3">
                <a:alpha val="65882"/>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1"/>
            <p:cNvSpPr/>
            <p:nvPr/>
          </p:nvSpPr>
          <p:spPr>
            <a:xfrm>
              <a:off x="9334500" y="-8467"/>
              <a:ext cx="2854326" cy="6866467"/>
            </a:xfrm>
            <a:custGeom>
              <a:avLst/>
              <a:gdLst/>
              <a:ahLst/>
              <a:cxnLst/>
              <a:rect l="l" t="t" r="r" b="b"/>
              <a:pathLst>
                <a:path w="2858013" h="6866467" extrusionOk="0">
                  <a:moveTo>
                    <a:pt x="0" y="0"/>
                  </a:moveTo>
                  <a:lnTo>
                    <a:pt x="2858013" y="0"/>
                  </a:lnTo>
                  <a:lnTo>
                    <a:pt x="2858013" y="6866467"/>
                  </a:lnTo>
                  <a:lnTo>
                    <a:pt x="2473942" y="6866467"/>
                  </a:lnTo>
                  <a:lnTo>
                    <a:pt x="0" y="0"/>
                  </a:lnTo>
                  <a:close/>
                </a:path>
              </a:pathLst>
            </a:custGeom>
            <a:solidFill>
              <a:srgbClr val="16B0E3">
                <a:alpha val="49803"/>
              </a:srgbClr>
            </a:solidFill>
            <a:ln>
              <a:noFill/>
            </a:ln>
          </p:spPr>
        </p:sp>
        <p:sp>
          <p:nvSpPr>
            <p:cNvPr id="17" name="Google Shape;17;p1"/>
            <p:cNvSpPr/>
            <p:nvPr/>
          </p:nvSpPr>
          <p:spPr>
            <a:xfrm>
              <a:off x="10898730" y="-8467"/>
              <a:ext cx="1290094" cy="6866467"/>
            </a:xfrm>
            <a:custGeom>
              <a:avLst/>
              <a:gdLst/>
              <a:ahLst/>
              <a:cxnLst/>
              <a:rect l="l" t="t" r="r" b="b"/>
              <a:pathLst>
                <a:path w="1290094" h="6858000" extrusionOk="0">
                  <a:moveTo>
                    <a:pt x="1019735" y="0"/>
                  </a:moveTo>
                  <a:lnTo>
                    <a:pt x="1290094" y="0"/>
                  </a:lnTo>
                  <a:lnTo>
                    <a:pt x="1290094" y="6858000"/>
                  </a:lnTo>
                  <a:lnTo>
                    <a:pt x="0" y="6858000"/>
                  </a:lnTo>
                  <a:lnTo>
                    <a:pt x="1019735" y="0"/>
                  </a:lnTo>
                  <a:close/>
                </a:path>
              </a:pathLst>
            </a:custGeom>
            <a:solidFill>
              <a:schemeClr val="accent2">
                <a:alpha val="69803"/>
              </a:schemeClr>
            </a:solidFill>
            <a:ln>
              <a:noFill/>
            </a:ln>
          </p:spPr>
        </p:sp>
        <p:sp>
          <p:nvSpPr>
            <p:cNvPr id="18" name="Google Shape;18;p1"/>
            <p:cNvSpPr/>
            <p:nvPr/>
          </p:nvSpPr>
          <p:spPr>
            <a:xfrm>
              <a:off x="10938999" y="-8467"/>
              <a:ext cx="1249825" cy="6866467"/>
            </a:xfrm>
            <a:custGeom>
              <a:avLst/>
              <a:gdLst/>
              <a:ahLst/>
              <a:cxnLst/>
              <a:rect l="l" t="t" r="r" b="b"/>
              <a:pathLst>
                <a:path w="1249825" h="6858000" extrusionOk="0">
                  <a:moveTo>
                    <a:pt x="0" y="0"/>
                  </a:moveTo>
                  <a:lnTo>
                    <a:pt x="1249825" y="0"/>
                  </a:lnTo>
                  <a:lnTo>
                    <a:pt x="1249825" y="6858000"/>
                  </a:lnTo>
                  <a:lnTo>
                    <a:pt x="1109382" y="6858000"/>
                  </a:lnTo>
                  <a:lnTo>
                    <a:pt x="0" y="0"/>
                  </a:lnTo>
                  <a:close/>
                </a:path>
              </a:pathLst>
            </a:custGeom>
            <a:solidFill>
              <a:srgbClr val="226292">
                <a:alpha val="80000"/>
              </a:srgbClr>
            </a:solidFill>
            <a:ln>
              <a:noFill/>
            </a:ln>
          </p:spPr>
        </p:sp>
        <p:sp>
          <p:nvSpPr>
            <p:cNvPr id="19" name="Google Shape;19;p1"/>
            <p:cNvSpPr/>
            <p:nvPr/>
          </p:nvSpPr>
          <p:spPr>
            <a:xfrm>
              <a:off x="10371666" y="3589867"/>
              <a:ext cx="1817159" cy="3268133"/>
            </a:xfrm>
            <a:prstGeom prst="triangle">
              <a:avLst>
                <a:gd name="adj" fmla="val 100000"/>
              </a:avLst>
            </a:prstGeom>
            <a:solidFill>
              <a:srgbClr val="16B0E3">
                <a:alpha val="65882"/>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1"/>
            <p:cNvSpPr/>
            <p:nvPr/>
          </p:nvSpPr>
          <p:spPr>
            <a:xfrm>
              <a:off x="0" y="4013200"/>
              <a:ext cx="448733" cy="2844800"/>
            </a:xfrm>
            <a:prstGeom prst="triangle">
              <a:avLst>
                <a:gd name="adj" fmla="val 0"/>
              </a:avLst>
            </a:prstGeom>
            <a:solidFill>
              <a:schemeClr val="accent1">
                <a:alpha val="69803"/>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 name="Google Shape;21;p1"/>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lstStyle>
            <a:lvl1pPr marR="0" lvl="0" algn="l" rtl="0">
              <a:spcBef>
                <a:spcPts val="0"/>
              </a:spcBef>
              <a:spcAft>
                <a:spcPts val="0"/>
              </a:spcAft>
              <a:buClr>
                <a:schemeClr val="accent1"/>
              </a:buClr>
              <a:buSzPts val="3600"/>
              <a:buFont typeface="Trebuchet MS"/>
              <a:buNone/>
              <a:defRPr sz="36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2"/>
                </a:solidFill>
              </a:defRPr>
            </a:lvl2pPr>
            <a:lvl3pPr marR="0" lvl="2" algn="l" rtl="0">
              <a:spcBef>
                <a:spcPts val="0"/>
              </a:spcBef>
              <a:spcAft>
                <a:spcPts val="0"/>
              </a:spcAft>
              <a:buSzPts val="1400"/>
              <a:buNone/>
              <a:defRPr sz="1800" b="0" i="0" u="none" strike="noStrike" cap="none">
                <a:solidFill>
                  <a:schemeClr val="dk2"/>
                </a:solidFill>
              </a:defRPr>
            </a:lvl3pPr>
            <a:lvl4pPr marR="0" lvl="3" algn="l" rtl="0">
              <a:spcBef>
                <a:spcPts val="0"/>
              </a:spcBef>
              <a:spcAft>
                <a:spcPts val="0"/>
              </a:spcAft>
              <a:buSzPts val="1400"/>
              <a:buNone/>
              <a:defRPr sz="1800" b="0" i="0" u="none" strike="noStrike" cap="none">
                <a:solidFill>
                  <a:schemeClr val="dk2"/>
                </a:solidFill>
              </a:defRPr>
            </a:lvl4pPr>
            <a:lvl5pPr marR="0" lvl="4" algn="l" rtl="0">
              <a:spcBef>
                <a:spcPts val="0"/>
              </a:spcBef>
              <a:spcAft>
                <a:spcPts val="0"/>
              </a:spcAft>
              <a:buSzPts val="1400"/>
              <a:buNone/>
              <a:defRPr sz="1800" b="0" i="0" u="none" strike="noStrike" cap="none">
                <a:solidFill>
                  <a:schemeClr val="dk2"/>
                </a:solidFill>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22" name="Google Shape;22;p1"/>
          <p:cNvSpPr txBox="1">
            <a:spLocks noGrp="1"/>
          </p:cNvSpPr>
          <p:nvPr>
            <p:ph type="body" idx="1"/>
          </p:nvPr>
        </p:nvSpPr>
        <p:spPr>
          <a:xfrm>
            <a:off x="677334" y="2160589"/>
            <a:ext cx="8596668" cy="3880773"/>
          </a:xfrm>
          <a:prstGeom prst="rect">
            <a:avLst/>
          </a:prstGeom>
          <a:noFill/>
          <a:ln>
            <a:noFill/>
          </a:ln>
        </p:spPr>
        <p:txBody>
          <a:bodyPr spcFirstLastPara="1" wrap="square" lIns="91425" tIns="45700" rIns="91425" bIns="45700" anchor="t" anchorCtr="0"/>
          <a:lstStyle>
            <a:lvl1pPr marL="457200" marR="0" lvl="0" indent="-320040" algn="l" rtl="0">
              <a:spcBef>
                <a:spcPts val="1000"/>
              </a:spcBef>
              <a:spcAft>
                <a:spcPts val="0"/>
              </a:spcAft>
              <a:buClr>
                <a:schemeClr val="accent1"/>
              </a:buClr>
              <a:buSzPts val="1440"/>
              <a:buFont typeface="Noto Sans Symbols"/>
              <a:buChar char="▶"/>
              <a:defRPr sz="1800" b="0" i="0" u="none" strike="noStrike" cap="none">
                <a:solidFill>
                  <a:srgbClr val="3F3F3F"/>
                </a:solidFill>
                <a:latin typeface="Trebuchet MS"/>
                <a:ea typeface="Trebuchet MS"/>
                <a:cs typeface="Trebuchet MS"/>
                <a:sym typeface="Trebuchet MS"/>
              </a:defRPr>
            </a:lvl1pPr>
            <a:lvl2pPr marL="914400" marR="0" lvl="1" indent="-309880" algn="l" rtl="0">
              <a:spcBef>
                <a:spcPts val="1000"/>
              </a:spcBef>
              <a:spcAft>
                <a:spcPts val="0"/>
              </a:spcAft>
              <a:buClr>
                <a:schemeClr val="accent1"/>
              </a:buClr>
              <a:buSzPts val="1280"/>
              <a:buFont typeface="Noto Sans Symbols"/>
              <a:buChar char="▶"/>
              <a:defRPr sz="1600" b="0" i="0" u="none" strike="noStrike" cap="none">
                <a:solidFill>
                  <a:srgbClr val="3F3F3F"/>
                </a:solidFill>
                <a:latin typeface="Trebuchet MS"/>
                <a:ea typeface="Trebuchet MS"/>
                <a:cs typeface="Trebuchet MS"/>
                <a:sym typeface="Trebuchet MS"/>
              </a:defRPr>
            </a:lvl2pPr>
            <a:lvl3pPr marL="1371600" marR="0" lvl="2" indent="-299719" algn="l" rtl="0">
              <a:spcBef>
                <a:spcPts val="1000"/>
              </a:spcBef>
              <a:spcAft>
                <a:spcPts val="0"/>
              </a:spcAft>
              <a:buClr>
                <a:schemeClr val="accent1"/>
              </a:buClr>
              <a:buSzPts val="1120"/>
              <a:buFont typeface="Noto Sans Symbols"/>
              <a:buChar char="▶"/>
              <a:defRPr sz="1400" b="0" i="0" u="none" strike="noStrike" cap="none">
                <a:solidFill>
                  <a:srgbClr val="3F3F3F"/>
                </a:solidFill>
                <a:latin typeface="Trebuchet MS"/>
                <a:ea typeface="Trebuchet MS"/>
                <a:cs typeface="Trebuchet MS"/>
                <a:sym typeface="Trebuchet MS"/>
              </a:defRPr>
            </a:lvl3pPr>
            <a:lvl4pPr marL="1828800" marR="0" lvl="3"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4pPr>
            <a:lvl5pPr marL="2286000" marR="0" lvl="4"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5pPr>
            <a:lvl6pPr marL="2743200" marR="0" lvl="5"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6pPr>
            <a:lvl7pPr marL="3200400" marR="0" lvl="6"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7pPr>
            <a:lvl8pPr marL="3657600" marR="0" lvl="7"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8pPr>
            <a:lvl9pPr marL="4114800" marR="0" lvl="8"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9pPr>
          </a:lstStyle>
          <a:p>
            <a:endParaRPr/>
          </a:p>
        </p:txBody>
      </p:sp>
      <p:sp>
        <p:nvSpPr>
          <p:cNvPr id="23" name="Google Shape;23;p1"/>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24" name="Google Shape;24;p1"/>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25" name="Google Shape;25;p1"/>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9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9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9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9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9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9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9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ar-SA"/>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18"/>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Autofit/>
          </a:bodyPr>
          <a:lstStyle/>
          <a:p>
            <a:pPr marL="0" marR="0" lvl="0" indent="0" algn="ctr" rtl="1">
              <a:lnSpc>
                <a:spcPct val="90000"/>
              </a:lnSpc>
              <a:spcBef>
                <a:spcPts val="0"/>
              </a:spcBef>
              <a:spcAft>
                <a:spcPts val="0"/>
              </a:spcAft>
              <a:buClr>
                <a:schemeClr val="accent1"/>
              </a:buClr>
              <a:buSzPts val="3600"/>
              <a:buFont typeface="Trebuchet MS"/>
              <a:buNone/>
            </a:pPr>
            <a:endParaRPr sz="3600" b="0" i="0" u="none" strike="noStrike" cap="none">
              <a:solidFill>
                <a:schemeClr val="accent1"/>
              </a:solidFill>
              <a:latin typeface="Trebuchet MS"/>
              <a:ea typeface="Trebuchet MS"/>
              <a:cs typeface="Trebuchet MS"/>
              <a:sym typeface="Trebuchet MS"/>
            </a:endParaRPr>
          </a:p>
        </p:txBody>
      </p:sp>
      <p:sp>
        <p:nvSpPr>
          <p:cNvPr id="149" name="Google Shape;149;p18"/>
          <p:cNvSpPr txBox="1">
            <a:spLocks noGrp="1"/>
          </p:cNvSpPr>
          <p:nvPr>
            <p:ph type="body" idx="1"/>
          </p:nvPr>
        </p:nvSpPr>
        <p:spPr>
          <a:xfrm>
            <a:off x="677334" y="2160589"/>
            <a:ext cx="8596668" cy="3880773"/>
          </a:xfrm>
          <a:prstGeom prst="rect">
            <a:avLst/>
          </a:prstGeom>
          <a:noFill/>
          <a:ln>
            <a:noFill/>
          </a:ln>
        </p:spPr>
        <p:txBody>
          <a:bodyPr spcFirstLastPara="1" wrap="square" lIns="91425" tIns="45700" rIns="91425" bIns="45700" anchor="ctr" anchorCtr="0">
            <a:noAutofit/>
          </a:bodyPr>
          <a:lstStyle/>
          <a:p>
            <a:pPr marL="0" marR="0" lvl="0" indent="0" algn="ctr" rtl="1">
              <a:lnSpc>
                <a:spcPct val="90000"/>
              </a:lnSpc>
              <a:spcBef>
                <a:spcPts val="0"/>
              </a:spcBef>
              <a:spcAft>
                <a:spcPts val="0"/>
              </a:spcAft>
              <a:buClr>
                <a:schemeClr val="accent1"/>
              </a:buClr>
              <a:buSzPts val="1440"/>
              <a:buFont typeface="Noto Sans Symbols"/>
              <a:buNone/>
            </a:pPr>
            <a:endParaRPr sz="1800" b="0" i="0" u="none" strike="noStrike" cap="none">
              <a:solidFill>
                <a:srgbClr val="3F3F3F"/>
              </a:solidFill>
              <a:latin typeface="Trebuchet MS"/>
              <a:ea typeface="Trebuchet MS"/>
              <a:cs typeface="Trebuchet MS"/>
              <a:sym typeface="Trebuchet MS"/>
            </a:endParaRPr>
          </a:p>
          <a:p>
            <a:pPr marL="0" marR="0" lvl="0" indent="0" algn="ctr" rtl="1">
              <a:lnSpc>
                <a:spcPct val="90000"/>
              </a:lnSpc>
              <a:spcBef>
                <a:spcPts val="1000"/>
              </a:spcBef>
              <a:spcAft>
                <a:spcPts val="0"/>
              </a:spcAft>
              <a:buClr>
                <a:schemeClr val="accent1"/>
              </a:buClr>
              <a:buSzPts val="1440"/>
              <a:buFont typeface="Noto Sans Symbols"/>
              <a:buNone/>
            </a:pPr>
            <a:endParaRPr sz="1800" b="0" i="0" u="none" strike="noStrike" cap="none">
              <a:solidFill>
                <a:srgbClr val="3F3F3F"/>
              </a:solidFill>
              <a:latin typeface="Trebuchet MS"/>
              <a:ea typeface="Trebuchet MS"/>
              <a:cs typeface="Trebuchet MS"/>
              <a:sym typeface="Trebuchet MS"/>
            </a:endParaRPr>
          </a:p>
          <a:p>
            <a:pPr marL="0" marR="0" lvl="0" indent="0" algn="ctr" rtl="1">
              <a:lnSpc>
                <a:spcPct val="90000"/>
              </a:lnSpc>
              <a:spcBef>
                <a:spcPts val="1000"/>
              </a:spcBef>
              <a:spcAft>
                <a:spcPts val="0"/>
              </a:spcAft>
              <a:buClr>
                <a:schemeClr val="accent1"/>
              </a:buClr>
              <a:buSzPts val="1920"/>
              <a:buFont typeface="Noto Sans Symbols"/>
              <a:buNone/>
            </a:pPr>
            <a:r>
              <a:rPr lang="ar-SA" sz="2400" b="1" i="0" u="none" strike="noStrike" cap="none">
                <a:solidFill>
                  <a:srgbClr val="595959"/>
                </a:solidFill>
                <a:latin typeface="Trebuchet MS"/>
                <a:ea typeface="Trebuchet MS"/>
                <a:cs typeface="Trebuchet MS"/>
                <a:sym typeface="Trebuchet MS"/>
              </a:rPr>
              <a:t>جامعة جدة</a:t>
            </a:r>
            <a:endParaRPr/>
          </a:p>
          <a:p>
            <a:pPr marL="0" marR="0" lvl="0" indent="0" algn="ctr" rtl="1">
              <a:lnSpc>
                <a:spcPct val="90000"/>
              </a:lnSpc>
              <a:spcBef>
                <a:spcPts val="1000"/>
              </a:spcBef>
              <a:spcAft>
                <a:spcPts val="0"/>
              </a:spcAft>
              <a:buClr>
                <a:schemeClr val="accent1"/>
              </a:buClr>
              <a:buSzPts val="1920"/>
              <a:buFont typeface="Noto Sans Symbols"/>
              <a:buNone/>
            </a:pPr>
            <a:r>
              <a:rPr lang="ar-SA" sz="2400" b="1" i="0" u="none" strike="noStrike" cap="none">
                <a:solidFill>
                  <a:srgbClr val="595959"/>
                </a:solidFill>
                <a:latin typeface="Trebuchet MS"/>
                <a:ea typeface="Trebuchet MS"/>
                <a:cs typeface="Trebuchet MS"/>
                <a:sym typeface="Trebuchet MS"/>
              </a:rPr>
              <a:t>مهارات ريادة الأعمال</a:t>
            </a:r>
            <a:endParaRPr/>
          </a:p>
          <a:p>
            <a:pPr marL="0" marR="0" lvl="0" indent="0" algn="ctr" rtl="1">
              <a:lnSpc>
                <a:spcPct val="90000"/>
              </a:lnSpc>
              <a:spcBef>
                <a:spcPts val="1000"/>
              </a:spcBef>
              <a:spcAft>
                <a:spcPts val="0"/>
              </a:spcAft>
              <a:buClr>
                <a:schemeClr val="accent1"/>
              </a:buClr>
              <a:buSzPts val="1920"/>
              <a:buFont typeface="Noto Sans Symbols"/>
              <a:buNone/>
            </a:pPr>
            <a:r>
              <a:rPr lang="ar-SA" sz="2400" b="1" i="0" u="none" strike="noStrike" cap="none">
                <a:solidFill>
                  <a:srgbClr val="595959"/>
                </a:solidFill>
                <a:latin typeface="Trebuchet MS"/>
                <a:ea typeface="Trebuchet MS"/>
                <a:cs typeface="Trebuchet MS"/>
                <a:sym typeface="Trebuchet MS"/>
              </a:rPr>
              <a:t>BUS 100</a:t>
            </a:r>
            <a:endParaRPr sz="2400" b="1" i="0" u="none" strike="noStrike" cap="none">
              <a:solidFill>
                <a:srgbClr val="595959"/>
              </a:solidFill>
              <a:latin typeface="Trebuchet MS"/>
              <a:ea typeface="Trebuchet MS"/>
              <a:cs typeface="Trebuchet MS"/>
              <a:sym typeface="Trebuchet MS"/>
            </a:endParaRPr>
          </a:p>
        </p:txBody>
      </p:sp>
      <p:pic>
        <p:nvPicPr>
          <p:cNvPr id="150" name="Google Shape;150;p18"/>
          <p:cNvPicPr preferRelativeResize="0"/>
          <p:nvPr/>
        </p:nvPicPr>
        <p:blipFill rotWithShape="1">
          <a:blip r:embed="rId3">
            <a:alphaModFix/>
          </a:blip>
          <a:srcRect/>
          <a:stretch/>
        </p:blipFill>
        <p:spPr>
          <a:xfrm>
            <a:off x="2202873" y="57150"/>
            <a:ext cx="5417127" cy="3746500"/>
          </a:xfrm>
          <a:prstGeom prst="rect">
            <a:avLst/>
          </a:prstGeom>
          <a:noFill/>
          <a:ln>
            <a:noFill/>
          </a:ln>
        </p:spPr>
      </p:pic>
      <p:sp>
        <p:nvSpPr>
          <p:cNvPr id="151" name="Google Shape;151;p18"/>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fld id="{00000000-1234-1234-1234-123412341234}" type="slidenum">
              <a:rPr lang="ar-SA" sz="900" b="0" i="0" u="none" strike="noStrike" cap="none">
                <a:solidFill>
                  <a:schemeClr val="accent1"/>
                </a:solidFill>
                <a:latin typeface="Trebuchet MS"/>
                <a:ea typeface="Trebuchet MS"/>
                <a:cs typeface="Trebuchet MS"/>
                <a:sym typeface="Trebuchet MS"/>
              </a:rPr>
              <a:t>1</a:t>
            </a:fld>
            <a:endParaRPr sz="900" b="0" i="0" u="none" strike="noStrike" cap="none">
              <a:solidFill>
                <a:schemeClr val="accent1"/>
              </a:solidFill>
              <a:latin typeface="Trebuchet MS"/>
              <a:ea typeface="Trebuchet MS"/>
              <a:cs typeface="Trebuchet MS"/>
              <a:sym typeface="Trebuchet M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27"/>
          <p:cNvSpPr txBox="1">
            <a:spLocks noGrp="1"/>
          </p:cNvSpPr>
          <p:nvPr>
            <p:ph type="body" idx="1"/>
          </p:nvPr>
        </p:nvSpPr>
        <p:spPr>
          <a:xfrm>
            <a:off x="147484" y="250723"/>
            <a:ext cx="11518490" cy="6430296"/>
          </a:xfrm>
          <a:prstGeom prst="rect">
            <a:avLst/>
          </a:prstGeom>
          <a:noFill/>
          <a:ln>
            <a:noFill/>
          </a:ln>
        </p:spPr>
        <p:txBody>
          <a:bodyPr spcFirstLastPara="1" wrap="square" lIns="91425" tIns="45700" rIns="91425" bIns="45700" anchor="t" anchorCtr="0">
            <a:noAutofit/>
          </a:bodyPr>
          <a:lstStyle/>
          <a:p>
            <a:pPr marL="342900" marR="0" lvl="0" indent="-342900" algn="r" rtl="1">
              <a:lnSpc>
                <a:spcPct val="150000"/>
              </a:lnSpc>
              <a:spcBef>
                <a:spcPts val="0"/>
              </a:spcBef>
              <a:spcAft>
                <a:spcPts val="0"/>
              </a:spcAft>
              <a:buClr>
                <a:schemeClr val="accent1"/>
              </a:buClr>
              <a:buSzPts val="2072"/>
              <a:buFont typeface="Noto Sans Symbols"/>
              <a:buChar char="▶"/>
            </a:pPr>
            <a:r>
              <a:rPr lang="ar-SA" sz="2590" b="1" i="0" u="none" strike="noStrike" cap="none">
                <a:solidFill>
                  <a:srgbClr val="000000"/>
                </a:solidFill>
                <a:latin typeface="Times New Roman"/>
                <a:ea typeface="Times New Roman"/>
                <a:cs typeface="Times New Roman"/>
                <a:sym typeface="Times New Roman"/>
              </a:rPr>
              <a:t>3- 1 من المهم معرفة تقييم العميل للحل، وكيف يستطيع حل مشكلاته؟ بالإضافة إلى التأكُّد من بقيَّة الفرضيَّات في المرحلة السابقة.</a:t>
            </a:r>
            <a:endParaRPr/>
          </a:p>
          <a:p>
            <a:pPr marL="342900" marR="0" lvl="0" indent="-342900" algn="r" rtl="1">
              <a:lnSpc>
                <a:spcPct val="150000"/>
              </a:lnSpc>
              <a:spcBef>
                <a:spcPts val="1000"/>
              </a:spcBef>
              <a:spcAft>
                <a:spcPts val="0"/>
              </a:spcAft>
              <a:buClr>
                <a:schemeClr val="accent1"/>
              </a:buClr>
              <a:buSzPts val="2072"/>
              <a:buFont typeface="Noto Sans Symbols"/>
              <a:buChar char="▶"/>
            </a:pPr>
            <a:r>
              <a:rPr lang="ar-SA" sz="2590" b="1" i="0" u="none" strike="noStrike" cap="none">
                <a:solidFill>
                  <a:srgbClr val="3F3F3F"/>
                </a:solidFill>
                <a:latin typeface="Times New Roman"/>
                <a:ea typeface="Times New Roman"/>
                <a:cs typeface="Times New Roman"/>
                <a:sym typeface="Times New Roman"/>
              </a:rPr>
              <a:t>3 – 2 من المهم مناقشة التوزيع والتوصيل، وذلك بسؤال العميل عن الطريقة التي يفضلها للحصول على المنتج؟ </a:t>
            </a:r>
            <a:endParaRPr sz="2590" b="1" i="0" u="none" strike="noStrike" cap="none">
              <a:solidFill>
                <a:srgbClr val="3F3F3F"/>
              </a:solidFill>
              <a:latin typeface="Times New Roman"/>
              <a:ea typeface="Times New Roman"/>
              <a:cs typeface="Times New Roman"/>
              <a:sym typeface="Times New Roman"/>
            </a:endParaRPr>
          </a:p>
          <a:p>
            <a:pPr marL="342900" marR="0" lvl="0" indent="-342900" algn="r" rtl="1">
              <a:lnSpc>
                <a:spcPct val="150000"/>
              </a:lnSpc>
              <a:spcBef>
                <a:spcPts val="1000"/>
              </a:spcBef>
              <a:spcAft>
                <a:spcPts val="0"/>
              </a:spcAft>
              <a:buClr>
                <a:schemeClr val="accent1"/>
              </a:buClr>
              <a:buSzPts val="2072"/>
              <a:buFont typeface="Noto Sans Symbols"/>
              <a:buChar char="▶"/>
            </a:pPr>
            <a:r>
              <a:rPr lang="ar-SA" sz="2590" b="1" i="0" u="none" strike="noStrike" cap="none">
                <a:solidFill>
                  <a:srgbClr val="3F3F3F"/>
                </a:solidFill>
                <a:latin typeface="Times New Roman"/>
                <a:ea typeface="Times New Roman"/>
                <a:cs typeface="Times New Roman"/>
                <a:sym typeface="Times New Roman"/>
              </a:rPr>
              <a:t> 3- 3 من المهم عدم طرح جميع الأسئلة على جميع العملاء في كل المقابلات، </a:t>
            </a:r>
            <a:endParaRPr sz="2590" b="1" i="0" u="none" strike="noStrike" cap="none">
              <a:solidFill>
                <a:srgbClr val="3F3F3F"/>
              </a:solidFill>
              <a:latin typeface="Times New Roman"/>
              <a:ea typeface="Times New Roman"/>
              <a:cs typeface="Times New Roman"/>
              <a:sym typeface="Times New Roman"/>
            </a:endParaRPr>
          </a:p>
          <a:p>
            <a:pPr marL="342900" marR="0" lvl="0" indent="-342900" algn="r" rtl="1">
              <a:lnSpc>
                <a:spcPct val="150000"/>
              </a:lnSpc>
              <a:spcBef>
                <a:spcPts val="1000"/>
              </a:spcBef>
              <a:spcAft>
                <a:spcPts val="0"/>
              </a:spcAft>
              <a:buClr>
                <a:schemeClr val="accent1"/>
              </a:buClr>
              <a:buSzPts val="2072"/>
              <a:buFont typeface="Noto Sans Symbols"/>
              <a:buChar char="▶"/>
            </a:pPr>
            <a:r>
              <a:rPr lang="ar-SA" sz="2590" b="1" i="0" u="none" strike="noStrike" cap="none">
                <a:solidFill>
                  <a:srgbClr val="3F3F3F"/>
                </a:solidFill>
                <a:latin typeface="Times New Roman"/>
                <a:ea typeface="Times New Roman"/>
                <a:cs typeface="Times New Roman"/>
                <a:sym typeface="Times New Roman"/>
              </a:rPr>
              <a:t>3 -4 من الأفضل التركيز على المقابلات الفرديَّة (شخص مقابل شخص) أكثر من المقابلات الجماعيَّة، </a:t>
            </a:r>
            <a:endParaRPr sz="2590" b="1" i="0" u="none" strike="noStrike" cap="none">
              <a:solidFill>
                <a:srgbClr val="3F3F3F"/>
              </a:solidFill>
              <a:latin typeface="Times New Roman"/>
              <a:ea typeface="Times New Roman"/>
              <a:cs typeface="Times New Roman"/>
              <a:sym typeface="Times New Roman"/>
            </a:endParaRPr>
          </a:p>
          <a:p>
            <a:pPr marL="342900" marR="0" lvl="0" indent="-342900" algn="r" rtl="1">
              <a:lnSpc>
                <a:spcPct val="150000"/>
              </a:lnSpc>
              <a:spcBef>
                <a:spcPts val="1000"/>
              </a:spcBef>
              <a:spcAft>
                <a:spcPts val="0"/>
              </a:spcAft>
              <a:buClr>
                <a:schemeClr val="accent1"/>
              </a:buClr>
              <a:buSzPts val="2072"/>
              <a:buFont typeface="Noto Sans Symbols"/>
              <a:buChar char="▶"/>
            </a:pPr>
            <a:r>
              <a:rPr lang="ar-SA" sz="2590" b="1" i="0" u="none" strike="noStrike" cap="none">
                <a:solidFill>
                  <a:srgbClr val="3F3F3F"/>
                </a:solidFill>
                <a:latin typeface="Times New Roman"/>
                <a:ea typeface="Times New Roman"/>
                <a:cs typeface="Times New Roman"/>
                <a:sym typeface="Times New Roman"/>
              </a:rPr>
              <a:t>3-5	تحويل المقابلة إلى عمليَّة بيع إذا أبدى العميل اهتماماً بالحل المطروح.</a:t>
            </a:r>
            <a:endParaRPr/>
          </a:p>
          <a:p>
            <a:pPr marL="342900" marR="0" lvl="0" indent="-342900" algn="r" rtl="1">
              <a:lnSpc>
                <a:spcPct val="150000"/>
              </a:lnSpc>
              <a:spcBef>
                <a:spcPts val="1000"/>
              </a:spcBef>
              <a:spcAft>
                <a:spcPts val="0"/>
              </a:spcAft>
              <a:buClr>
                <a:schemeClr val="accent1"/>
              </a:buClr>
              <a:buSzPts val="2072"/>
              <a:buFont typeface="Noto Sans Symbols"/>
              <a:buChar char="▶"/>
            </a:pPr>
            <a:r>
              <a:rPr lang="ar-SA" sz="2590" b="1" i="0" u="none" strike="noStrike" cap="none">
                <a:solidFill>
                  <a:srgbClr val="3F3F3F"/>
                </a:solidFill>
                <a:latin typeface="Times New Roman"/>
                <a:ea typeface="Times New Roman"/>
                <a:cs typeface="Times New Roman"/>
                <a:sym typeface="Times New Roman"/>
              </a:rPr>
              <a:t>3-6	الأفضل العمل على تقليل الخصائص والوظائف للحل بدلاً من زيادتها، إلاَّ إذا اتَّفق عددٌ كافٍ من العملاء على أهميَّة خاصيَّة معيَّنة غير موجودة حالياً بالمنتج.</a:t>
            </a:r>
            <a:endParaRPr sz="2590" b="1" i="0" u="none" strike="noStrike" cap="none">
              <a:solidFill>
                <a:srgbClr val="3F3F3F"/>
              </a:solidFill>
              <a:latin typeface="Times New Roman"/>
              <a:ea typeface="Times New Roman"/>
              <a:cs typeface="Times New Roman"/>
              <a:sym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28"/>
          <p:cNvSpPr txBox="1">
            <a:spLocks noGrp="1"/>
          </p:cNvSpPr>
          <p:nvPr>
            <p:ph type="title"/>
          </p:nvPr>
        </p:nvSpPr>
        <p:spPr>
          <a:xfrm>
            <a:off x="677334" y="162231"/>
            <a:ext cx="8596668" cy="707923"/>
          </a:xfrm>
          <a:prstGeom prst="rect">
            <a:avLst/>
          </a:prstGeom>
          <a:noFill/>
          <a:ln>
            <a:noFill/>
          </a:ln>
        </p:spPr>
        <p:txBody>
          <a:bodyPr spcFirstLastPara="1" wrap="square" lIns="91425" tIns="45700" rIns="91425" bIns="45700" anchor="t" anchorCtr="0">
            <a:noAutofit/>
          </a:bodyPr>
          <a:lstStyle/>
          <a:p>
            <a:pPr marL="0" marR="0" lvl="0" indent="0" algn="r" rtl="1">
              <a:spcBef>
                <a:spcPts val="0"/>
              </a:spcBef>
              <a:spcAft>
                <a:spcPts val="0"/>
              </a:spcAft>
              <a:buClr>
                <a:srgbClr val="2F5496"/>
              </a:buClr>
              <a:buSzPts val="3200"/>
              <a:buFont typeface="Times New Roman"/>
              <a:buNone/>
            </a:pPr>
            <a:r>
              <a:rPr lang="ar-SA" sz="3200" b="1" i="0" u="none" strike="noStrike" cap="none">
                <a:solidFill>
                  <a:srgbClr val="2F5496"/>
                </a:solidFill>
                <a:latin typeface="Times New Roman"/>
                <a:ea typeface="Times New Roman"/>
                <a:cs typeface="Times New Roman"/>
                <a:sym typeface="Times New Roman"/>
              </a:rPr>
              <a:t>(4)	قياس التَّسعير أثناء مقابلات الحل:</a:t>
            </a:r>
            <a:endParaRPr sz="3200" b="1" i="0" u="none" strike="noStrike" cap="none">
              <a:solidFill>
                <a:srgbClr val="2F5496"/>
              </a:solidFill>
              <a:latin typeface="Times New Roman"/>
              <a:ea typeface="Times New Roman"/>
              <a:cs typeface="Times New Roman"/>
              <a:sym typeface="Times New Roman"/>
            </a:endParaRPr>
          </a:p>
        </p:txBody>
      </p:sp>
      <p:sp>
        <p:nvSpPr>
          <p:cNvPr id="207" name="Google Shape;207;p28"/>
          <p:cNvSpPr txBox="1">
            <a:spLocks noGrp="1"/>
          </p:cNvSpPr>
          <p:nvPr>
            <p:ph type="body" idx="1"/>
          </p:nvPr>
        </p:nvSpPr>
        <p:spPr>
          <a:xfrm>
            <a:off x="-104331" y="693174"/>
            <a:ext cx="12021029" cy="6164826"/>
          </a:xfrm>
          <a:prstGeom prst="rect">
            <a:avLst/>
          </a:prstGeom>
          <a:noFill/>
          <a:ln>
            <a:noFill/>
          </a:ln>
        </p:spPr>
        <p:txBody>
          <a:bodyPr spcFirstLastPara="1" wrap="square" lIns="91425" tIns="45700" rIns="91425" bIns="45700" anchor="t" anchorCtr="0">
            <a:noAutofit/>
          </a:bodyPr>
          <a:lstStyle/>
          <a:p>
            <a:pPr marL="342900" marR="0" lvl="0" indent="-342900" algn="r" rtl="1">
              <a:lnSpc>
                <a:spcPct val="140000"/>
              </a:lnSpc>
              <a:spcBef>
                <a:spcPts val="0"/>
              </a:spcBef>
              <a:spcAft>
                <a:spcPts val="0"/>
              </a:spcAft>
              <a:buClr>
                <a:schemeClr val="accent1"/>
              </a:buClr>
              <a:buSzPts val="1600"/>
              <a:buFont typeface="Noto Sans Symbols"/>
              <a:buChar char="▶"/>
            </a:pPr>
            <a:r>
              <a:rPr lang="ar-SA" sz="2000" b="1" i="0" u="none" strike="noStrike" cap="none">
                <a:solidFill>
                  <a:srgbClr val="3F3F3F"/>
                </a:solidFill>
                <a:latin typeface="Times New Roman"/>
                <a:ea typeface="Times New Roman"/>
                <a:cs typeface="Times New Roman"/>
                <a:sym typeface="Times New Roman"/>
              </a:rPr>
              <a:t>من المهم جداً قياس الفرضيات المتعلِّقة بالتَّسعير أثناء مقابلة العملاء حول الحل. من الأفضل عدم سؤال العملاء عن السعر المناسب من وجهة نظرهم، وبدلاً من ذلك تحديد السعر المناسب مقابل الحصول على المنتج المطروح. ينبغي على الريادي أن يطرح سياسة التَّسعير للعملاء بكل وضوح،</a:t>
            </a:r>
            <a:endParaRPr/>
          </a:p>
          <a:p>
            <a:pPr marL="0" marR="0" lvl="0" indent="0" algn="r" rtl="1">
              <a:lnSpc>
                <a:spcPct val="140000"/>
              </a:lnSpc>
              <a:spcBef>
                <a:spcPts val="1000"/>
              </a:spcBef>
              <a:spcAft>
                <a:spcPts val="0"/>
              </a:spcAft>
              <a:buClr>
                <a:schemeClr val="accent1"/>
              </a:buClr>
              <a:buSzPts val="1600"/>
              <a:buFont typeface="Noto Sans Symbols"/>
              <a:buNone/>
            </a:pPr>
            <a:r>
              <a:rPr lang="ar-SA" sz="2000" b="1" i="0" u="none" strike="noStrike" cap="none">
                <a:solidFill>
                  <a:srgbClr val="3F3F3F"/>
                </a:solidFill>
                <a:latin typeface="Times New Roman"/>
                <a:ea typeface="Times New Roman"/>
                <a:cs typeface="Times New Roman"/>
                <a:sym typeface="Times New Roman"/>
              </a:rPr>
              <a:t>        فيما يلي عدَّة عوامل تساعد على زيادة إقناع العميل في قبول السعر المطروح وهي:</a:t>
            </a:r>
            <a:endParaRPr/>
          </a:p>
          <a:p>
            <a:pPr marL="342900" marR="0" lvl="0" indent="-342900" algn="r" rtl="1">
              <a:lnSpc>
                <a:spcPct val="140000"/>
              </a:lnSpc>
              <a:spcBef>
                <a:spcPts val="1000"/>
              </a:spcBef>
              <a:spcAft>
                <a:spcPts val="0"/>
              </a:spcAft>
              <a:buClr>
                <a:schemeClr val="accent1"/>
              </a:buClr>
              <a:buSzPts val="1600"/>
              <a:buFont typeface="Noto Sans Symbols"/>
              <a:buChar char="▶"/>
            </a:pPr>
            <a:r>
              <a:rPr lang="ar-SA" sz="2000" b="1" i="0" u="none" strike="noStrike" cap="none">
                <a:solidFill>
                  <a:srgbClr val="3F3F3F"/>
                </a:solidFill>
                <a:latin typeface="Times New Roman"/>
                <a:ea typeface="Times New Roman"/>
                <a:cs typeface="Times New Roman"/>
                <a:sym typeface="Times New Roman"/>
              </a:rPr>
              <a:t>4-1	العمل على تكوين انطباع جيد لدى العملاء، وبناء الثقة بين مَن يُجري المقابلة والعميل، وإقناع العميل بأنَّه الرابح الأكبر، وبأنَّ القيمة التي يحصل عليها تعادل أو تزيد عن القيمة التي سيتحمَّلها.</a:t>
            </a:r>
            <a:endParaRPr/>
          </a:p>
          <a:p>
            <a:pPr marL="342900" marR="0" lvl="0" indent="-342900" algn="r" rtl="1">
              <a:lnSpc>
                <a:spcPct val="140000"/>
              </a:lnSpc>
              <a:spcBef>
                <a:spcPts val="1000"/>
              </a:spcBef>
              <a:spcAft>
                <a:spcPts val="0"/>
              </a:spcAft>
              <a:buClr>
                <a:schemeClr val="accent1"/>
              </a:buClr>
              <a:buSzPts val="1600"/>
              <a:buFont typeface="Noto Sans Symbols"/>
              <a:buChar char="▶"/>
            </a:pPr>
            <a:r>
              <a:rPr lang="ar-SA" sz="2000" b="1" i="0" u="none" strike="noStrike" cap="none">
                <a:solidFill>
                  <a:srgbClr val="3F3F3F"/>
                </a:solidFill>
                <a:latin typeface="Times New Roman"/>
                <a:ea typeface="Times New Roman"/>
                <a:cs typeface="Times New Roman"/>
                <a:sym typeface="Times New Roman"/>
              </a:rPr>
              <a:t>4-2	اختيار عدد محدود من العملاء في البداية، والتوضيح للعميل بأنَّ المشروع الريادي سيركِّز على عدد محدود من العملاء، وسيعمل على الاهتمام باحتياجاتهم وطلباتهم.</a:t>
            </a:r>
            <a:endParaRPr/>
          </a:p>
          <a:p>
            <a:pPr marL="342900" marR="0" lvl="0" indent="-342900" algn="r" rtl="1">
              <a:lnSpc>
                <a:spcPct val="140000"/>
              </a:lnSpc>
              <a:spcBef>
                <a:spcPts val="1000"/>
              </a:spcBef>
              <a:spcAft>
                <a:spcPts val="0"/>
              </a:spcAft>
              <a:buClr>
                <a:schemeClr val="accent1"/>
              </a:buClr>
              <a:buSzPts val="1600"/>
              <a:buFont typeface="Noto Sans Symbols"/>
              <a:buChar char="▶"/>
            </a:pPr>
            <a:r>
              <a:rPr lang="ar-SA" sz="2000" b="1" i="0" u="none" strike="noStrike" cap="none">
                <a:solidFill>
                  <a:srgbClr val="3F3F3F"/>
                </a:solidFill>
                <a:latin typeface="Times New Roman"/>
                <a:ea typeface="Times New Roman"/>
                <a:cs typeface="Times New Roman"/>
                <a:sym typeface="Times New Roman"/>
              </a:rPr>
              <a:t>4-3	تثبيت السعر على المدى القريب على الأقل، وعدم تغيير التسعير بشكل كبير خلال فترة الإطلاق. لأن أغلب التغييرات تكون ضارَّة بالمشروع، ولا يجب تغيير السياسة التَّسعيريَّة قبل اختبارها مع العملاء أولاً. </a:t>
            </a:r>
            <a:endParaRPr/>
          </a:p>
          <a:p>
            <a:pPr marL="342900" marR="0" lvl="0" indent="-342900" algn="r" rtl="1">
              <a:lnSpc>
                <a:spcPct val="140000"/>
              </a:lnSpc>
              <a:spcBef>
                <a:spcPts val="1000"/>
              </a:spcBef>
              <a:spcAft>
                <a:spcPts val="0"/>
              </a:spcAft>
              <a:buClr>
                <a:schemeClr val="accent1"/>
              </a:buClr>
              <a:buSzPts val="1600"/>
              <a:buFont typeface="Noto Sans Symbols"/>
              <a:buChar char="▶"/>
            </a:pPr>
            <a:r>
              <a:rPr lang="ar-SA" sz="2000" b="1" i="0" u="none" strike="noStrike" cap="none">
                <a:solidFill>
                  <a:srgbClr val="3F3F3F"/>
                </a:solidFill>
                <a:latin typeface="Times New Roman"/>
                <a:ea typeface="Times New Roman"/>
                <a:cs typeface="Times New Roman"/>
                <a:sym typeface="Times New Roman"/>
              </a:rPr>
              <a:t>4-4	ثقة الريادي في أنَّ المنتج/الحل المطروح يستحق السعر المطلوب، وذلك كونه يحل المشكلات المدروسة سابقاً، والتي أكَّد العملاء على أهميَّتها، وعلى الحاجة لإيجاد حلول لها.</a:t>
            </a:r>
            <a:endParaRPr/>
          </a:p>
          <a:p>
            <a:pPr marL="342900" marR="0" lvl="0" indent="-251459" algn="r" rtl="1">
              <a:lnSpc>
                <a:spcPct val="90000"/>
              </a:lnSpc>
              <a:spcBef>
                <a:spcPts val="1000"/>
              </a:spcBef>
              <a:spcAft>
                <a:spcPts val="0"/>
              </a:spcAft>
              <a:buClr>
                <a:schemeClr val="accent1"/>
              </a:buClr>
              <a:buSzPts val="1440"/>
              <a:buFont typeface="Noto Sans Symbols"/>
              <a:buNone/>
            </a:pPr>
            <a:endParaRPr sz="1800" b="0" i="0" u="none" strike="noStrike" cap="none">
              <a:solidFill>
                <a:srgbClr val="3F3F3F"/>
              </a:solidFill>
              <a:latin typeface="Trebuchet MS"/>
              <a:ea typeface="Trebuchet MS"/>
              <a:cs typeface="Trebuchet MS"/>
              <a:sym typeface="Trebuchet M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p29"/>
          <p:cNvSpPr txBox="1">
            <a:spLocks noGrp="1"/>
          </p:cNvSpPr>
          <p:nvPr>
            <p:ph type="title"/>
          </p:nvPr>
        </p:nvSpPr>
        <p:spPr>
          <a:xfrm>
            <a:off x="1429501" y="191729"/>
            <a:ext cx="8596668" cy="870155"/>
          </a:xfrm>
          <a:prstGeom prst="rect">
            <a:avLst/>
          </a:prstGeom>
          <a:noFill/>
          <a:ln>
            <a:noFill/>
          </a:ln>
        </p:spPr>
        <p:txBody>
          <a:bodyPr spcFirstLastPara="1" wrap="square" lIns="91425" tIns="45700" rIns="91425" bIns="45700" anchor="t" anchorCtr="0">
            <a:noAutofit/>
          </a:bodyPr>
          <a:lstStyle/>
          <a:p>
            <a:pPr marL="0" marR="0" lvl="0" indent="0" algn="r" rtl="1">
              <a:spcBef>
                <a:spcPts val="0"/>
              </a:spcBef>
              <a:spcAft>
                <a:spcPts val="0"/>
              </a:spcAft>
              <a:buClr>
                <a:srgbClr val="2F5496"/>
              </a:buClr>
              <a:buSzPts val="3200"/>
              <a:buFont typeface="Times New Roman"/>
              <a:buNone/>
            </a:pPr>
            <a:r>
              <a:rPr lang="ar-SA" sz="3200" b="1" i="0" u="none" strike="noStrike" cap="none">
                <a:solidFill>
                  <a:srgbClr val="2F5496"/>
                </a:solidFill>
                <a:latin typeface="Times New Roman"/>
                <a:ea typeface="Times New Roman"/>
                <a:cs typeface="Times New Roman"/>
                <a:sym typeface="Times New Roman"/>
              </a:rPr>
              <a:t>(4)	(يتبع) قياس التَّسعير أثناء مقابلات الحل :</a:t>
            </a:r>
            <a:endParaRPr sz="3200" b="1" i="0" u="none" strike="noStrike" cap="none">
              <a:solidFill>
                <a:srgbClr val="2F5496"/>
              </a:solidFill>
              <a:latin typeface="Times New Roman"/>
              <a:ea typeface="Times New Roman"/>
              <a:cs typeface="Times New Roman"/>
              <a:sym typeface="Times New Roman"/>
            </a:endParaRPr>
          </a:p>
        </p:txBody>
      </p:sp>
      <p:sp>
        <p:nvSpPr>
          <p:cNvPr id="213" name="Google Shape;213;p29"/>
          <p:cNvSpPr txBox="1">
            <a:spLocks noGrp="1"/>
          </p:cNvSpPr>
          <p:nvPr>
            <p:ph type="body" idx="1"/>
          </p:nvPr>
        </p:nvSpPr>
        <p:spPr>
          <a:xfrm>
            <a:off x="176981" y="870155"/>
            <a:ext cx="11680721" cy="5987845"/>
          </a:xfrm>
          <a:prstGeom prst="rect">
            <a:avLst/>
          </a:prstGeom>
          <a:noFill/>
          <a:ln>
            <a:noFill/>
          </a:ln>
        </p:spPr>
        <p:txBody>
          <a:bodyPr spcFirstLastPara="1" wrap="square" lIns="91425" tIns="45700" rIns="91425" bIns="45700" anchor="t" anchorCtr="0">
            <a:noAutofit/>
          </a:bodyPr>
          <a:lstStyle/>
          <a:p>
            <a:pPr marL="342900" marR="0" lvl="0" indent="-265176" algn="l" rtl="0">
              <a:lnSpc>
                <a:spcPct val="90000"/>
              </a:lnSpc>
              <a:spcBef>
                <a:spcPts val="0"/>
              </a:spcBef>
              <a:spcAft>
                <a:spcPts val="0"/>
              </a:spcAft>
              <a:buClr>
                <a:schemeClr val="accent1"/>
              </a:buClr>
              <a:buSzPts val="1224"/>
              <a:buFont typeface="Noto Sans Symbols"/>
              <a:buNone/>
            </a:pPr>
            <a:endParaRPr sz="1530" b="0" i="0" u="none" strike="noStrike" cap="none">
              <a:solidFill>
                <a:srgbClr val="3F3F3F"/>
              </a:solidFill>
              <a:latin typeface="Trebuchet MS"/>
              <a:ea typeface="Trebuchet MS"/>
              <a:cs typeface="Trebuchet MS"/>
              <a:sym typeface="Trebuchet MS"/>
            </a:endParaRPr>
          </a:p>
          <a:p>
            <a:pPr marL="342900" marR="0" lvl="0" indent="-342900" algn="r" rtl="1">
              <a:lnSpc>
                <a:spcPct val="140000"/>
              </a:lnSpc>
              <a:spcBef>
                <a:spcPts val="1000"/>
              </a:spcBef>
              <a:spcAft>
                <a:spcPts val="0"/>
              </a:spcAft>
              <a:buClr>
                <a:schemeClr val="accent1"/>
              </a:buClr>
              <a:buSzPts val="1224"/>
              <a:buFont typeface="Noto Sans Symbols"/>
              <a:buChar char="▶"/>
            </a:pPr>
            <a:r>
              <a:rPr lang="ar-SA" sz="1530" b="0" i="0" u="none" strike="noStrike" cap="none">
                <a:solidFill>
                  <a:srgbClr val="3F3F3F"/>
                </a:solidFill>
                <a:latin typeface="Trebuchet MS"/>
                <a:ea typeface="Trebuchet MS"/>
                <a:cs typeface="Trebuchet MS"/>
                <a:sym typeface="Trebuchet MS"/>
              </a:rPr>
              <a:t>4-5	</a:t>
            </a:r>
            <a:r>
              <a:rPr lang="ar-SA" sz="2720" b="1" i="0" u="none" strike="noStrike" cap="none">
                <a:solidFill>
                  <a:srgbClr val="3F3F3F"/>
                </a:solidFill>
                <a:latin typeface="Times New Roman"/>
                <a:ea typeface="Times New Roman"/>
                <a:cs typeface="Times New Roman"/>
                <a:sym typeface="Times New Roman"/>
              </a:rPr>
              <a:t>من المهم مناقشة العميل حول التسعير، ويمكن السؤال مباشرة، هل ستدفع مبلغ مقابل الحصول على المنتج؟.</a:t>
            </a:r>
            <a:endParaRPr/>
          </a:p>
          <a:p>
            <a:pPr marL="342900" marR="0" lvl="0" indent="-342900" algn="r" rtl="1">
              <a:lnSpc>
                <a:spcPct val="140000"/>
              </a:lnSpc>
              <a:spcBef>
                <a:spcPts val="1000"/>
              </a:spcBef>
              <a:spcAft>
                <a:spcPts val="0"/>
              </a:spcAft>
              <a:buClr>
                <a:schemeClr val="accent1"/>
              </a:buClr>
              <a:buSzPts val="2176"/>
              <a:buFont typeface="Noto Sans Symbols"/>
              <a:buChar char="▶"/>
            </a:pPr>
            <a:r>
              <a:rPr lang="ar-SA" sz="2720" b="1" i="0" u="none" strike="noStrike" cap="none">
                <a:solidFill>
                  <a:srgbClr val="3F3F3F"/>
                </a:solidFill>
                <a:latin typeface="Times New Roman"/>
                <a:ea typeface="Times New Roman"/>
                <a:cs typeface="Times New Roman"/>
                <a:sym typeface="Times New Roman"/>
              </a:rPr>
              <a:t>4-6	من المهم مقابلة العميل الذي يملك صلاحيَّة اتِّخاذ قرار شراء المنتج. في الشركات قد يكون المدير التنفيذي، أو مدير المشتريات، أو مدير القسم المعنيّ بالمنتج. في حال المستهلك النهائي قد يكون الوالدان الشخصين الأنسب؛ كونهما صاحبي اتخاذ قرارات الشراء في الأسرة. </a:t>
            </a:r>
            <a:endParaRPr/>
          </a:p>
          <a:p>
            <a:pPr marL="342900" marR="0" lvl="0" indent="-342900" algn="r" rtl="1">
              <a:lnSpc>
                <a:spcPct val="140000"/>
              </a:lnSpc>
              <a:spcBef>
                <a:spcPts val="1000"/>
              </a:spcBef>
              <a:spcAft>
                <a:spcPts val="0"/>
              </a:spcAft>
              <a:buClr>
                <a:schemeClr val="accent1"/>
              </a:buClr>
              <a:buSzPts val="2176"/>
              <a:buFont typeface="Noto Sans Symbols"/>
              <a:buChar char="▶"/>
            </a:pPr>
            <a:r>
              <a:rPr lang="ar-SA" sz="2720" b="1" i="0" u="none" strike="noStrike" cap="none">
                <a:solidFill>
                  <a:srgbClr val="3F3F3F"/>
                </a:solidFill>
                <a:latin typeface="Times New Roman"/>
                <a:ea typeface="Times New Roman"/>
                <a:cs typeface="Times New Roman"/>
                <a:sym typeface="Times New Roman"/>
              </a:rPr>
              <a:t>4-7	إذا تمَّ عرض المنتج بدون مقابل، ولم يقبل العميل الحصول عليه أو التسجيل لاستخدامه، فهذا مؤشر على أنَّ المشكلة غير هامَّة، أو أنَّ الحل غير مناسب حتَّى بدون مقابل، أو بأنَّ العميل الحالي ليس العميل المناسب للمنتج.</a:t>
            </a:r>
            <a:endParaRPr/>
          </a:p>
          <a:p>
            <a:pPr marL="342900" marR="0" lvl="0" indent="-204723" algn="r" rtl="1">
              <a:lnSpc>
                <a:spcPct val="140000"/>
              </a:lnSpc>
              <a:spcBef>
                <a:spcPts val="1000"/>
              </a:spcBef>
              <a:spcAft>
                <a:spcPts val="0"/>
              </a:spcAft>
              <a:buClr>
                <a:schemeClr val="accent1"/>
              </a:buClr>
              <a:buSzPts val="2176"/>
              <a:buFont typeface="Noto Sans Symbols"/>
              <a:buNone/>
            </a:pPr>
            <a:endParaRPr sz="2720" b="1" i="0" u="none" strike="noStrike" cap="none">
              <a:solidFill>
                <a:srgbClr val="3F3F3F"/>
              </a:solidFill>
              <a:latin typeface="Times New Roman"/>
              <a:ea typeface="Times New Roman"/>
              <a:cs typeface="Times New Roman"/>
              <a:sym typeface="Times New Roman"/>
            </a:endParaRPr>
          </a:p>
          <a:p>
            <a:pPr marL="342900" marR="0" lvl="0" indent="-265176" algn="r" rtl="1">
              <a:lnSpc>
                <a:spcPct val="90000"/>
              </a:lnSpc>
              <a:spcBef>
                <a:spcPts val="1000"/>
              </a:spcBef>
              <a:spcAft>
                <a:spcPts val="0"/>
              </a:spcAft>
              <a:buClr>
                <a:schemeClr val="accent1"/>
              </a:buClr>
              <a:buSzPts val="1224"/>
              <a:buFont typeface="Noto Sans Symbols"/>
              <a:buNone/>
            </a:pPr>
            <a:endParaRPr sz="1530" b="0" i="0" u="none" strike="noStrike" cap="none">
              <a:solidFill>
                <a:srgbClr val="3F3F3F"/>
              </a:solidFill>
              <a:latin typeface="Trebuchet MS"/>
              <a:ea typeface="Trebuchet MS"/>
              <a:cs typeface="Trebuchet MS"/>
              <a:sym typeface="Trebuchet M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30"/>
          <p:cNvSpPr txBox="1">
            <a:spLocks noGrp="1"/>
          </p:cNvSpPr>
          <p:nvPr>
            <p:ph type="title"/>
          </p:nvPr>
        </p:nvSpPr>
        <p:spPr>
          <a:xfrm>
            <a:off x="677334" y="265471"/>
            <a:ext cx="8596668" cy="870155"/>
          </a:xfrm>
          <a:prstGeom prst="rect">
            <a:avLst/>
          </a:prstGeom>
          <a:noFill/>
          <a:ln>
            <a:noFill/>
          </a:ln>
        </p:spPr>
        <p:txBody>
          <a:bodyPr spcFirstLastPara="1" wrap="square" lIns="91425" tIns="45700" rIns="91425" bIns="45700" anchor="t" anchorCtr="0">
            <a:noAutofit/>
          </a:bodyPr>
          <a:lstStyle/>
          <a:p>
            <a:pPr marL="0" marR="0" lvl="0" indent="0" algn="r" rtl="1">
              <a:spcBef>
                <a:spcPts val="0"/>
              </a:spcBef>
              <a:spcAft>
                <a:spcPts val="0"/>
              </a:spcAft>
              <a:buClr>
                <a:srgbClr val="2F5496"/>
              </a:buClr>
              <a:buSzPts val="3200"/>
              <a:buFont typeface="Times New Roman"/>
              <a:buNone/>
            </a:pPr>
            <a:r>
              <a:rPr lang="ar-SA" sz="3200" b="1" i="0" u="none" strike="noStrike" cap="none">
                <a:solidFill>
                  <a:srgbClr val="2F5496"/>
                </a:solidFill>
                <a:latin typeface="Times New Roman"/>
                <a:ea typeface="Times New Roman"/>
                <a:cs typeface="Times New Roman"/>
                <a:sym typeface="Times New Roman"/>
              </a:rPr>
              <a:t>(5)</a:t>
            </a:r>
            <a:r>
              <a:rPr lang="ar-SA" sz="3600" b="0" i="0" u="none" strike="noStrike" cap="none">
                <a:solidFill>
                  <a:schemeClr val="accent1"/>
                </a:solidFill>
                <a:latin typeface="Trebuchet MS"/>
                <a:ea typeface="Trebuchet MS"/>
                <a:cs typeface="Trebuchet MS"/>
                <a:sym typeface="Trebuchet MS"/>
              </a:rPr>
              <a:t>	</a:t>
            </a:r>
            <a:r>
              <a:rPr lang="ar-SA" sz="3200" b="1" i="0" u="none" strike="noStrike" cap="none">
                <a:solidFill>
                  <a:srgbClr val="2F5496"/>
                </a:solidFill>
                <a:latin typeface="Times New Roman"/>
                <a:ea typeface="Times New Roman"/>
                <a:cs typeface="Times New Roman"/>
                <a:sym typeface="Times New Roman"/>
              </a:rPr>
              <a:t>دليل مقابلة العملاء حول الحل:</a:t>
            </a:r>
            <a:endParaRPr sz="3200" b="1" i="0" u="none" strike="noStrike" cap="none">
              <a:solidFill>
                <a:srgbClr val="2F5496"/>
              </a:solidFill>
              <a:latin typeface="Times New Roman"/>
              <a:ea typeface="Times New Roman"/>
              <a:cs typeface="Times New Roman"/>
              <a:sym typeface="Times New Roman"/>
            </a:endParaRPr>
          </a:p>
        </p:txBody>
      </p:sp>
      <p:sp>
        <p:nvSpPr>
          <p:cNvPr id="219" name="Google Shape;219;p30"/>
          <p:cNvSpPr txBox="1">
            <a:spLocks noGrp="1"/>
          </p:cNvSpPr>
          <p:nvPr>
            <p:ph type="body" idx="1"/>
          </p:nvPr>
        </p:nvSpPr>
        <p:spPr>
          <a:xfrm>
            <a:off x="117987" y="899652"/>
            <a:ext cx="11739716" cy="5958347"/>
          </a:xfrm>
          <a:prstGeom prst="rect">
            <a:avLst/>
          </a:prstGeom>
          <a:noFill/>
          <a:ln>
            <a:noFill/>
          </a:ln>
        </p:spPr>
        <p:txBody>
          <a:bodyPr spcFirstLastPara="1" wrap="square" lIns="91425" tIns="45700" rIns="91425" bIns="45700" anchor="t" anchorCtr="0">
            <a:noAutofit/>
          </a:bodyPr>
          <a:lstStyle/>
          <a:p>
            <a:pPr marL="342900" marR="0" lvl="0" indent="-342900" algn="r" rtl="1">
              <a:lnSpc>
                <a:spcPct val="80000"/>
              </a:lnSpc>
              <a:spcBef>
                <a:spcPts val="0"/>
              </a:spcBef>
              <a:spcAft>
                <a:spcPts val="0"/>
              </a:spcAft>
              <a:buClr>
                <a:schemeClr val="accent1"/>
              </a:buClr>
              <a:buSzPts val="1400"/>
              <a:buFont typeface="Noto Sans Symbols"/>
              <a:buChar char="▶"/>
            </a:pPr>
            <a:r>
              <a:rPr lang="ar-SA" sz="1750" b="1" i="0" u="none" strike="noStrike" cap="none">
                <a:solidFill>
                  <a:srgbClr val="3F3F3F"/>
                </a:solidFill>
                <a:latin typeface="Times New Roman"/>
                <a:ea typeface="Times New Roman"/>
                <a:cs typeface="Times New Roman"/>
                <a:sym typeface="Times New Roman"/>
              </a:rPr>
              <a:t>فيما يلي تعليمات تفصيليَّة عن كيفيَّة إجراء المقابلات حول الحل:</a:t>
            </a:r>
            <a:endParaRPr sz="1750" b="1" i="0" u="none" strike="noStrike" cap="none">
              <a:solidFill>
                <a:srgbClr val="3F3F3F"/>
              </a:solidFill>
              <a:latin typeface="Times New Roman"/>
              <a:ea typeface="Times New Roman"/>
              <a:cs typeface="Times New Roman"/>
              <a:sym typeface="Times New Roman"/>
            </a:endParaRPr>
          </a:p>
          <a:p>
            <a:pPr marL="342900" marR="0" lvl="0" indent="-342900" algn="r" rtl="1">
              <a:lnSpc>
                <a:spcPct val="80000"/>
              </a:lnSpc>
              <a:spcBef>
                <a:spcPts val="1000"/>
              </a:spcBef>
              <a:spcAft>
                <a:spcPts val="0"/>
              </a:spcAft>
              <a:buClr>
                <a:schemeClr val="accent1"/>
              </a:buClr>
              <a:buSzPts val="1600"/>
              <a:buFont typeface="Noto Sans Symbols"/>
              <a:buChar char="▶"/>
            </a:pPr>
            <a:r>
              <a:rPr lang="ar-SA" sz="2000" b="1" i="0" u="none" strike="noStrike" cap="none">
                <a:solidFill>
                  <a:srgbClr val="FF0000"/>
                </a:solidFill>
                <a:latin typeface="Times New Roman"/>
                <a:ea typeface="Times New Roman"/>
                <a:cs typeface="Times New Roman"/>
                <a:sym typeface="Times New Roman"/>
              </a:rPr>
              <a:t>5-1	ما قبل المقابلة:</a:t>
            </a:r>
            <a:endParaRPr/>
          </a:p>
          <a:p>
            <a:pPr marL="0" marR="0" lvl="0" indent="0" algn="r" rtl="1">
              <a:lnSpc>
                <a:spcPct val="140000"/>
              </a:lnSpc>
              <a:spcBef>
                <a:spcPts val="1000"/>
              </a:spcBef>
              <a:spcAft>
                <a:spcPts val="0"/>
              </a:spcAft>
              <a:buClr>
                <a:schemeClr val="accent1"/>
              </a:buClr>
              <a:buSzPts val="1400"/>
              <a:buFont typeface="Noto Sans Symbols"/>
              <a:buNone/>
            </a:pPr>
            <a:r>
              <a:rPr lang="ar-SA" sz="1750" b="1" i="0" u="none" strike="noStrike" cap="none">
                <a:solidFill>
                  <a:srgbClr val="3F3F3F"/>
                </a:solidFill>
                <a:latin typeface="Times New Roman"/>
                <a:ea typeface="Times New Roman"/>
                <a:cs typeface="Times New Roman"/>
                <a:sym typeface="Times New Roman"/>
              </a:rPr>
              <a:t>التركيز على استقبال العميل، والترحيب به، وعدم الاستعجال في بدء المقابلة. مع التأكيد بأنَّ المقابلة بهدف التعرُّف على تقييم العميل للحل المطروح، وبأنَّه ليس مجبراً على شراء المنتج. يتمُّ كذلك تسجيل بيانات العميل، ويمكن البدء بالمعلومات العامَّة، مثل الاسم، وأي معلومة لها علاقة مباشرة بموضوع المقابلة. </a:t>
            </a:r>
            <a:endParaRPr/>
          </a:p>
          <a:p>
            <a:pPr marL="342900" marR="0" lvl="0" indent="-285750" algn="r" rtl="1">
              <a:lnSpc>
                <a:spcPct val="80000"/>
              </a:lnSpc>
              <a:spcBef>
                <a:spcPts val="1000"/>
              </a:spcBef>
              <a:spcAft>
                <a:spcPts val="0"/>
              </a:spcAft>
              <a:buClr>
                <a:schemeClr val="accent1"/>
              </a:buClr>
              <a:buSzPts val="900"/>
              <a:buFont typeface="Noto Sans Symbols"/>
              <a:buNone/>
            </a:pPr>
            <a:endParaRPr sz="1125" b="0" i="0" u="none" strike="noStrike" cap="none">
              <a:solidFill>
                <a:srgbClr val="3F3F3F"/>
              </a:solidFill>
              <a:latin typeface="Trebuchet MS"/>
              <a:ea typeface="Trebuchet MS"/>
              <a:cs typeface="Trebuchet MS"/>
              <a:sym typeface="Trebuchet MS"/>
            </a:endParaRPr>
          </a:p>
          <a:p>
            <a:pPr marL="342900" marR="0" lvl="0" indent="-342900" algn="r" rtl="1">
              <a:lnSpc>
                <a:spcPct val="80000"/>
              </a:lnSpc>
              <a:spcBef>
                <a:spcPts val="1000"/>
              </a:spcBef>
              <a:spcAft>
                <a:spcPts val="0"/>
              </a:spcAft>
              <a:buClr>
                <a:schemeClr val="accent1"/>
              </a:buClr>
              <a:buSzPts val="1600"/>
              <a:buFont typeface="Noto Sans Symbols"/>
              <a:buChar char="▶"/>
            </a:pPr>
            <a:r>
              <a:rPr lang="ar-SA" sz="2000" b="1" i="0" u="none" strike="noStrike" cap="none">
                <a:solidFill>
                  <a:srgbClr val="FF0000"/>
                </a:solidFill>
                <a:latin typeface="Times New Roman"/>
                <a:ea typeface="Times New Roman"/>
                <a:cs typeface="Times New Roman"/>
                <a:sym typeface="Times New Roman"/>
              </a:rPr>
              <a:t>5-2	أثناء المقابلة:</a:t>
            </a:r>
            <a:endParaRPr/>
          </a:p>
          <a:p>
            <a:pPr marL="0" marR="0" lvl="0" indent="0" algn="r" rtl="1">
              <a:lnSpc>
                <a:spcPct val="150000"/>
              </a:lnSpc>
              <a:spcBef>
                <a:spcPts val="1000"/>
              </a:spcBef>
              <a:spcAft>
                <a:spcPts val="0"/>
              </a:spcAft>
              <a:buClr>
                <a:schemeClr val="accent1"/>
              </a:buClr>
              <a:buSzPts val="1400"/>
              <a:buFont typeface="Noto Sans Symbols"/>
              <a:buNone/>
            </a:pPr>
            <a:r>
              <a:rPr lang="ar-SA" sz="1750" b="1" i="0" u="none" strike="noStrike" cap="none">
                <a:solidFill>
                  <a:srgbClr val="3F3F3F"/>
                </a:solidFill>
                <a:latin typeface="Times New Roman"/>
                <a:ea typeface="Times New Roman"/>
                <a:cs typeface="Times New Roman"/>
                <a:sym typeface="Times New Roman"/>
              </a:rPr>
              <a:t>يتمُّ بدء المقابلة بتقديم عرض عن مشكلات العملاء الحاليَّة (بناء على مقابلات العملاء في مرحلة التعرُّف على المشكلات/الحاجات)، ويتمُّ فيها استعراض أهم ثلاث مشكلات. يساعد استعراض المشكلات العميل على استحضار المشكلات المعروضة عند تقييمه للحل المطروح لاحقًا. يمكن تقديم المشكلات بشكل منفصل، أو بشكل متداخل إذا كانت المشكلات تؤثر على بعضها البعض. </a:t>
            </a:r>
            <a:endParaRPr/>
          </a:p>
          <a:p>
            <a:pPr marL="342900" marR="0" lvl="0" indent="-285750" algn="r" rtl="1">
              <a:lnSpc>
                <a:spcPct val="80000"/>
              </a:lnSpc>
              <a:spcBef>
                <a:spcPts val="1000"/>
              </a:spcBef>
              <a:spcAft>
                <a:spcPts val="0"/>
              </a:spcAft>
              <a:buClr>
                <a:schemeClr val="accent1"/>
              </a:buClr>
              <a:buSzPts val="900"/>
              <a:buFont typeface="Noto Sans Symbols"/>
              <a:buNone/>
            </a:pPr>
            <a:endParaRPr sz="1125" b="0" i="0" u="none" strike="noStrike" cap="none">
              <a:solidFill>
                <a:srgbClr val="3F3F3F"/>
              </a:solidFill>
              <a:latin typeface="Trebuchet MS"/>
              <a:ea typeface="Trebuchet MS"/>
              <a:cs typeface="Trebuchet MS"/>
              <a:sym typeface="Trebuchet MS"/>
            </a:endParaRPr>
          </a:p>
          <a:p>
            <a:pPr marL="342900" marR="0" lvl="0" indent="-342900" algn="r" rtl="1">
              <a:lnSpc>
                <a:spcPct val="80000"/>
              </a:lnSpc>
              <a:spcBef>
                <a:spcPts val="1000"/>
              </a:spcBef>
              <a:spcAft>
                <a:spcPts val="0"/>
              </a:spcAft>
              <a:buClr>
                <a:schemeClr val="accent1"/>
              </a:buClr>
              <a:buSzPts val="1550"/>
              <a:buFont typeface="Noto Sans Symbols"/>
              <a:buChar char="▶"/>
            </a:pPr>
            <a:r>
              <a:rPr lang="ar-SA" sz="1937" b="1" i="0" u="none" strike="noStrike" cap="none">
                <a:solidFill>
                  <a:srgbClr val="FF0000"/>
                </a:solidFill>
                <a:latin typeface="Times New Roman"/>
                <a:ea typeface="Times New Roman"/>
                <a:cs typeface="Times New Roman"/>
                <a:sym typeface="Times New Roman"/>
              </a:rPr>
              <a:t>5-3 / 3-6	نهاية المقابلة وبعد المقابلة:</a:t>
            </a:r>
            <a:endParaRPr sz="1937" b="1" i="0" u="none" strike="noStrike" cap="none">
              <a:solidFill>
                <a:srgbClr val="FF0000"/>
              </a:solidFill>
              <a:latin typeface="Times New Roman"/>
              <a:ea typeface="Times New Roman"/>
              <a:cs typeface="Times New Roman"/>
              <a:sym typeface="Times New Roman"/>
            </a:endParaRPr>
          </a:p>
          <a:p>
            <a:pPr marL="0" marR="0" lvl="0" indent="0" algn="r" rtl="1">
              <a:lnSpc>
                <a:spcPct val="150000"/>
              </a:lnSpc>
              <a:spcBef>
                <a:spcPts val="1000"/>
              </a:spcBef>
              <a:spcAft>
                <a:spcPts val="0"/>
              </a:spcAft>
              <a:buClr>
                <a:schemeClr val="accent1"/>
              </a:buClr>
              <a:buSzPts val="1450"/>
              <a:buFont typeface="Noto Sans Symbols"/>
              <a:buNone/>
            </a:pPr>
            <a:r>
              <a:rPr lang="ar-SA" sz="1812" b="1" i="0" u="none" strike="noStrike" cap="none">
                <a:solidFill>
                  <a:srgbClr val="3F3F3F"/>
                </a:solidFill>
                <a:latin typeface="Times New Roman"/>
                <a:ea typeface="Times New Roman"/>
                <a:cs typeface="Times New Roman"/>
                <a:sym typeface="Times New Roman"/>
              </a:rPr>
              <a:t>يتمُّ في نهاية المقابلة سؤال العميل إذا كان يرغب في إضافة أيِّ معلومة، أو إذا كان لديه سؤال حول المقابلة، أو أيّ شيء آخر يتعلَّق بالحل. بعد ذلك يقوم مَن يُجري المقابلة بشكر العميل مرَّة أخرى على ما تفضَّل به من وقت ومعلومات. بعد انتهاء المقابلة ومغادرة العميل يقوم مَن يُجري المقابلة مباشرة بتدوين جميع المعلومات، </a:t>
            </a:r>
            <a:r>
              <a:rPr lang="ar-SA" sz="1812" b="1">
                <a:latin typeface="Times New Roman"/>
                <a:ea typeface="Times New Roman"/>
                <a:cs typeface="Times New Roman"/>
                <a:sym typeface="Times New Roman"/>
              </a:rPr>
              <a:t>و الملاحظات</a:t>
            </a:r>
            <a:r>
              <a:rPr lang="ar-SA" sz="1812" b="1" i="0" u="none" strike="noStrike" cap="none">
                <a:solidFill>
                  <a:srgbClr val="3F3F3F"/>
                </a:solidFill>
                <a:latin typeface="Times New Roman"/>
                <a:ea typeface="Times New Roman"/>
                <a:cs typeface="Times New Roman"/>
                <a:sym typeface="Times New Roman"/>
              </a:rPr>
              <a:t>، والانطباعات ذات العلاقة بالمقابلة. </a:t>
            </a:r>
            <a:endParaRPr sz="1125" b="0" i="0" u="none" strike="noStrike" cap="none">
              <a:solidFill>
                <a:srgbClr val="3F3F3F"/>
              </a:solidFill>
              <a:latin typeface="Trebuchet MS"/>
              <a:ea typeface="Trebuchet MS"/>
              <a:cs typeface="Trebuchet MS"/>
              <a:sym typeface="Trebuchet M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p31"/>
          <p:cNvSpPr txBox="1">
            <a:spLocks noGrp="1"/>
          </p:cNvSpPr>
          <p:nvPr>
            <p:ph type="title"/>
          </p:nvPr>
        </p:nvSpPr>
        <p:spPr>
          <a:xfrm>
            <a:off x="677334" y="147484"/>
            <a:ext cx="8596668" cy="722671"/>
          </a:xfrm>
          <a:prstGeom prst="rect">
            <a:avLst/>
          </a:prstGeom>
          <a:noFill/>
          <a:ln>
            <a:noFill/>
          </a:ln>
        </p:spPr>
        <p:txBody>
          <a:bodyPr spcFirstLastPara="1" wrap="square" lIns="91425" tIns="45700" rIns="91425" bIns="45700" anchor="t" anchorCtr="0">
            <a:noAutofit/>
          </a:bodyPr>
          <a:lstStyle/>
          <a:p>
            <a:pPr marL="0" marR="0" lvl="0" indent="0" algn="r" rtl="1">
              <a:spcBef>
                <a:spcPts val="0"/>
              </a:spcBef>
              <a:spcAft>
                <a:spcPts val="0"/>
              </a:spcAft>
              <a:buClr>
                <a:srgbClr val="2F5496"/>
              </a:buClr>
              <a:buSzPts val="3200"/>
              <a:buFont typeface="Times New Roman"/>
              <a:buNone/>
            </a:pPr>
            <a:r>
              <a:rPr lang="ar-SA" sz="3200" b="1" i="0" u="none" strike="noStrike" cap="none">
                <a:solidFill>
                  <a:srgbClr val="2F5496"/>
                </a:solidFill>
                <a:latin typeface="Times New Roman"/>
                <a:ea typeface="Times New Roman"/>
                <a:cs typeface="Times New Roman"/>
                <a:sym typeface="Times New Roman"/>
              </a:rPr>
              <a:t>(6)</a:t>
            </a:r>
            <a:r>
              <a:rPr lang="ar-SA" sz="3600" b="0" i="0" u="none" strike="noStrike" cap="none">
                <a:solidFill>
                  <a:schemeClr val="accent1"/>
                </a:solidFill>
                <a:latin typeface="Trebuchet MS"/>
                <a:ea typeface="Trebuchet MS"/>
                <a:cs typeface="Trebuchet MS"/>
                <a:sym typeface="Trebuchet MS"/>
              </a:rPr>
              <a:t>	</a:t>
            </a:r>
            <a:r>
              <a:rPr lang="ar-SA" sz="3200" b="1" i="0" u="none" strike="noStrike" cap="none">
                <a:solidFill>
                  <a:srgbClr val="2F5496"/>
                </a:solidFill>
                <a:latin typeface="Times New Roman"/>
                <a:ea typeface="Times New Roman"/>
                <a:cs typeface="Times New Roman"/>
                <a:sym typeface="Times New Roman"/>
              </a:rPr>
              <a:t>مراجعة مقابلات الحل:</a:t>
            </a:r>
            <a:endParaRPr sz="3200" b="1" i="0" u="none" strike="noStrike" cap="none">
              <a:solidFill>
                <a:srgbClr val="2F5496"/>
              </a:solidFill>
              <a:latin typeface="Times New Roman"/>
              <a:ea typeface="Times New Roman"/>
              <a:cs typeface="Times New Roman"/>
              <a:sym typeface="Times New Roman"/>
            </a:endParaRPr>
          </a:p>
        </p:txBody>
      </p:sp>
      <p:sp>
        <p:nvSpPr>
          <p:cNvPr id="225" name="Google Shape;225;p31"/>
          <p:cNvSpPr txBox="1">
            <a:spLocks noGrp="1"/>
          </p:cNvSpPr>
          <p:nvPr>
            <p:ph type="body" idx="1"/>
          </p:nvPr>
        </p:nvSpPr>
        <p:spPr>
          <a:xfrm>
            <a:off x="250723" y="752169"/>
            <a:ext cx="11636477" cy="5987844"/>
          </a:xfrm>
          <a:prstGeom prst="rect">
            <a:avLst/>
          </a:prstGeom>
          <a:noFill/>
          <a:ln>
            <a:noFill/>
          </a:ln>
        </p:spPr>
        <p:txBody>
          <a:bodyPr spcFirstLastPara="1" wrap="square" lIns="91425" tIns="45700" rIns="91425" bIns="45700" anchor="t" anchorCtr="0">
            <a:noAutofit/>
          </a:bodyPr>
          <a:lstStyle/>
          <a:p>
            <a:pPr marL="342900" marR="0" lvl="0" indent="-342900" algn="r" rtl="1">
              <a:lnSpc>
                <a:spcPct val="150000"/>
              </a:lnSpc>
              <a:spcBef>
                <a:spcPts val="0"/>
              </a:spcBef>
              <a:spcAft>
                <a:spcPts val="0"/>
              </a:spcAft>
              <a:buClr>
                <a:schemeClr val="accent1"/>
              </a:buClr>
              <a:buSzPts val="2072"/>
              <a:buFont typeface="Noto Sans Symbols"/>
              <a:buChar char="▶"/>
            </a:pPr>
            <a:r>
              <a:rPr lang="ar-SA" sz="2590" b="1" i="0" u="none" strike="noStrike" cap="none">
                <a:solidFill>
                  <a:srgbClr val="3F3F3F"/>
                </a:solidFill>
                <a:latin typeface="Times New Roman"/>
                <a:ea typeface="Times New Roman"/>
                <a:cs typeface="Times New Roman"/>
                <a:sym typeface="Times New Roman"/>
              </a:rPr>
              <a:t>يقوم فريق العمل بمراجعة تصميم مقابلة العملاء، والعرض الخاص بها، بعد إجراء عدد مناسب من المقابلات (العدد يعتمد على طبيعة المقابلات، وعددها، والفترات الزمنيَّة بينها) وذلك للتأكُّد من النقاط التالية:(2)</a:t>
            </a:r>
            <a:endParaRPr/>
          </a:p>
          <a:p>
            <a:pPr marL="342900" marR="0" lvl="0" indent="-342900" algn="r" rtl="1">
              <a:lnSpc>
                <a:spcPct val="150000"/>
              </a:lnSpc>
              <a:spcBef>
                <a:spcPts val="1000"/>
              </a:spcBef>
              <a:spcAft>
                <a:spcPts val="0"/>
              </a:spcAft>
              <a:buClr>
                <a:schemeClr val="accent1"/>
              </a:buClr>
              <a:buSzPts val="2072"/>
              <a:buFont typeface="Noto Sans Symbols"/>
              <a:buChar char="▶"/>
            </a:pPr>
            <a:r>
              <a:rPr lang="ar-SA" sz="2590" b="1" i="0" u="none" strike="noStrike" cap="none">
                <a:solidFill>
                  <a:srgbClr val="3F3F3F"/>
                </a:solidFill>
                <a:latin typeface="Times New Roman"/>
                <a:ea typeface="Times New Roman"/>
                <a:cs typeface="Times New Roman"/>
                <a:sym typeface="Times New Roman"/>
              </a:rPr>
              <a:t>7-1	إضافة/حذف الخصائص للحل المطروح بناء على مرئيات العملاء وتقييمهم. قد يحتاج الريادي إلى إضافة خصائص جديدة، أو الاستغناء عن خصائص حاليَّة للوصول إلى الخصائص المناسبة للمنتج النهائي.</a:t>
            </a:r>
            <a:endParaRPr/>
          </a:p>
          <a:p>
            <a:pPr marL="342900" marR="0" lvl="0" indent="-342900" algn="r" rtl="1">
              <a:lnSpc>
                <a:spcPct val="150000"/>
              </a:lnSpc>
              <a:spcBef>
                <a:spcPts val="1000"/>
              </a:spcBef>
              <a:spcAft>
                <a:spcPts val="0"/>
              </a:spcAft>
              <a:buClr>
                <a:schemeClr val="accent1"/>
              </a:buClr>
              <a:buSzPts val="2072"/>
              <a:buFont typeface="Noto Sans Symbols"/>
              <a:buChar char="▶"/>
            </a:pPr>
            <a:r>
              <a:rPr lang="ar-SA" sz="2590" b="1" i="0" u="none" strike="noStrike" cap="none">
                <a:solidFill>
                  <a:srgbClr val="3F3F3F"/>
                </a:solidFill>
                <a:latin typeface="Times New Roman"/>
                <a:ea typeface="Times New Roman"/>
                <a:cs typeface="Times New Roman"/>
                <a:sym typeface="Times New Roman"/>
              </a:rPr>
              <a:t>7-2	مراجعة الفرضيَّات المحدَّدة مسبقًا، والتأكُّد من أنَّها ما زالت قائمة ومناسبة.</a:t>
            </a:r>
            <a:endParaRPr/>
          </a:p>
          <a:p>
            <a:pPr marL="342900" marR="0" lvl="0" indent="-342900" algn="r" rtl="1">
              <a:lnSpc>
                <a:spcPct val="150000"/>
              </a:lnSpc>
              <a:spcBef>
                <a:spcPts val="1000"/>
              </a:spcBef>
              <a:spcAft>
                <a:spcPts val="0"/>
              </a:spcAft>
              <a:buClr>
                <a:schemeClr val="accent1"/>
              </a:buClr>
              <a:buSzPts val="2072"/>
              <a:buFont typeface="Noto Sans Symbols"/>
              <a:buChar char="▶"/>
            </a:pPr>
            <a:r>
              <a:rPr lang="ar-SA" sz="2590" b="1" i="0" u="none" strike="noStrike" cap="none">
                <a:solidFill>
                  <a:srgbClr val="3F3F3F"/>
                </a:solidFill>
                <a:latin typeface="Times New Roman"/>
                <a:ea typeface="Times New Roman"/>
                <a:cs typeface="Times New Roman"/>
                <a:sym typeface="Times New Roman"/>
              </a:rPr>
              <a:t>7-3	مراجعة خصائص التَّسعير، وذلك بطلب سعر أعلى إذا وجدت بأنَّ العملاء لا يعترضون على السعر الحالي، أو بإيجاد طريقة لإقناع العملاء بأنَّ المنتج يستحق السعر الحالي، وخصوصًا إذا كانت الحلول الحاليَّة مجانيَّة، أو غير مكلِّفة</a:t>
            </a:r>
            <a:r>
              <a:rPr lang="ar-SA" sz="1665" b="0" i="0" u="none" strike="noStrike" cap="none">
                <a:solidFill>
                  <a:srgbClr val="3F3F3F"/>
                </a:solidFill>
                <a:latin typeface="Trebuchet MS"/>
                <a:ea typeface="Trebuchet MS"/>
                <a:cs typeface="Trebuchet MS"/>
                <a:sym typeface="Trebuchet MS"/>
              </a:rPr>
              <a:t>. </a:t>
            </a:r>
            <a:endParaRPr/>
          </a:p>
          <a:p>
            <a:pPr marL="342900" marR="0" lvl="0" indent="-258318" algn="l" rtl="0">
              <a:spcBef>
                <a:spcPts val="1000"/>
              </a:spcBef>
              <a:spcAft>
                <a:spcPts val="0"/>
              </a:spcAft>
              <a:buClr>
                <a:schemeClr val="accent1"/>
              </a:buClr>
              <a:buSzPts val="1332"/>
              <a:buFont typeface="Noto Sans Symbols"/>
              <a:buNone/>
            </a:pPr>
            <a:endParaRPr sz="1665" b="0" i="0" u="none" strike="noStrike" cap="none">
              <a:solidFill>
                <a:srgbClr val="3F3F3F"/>
              </a:solidFill>
              <a:latin typeface="Trebuchet MS"/>
              <a:ea typeface="Trebuchet MS"/>
              <a:cs typeface="Trebuchet MS"/>
              <a:sym typeface="Trebuchet M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p32"/>
          <p:cNvSpPr txBox="1">
            <a:spLocks noGrp="1"/>
          </p:cNvSpPr>
          <p:nvPr>
            <p:ph type="body" idx="1"/>
          </p:nvPr>
        </p:nvSpPr>
        <p:spPr>
          <a:xfrm>
            <a:off x="677333" y="368711"/>
            <a:ext cx="11180370" cy="6297560"/>
          </a:xfrm>
          <a:prstGeom prst="rect">
            <a:avLst/>
          </a:prstGeom>
          <a:noFill/>
          <a:ln>
            <a:noFill/>
          </a:ln>
        </p:spPr>
        <p:txBody>
          <a:bodyPr spcFirstLastPara="1" wrap="square" lIns="91425" tIns="45700" rIns="91425" bIns="45700" anchor="t" anchorCtr="0">
            <a:noAutofit/>
          </a:bodyPr>
          <a:lstStyle/>
          <a:p>
            <a:pPr marL="0" marR="0" lvl="0" indent="0" algn="r" rtl="1">
              <a:lnSpc>
                <a:spcPct val="200000"/>
              </a:lnSpc>
              <a:spcBef>
                <a:spcPts val="0"/>
              </a:spcBef>
              <a:spcAft>
                <a:spcPts val="0"/>
              </a:spcAft>
              <a:buClr>
                <a:schemeClr val="accent1"/>
              </a:buClr>
              <a:buSzPts val="1920"/>
              <a:buFont typeface="Noto Sans Symbols"/>
              <a:buNone/>
            </a:pPr>
            <a:r>
              <a:rPr lang="ar-SA" sz="2400" b="1" i="0" u="none" strike="noStrike" cap="none">
                <a:solidFill>
                  <a:srgbClr val="3F3F3F"/>
                </a:solidFill>
                <a:latin typeface="Times New Roman"/>
                <a:ea typeface="Times New Roman"/>
                <a:cs typeface="Times New Roman"/>
                <a:sym typeface="Times New Roman"/>
              </a:rPr>
              <a:t>        بعد الانتهاء من المقابلات يُنصح بتقسيم العملاء بناءً على تقييمهم للمنتج، ومدى رغبتهم في شرائه، أو الحصول عليه إلى أربعة أنواع هي:</a:t>
            </a:r>
            <a:endParaRPr/>
          </a:p>
          <a:p>
            <a:pPr marL="342900" marR="0" lvl="0" indent="-342900" algn="r" rtl="1">
              <a:lnSpc>
                <a:spcPct val="200000"/>
              </a:lnSpc>
              <a:spcBef>
                <a:spcPts val="1000"/>
              </a:spcBef>
              <a:spcAft>
                <a:spcPts val="0"/>
              </a:spcAft>
              <a:buClr>
                <a:schemeClr val="accent1"/>
              </a:buClr>
              <a:buSzPts val="1920"/>
              <a:buFont typeface="Noto Sans Symbols"/>
              <a:buChar char="▶"/>
            </a:pPr>
            <a:r>
              <a:rPr lang="ar-SA" sz="2400" b="1" i="0" u="none" strike="noStrike" cap="none">
                <a:solidFill>
                  <a:srgbClr val="3F3F3F"/>
                </a:solidFill>
                <a:latin typeface="Times New Roman"/>
                <a:ea typeface="Times New Roman"/>
                <a:cs typeface="Times New Roman"/>
                <a:sym typeface="Times New Roman"/>
              </a:rPr>
              <a:t>1)	العملاء مغرمون بالمنتج وليس هناك حاجة للتعديل في مخطط العمل.</a:t>
            </a:r>
            <a:endParaRPr/>
          </a:p>
          <a:p>
            <a:pPr marL="342900" marR="0" lvl="0" indent="-342900" algn="r" rtl="1">
              <a:lnSpc>
                <a:spcPct val="200000"/>
              </a:lnSpc>
              <a:spcBef>
                <a:spcPts val="1000"/>
              </a:spcBef>
              <a:spcAft>
                <a:spcPts val="0"/>
              </a:spcAft>
              <a:buClr>
                <a:schemeClr val="accent1"/>
              </a:buClr>
              <a:buSzPts val="1920"/>
              <a:buFont typeface="Noto Sans Symbols"/>
              <a:buChar char="▶"/>
            </a:pPr>
            <a:r>
              <a:rPr lang="ar-SA" sz="2400" b="1" i="0" u="none" strike="noStrike" cap="none">
                <a:solidFill>
                  <a:srgbClr val="3F3F3F"/>
                </a:solidFill>
                <a:latin typeface="Times New Roman"/>
                <a:ea typeface="Times New Roman"/>
                <a:cs typeface="Times New Roman"/>
                <a:sym typeface="Times New Roman"/>
              </a:rPr>
              <a:t>2)	العملاء يحبُّون المنتج، وهناك طلب واضح لإضافة خاصيَّة/خصائص معيَّنة في المنتج النهائي.</a:t>
            </a:r>
            <a:endParaRPr/>
          </a:p>
          <a:p>
            <a:pPr marL="342900" marR="0" lvl="0" indent="-342900" algn="r" rtl="1">
              <a:lnSpc>
                <a:spcPct val="200000"/>
              </a:lnSpc>
              <a:spcBef>
                <a:spcPts val="1000"/>
              </a:spcBef>
              <a:spcAft>
                <a:spcPts val="0"/>
              </a:spcAft>
              <a:buClr>
                <a:schemeClr val="accent1"/>
              </a:buClr>
              <a:buSzPts val="1920"/>
              <a:buFont typeface="Noto Sans Symbols"/>
              <a:buChar char="▶"/>
            </a:pPr>
            <a:r>
              <a:rPr lang="ar-SA" sz="2400" b="1" i="0" u="none" strike="noStrike" cap="none">
                <a:solidFill>
                  <a:srgbClr val="3F3F3F"/>
                </a:solidFill>
                <a:latin typeface="Times New Roman"/>
                <a:ea typeface="Times New Roman"/>
                <a:cs typeface="Times New Roman"/>
                <a:sym typeface="Times New Roman"/>
              </a:rPr>
              <a:t>3)	العملاء يستطيعون فهم المنتج بعد شرح طويل، وليس هناك رغبة لشراء المنتج.</a:t>
            </a:r>
            <a:endParaRPr/>
          </a:p>
          <a:p>
            <a:pPr marL="342900" marR="0" lvl="0" indent="-342900" algn="r" rtl="1">
              <a:lnSpc>
                <a:spcPct val="200000"/>
              </a:lnSpc>
              <a:spcBef>
                <a:spcPts val="1000"/>
              </a:spcBef>
              <a:spcAft>
                <a:spcPts val="0"/>
              </a:spcAft>
              <a:buClr>
                <a:schemeClr val="accent1"/>
              </a:buClr>
              <a:buSzPts val="1920"/>
              <a:buFont typeface="Noto Sans Symbols"/>
              <a:buChar char="▶"/>
            </a:pPr>
            <a:r>
              <a:rPr lang="ar-SA" sz="2400" b="1" i="0" u="none" strike="noStrike" cap="none">
                <a:solidFill>
                  <a:srgbClr val="3F3F3F"/>
                </a:solidFill>
                <a:latin typeface="Times New Roman"/>
                <a:ea typeface="Times New Roman"/>
                <a:cs typeface="Times New Roman"/>
                <a:sym typeface="Times New Roman"/>
              </a:rPr>
              <a:t>4)	العملاء لا يرون أنَّ هناك حاجة للمنتج</a:t>
            </a:r>
            <a:r>
              <a:rPr lang="ar-SA" sz="1800" b="0" i="0" u="none" strike="noStrike" cap="none">
                <a:solidFill>
                  <a:srgbClr val="3F3F3F"/>
                </a:solidFill>
                <a:latin typeface="Times New Roman"/>
                <a:ea typeface="Times New Roman"/>
                <a:cs typeface="Times New Roman"/>
                <a:sym typeface="Times New Roman"/>
              </a:rPr>
              <a:t>.</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p33"/>
          <p:cNvSpPr txBox="1">
            <a:spLocks noGrp="1"/>
          </p:cNvSpPr>
          <p:nvPr>
            <p:ph type="title"/>
          </p:nvPr>
        </p:nvSpPr>
        <p:spPr>
          <a:xfrm>
            <a:off x="774316" y="152400"/>
            <a:ext cx="8596668" cy="658761"/>
          </a:xfrm>
          <a:prstGeom prst="rect">
            <a:avLst/>
          </a:prstGeom>
          <a:noFill/>
          <a:ln>
            <a:noFill/>
          </a:ln>
        </p:spPr>
        <p:txBody>
          <a:bodyPr spcFirstLastPara="1" wrap="square" lIns="91425" tIns="45700" rIns="91425" bIns="45700" anchor="t" anchorCtr="0">
            <a:noAutofit/>
          </a:bodyPr>
          <a:lstStyle/>
          <a:p>
            <a:pPr marL="0" marR="0" lvl="0" indent="0" algn="r" rtl="1">
              <a:spcBef>
                <a:spcPts val="0"/>
              </a:spcBef>
              <a:spcAft>
                <a:spcPts val="0"/>
              </a:spcAft>
              <a:buClr>
                <a:srgbClr val="2F5496"/>
              </a:buClr>
              <a:buSzPts val="3200"/>
              <a:buFont typeface="Times New Roman"/>
              <a:buNone/>
            </a:pPr>
            <a:r>
              <a:rPr lang="ar-SA" sz="3200" b="1" i="0" u="none" strike="noStrike" cap="none" dirty="0">
                <a:solidFill>
                  <a:srgbClr val="2F5496"/>
                </a:solidFill>
                <a:latin typeface="Times New Roman"/>
                <a:ea typeface="Times New Roman"/>
                <a:cs typeface="Times New Roman"/>
                <a:sym typeface="Times New Roman"/>
              </a:rPr>
              <a:t>(7)</a:t>
            </a:r>
            <a:r>
              <a:rPr lang="ar-SA" sz="3600" b="0" i="0" u="none" strike="noStrike" cap="none" dirty="0">
                <a:solidFill>
                  <a:schemeClr val="accent1"/>
                </a:solidFill>
                <a:latin typeface="Trebuchet MS"/>
                <a:ea typeface="Trebuchet MS"/>
                <a:cs typeface="Trebuchet MS"/>
                <a:sym typeface="Trebuchet MS"/>
              </a:rPr>
              <a:t>	</a:t>
            </a:r>
            <a:r>
              <a:rPr lang="ar-SA" sz="3200" b="1" i="0" u="none" strike="noStrike" cap="none" dirty="0">
                <a:solidFill>
                  <a:srgbClr val="2F5496"/>
                </a:solidFill>
                <a:latin typeface="Times New Roman"/>
                <a:ea typeface="Times New Roman"/>
                <a:cs typeface="Times New Roman"/>
                <a:sym typeface="Times New Roman"/>
              </a:rPr>
              <a:t>متى تنتهي مرحلة مقابلات العملاء؟</a:t>
            </a:r>
            <a:endParaRPr sz="3200" b="1" i="0" u="none" strike="noStrike" cap="none" dirty="0">
              <a:solidFill>
                <a:srgbClr val="2F5496"/>
              </a:solidFill>
              <a:latin typeface="Times New Roman"/>
              <a:ea typeface="Times New Roman"/>
              <a:cs typeface="Times New Roman"/>
              <a:sym typeface="Times New Roman"/>
            </a:endParaRPr>
          </a:p>
        </p:txBody>
      </p:sp>
      <p:sp>
        <p:nvSpPr>
          <p:cNvPr id="236" name="Google Shape;236;p33"/>
          <p:cNvSpPr txBox="1">
            <a:spLocks noGrp="1"/>
          </p:cNvSpPr>
          <p:nvPr>
            <p:ph type="body" idx="1"/>
          </p:nvPr>
        </p:nvSpPr>
        <p:spPr>
          <a:xfrm>
            <a:off x="353961" y="811161"/>
            <a:ext cx="11577483" cy="6046839"/>
          </a:xfrm>
          <a:prstGeom prst="rect">
            <a:avLst/>
          </a:prstGeom>
          <a:noFill/>
          <a:ln>
            <a:noFill/>
          </a:ln>
        </p:spPr>
        <p:txBody>
          <a:bodyPr spcFirstLastPara="1" wrap="square" lIns="91425" tIns="45700" rIns="91425" bIns="45700" anchor="t" anchorCtr="0">
            <a:noAutofit/>
          </a:bodyPr>
          <a:lstStyle/>
          <a:p>
            <a:pPr marL="0" marR="0" lvl="0" indent="0" algn="r" rtl="1">
              <a:spcBef>
                <a:spcPts val="0"/>
              </a:spcBef>
              <a:spcAft>
                <a:spcPts val="0"/>
              </a:spcAft>
              <a:buClr>
                <a:schemeClr val="accent1"/>
              </a:buClr>
              <a:buSzPts val="2240"/>
              <a:buFont typeface="Noto Sans Symbols"/>
              <a:buNone/>
            </a:pPr>
            <a:r>
              <a:rPr lang="ar-SA" sz="2800" b="1" i="0" u="none" strike="noStrike" cap="none">
                <a:solidFill>
                  <a:srgbClr val="3F3F3F"/>
                </a:solidFill>
                <a:latin typeface="Times New Roman"/>
                <a:ea typeface="Times New Roman"/>
                <a:cs typeface="Times New Roman"/>
                <a:sym typeface="Times New Roman"/>
              </a:rPr>
              <a:t>فيما يلي عدَّة مؤشِّرات على انتهاء مرحلة مقابلات العملاء حول الحل وهي:</a:t>
            </a:r>
            <a:endParaRPr sz="2800" b="1" i="0" u="none" strike="noStrike" cap="none">
              <a:solidFill>
                <a:srgbClr val="3F3F3F"/>
              </a:solidFill>
              <a:latin typeface="Times New Roman"/>
              <a:ea typeface="Times New Roman"/>
              <a:cs typeface="Times New Roman"/>
              <a:sym typeface="Times New Roman"/>
            </a:endParaRPr>
          </a:p>
          <a:p>
            <a:pPr marL="342900" marR="0" lvl="0" indent="-342900" algn="r" rtl="1">
              <a:spcBef>
                <a:spcPts val="1000"/>
              </a:spcBef>
              <a:spcAft>
                <a:spcPts val="0"/>
              </a:spcAft>
              <a:buClr>
                <a:schemeClr val="accent1"/>
              </a:buClr>
              <a:buSzPts val="2240"/>
              <a:buFont typeface="Noto Sans Symbols"/>
              <a:buChar char="▶"/>
            </a:pPr>
            <a:r>
              <a:rPr lang="ar-SA" sz="2800" b="1" i="0" u="none" strike="noStrike" cap="none">
                <a:solidFill>
                  <a:srgbClr val="3F3F3F"/>
                </a:solidFill>
                <a:latin typeface="Times New Roman"/>
                <a:ea typeface="Times New Roman"/>
                <a:cs typeface="Times New Roman"/>
                <a:sym typeface="Times New Roman"/>
              </a:rPr>
              <a:t>8-1	قدرة الريادي على التعرُّف على المستخدمين الأوائل (المغامرين) للمنتج.</a:t>
            </a:r>
            <a:endParaRPr/>
          </a:p>
          <a:p>
            <a:pPr marL="342900" marR="0" lvl="0" indent="-342900" algn="r" rtl="1">
              <a:spcBef>
                <a:spcPts val="1000"/>
              </a:spcBef>
              <a:spcAft>
                <a:spcPts val="0"/>
              </a:spcAft>
              <a:buClr>
                <a:schemeClr val="accent1"/>
              </a:buClr>
              <a:buSzPts val="2240"/>
              <a:buFont typeface="Noto Sans Symbols"/>
              <a:buChar char="▶"/>
            </a:pPr>
            <a:r>
              <a:rPr lang="ar-SA" sz="2800" b="1" i="0" u="none" strike="noStrike" cap="none">
                <a:solidFill>
                  <a:srgbClr val="3F3F3F"/>
                </a:solidFill>
                <a:latin typeface="Times New Roman"/>
                <a:ea typeface="Times New Roman"/>
                <a:cs typeface="Times New Roman"/>
                <a:sym typeface="Times New Roman"/>
              </a:rPr>
              <a:t>8-2	التأكُّد من أنَّ فريق العمل لديه فهم لمشكلات العملاء واحتياجاتهم، وكون هذه المشكلات والاحتياجات حقيقيَّة من وجهة نظر العملاء، وبأنَّ هناك حاجة إلى حل بخلاف الحلول المتوفرة في السوق حاليًّا.</a:t>
            </a:r>
            <a:endParaRPr/>
          </a:p>
          <a:p>
            <a:pPr marL="342900" marR="0" lvl="0" indent="-342900" algn="r" rtl="1">
              <a:spcBef>
                <a:spcPts val="1000"/>
              </a:spcBef>
              <a:spcAft>
                <a:spcPts val="0"/>
              </a:spcAft>
              <a:buClr>
                <a:schemeClr val="accent1"/>
              </a:buClr>
              <a:buSzPts val="2240"/>
              <a:buFont typeface="Noto Sans Symbols"/>
              <a:buChar char="▶"/>
            </a:pPr>
            <a:r>
              <a:rPr lang="ar-SA" sz="2800" b="1" i="0" u="none" strike="noStrike" cap="none">
                <a:solidFill>
                  <a:srgbClr val="3F3F3F"/>
                </a:solidFill>
                <a:latin typeface="Times New Roman"/>
                <a:ea typeface="Times New Roman"/>
                <a:cs typeface="Times New Roman"/>
                <a:sym typeface="Times New Roman"/>
              </a:rPr>
              <a:t>8-3	التأكُّد أنَّ القيمة المقترحة من فريق العمل تقدِّم الحل لمشكلات العملاء، أو تعمل على إشباع احتياجاتهم ورغباتهم.</a:t>
            </a:r>
            <a:endParaRPr/>
          </a:p>
          <a:p>
            <a:pPr marL="342900" marR="0" lvl="0" indent="-342900" algn="r" rtl="1">
              <a:spcBef>
                <a:spcPts val="1000"/>
              </a:spcBef>
              <a:spcAft>
                <a:spcPts val="0"/>
              </a:spcAft>
              <a:buClr>
                <a:schemeClr val="accent1"/>
              </a:buClr>
              <a:buSzPts val="2240"/>
              <a:buFont typeface="Noto Sans Symbols"/>
              <a:buChar char="▶"/>
            </a:pPr>
            <a:r>
              <a:rPr lang="ar-SA" sz="2800" b="1" i="0" u="none" strike="noStrike" cap="none">
                <a:solidFill>
                  <a:srgbClr val="3F3F3F"/>
                </a:solidFill>
                <a:latin typeface="Times New Roman"/>
                <a:ea typeface="Times New Roman"/>
                <a:cs typeface="Times New Roman"/>
                <a:sym typeface="Times New Roman"/>
              </a:rPr>
              <a:t>8-4	القدرة على وضع تصوُّر حول المواصفات الدنيا للمنتج الأوَّلي المُجدي لحل المشكلة.</a:t>
            </a:r>
            <a:endParaRPr/>
          </a:p>
          <a:p>
            <a:pPr marL="342900" marR="0" lvl="0" indent="-200660" algn="l" rtl="0">
              <a:spcBef>
                <a:spcPts val="1000"/>
              </a:spcBef>
              <a:spcAft>
                <a:spcPts val="0"/>
              </a:spcAft>
              <a:buClr>
                <a:schemeClr val="accent1"/>
              </a:buClr>
              <a:buSzPts val="2240"/>
              <a:buFont typeface="Noto Sans Symbols"/>
              <a:buNone/>
            </a:pPr>
            <a:endParaRPr sz="2800" b="1" i="0" u="none" strike="noStrike" cap="none">
              <a:solidFill>
                <a:srgbClr val="3F3F3F"/>
              </a:solidFill>
              <a:latin typeface="Times New Roman"/>
              <a:ea typeface="Times New Roman"/>
              <a:cs typeface="Times New Roman"/>
              <a:sym typeface="Times New Roman"/>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p34"/>
          <p:cNvSpPr txBox="1">
            <a:spLocks noGrp="1"/>
          </p:cNvSpPr>
          <p:nvPr>
            <p:ph type="body" idx="1"/>
          </p:nvPr>
        </p:nvSpPr>
        <p:spPr>
          <a:xfrm>
            <a:off x="324465" y="457200"/>
            <a:ext cx="11444747" cy="6400799"/>
          </a:xfrm>
          <a:prstGeom prst="rect">
            <a:avLst/>
          </a:prstGeom>
          <a:noFill/>
          <a:ln>
            <a:noFill/>
          </a:ln>
        </p:spPr>
        <p:txBody>
          <a:bodyPr spcFirstLastPara="1" wrap="square" lIns="91425" tIns="45700" rIns="91425" bIns="45700" anchor="t" anchorCtr="0">
            <a:noAutofit/>
          </a:bodyPr>
          <a:lstStyle/>
          <a:p>
            <a:pPr marL="342900" marR="0" lvl="0" indent="-342900" algn="r" rtl="1">
              <a:lnSpc>
                <a:spcPct val="200000"/>
              </a:lnSpc>
              <a:spcBef>
                <a:spcPts val="0"/>
              </a:spcBef>
              <a:spcAft>
                <a:spcPts val="0"/>
              </a:spcAft>
              <a:buClr>
                <a:schemeClr val="accent1"/>
              </a:buClr>
              <a:buSzPts val="1440"/>
              <a:buFont typeface="Noto Sans Symbols"/>
              <a:buChar char="▶"/>
            </a:pPr>
            <a:r>
              <a:rPr lang="ar-SA" sz="1800" b="0" i="0" u="none" strike="noStrike" cap="none">
                <a:solidFill>
                  <a:srgbClr val="3F3F3F"/>
                </a:solidFill>
                <a:latin typeface="Trebuchet MS"/>
                <a:ea typeface="Trebuchet MS"/>
                <a:cs typeface="Trebuchet MS"/>
                <a:sym typeface="Trebuchet MS"/>
              </a:rPr>
              <a:t>8-5	</a:t>
            </a:r>
            <a:r>
              <a:rPr lang="ar-SA" sz="2400" b="1" i="0" u="none" strike="noStrike" cap="none">
                <a:solidFill>
                  <a:srgbClr val="3F3F3F"/>
                </a:solidFill>
                <a:latin typeface="Times New Roman"/>
                <a:ea typeface="Times New Roman"/>
                <a:cs typeface="Times New Roman"/>
                <a:sym typeface="Times New Roman"/>
              </a:rPr>
              <a:t>معرفة الجوانب المتعلِّقة بتسعير المنتج، والتأكُّد بأنَّ السعر المطلوب عادل ومعقول من وجهة نظر المستخدم النهائي، ومستعد لدفعه مقدَّمًا، أو حين طرح المنتج.</a:t>
            </a:r>
            <a:endParaRPr/>
          </a:p>
          <a:p>
            <a:pPr marL="342900" marR="0" lvl="0" indent="-342900" algn="r" rtl="1">
              <a:lnSpc>
                <a:spcPct val="200000"/>
              </a:lnSpc>
              <a:spcBef>
                <a:spcPts val="1000"/>
              </a:spcBef>
              <a:spcAft>
                <a:spcPts val="0"/>
              </a:spcAft>
              <a:buClr>
                <a:schemeClr val="accent1"/>
              </a:buClr>
              <a:buSzPts val="1920"/>
              <a:buFont typeface="Noto Sans Symbols"/>
              <a:buChar char="▶"/>
            </a:pPr>
            <a:r>
              <a:rPr lang="ar-SA" sz="2400" b="1" i="0" u="none" strike="noStrike" cap="none">
                <a:solidFill>
                  <a:srgbClr val="3F3F3F"/>
                </a:solidFill>
                <a:latin typeface="Times New Roman"/>
                <a:ea typeface="Times New Roman"/>
                <a:cs typeface="Times New Roman"/>
                <a:sym typeface="Times New Roman"/>
              </a:rPr>
              <a:t>8-6	إمكانيَّة تحويل الحل من تصوُّر إلى منتج نهائي، ثمَّ القدرة على بناء نموذج عمل تجاري ناجح.</a:t>
            </a:r>
            <a:endParaRPr/>
          </a:p>
          <a:p>
            <a:pPr marL="342900" marR="0" lvl="0" indent="-342900" algn="r" rtl="1">
              <a:lnSpc>
                <a:spcPct val="200000"/>
              </a:lnSpc>
              <a:spcBef>
                <a:spcPts val="1000"/>
              </a:spcBef>
              <a:spcAft>
                <a:spcPts val="0"/>
              </a:spcAft>
              <a:buClr>
                <a:schemeClr val="accent1"/>
              </a:buClr>
              <a:buSzPts val="1920"/>
              <a:buFont typeface="Noto Sans Symbols"/>
              <a:buChar char="▶"/>
            </a:pPr>
            <a:r>
              <a:rPr lang="ar-SA" sz="2400" b="1" i="0" u="none" strike="noStrike" cap="none">
                <a:solidFill>
                  <a:srgbClr val="3F3F3F"/>
                </a:solidFill>
                <a:latin typeface="Times New Roman"/>
                <a:ea typeface="Times New Roman"/>
                <a:cs typeface="Times New Roman"/>
                <a:sym typeface="Times New Roman"/>
              </a:rPr>
              <a:t>8-7	التأكُّد من وجود عددٍ كافٍ من العملاء لبناء نموذج عمل تجاري مربح، وأنَّ المشروع مربح، بحيث يمكنه تحقيق عوائد كافية لتغطية تكاليفه.</a:t>
            </a:r>
            <a:endParaRPr/>
          </a:p>
          <a:p>
            <a:pPr marL="342900" marR="0" lvl="0" indent="-342900" algn="r" rtl="1">
              <a:lnSpc>
                <a:spcPct val="200000"/>
              </a:lnSpc>
              <a:spcBef>
                <a:spcPts val="1000"/>
              </a:spcBef>
              <a:spcAft>
                <a:spcPts val="0"/>
              </a:spcAft>
              <a:buClr>
                <a:schemeClr val="accent1"/>
              </a:buClr>
              <a:buSzPts val="1920"/>
              <a:buFont typeface="Noto Sans Symbols"/>
              <a:buChar char="▶"/>
            </a:pPr>
            <a:r>
              <a:rPr lang="ar-SA" sz="2400" b="1" i="0" u="none" strike="noStrike" cap="none">
                <a:solidFill>
                  <a:srgbClr val="3F3F3F"/>
                </a:solidFill>
                <a:latin typeface="Times New Roman"/>
                <a:ea typeface="Times New Roman"/>
                <a:cs typeface="Times New Roman"/>
                <a:sym typeface="Times New Roman"/>
              </a:rPr>
              <a:t>8-8	بعد التأكُّد من النقاط السابقة، يستطيع فريق العمل اتِّخاذ قراره بالبقاء في مرحلة اكتشاف العملاء للتعلُّم أكثر، أو لتغطية بعض الجوانب بشكل أدق، أو الانتقال إلى المرحلة التالية، وهي مرحلة تأكيد العملاء، والتي يقوم فيها الفريق بمحاولة بيع المنتج للعملاء.</a:t>
            </a:r>
            <a:endParaRPr/>
          </a:p>
          <a:p>
            <a:pPr marL="342900" marR="0" lvl="0" indent="-251459" algn="l" rtl="0">
              <a:spcBef>
                <a:spcPts val="1000"/>
              </a:spcBef>
              <a:spcAft>
                <a:spcPts val="0"/>
              </a:spcAft>
              <a:buClr>
                <a:schemeClr val="accent1"/>
              </a:buClr>
              <a:buSzPts val="1440"/>
              <a:buFont typeface="Noto Sans Symbols"/>
              <a:buNone/>
            </a:pPr>
            <a:endParaRPr sz="1800" b="0" i="0" u="none" strike="noStrike" cap="none">
              <a:solidFill>
                <a:srgbClr val="3F3F3F"/>
              </a:solidFill>
              <a:latin typeface="Trebuchet MS"/>
              <a:ea typeface="Trebuchet MS"/>
              <a:cs typeface="Trebuchet MS"/>
              <a:sym typeface="Trebuchet M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p35"/>
          <p:cNvSpPr txBox="1">
            <a:spLocks noGrp="1"/>
          </p:cNvSpPr>
          <p:nvPr>
            <p:ph type="title"/>
          </p:nvPr>
        </p:nvSpPr>
        <p:spPr>
          <a:xfrm>
            <a:off x="746606" y="290945"/>
            <a:ext cx="8596668" cy="850490"/>
          </a:xfrm>
          <a:prstGeom prst="rect">
            <a:avLst/>
          </a:prstGeom>
          <a:noFill/>
          <a:ln>
            <a:noFill/>
          </a:ln>
        </p:spPr>
        <p:txBody>
          <a:bodyPr spcFirstLastPara="1" wrap="square" lIns="91425" tIns="45700" rIns="91425" bIns="45700" anchor="t" anchorCtr="0">
            <a:noAutofit/>
          </a:bodyPr>
          <a:lstStyle/>
          <a:p>
            <a:pPr marL="0" marR="0" lvl="0" indent="0" algn="r" rtl="1">
              <a:spcBef>
                <a:spcPts val="0"/>
              </a:spcBef>
              <a:spcAft>
                <a:spcPts val="0"/>
              </a:spcAft>
              <a:buClr>
                <a:srgbClr val="2F5496"/>
              </a:buClr>
              <a:buSzPts val="3200"/>
              <a:buFont typeface="Times New Roman"/>
              <a:buNone/>
            </a:pPr>
            <a:r>
              <a:rPr lang="ar-SA" sz="3200" b="1" i="0" u="none" strike="noStrike" cap="none" dirty="0">
                <a:solidFill>
                  <a:srgbClr val="2F5496"/>
                </a:solidFill>
                <a:latin typeface="Times New Roman"/>
                <a:ea typeface="Times New Roman"/>
                <a:cs typeface="Times New Roman"/>
                <a:sym typeface="Times New Roman"/>
              </a:rPr>
              <a:t>(8)</a:t>
            </a:r>
            <a:r>
              <a:rPr lang="ar-SA" sz="3600" b="0" i="0" u="none" strike="noStrike" cap="none" dirty="0">
                <a:solidFill>
                  <a:schemeClr val="accent1"/>
                </a:solidFill>
                <a:latin typeface="Trebuchet MS"/>
                <a:ea typeface="Trebuchet MS"/>
                <a:cs typeface="Trebuchet MS"/>
                <a:sym typeface="Trebuchet MS"/>
              </a:rPr>
              <a:t>	</a:t>
            </a:r>
            <a:r>
              <a:rPr lang="ar-SA" sz="3200" b="1" i="0" u="none" strike="noStrike" cap="none" dirty="0">
                <a:solidFill>
                  <a:srgbClr val="2F5496"/>
                </a:solidFill>
                <a:latin typeface="Times New Roman"/>
                <a:ea typeface="Times New Roman"/>
                <a:cs typeface="Times New Roman"/>
                <a:sym typeface="Times New Roman"/>
              </a:rPr>
              <a:t>تحديث نموذج العمل التجاري مرَّة أخرى:</a:t>
            </a:r>
            <a:endParaRPr sz="3200" b="1" i="0" u="none" strike="noStrike" cap="none" dirty="0">
              <a:solidFill>
                <a:srgbClr val="2F5496"/>
              </a:solidFill>
              <a:latin typeface="Times New Roman"/>
              <a:ea typeface="Times New Roman"/>
              <a:cs typeface="Times New Roman"/>
              <a:sym typeface="Times New Roman"/>
            </a:endParaRPr>
          </a:p>
        </p:txBody>
      </p:sp>
      <p:sp>
        <p:nvSpPr>
          <p:cNvPr id="247" name="Google Shape;247;p35"/>
          <p:cNvSpPr txBox="1">
            <a:spLocks noGrp="1"/>
          </p:cNvSpPr>
          <p:nvPr>
            <p:ph type="body" idx="1"/>
          </p:nvPr>
        </p:nvSpPr>
        <p:spPr>
          <a:xfrm>
            <a:off x="250723" y="1460090"/>
            <a:ext cx="11636477" cy="5397909"/>
          </a:xfrm>
          <a:prstGeom prst="rect">
            <a:avLst/>
          </a:prstGeom>
          <a:noFill/>
          <a:ln>
            <a:noFill/>
          </a:ln>
        </p:spPr>
        <p:txBody>
          <a:bodyPr spcFirstLastPara="1" wrap="square" lIns="91425" tIns="45700" rIns="91425" bIns="45700" anchor="t" anchorCtr="0">
            <a:noAutofit/>
          </a:bodyPr>
          <a:lstStyle/>
          <a:p>
            <a:pPr marL="342900" marR="0" lvl="0" indent="-342900" algn="r" rtl="1">
              <a:lnSpc>
                <a:spcPct val="200000"/>
              </a:lnSpc>
              <a:spcBef>
                <a:spcPts val="0"/>
              </a:spcBef>
              <a:spcAft>
                <a:spcPts val="0"/>
              </a:spcAft>
              <a:buClr>
                <a:schemeClr val="accent1"/>
              </a:buClr>
              <a:buSzPts val="1920"/>
              <a:buFont typeface="Noto Sans Symbols"/>
              <a:buChar char="▶"/>
            </a:pPr>
            <a:r>
              <a:rPr lang="ar-SA" sz="2400" b="1" i="0" u="none" strike="noStrike" cap="none">
                <a:solidFill>
                  <a:srgbClr val="3F3F3F"/>
                </a:solidFill>
                <a:latin typeface="Times New Roman"/>
                <a:ea typeface="Times New Roman"/>
                <a:cs typeface="Times New Roman"/>
                <a:sym typeface="Times New Roman"/>
              </a:rPr>
              <a:t>يقوم فريق العمل بمراجعة مخطط نموذج العمل مرَّة أُخْرى بعد الانتهاء من مقابلة العملاء حول الحل، واتِّخاذ القرار بالاستمرار في المشروع، أو إجراء تعديل في أحد الجوانب التسعة. </a:t>
            </a:r>
            <a:endParaRPr sz="2400" b="1" i="0" u="none" strike="noStrike" cap="none">
              <a:solidFill>
                <a:srgbClr val="3F3F3F"/>
              </a:solidFill>
              <a:latin typeface="Times New Roman"/>
              <a:ea typeface="Times New Roman"/>
              <a:cs typeface="Times New Roman"/>
              <a:sym typeface="Times New Roman"/>
            </a:endParaRPr>
          </a:p>
          <a:p>
            <a:pPr marL="342900" marR="0" lvl="0" indent="-342900" algn="r" rtl="1">
              <a:lnSpc>
                <a:spcPct val="200000"/>
              </a:lnSpc>
              <a:spcBef>
                <a:spcPts val="1000"/>
              </a:spcBef>
              <a:spcAft>
                <a:spcPts val="0"/>
              </a:spcAft>
              <a:buClr>
                <a:schemeClr val="accent1"/>
              </a:buClr>
              <a:buSzPts val="1920"/>
              <a:buFont typeface="Noto Sans Symbols"/>
              <a:buChar char="▶"/>
            </a:pPr>
            <a:r>
              <a:rPr lang="ar-SA" sz="2400" b="1" i="0" u="none" strike="noStrike" cap="none">
                <a:solidFill>
                  <a:srgbClr val="3F3F3F"/>
                </a:solidFill>
                <a:latin typeface="Times New Roman"/>
                <a:ea typeface="Times New Roman"/>
                <a:cs typeface="Times New Roman"/>
                <a:sym typeface="Times New Roman"/>
              </a:rPr>
              <a:t>يقوم فريق العمل بإجراء بعض التغييرات في الفرضيَّات التي يتمُّ طرحها في بداية المشروع، وبالتالي تغيير بعض بنود مخطط نموذج العمل. </a:t>
            </a:r>
            <a:endParaRPr sz="2400" b="1" i="0" u="none" strike="noStrike" cap="none">
              <a:solidFill>
                <a:srgbClr val="3F3F3F"/>
              </a:solidFill>
              <a:latin typeface="Times New Roman"/>
              <a:ea typeface="Times New Roman"/>
              <a:cs typeface="Times New Roman"/>
              <a:sym typeface="Times New Roman"/>
            </a:endParaRPr>
          </a:p>
          <a:p>
            <a:pPr marL="342900" marR="0" lvl="0" indent="-342900" algn="r" rtl="1">
              <a:lnSpc>
                <a:spcPct val="200000"/>
              </a:lnSpc>
              <a:spcBef>
                <a:spcPts val="1000"/>
              </a:spcBef>
              <a:spcAft>
                <a:spcPts val="0"/>
              </a:spcAft>
              <a:buClr>
                <a:schemeClr val="accent1"/>
              </a:buClr>
              <a:buSzPts val="1920"/>
              <a:buFont typeface="Noto Sans Symbols"/>
              <a:buChar char="▶"/>
            </a:pPr>
            <a:r>
              <a:rPr lang="ar-SA" sz="2400" b="1" i="0" u="none" strike="noStrike" cap="none">
                <a:solidFill>
                  <a:srgbClr val="3F3F3F"/>
                </a:solidFill>
                <a:latin typeface="Times New Roman"/>
                <a:ea typeface="Times New Roman"/>
                <a:cs typeface="Times New Roman"/>
                <a:sym typeface="Times New Roman"/>
              </a:rPr>
              <a:t>هذه المرحلة تحدِّد تقييم العملاء للمنتج، وما هي الخصائص التي يجب إضافتها، وما هي الخصائص التي يمكن الاستغناء عنها؟ كذلك يجب مراجعة شريحة العملاء، إذا تغيَّرت شريحة العملاء المستهدفة، غالباً ما ينعكس هذا التغيير على قنوات التوزيع، وكذلك الإيرادات.</a:t>
            </a:r>
            <a:endParaRPr sz="2400" b="1" i="0" u="none" strike="noStrike" cap="none">
              <a:solidFill>
                <a:srgbClr val="3F3F3F"/>
              </a:solidFill>
              <a:latin typeface="Times New Roman"/>
              <a:ea typeface="Times New Roman"/>
              <a:cs typeface="Times New Roman"/>
              <a:sym typeface="Times New Roman"/>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36"/>
          <p:cNvSpPr txBox="1">
            <a:spLocks noGrp="1"/>
          </p:cNvSpPr>
          <p:nvPr>
            <p:ph type="title"/>
          </p:nvPr>
        </p:nvSpPr>
        <p:spPr>
          <a:xfrm>
            <a:off x="677334" y="265472"/>
            <a:ext cx="8596668" cy="914399"/>
          </a:xfrm>
          <a:prstGeom prst="rect">
            <a:avLst/>
          </a:prstGeom>
          <a:noFill/>
          <a:ln>
            <a:noFill/>
          </a:ln>
        </p:spPr>
        <p:txBody>
          <a:bodyPr spcFirstLastPara="1" wrap="square" lIns="91425" tIns="45700" rIns="91425" bIns="45700" anchor="t" anchorCtr="0">
            <a:noAutofit/>
          </a:bodyPr>
          <a:lstStyle/>
          <a:p>
            <a:pPr marL="0" marR="0" lvl="0" indent="0" algn="r" rtl="1">
              <a:spcBef>
                <a:spcPts val="0"/>
              </a:spcBef>
              <a:spcAft>
                <a:spcPts val="0"/>
              </a:spcAft>
              <a:buClr>
                <a:schemeClr val="accent1"/>
              </a:buClr>
              <a:buSzPts val="3240"/>
              <a:buFont typeface="Trebuchet MS"/>
              <a:buNone/>
            </a:pPr>
            <a:r>
              <a:rPr lang="ar-SA" sz="3240" b="0" i="0" u="none" strike="noStrike" cap="none" dirty="0">
                <a:solidFill>
                  <a:schemeClr val="accent1"/>
                </a:solidFill>
                <a:latin typeface="Trebuchet MS"/>
                <a:ea typeface="Trebuchet MS"/>
                <a:cs typeface="Trebuchet MS"/>
                <a:sym typeface="Trebuchet MS"/>
              </a:rPr>
              <a:t/>
            </a:r>
            <a:br>
              <a:rPr lang="ar-SA" sz="3240" b="0" i="0" u="none" strike="noStrike" cap="none" dirty="0">
                <a:solidFill>
                  <a:schemeClr val="accent1"/>
                </a:solidFill>
                <a:latin typeface="Trebuchet MS"/>
                <a:ea typeface="Trebuchet MS"/>
                <a:cs typeface="Trebuchet MS"/>
                <a:sym typeface="Trebuchet MS"/>
              </a:rPr>
            </a:br>
            <a:r>
              <a:rPr lang="ar-SA" sz="3240" b="1" i="0" u="none" strike="noStrike" cap="none" dirty="0">
                <a:solidFill>
                  <a:srgbClr val="2F5496"/>
                </a:solidFill>
                <a:latin typeface="Times New Roman"/>
                <a:ea typeface="Times New Roman"/>
                <a:cs typeface="Times New Roman"/>
                <a:sym typeface="Times New Roman"/>
              </a:rPr>
              <a:t>(9)</a:t>
            </a:r>
            <a:r>
              <a:rPr lang="ar-SA" sz="3240" b="0" i="0" u="none" strike="noStrike" cap="none" dirty="0">
                <a:solidFill>
                  <a:schemeClr val="accent1"/>
                </a:solidFill>
                <a:latin typeface="Trebuchet MS"/>
                <a:ea typeface="Trebuchet MS"/>
                <a:cs typeface="Trebuchet MS"/>
                <a:sym typeface="Trebuchet MS"/>
              </a:rPr>
              <a:t>	</a:t>
            </a:r>
            <a:r>
              <a:rPr lang="ar-SA" sz="3240" b="1" i="0" u="none" strike="noStrike" cap="none" dirty="0">
                <a:solidFill>
                  <a:srgbClr val="2F5496"/>
                </a:solidFill>
                <a:latin typeface="Times New Roman"/>
                <a:ea typeface="Times New Roman"/>
                <a:cs typeface="Times New Roman"/>
                <a:sym typeface="Times New Roman"/>
              </a:rPr>
              <a:t>تحديد فريق أو مجلس المستشارين الأول:</a:t>
            </a:r>
            <a:r>
              <a:rPr lang="ar-SA" sz="3240" b="0" i="0" u="none" strike="noStrike" cap="none" dirty="0">
                <a:solidFill>
                  <a:schemeClr val="accent1"/>
                </a:solidFill>
                <a:latin typeface="Trebuchet MS"/>
                <a:ea typeface="Trebuchet MS"/>
                <a:cs typeface="Trebuchet MS"/>
                <a:sym typeface="Trebuchet MS"/>
              </a:rPr>
              <a:t/>
            </a:r>
            <a:br>
              <a:rPr lang="ar-SA" sz="3240" b="0" i="0" u="none" strike="noStrike" cap="none" dirty="0">
                <a:solidFill>
                  <a:schemeClr val="accent1"/>
                </a:solidFill>
                <a:latin typeface="Trebuchet MS"/>
                <a:ea typeface="Trebuchet MS"/>
                <a:cs typeface="Trebuchet MS"/>
                <a:sym typeface="Trebuchet MS"/>
              </a:rPr>
            </a:br>
            <a:endParaRPr sz="3240" b="0" i="0" u="none" strike="noStrike" cap="none" dirty="0">
              <a:solidFill>
                <a:schemeClr val="accent1"/>
              </a:solidFill>
              <a:latin typeface="Trebuchet MS"/>
              <a:ea typeface="Trebuchet MS"/>
              <a:cs typeface="Trebuchet MS"/>
              <a:sym typeface="Trebuchet MS"/>
            </a:endParaRPr>
          </a:p>
        </p:txBody>
      </p:sp>
      <p:sp>
        <p:nvSpPr>
          <p:cNvPr id="253" name="Google Shape;253;p36"/>
          <p:cNvSpPr txBox="1">
            <a:spLocks noGrp="1"/>
          </p:cNvSpPr>
          <p:nvPr>
            <p:ph type="body" idx="1"/>
          </p:nvPr>
        </p:nvSpPr>
        <p:spPr>
          <a:xfrm>
            <a:off x="191729" y="1386349"/>
            <a:ext cx="11503741" cy="5368412"/>
          </a:xfrm>
          <a:prstGeom prst="rect">
            <a:avLst/>
          </a:prstGeom>
          <a:noFill/>
          <a:ln>
            <a:noFill/>
          </a:ln>
        </p:spPr>
        <p:txBody>
          <a:bodyPr spcFirstLastPara="1" wrap="square" lIns="91425" tIns="45700" rIns="91425" bIns="45700" anchor="t" anchorCtr="0">
            <a:noAutofit/>
          </a:bodyPr>
          <a:lstStyle/>
          <a:p>
            <a:pPr marL="342900" marR="0" lvl="0" indent="-342900" algn="r" rtl="1">
              <a:lnSpc>
                <a:spcPct val="190000"/>
              </a:lnSpc>
              <a:spcBef>
                <a:spcPts val="0"/>
              </a:spcBef>
              <a:spcAft>
                <a:spcPts val="0"/>
              </a:spcAft>
              <a:buClr>
                <a:schemeClr val="accent1"/>
              </a:buClr>
              <a:buSzPts val="2072"/>
              <a:buFont typeface="Noto Sans Symbols"/>
              <a:buChar char="▶"/>
            </a:pPr>
            <a:r>
              <a:rPr lang="ar-SA" sz="2590" b="1" i="0" u="none" strike="noStrike" cap="none">
                <a:solidFill>
                  <a:srgbClr val="3F3F3F"/>
                </a:solidFill>
                <a:latin typeface="Times New Roman"/>
                <a:ea typeface="Times New Roman"/>
                <a:cs typeface="Times New Roman"/>
                <a:sym typeface="Times New Roman"/>
              </a:rPr>
              <a:t>على الفريق بعد التأكُّد من ملاءمة المنتج لمشكلات العملاء، والقناعة بمخطط العمل الحالي، أنْ يعملوا على تكوين مجلس استشاري للمشروع. يضمُّ المجلسُ الاستشاريُّ الأشخاصَ الذين لا يمكنهم العمل مع الفريق بشكل كامل، ولديهم الرغبة في تقديم المساعدة والعون. يمكن أن يساعد الفريق الاستشاري في تقديم المشورة في الجوانب التقنيَّة، تسهيل الوصول إلى مصادر التمويل، تقديم معلومات عن السوق، مشاركة تجاربهم وخبراتهم. يمكن أنْ يضم الفريق الاستشاري بعض المرشدين (</a:t>
            </a:r>
            <a:r>
              <a:rPr lang="ar-SA" sz="2590" b="1">
                <a:latin typeface="Times New Roman"/>
                <a:ea typeface="Times New Roman"/>
                <a:cs typeface="Times New Roman"/>
                <a:sym typeface="Times New Roman"/>
              </a:rPr>
              <a:t>M</a:t>
            </a:r>
            <a:r>
              <a:rPr lang="ar-SA" sz="2590" b="1" i="0" u="none" strike="noStrike" cap="none">
                <a:solidFill>
                  <a:srgbClr val="3F3F3F"/>
                </a:solidFill>
                <a:latin typeface="Times New Roman"/>
                <a:ea typeface="Times New Roman"/>
                <a:cs typeface="Times New Roman"/>
                <a:sym typeface="Times New Roman"/>
              </a:rPr>
              <a:t>entors) وهم أشخاص لهم تجارب رياديَّة سابقة، ويرغبون في المساعدة. كذلك يمكن دعوة شخص أو اثنين من العملاء المتميِّزين الذين تمَّت مقابلتهم حول الحل.</a:t>
            </a:r>
            <a:endParaRPr sz="2590" b="1" i="0" u="none" strike="noStrike" cap="none">
              <a:solidFill>
                <a:srgbClr val="3F3F3F"/>
              </a:solidFill>
              <a:latin typeface="Times New Roman"/>
              <a:ea typeface="Times New Roman"/>
              <a:cs typeface="Times New Roman"/>
              <a:sym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19"/>
          <p:cNvSpPr txBox="1">
            <a:spLocks noGrp="1"/>
          </p:cNvSpPr>
          <p:nvPr>
            <p:ph type="ctrTitle"/>
          </p:nvPr>
        </p:nvSpPr>
        <p:spPr>
          <a:xfrm>
            <a:off x="471948" y="2404534"/>
            <a:ext cx="9763433" cy="1646302"/>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Clr>
                <a:schemeClr val="accent1"/>
              </a:buClr>
              <a:buSzPts val="5400"/>
              <a:buFont typeface="Trebuchet MS"/>
              <a:buNone/>
            </a:pPr>
            <a:r>
              <a:rPr lang="ar-SA" sz="5400" b="1" i="0" u="none" strike="noStrike" cap="none">
                <a:solidFill>
                  <a:schemeClr val="accent1"/>
                </a:solidFill>
                <a:latin typeface="Trebuchet MS"/>
                <a:ea typeface="Trebuchet MS"/>
                <a:cs typeface="Trebuchet MS"/>
                <a:sym typeface="Trebuchet MS"/>
              </a:rPr>
              <a:t/>
            </a:r>
            <a:br>
              <a:rPr lang="ar-SA" sz="5400" b="1" i="0" u="none" strike="noStrike" cap="none">
                <a:solidFill>
                  <a:schemeClr val="accent1"/>
                </a:solidFill>
                <a:latin typeface="Trebuchet MS"/>
                <a:ea typeface="Trebuchet MS"/>
                <a:cs typeface="Trebuchet MS"/>
                <a:sym typeface="Trebuchet MS"/>
              </a:rPr>
            </a:br>
            <a:r>
              <a:rPr lang="ar-SA" sz="5400" b="1" i="0" u="none" strike="noStrike" cap="none">
                <a:solidFill>
                  <a:schemeClr val="accent1"/>
                </a:solidFill>
                <a:latin typeface="Trebuchet MS"/>
                <a:ea typeface="Trebuchet MS"/>
                <a:cs typeface="Trebuchet MS"/>
                <a:sym typeface="Trebuchet MS"/>
              </a:rPr>
              <a:t/>
            </a:r>
            <a:br>
              <a:rPr lang="ar-SA" sz="5400" b="1" i="0" u="none" strike="noStrike" cap="none">
                <a:solidFill>
                  <a:schemeClr val="accent1"/>
                </a:solidFill>
                <a:latin typeface="Trebuchet MS"/>
                <a:ea typeface="Trebuchet MS"/>
                <a:cs typeface="Trebuchet MS"/>
                <a:sym typeface="Trebuchet MS"/>
              </a:rPr>
            </a:br>
            <a:r>
              <a:rPr lang="ar-SA" sz="5400" b="1" i="0" u="none" strike="noStrike" cap="none">
                <a:solidFill>
                  <a:schemeClr val="accent1"/>
                </a:solidFill>
                <a:latin typeface="Trebuchet MS"/>
                <a:ea typeface="Trebuchet MS"/>
                <a:cs typeface="Trebuchet MS"/>
                <a:sym typeface="Trebuchet MS"/>
              </a:rPr>
              <a:t>            </a:t>
            </a:r>
            <a:r>
              <a:rPr lang="ar-SA" sz="5400" b="0" i="0" u="none" strike="noStrike" cap="none">
                <a:solidFill>
                  <a:schemeClr val="accent1"/>
                </a:solidFill>
                <a:latin typeface="Trebuchet MS"/>
                <a:ea typeface="Trebuchet MS"/>
                <a:cs typeface="Trebuchet MS"/>
                <a:sym typeface="Trebuchet MS"/>
              </a:rPr>
              <a:t>الفصلُ السَّابعُ:</a:t>
            </a:r>
            <a:br>
              <a:rPr lang="ar-SA" sz="5400" b="0" i="0" u="none" strike="noStrike" cap="none">
                <a:solidFill>
                  <a:schemeClr val="accent1"/>
                </a:solidFill>
                <a:latin typeface="Trebuchet MS"/>
                <a:ea typeface="Trebuchet MS"/>
                <a:cs typeface="Trebuchet MS"/>
                <a:sym typeface="Trebuchet MS"/>
              </a:rPr>
            </a:br>
            <a:r>
              <a:rPr lang="ar-SA" sz="5400" b="0" i="0" u="none" strike="noStrike" cap="none">
                <a:solidFill>
                  <a:schemeClr val="accent1"/>
                </a:solidFill>
                <a:latin typeface="Trebuchet MS"/>
                <a:ea typeface="Trebuchet MS"/>
                <a:cs typeface="Trebuchet MS"/>
                <a:sym typeface="Trebuchet MS"/>
              </a:rPr>
              <a:t> </a:t>
            </a:r>
            <a:br>
              <a:rPr lang="ar-SA" sz="5400" b="0" i="0" u="none" strike="noStrike" cap="none">
                <a:solidFill>
                  <a:schemeClr val="accent1"/>
                </a:solidFill>
                <a:latin typeface="Trebuchet MS"/>
                <a:ea typeface="Trebuchet MS"/>
                <a:cs typeface="Trebuchet MS"/>
                <a:sym typeface="Trebuchet MS"/>
              </a:rPr>
            </a:br>
            <a:r>
              <a:rPr lang="ar-SA" sz="5400" b="0" i="0" u="none" strike="noStrike" cap="none">
                <a:solidFill>
                  <a:schemeClr val="accent1"/>
                </a:solidFill>
                <a:latin typeface="Trebuchet MS"/>
                <a:ea typeface="Trebuchet MS"/>
                <a:cs typeface="Trebuchet MS"/>
                <a:sym typeface="Trebuchet MS"/>
              </a:rPr>
              <a:t>    </a:t>
            </a:r>
            <a:r>
              <a:rPr lang="ar-SA" sz="8000" b="0" i="0" u="none" strike="noStrike" cap="none">
                <a:solidFill>
                  <a:schemeClr val="accent1"/>
                </a:solidFill>
                <a:latin typeface="Times New Roman"/>
                <a:ea typeface="Times New Roman"/>
                <a:cs typeface="Times New Roman"/>
                <a:sym typeface="Times New Roman"/>
              </a:rPr>
              <a:t>اختبارُ الحلولِ معَ العملاءِ</a:t>
            </a:r>
            <a:endParaRPr sz="8000" b="0" i="0" u="none" strike="noStrike" cap="none">
              <a:solidFill>
                <a:schemeClr val="accent1"/>
              </a:solidFill>
              <a:latin typeface="Times New Roman"/>
              <a:ea typeface="Times New Roman"/>
              <a:cs typeface="Times New Roman"/>
              <a:sym typeface="Times New Roman"/>
            </a:endParaRPr>
          </a:p>
        </p:txBody>
      </p:sp>
      <p:sp>
        <p:nvSpPr>
          <p:cNvPr id="157" name="Google Shape;157;p19"/>
          <p:cNvSpPr txBox="1">
            <a:spLocks noGrp="1"/>
          </p:cNvSpPr>
          <p:nvPr>
            <p:ph type="subTitle" idx="1"/>
          </p:nvPr>
        </p:nvSpPr>
        <p:spPr>
          <a:xfrm>
            <a:off x="1507067" y="4050833"/>
            <a:ext cx="7766936" cy="1096899"/>
          </a:xfrm>
          <a:prstGeom prst="rect">
            <a:avLst/>
          </a:prstGeom>
          <a:noFill/>
          <a:ln>
            <a:noFill/>
          </a:ln>
        </p:spPr>
        <p:txBody>
          <a:bodyPr spcFirstLastPara="1" wrap="square" lIns="91425" tIns="45700" rIns="91425" bIns="45700" anchor="t" anchorCtr="0">
            <a:noAutofit/>
          </a:bodyPr>
          <a:lstStyle/>
          <a:p>
            <a:pPr marL="0" marR="0" lvl="0" indent="0" algn="ctr" rtl="1">
              <a:lnSpc>
                <a:spcPct val="90000"/>
              </a:lnSpc>
              <a:spcBef>
                <a:spcPts val="0"/>
              </a:spcBef>
              <a:spcAft>
                <a:spcPts val="0"/>
              </a:spcAft>
              <a:buClr>
                <a:schemeClr val="accent1"/>
              </a:buClr>
              <a:buSzPts val="1600"/>
              <a:buFont typeface="Noto Sans Symbols"/>
              <a:buNone/>
            </a:pPr>
            <a:r>
              <a:rPr lang="ar-SA" sz="2000" b="1" i="0" u="none" strike="noStrike" cap="none">
                <a:solidFill>
                  <a:srgbClr val="7F7F7F"/>
                </a:solidFill>
                <a:latin typeface="Trebuchet MS"/>
                <a:ea typeface="Trebuchet MS"/>
                <a:cs typeface="Trebuchet MS"/>
                <a:sym typeface="Trebuchet MS"/>
              </a:rPr>
              <a:t/>
            </a:r>
            <a:br>
              <a:rPr lang="ar-SA" sz="2000" b="1" i="0" u="none" strike="noStrike" cap="none">
                <a:solidFill>
                  <a:srgbClr val="7F7F7F"/>
                </a:solidFill>
                <a:latin typeface="Trebuchet MS"/>
                <a:ea typeface="Trebuchet MS"/>
                <a:cs typeface="Trebuchet MS"/>
                <a:sym typeface="Trebuchet MS"/>
              </a:rPr>
            </a:br>
            <a:endParaRPr sz="2000" b="1" i="0" u="none" strike="noStrike" cap="none">
              <a:solidFill>
                <a:srgbClr val="7F7F7F"/>
              </a:solidFill>
              <a:latin typeface="Trebuchet MS"/>
              <a:ea typeface="Trebuchet MS"/>
              <a:cs typeface="Trebuchet MS"/>
              <a:sym typeface="Trebuchet MS"/>
            </a:endParaRPr>
          </a:p>
        </p:txBody>
      </p:sp>
    </p:spTree>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Google Shape;258;p37"/>
          <p:cNvSpPr txBox="1">
            <a:spLocks noGrp="1"/>
          </p:cNvSpPr>
          <p:nvPr>
            <p:ph type="title"/>
          </p:nvPr>
        </p:nvSpPr>
        <p:spPr>
          <a:xfrm>
            <a:off x="677334" y="103239"/>
            <a:ext cx="8596668" cy="943897"/>
          </a:xfrm>
          <a:prstGeom prst="rect">
            <a:avLst/>
          </a:prstGeom>
          <a:noFill/>
          <a:ln>
            <a:noFill/>
          </a:ln>
        </p:spPr>
        <p:txBody>
          <a:bodyPr spcFirstLastPara="1" wrap="square" lIns="91425" tIns="45700" rIns="91425" bIns="45700" anchor="t" anchorCtr="0">
            <a:noAutofit/>
          </a:bodyPr>
          <a:lstStyle/>
          <a:p>
            <a:pPr marL="0" marR="0" lvl="0" indent="0" algn="r" rtl="1">
              <a:spcBef>
                <a:spcPts val="0"/>
              </a:spcBef>
              <a:spcAft>
                <a:spcPts val="0"/>
              </a:spcAft>
              <a:buClr>
                <a:srgbClr val="2F5496"/>
              </a:buClr>
              <a:buSzPts val="3200"/>
              <a:buFont typeface="Times New Roman"/>
              <a:buNone/>
            </a:pPr>
            <a:r>
              <a:rPr lang="ar-SA" sz="3200" b="1" i="0" u="none" strike="noStrike" cap="none">
                <a:solidFill>
                  <a:srgbClr val="2F5496"/>
                </a:solidFill>
                <a:latin typeface="Times New Roman"/>
                <a:ea typeface="Times New Roman"/>
                <a:cs typeface="Times New Roman"/>
                <a:sym typeface="Times New Roman"/>
              </a:rPr>
              <a:t>(10)	نموذج مقابلة العميل حول الحل:</a:t>
            </a:r>
            <a:endParaRPr sz="3200" b="1" i="0" u="none" strike="noStrike" cap="none">
              <a:solidFill>
                <a:srgbClr val="2F5496"/>
              </a:solidFill>
              <a:latin typeface="Times New Roman"/>
              <a:ea typeface="Times New Roman"/>
              <a:cs typeface="Times New Roman"/>
              <a:sym typeface="Times New Roman"/>
            </a:endParaRPr>
          </a:p>
        </p:txBody>
      </p:sp>
      <p:sp>
        <p:nvSpPr>
          <p:cNvPr id="259" name="Google Shape;259;p37"/>
          <p:cNvSpPr txBox="1">
            <a:spLocks noGrp="1"/>
          </p:cNvSpPr>
          <p:nvPr>
            <p:ph type="body" idx="1"/>
          </p:nvPr>
        </p:nvSpPr>
        <p:spPr>
          <a:xfrm>
            <a:off x="398206" y="575187"/>
            <a:ext cx="11194026" cy="6120580"/>
          </a:xfrm>
          <a:prstGeom prst="rect">
            <a:avLst/>
          </a:prstGeom>
          <a:noFill/>
          <a:ln>
            <a:noFill/>
          </a:ln>
        </p:spPr>
        <p:txBody>
          <a:bodyPr spcFirstLastPara="1" wrap="square" lIns="91425" tIns="45700" rIns="91425" bIns="45700" anchor="t" anchorCtr="0">
            <a:noAutofit/>
          </a:bodyPr>
          <a:lstStyle/>
          <a:p>
            <a:pPr marL="342900" marR="0" lvl="0" indent="-241300" algn="l" rtl="0">
              <a:lnSpc>
                <a:spcPct val="80000"/>
              </a:lnSpc>
              <a:spcBef>
                <a:spcPts val="0"/>
              </a:spcBef>
              <a:spcAft>
                <a:spcPts val="0"/>
              </a:spcAft>
              <a:buClr>
                <a:schemeClr val="accent1"/>
              </a:buClr>
              <a:buSzPts val="1600"/>
              <a:buFont typeface="Noto Sans Symbols"/>
              <a:buNone/>
            </a:pPr>
            <a:endParaRPr sz="2000" b="1" i="0" u="none" strike="noStrike" cap="none">
              <a:solidFill>
                <a:srgbClr val="3F3F3F"/>
              </a:solidFill>
              <a:latin typeface="Times New Roman"/>
              <a:ea typeface="Times New Roman"/>
              <a:cs typeface="Times New Roman"/>
              <a:sym typeface="Times New Roman"/>
            </a:endParaRPr>
          </a:p>
          <a:p>
            <a:pPr marL="342900" marR="0" lvl="0" indent="-342900" algn="r" rtl="1">
              <a:lnSpc>
                <a:spcPct val="80000"/>
              </a:lnSpc>
              <a:spcBef>
                <a:spcPts val="1000"/>
              </a:spcBef>
              <a:spcAft>
                <a:spcPts val="0"/>
              </a:spcAft>
              <a:buClr>
                <a:schemeClr val="accent1"/>
              </a:buClr>
              <a:buSzPts val="1600"/>
              <a:buFont typeface="Noto Sans Symbols"/>
              <a:buChar char="▶"/>
            </a:pPr>
            <a:r>
              <a:rPr lang="ar-SA" sz="2000" b="1" i="0" u="none" strike="noStrike" cap="none">
                <a:solidFill>
                  <a:srgbClr val="3F3F3F"/>
                </a:solidFill>
                <a:latin typeface="Times New Roman"/>
                <a:ea typeface="Times New Roman"/>
                <a:cs typeface="Times New Roman"/>
                <a:sym typeface="Times New Roman"/>
              </a:rPr>
              <a:t>10-1	بيانات المقابلة العامَّة:</a:t>
            </a:r>
            <a:endParaRPr/>
          </a:p>
          <a:p>
            <a:pPr marL="342900" marR="0" lvl="0" indent="-342900" algn="r" rtl="1">
              <a:lnSpc>
                <a:spcPct val="80000"/>
              </a:lnSpc>
              <a:spcBef>
                <a:spcPts val="1000"/>
              </a:spcBef>
              <a:spcAft>
                <a:spcPts val="0"/>
              </a:spcAft>
              <a:buClr>
                <a:schemeClr val="accent1"/>
              </a:buClr>
              <a:buSzPts val="1600"/>
              <a:buFont typeface="Noto Sans Symbols"/>
              <a:buChar char="▶"/>
            </a:pPr>
            <a:r>
              <a:rPr lang="ar-SA" sz="2000" b="1" i="0" u="none" strike="noStrike" cap="none">
                <a:solidFill>
                  <a:srgbClr val="3F3F3F"/>
                </a:solidFill>
                <a:latin typeface="Times New Roman"/>
                <a:ea typeface="Times New Roman"/>
                <a:cs typeface="Times New Roman"/>
                <a:sym typeface="Times New Roman"/>
              </a:rPr>
              <a:t>اليوم والتاريخ:__________________________________</a:t>
            </a:r>
            <a:endParaRPr/>
          </a:p>
          <a:p>
            <a:pPr marL="342900" marR="0" lvl="0" indent="-342900" algn="r" rtl="1">
              <a:lnSpc>
                <a:spcPct val="80000"/>
              </a:lnSpc>
              <a:spcBef>
                <a:spcPts val="1000"/>
              </a:spcBef>
              <a:spcAft>
                <a:spcPts val="0"/>
              </a:spcAft>
              <a:buClr>
                <a:schemeClr val="accent1"/>
              </a:buClr>
              <a:buSzPts val="1600"/>
              <a:buFont typeface="Noto Sans Symbols"/>
              <a:buChar char="▶"/>
            </a:pPr>
            <a:r>
              <a:rPr lang="ar-SA" sz="2000" b="1" i="0" u="none" strike="noStrike" cap="none">
                <a:solidFill>
                  <a:srgbClr val="3F3F3F"/>
                </a:solidFill>
                <a:latin typeface="Times New Roman"/>
                <a:ea typeface="Times New Roman"/>
                <a:cs typeface="Times New Roman"/>
                <a:sym typeface="Times New Roman"/>
              </a:rPr>
              <a:t>وقت ومدة المقابلة: ______________________________</a:t>
            </a:r>
            <a:endParaRPr/>
          </a:p>
          <a:p>
            <a:pPr marL="342900" marR="0" lvl="0" indent="-342900" algn="r" rtl="1">
              <a:lnSpc>
                <a:spcPct val="80000"/>
              </a:lnSpc>
              <a:spcBef>
                <a:spcPts val="1000"/>
              </a:spcBef>
              <a:spcAft>
                <a:spcPts val="0"/>
              </a:spcAft>
              <a:buClr>
                <a:schemeClr val="accent1"/>
              </a:buClr>
              <a:buSzPts val="1600"/>
              <a:buFont typeface="Noto Sans Symbols"/>
              <a:buChar char="▶"/>
            </a:pPr>
            <a:r>
              <a:rPr lang="ar-SA" sz="2000" b="1" i="0" u="none" strike="noStrike" cap="none">
                <a:solidFill>
                  <a:srgbClr val="3F3F3F"/>
                </a:solidFill>
                <a:latin typeface="Times New Roman"/>
                <a:ea typeface="Times New Roman"/>
                <a:cs typeface="Times New Roman"/>
                <a:sym typeface="Times New Roman"/>
              </a:rPr>
              <a:t>مكان المقابلة: ____________________________________	</a:t>
            </a:r>
            <a:endParaRPr/>
          </a:p>
          <a:p>
            <a:pPr marL="342900" marR="0" lvl="0" indent="-342900" algn="r" rtl="1">
              <a:lnSpc>
                <a:spcPct val="80000"/>
              </a:lnSpc>
              <a:spcBef>
                <a:spcPts val="1000"/>
              </a:spcBef>
              <a:spcAft>
                <a:spcPts val="0"/>
              </a:spcAft>
              <a:buClr>
                <a:schemeClr val="accent1"/>
              </a:buClr>
              <a:buSzPts val="1600"/>
              <a:buFont typeface="Noto Sans Symbols"/>
              <a:buChar char="▶"/>
            </a:pPr>
            <a:r>
              <a:rPr lang="ar-SA" sz="2000" b="1" i="0" u="none" strike="noStrike" cap="none">
                <a:solidFill>
                  <a:srgbClr val="3F3F3F"/>
                </a:solidFill>
                <a:latin typeface="Times New Roman"/>
                <a:ea typeface="Times New Roman"/>
                <a:cs typeface="Times New Roman"/>
                <a:sym typeface="Times New Roman"/>
              </a:rPr>
              <a:t>اسم مَن أجرى المقابلة: _____________________________</a:t>
            </a:r>
            <a:endParaRPr sz="2000" b="1" i="0" u="none" strike="noStrike" cap="none">
              <a:solidFill>
                <a:srgbClr val="3F3F3F"/>
              </a:solidFill>
              <a:latin typeface="Times New Roman"/>
              <a:ea typeface="Times New Roman"/>
              <a:cs typeface="Times New Roman"/>
              <a:sym typeface="Times New Roman"/>
            </a:endParaRPr>
          </a:p>
          <a:p>
            <a:pPr marL="342900" marR="0" lvl="0" indent="-342900" algn="r" rtl="1">
              <a:lnSpc>
                <a:spcPct val="80000"/>
              </a:lnSpc>
              <a:spcBef>
                <a:spcPts val="1000"/>
              </a:spcBef>
              <a:spcAft>
                <a:spcPts val="0"/>
              </a:spcAft>
              <a:buClr>
                <a:schemeClr val="accent1"/>
              </a:buClr>
              <a:buSzPts val="1600"/>
              <a:buFont typeface="Noto Sans Symbols"/>
              <a:buChar char="▶"/>
            </a:pPr>
            <a:r>
              <a:rPr lang="ar-SA" sz="2000" b="1" i="0" u="none" strike="noStrike" cap="none">
                <a:solidFill>
                  <a:srgbClr val="3F3F3F"/>
                </a:solidFill>
                <a:latin typeface="Times New Roman"/>
                <a:ea typeface="Times New Roman"/>
                <a:cs typeface="Times New Roman"/>
                <a:sym typeface="Times New Roman"/>
              </a:rPr>
              <a:t>10-2	بيانات العميل:</a:t>
            </a:r>
            <a:endParaRPr/>
          </a:p>
          <a:p>
            <a:pPr marL="342900" marR="0" lvl="0" indent="-342900" algn="r" rtl="1">
              <a:lnSpc>
                <a:spcPct val="80000"/>
              </a:lnSpc>
              <a:spcBef>
                <a:spcPts val="1000"/>
              </a:spcBef>
              <a:spcAft>
                <a:spcPts val="0"/>
              </a:spcAft>
              <a:buClr>
                <a:schemeClr val="accent1"/>
              </a:buClr>
              <a:buSzPts val="1600"/>
              <a:buFont typeface="Noto Sans Symbols"/>
              <a:buChar char="▶"/>
            </a:pPr>
            <a:r>
              <a:rPr lang="ar-SA" sz="2000" b="1" i="0" u="none" strike="noStrike" cap="none">
                <a:solidFill>
                  <a:srgbClr val="3F3F3F"/>
                </a:solidFill>
                <a:latin typeface="Times New Roman"/>
                <a:ea typeface="Times New Roman"/>
                <a:cs typeface="Times New Roman"/>
                <a:sym typeface="Times New Roman"/>
              </a:rPr>
              <a:t>اسم العميل: ____________________________</a:t>
            </a:r>
            <a:endParaRPr/>
          </a:p>
          <a:p>
            <a:pPr marL="342900" marR="0" lvl="0" indent="-342900" algn="r" rtl="1">
              <a:lnSpc>
                <a:spcPct val="80000"/>
              </a:lnSpc>
              <a:spcBef>
                <a:spcPts val="1000"/>
              </a:spcBef>
              <a:spcAft>
                <a:spcPts val="0"/>
              </a:spcAft>
              <a:buClr>
                <a:schemeClr val="accent1"/>
              </a:buClr>
              <a:buSzPts val="1600"/>
              <a:buFont typeface="Noto Sans Symbols"/>
              <a:buChar char="▶"/>
            </a:pPr>
            <a:r>
              <a:rPr lang="ar-SA" sz="2000" b="1" i="0" u="none" strike="noStrike" cap="none">
                <a:solidFill>
                  <a:srgbClr val="3F3F3F"/>
                </a:solidFill>
                <a:latin typeface="Times New Roman"/>
                <a:ea typeface="Times New Roman"/>
                <a:cs typeface="Times New Roman"/>
                <a:sym typeface="Times New Roman"/>
              </a:rPr>
              <a:t>الجوال: _______________________________</a:t>
            </a:r>
            <a:endParaRPr/>
          </a:p>
          <a:p>
            <a:pPr marL="342900" marR="0" lvl="0" indent="-342900" algn="r" rtl="1">
              <a:lnSpc>
                <a:spcPct val="80000"/>
              </a:lnSpc>
              <a:spcBef>
                <a:spcPts val="1000"/>
              </a:spcBef>
              <a:spcAft>
                <a:spcPts val="0"/>
              </a:spcAft>
              <a:buClr>
                <a:schemeClr val="accent1"/>
              </a:buClr>
              <a:buSzPts val="1600"/>
              <a:buFont typeface="Noto Sans Symbols"/>
              <a:buChar char="▶"/>
            </a:pPr>
            <a:r>
              <a:rPr lang="ar-SA" sz="2000" b="1" i="0" u="none" strike="noStrike" cap="none">
                <a:solidFill>
                  <a:srgbClr val="3F3F3F"/>
                </a:solidFill>
                <a:latin typeface="Times New Roman"/>
                <a:ea typeface="Times New Roman"/>
                <a:cs typeface="Times New Roman"/>
                <a:sym typeface="Times New Roman"/>
              </a:rPr>
              <a:t>البريد الإلكتروني: _________________________</a:t>
            </a:r>
            <a:endParaRPr/>
          </a:p>
          <a:p>
            <a:pPr marL="342900" marR="0" lvl="0" indent="-342900" algn="r" rtl="1">
              <a:lnSpc>
                <a:spcPct val="80000"/>
              </a:lnSpc>
              <a:spcBef>
                <a:spcPts val="1000"/>
              </a:spcBef>
              <a:spcAft>
                <a:spcPts val="0"/>
              </a:spcAft>
              <a:buClr>
                <a:schemeClr val="accent1"/>
              </a:buClr>
              <a:buSzPts val="1600"/>
              <a:buFont typeface="Noto Sans Symbols"/>
              <a:buChar char="▶"/>
            </a:pPr>
            <a:r>
              <a:rPr lang="ar-SA" sz="2000" b="1" i="0" u="none" strike="noStrike" cap="none">
                <a:solidFill>
                  <a:srgbClr val="3F3F3F"/>
                </a:solidFill>
                <a:latin typeface="Times New Roman"/>
                <a:ea typeface="Times New Roman"/>
                <a:cs typeface="Times New Roman"/>
                <a:sym typeface="Times New Roman"/>
              </a:rPr>
              <a:t>معلومات إضافيَّة عن العميل (العمر، العمل، الحالة الاجتماعيَّة،....). ____________________________________</a:t>
            </a:r>
            <a:endParaRPr sz="2000" b="1" i="0" u="none" strike="noStrike" cap="none">
              <a:solidFill>
                <a:srgbClr val="3F3F3F"/>
              </a:solidFill>
              <a:latin typeface="Times New Roman"/>
              <a:ea typeface="Times New Roman"/>
              <a:cs typeface="Times New Roman"/>
              <a:sym typeface="Times New Roman"/>
            </a:endParaRPr>
          </a:p>
          <a:p>
            <a:pPr marL="342900" marR="0" lvl="0" indent="-320040" algn="l" rtl="0">
              <a:lnSpc>
                <a:spcPct val="80000"/>
              </a:lnSpc>
              <a:spcBef>
                <a:spcPts val="1000"/>
              </a:spcBef>
              <a:spcAft>
                <a:spcPts val="0"/>
              </a:spcAft>
              <a:buClr>
                <a:schemeClr val="accent1"/>
              </a:buClr>
              <a:buSzPts val="360"/>
              <a:buFont typeface="Noto Sans Symbols"/>
              <a:buNone/>
            </a:pPr>
            <a:endParaRPr sz="450" b="0" i="0" u="none" strike="noStrike" cap="none">
              <a:solidFill>
                <a:srgbClr val="3F3F3F"/>
              </a:solidFill>
              <a:latin typeface="Trebuchet MS"/>
              <a:ea typeface="Trebuchet MS"/>
              <a:cs typeface="Trebuchet MS"/>
              <a:sym typeface="Trebuchet M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p38"/>
          <p:cNvSpPr txBox="1">
            <a:spLocks noGrp="1"/>
          </p:cNvSpPr>
          <p:nvPr>
            <p:ph type="body" idx="1"/>
          </p:nvPr>
        </p:nvSpPr>
        <p:spPr>
          <a:xfrm>
            <a:off x="867825" y="712804"/>
            <a:ext cx="8596800" cy="5211900"/>
          </a:xfrm>
          <a:prstGeom prst="rect">
            <a:avLst/>
          </a:prstGeom>
        </p:spPr>
        <p:txBody>
          <a:bodyPr spcFirstLastPara="1" wrap="square" lIns="91425" tIns="45700" rIns="91425" bIns="45700" anchor="t" anchorCtr="0">
            <a:noAutofit/>
          </a:bodyPr>
          <a:lstStyle/>
          <a:p>
            <a:pPr marL="342900" lvl="0" indent="-342900" algn="r" rtl="1">
              <a:lnSpc>
                <a:spcPct val="80000"/>
              </a:lnSpc>
              <a:spcBef>
                <a:spcPts val="1000"/>
              </a:spcBef>
              <a:spcAft>
                <a:spcPts val="0"/>
              </a:spcAft>
              <a:buSzPts val="1600"/>
              <a:buChar char="▶"/>
            </a:pPr>
            <a:r>
              <a:rPr lang="ar-SA" sz="2000" b="1">
                <a:latin typeface="Times New Roman"/>
                <a:ea typeface="Times New Roman"/>
                <a:cs typeface="Times New Roman"/>
                <a:sym typeface="Times New Roman"/>
              </a:rPr>
              <a:t>10-3	المقابلة حول الحل:</a:t>
            </a:r>
            <a:endParaRPr b="1"/>
          </a:p>
          <a:p>
            <a:pPr marL="342900" lvl="0" indent="-342900" algn="r" rtl="1">
              <a:lnSpc>
                <a:spcPct val="80000"/>
              </a:lnSpc>
              <a:spcBef>
                <a:spcPts val="1000"/>
              </a:spcBef>
              <a:spcAft>
                <a:spcPts val="0"/>
              </a:spcAft>
              <a:buSzPts val="1600"/>
              <a:buChar char="▶"/>
            </a:pPr>
            <a:r>
              <a:rPr lang="ar-SA" sz="2000" b="1">
                <a:latin typeface="Times New Roman"/>
                <a:ea typeface="Times New Roman"/>
                <a:cs typeface="Times New Roman"/>
                <a:sym typeface="Times New Roman"/>
              </a:rPr>
              <a:t>10-3-1	الحل الأوَّل: _________________________________________________</a:t>
            </a:r>
            <a:endParaRPr/>
          </a:p>
          <a:p>
            <a:pPr marL="342900" lvl="0" indent="-342900" algn="r" rtl="1">
              <a:lnSpc>
                <a:spcPct val="80000"/>
              </a:lnSpc>
              <a:spcBef>
                <a:spcPts val="1000"/>
              </a:spcBef>
              <a:spcAft>
                <a:spcPts val="0"/>
              </a:spcAft>
              <a:buSzPts val="1600"/>
              <a:buChar char="▶"/>
            </a:pPr>
            <a:r>
              <a:rPr lang="ar-SA" sz="2000" b="1">
                <a:latin typeface="Times New Roman"/>
                <a:ea typeface="Times New Roman"/>
                <a:cs typeface="Times New Roman"/>
                <a:sym typeface="Times New Roman"/>
              </a:rPr>
              <a:t>وصف الحل: _______________________________________________________________________</a:t>
            </a:r>
            <a:endParaRPr/>
          </a:p>
          <a:p>
            <a:pPr marL="342900" lvl="0" indent="-342900" algn="r" rtl="1">
              <a:lnSpc>
                <a:spcPct val="80000"/>
              </a:lnSpc>
              <a:spcBef>
                <a:spcPts val="1000"/>
              </a:spcBef>
              <a:spcAft>
                <a:spcPts val="0"/>
              </a:spcAft>
              <a:buSzPts val="1600"/>
              <a:buChar char="▶"/>
            </a:pPr>
            <a:r>
              <a:rPr lang="ar-SA" sz="2000" b="1">
                <a:latin typeface="Times New Roman"/>
                <a:ea typeface="Times New Roman"/>
                <a:cs typeface="Times New Roman"/>
                <a:sym typeface="Times New Roman"/>
              </a:rPr>
              <a:t>تقييم العميل للحل: _______________________________________________________________</a:t>
            </a:r>
            <a:endParaRPr sz="2000" b="1">
              <a:latin typeface="Times New Roman"/>
              <a:ea typeface="Times New Roman"/>
              <a:cs typeface="Times New Roman"/>
              <a:sym typeface="Times New Roman"/>
            </a:endParaRPr>
          </a:p>
          <a:p>
            <a:pPr marL="342900" lvl="0" indent="0" algn="r" rtl="1">
              <a:lnSpc>
                <a:spcPct val="80000"/>
              </a:lnSpc>
              <a:spcBef>
                <a:spcPts val="1000"/>
              </a:spcBef>
              <a:spcAft>
                <a:spcPts val="0"/>
              </a:spcAft>
              <a:buNone/>
            </a:pPr>
            <a:endParaRPr sz="2000" b="1">
              <a:latin typeface="Times New Roman"/>
              <a:ea typeface="Times New Roman"/>
              <a:cs typeface="Times New Roman"/>
              <a:sym typeface="Times New Roman"/>
            </a:endParaRPr>
          </a:p>
          <a:p>
            <a:pPr marL="342900" lvl="0" indent="-342900" algn="r" rtl="1">
              <a:lnSpc>
                <a:spcPct val="80000"/>
              </a:lnSpc>
              <a:spcBef>
                <a:spcPts val="1000"/>
              </a:spcBef>
              <a:spcAft>
                <a:spcPts val="0"/>
              </a:spcAft>
              <a:buSzPts val="1600"/>
              <a:buChar char="▶"/>
            </a:pPr>
            <a:r>
              <a:rPr lang="ar-SA" sz="2000" b="1">
                <a:latin typeface="Times New Roman"/>
                <a:ea typeface="Times New Roman"/>
                <a:cs typeface="Times New Roman"/>
                <a:sym typeface="Times New Roman"/>
              </a:rPr>
              <a:t>تفاصيل حول الحل: _______________________________________________________________</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Google Shape;270;p39"/>
          <p:cNvSpPr txBox="1">
            <a:spLocks noGrp="1"/>
          </p:cNvSpPr>
          <p:nvPr>
            <p:ph type="body" idx="1"/>
          </p:nvPr>
        </p:nvSpPr>
        <p:spPr>
          <a:xfrm>
            <a:off x="265471" y="368710"/>
            <a:ext cx="11577483" cy="6489289"/>
          </a:xfrm>
          <a:prstGeom prst="rect">
            <a:avLst/>
          </a:prstGeom>
          <a:noFill/>
          <a:ln>
            <a:noFill/>
          </a:ln>
        </p:spPr>
        <p:txBody>
          <a:bodyPr spcFirstLastPara="1" wrap="square" lIns="91425" tIns="45700" rIns="91425" bIns="45700" anchor="t" anchorCtr="0">
            <a:noAutofit/>
          </a:bodyPr>
          <a:lstStyle/>
          <a:p>
            <a:pPr marL="342900" marR="0" lvl="0" indent="-272034" algn="l" rtl="0">
              <a:lnSpc>
                <a:spcPct val="80000"/>
              </a:lnSpc>
              <a:spcBef>
                <a:spcPts val="0"/>
              </a:spcBef>
              <a:spcAft>
                <a:spcPts val="0"/>
              </a:spcAft>
              <a:buClr>
                <a:schemeClr val="accent1"/>
              </a:buClr>
              <a:buSzPts val="1116"/>
              <a:buFont typeface="Noto Sans Symbols"/>
              <a:buNone/>
            </a:pPr>
            <a:endParaRPr sz="1395" b="0" i="0" u="none" strike="noStrike" cap="none">
              <a:solidFill>
                <a:srgbClr val="3F3F3F"/>
              </a:solidFill>
              <a:latin typeface="Trebuchet MS"/>
              <a:ea typeface="Trebuchet MS"/>
              <a:cs typeface="Trebuchet MS"/>
              <a:sym typeface="Trebuchet MS"/>
            </a:endParaRPr>
          </a:p>
          <a:p>
            <a:pPr marL="342900" marR="0" lvl="0" indent="-342900" algn="r" rtl="1">
              <a:lnSpc>
                <a:spcPct val="80000"/>
              </a:lnSpc>
              <a:spcBef>
                <a:spcPts val="1000"/>
              </a:spcBef>
              <a:spcAft>
                <a:spcPts val="0"/>
              </a:spcAft>
              <a:buClr>
                <a:schemeClr val="accent1"/>
              </a:buClr>
              <a:buSzPts val="1363"/>
              <a:buFont typeface="Noto Sans Symbols"/>
              <a:buChar char="▶"/>
            </a:pPr>
            <a:r>
              <a:rPr lang="ar-SA" sz="1704" b="1" i="0" u="none" strike="noStrike" cap="none">
                <a:solidFill>
                  <a:srgbClr val="3F3F3F"/>
                </a:solidFill>
                <a:latin typeface="Times New Roman"/>
                <a:ea typeface="Times New Roman"/>
                <a:cs typeface="Times New Roman"/>
                <a:sym typeface="Times New Roman"/>
              </a:rPr>
              <a:t>10-3-2	الحل الثاني:_________________________________________________</a:t>
            </a:r>
            <a:endParaRPr/>
          </a:p>
          <a:p>
            <a:pPr marL="342900" marR="0" lvl="0" indent="-342900" algn="r" rtl="1">
              <a:lnSpc>
                <a:spcPct val="80000"/>
              </a:lnSpc>
              <a:spcBef>
                <a:spcPts val="1000"/>
              </a:spcBef>
              <a:spcAft>
                <a:spcPts val="0"/>
              </a:spcAft>
              <a:buClr>
                <a:schemeClr val="accent1"/>
              </a:buClr>
              <a:buSzPts val="1363"/>
              <a:buFont typeface="Noto Sans Symbols"/>
              <a:buChar char="▶"/>
            </a:pPr>
            <a:r>
              <a:rPr lang="ar-SA" sz="1704" b="1" i="0" u="none" strike="noStrike" cap="none">
                <a:solidFill>
                  <a:srgbClr val="3F3F3F"/>
                </a:solidFill>
                <a:latin typeface="Times New Roman"/>
                <a:ea typeface="Times New Roman"/>
                <a:cs typeface="Times New Roman"/>
                <a:sym typeface="Times New Roman"/>
              </a:rPr>
              <a:t>وصف الحل: _______________________________________________________________________</a:t>
            </a:r>
            <a:endParaRPr/>
          </a:p>
          <a:p>
            <a:pPr marL="342900" marR="0" lvl="0" indent="-342900" algn="r" rtl="1">
              <a:lnSpc>
                <a:spcPct val="80000"/>
              </a:lnSpc>
              <a:spcBef>
                <a:spcPts val="1000"/>
              </a:spcBef>
              <a:spcAft>
                <a:spcPts val="0"/>
              </a:spcAft>
              <a:buClr>
                <a:schemeClr val="accent1"/>
              </a:buClr>
              <a:buSzPts val="1363"/>
              <a:buFont typeface="Noto Sans Symbols"/>
              <a:buChar char="▶"/>
            </a:pPr>
            <a:r>
              <a:rPr lang="ar-SA" sz="1704" b="1" i="0" u="none" strike="noStrike" cap="none">
                <a:solidFill>
                  <a:srgbClr val="3F3F3F"/>
                </a:solidFill>
                <a:latin typeface="Times New Roman"/>
                <a:ea typeface="Times New Roman"/>
                <a:cs typeface="Times New Roman"/>
                <a:sym typeface="Times New Roman"/>
              </a:rPr>
              <a:t>تقييم العميل للحل: ____________________________________________________________________</a:t>
            </a:r>
            <a:endParaRPr/>
          </a:p>
          <a:p>
            <a:pPr marL="342900" marR="0" lvl="0" indent="-342900" algn="r" rtl="1">
              <a:lnSpc>
                <a:spcPct val="80000"/>
              </a:lnSpc>
              <a:spcBef>
                <a:spcPts val="1000"/>
              </a:spcBef>
              <a:spcAft>
                <a:spcPts val="0"/>
              </a:spcAft>
              <a:buClr>
                <a:schemeClr val="accent1"/>
              </a:buClr>
              <a:buSzPts val="1363"/>
              <a:buFont typeface="Noto Sans Symbols"/>
              <a:buChar char="▶"/>
            </a:pPr>
            <a:r>
              <a:rPr lang="ar-SA" sz="1704" b="1" i="0" u="none" strike="noStrike" cap="none">
                <a:solidFill>
                  <a:srgbClr val="3F3F3F"/>
                </a:solidFill>
                <a:latin typeface="Times New Roman"/>
                <a:ea typeface="Times New Roman"/>
                <a:cs typeface="Times New Roman"/>
                <a:sym typeface="Times New Roman"/>
              </a:rPr>
              <a:t>تفاصيل حول الحل: ___________________________________________________________________ </a:t>
            </a:r>
            <a:endParaRPr sz="1704" b="1">
              <a:latin typeface="Times New Roman"/>
              <a:ea typeface="Times New Roman"/>
              <a:cs typeface="Times New Roman"/>
              <a:sym typeface="Times New Roman"/>
            </a:endParaRPr>
          </a:p>
          <a:p>
            <a:pPr marL="342900" marR="0" lvl="0" indent="-364604" algn="r" rtl="1">
              <a:lnSpc>
                <a:spcPct val="80000"/>
              </a:lnSpc>
              <a:spcBef>
                <a:spcPts val="1000"/>
              </a:spcBef>
              <a:spcAft>
                <a:spcPts val="0"/>
              </a:spcAft>
              <a:buClr>
                <a:schemeClr val="accent1"/>
              </a:buClr>
              <a:buSzPts val="1705"/>
              <a:buFont typeface="Times New Roman"/>
              <a:buChar char="▶"/>
            </a:pPr>
            <a:endParaRPr sz="1704" b="1">
              <a:latin typeface="Times New Roman"/>
              <a:ea typeface="Times New Roman"/>
              <a:cs typeface="Times New Roman"/>
              <a:sym typeface="Times New Roman"/>
            </a:endParaRPr>
          </a:p>
          <a:p>
            <a:pPr marL="342900" marR="0" lvl="0" indent="-342900" algn="r" rtl="1">
              <a:lnSpc>
                <a:spcPct val="80000"/>
              </a:lnSpc>
              <a:spcBef>
                <a:spcPts val="1000"/>
              </a:spcBef>
              <a:spcAft>
                <a:spcPts val="0"/>
              </a:spcAft>
              <a:buClr>
                <a:schemeClr val="accent1"/>
              </a:buClr>
              <a:buSzPts val="1363"/>
              <a:buFont typeface="Noto Sans Symbols"/>
              <a:buChar char="▶"/>
            </a:pPr>
            <a:r>
              <a:rPr lang="ar-SA" sz="1704" b="1" i="0" u="none" strike="noStrike" cap="none">
                <a:solidFill>
                  <a:srgbClr val="3F3F3F"/>
                </a:solidFill>
                <a:latin typeface="Times New Roman"/>
                <a:ea typeface="Times New Roman"/>
                <a:cs typeface="Times New Roman"/>
                <a:sym typeface="Times New Roman"/>
              </a:rPr>
              <a:t>10-3-3	الحل الثالث: ___________________________________________________</a:t>
            </a:r>
            <a:endParaRPr/>
          </a:p>
          <a:p>
            <a:pPr marL="342900" marR="0" lvl="0" indent="-342900" algn="r" rtl="1">
              <a:lnSpc>
                <a:spcPct val="80000"/>
              </a:lnSpc>
              <a:spcBef>
                <a:spcPts val="1000"/>
              </a:spcBef>
              <a:spcAft>
                <a:spcPts val="0"/>
              </a:spcAft>
              <a:buClr>
                <a:schemeClr val="accent1"/>
              </a:buClr>
              <a:buSzPts val="1363"/>
              <a:buFont typeface="Noto Sans Symbols"/>
              <a:buChar char="▶"/>
            </a:pPr>
            <a:r>
              <a:rPr lang="ar-SA" sz="1704" b="1" i="0" u="none" strike="noStrike" cap="none">
                <a:solidFill>
                  <a:srgbClr val="3F3F3F"/>
                </a:solidFill>
                <a:latin typeface="Times New Roman"/>
                <a:ea typeface="Times New Roman"/>
                <a:cs typeface="Times New Roman"/>
                <a:sym typeface="Times New Roman"/>
              </a:rPr>
              <a:t>وصف الحل: _______________________________________________________________________</a:t>
            </a:r>
            <a:endParaRPr/>
          </a:p>
          <a:p>
            <a:pPr marL="342900" marR="0" lvl="0" indent="-342900" algn="r" rtl="1">
              <a:lnSpc>
                <a:spcPct val="80000"/>
              </a:lnSpc>
              <a:spcBef>
                <a:spcPts val="1000"/>
              </a:spcBef>
              <a:spcAft>
                <a:spcPts val="0"/>
              </a:spcAft>
              <a:buClr>
                <a:schemeClr val="accent1"/>
              </a:buClr>
              <a:buSzPts val="1363"/>
              <a:buFont typeface="Noto Sans Symbols"/>
              <a:buChar char="▶"/>
            </a:pPr>
            <a:r>
              <a:rPr lang="ar-SA" sz="1704" b="1" i="0" u="none" strike="noStrike" cap="none">
                <a:solidFill>
                  <a:srgbClr val="3F3F3F"/>
                </a:solidFill>
                <a:latin typeface="Times New Roman"/>
                <a:ea typeface="Times New Roman"/>
                <a:cs typeface="Times New Roman"/>
                <a:sym typeface="Times New Roman"/>
              </a:rPr>
              <a:t>تقييم العميل للحل: ____________________________________________________________________</a:t>
            </a:r>
            <a:endParaRPr/>
          </a:p>
          <a:p>
            <a:pPr marL="342900" marR="0" lvl="0" indent="-342900" algn="r" rtl="1">
              <a:lnSpc>
                <a:spcPct val="80000"/>
              </a:lnSpc>
              <a:spcBef>
                <a:spcPts val="1000"/>
              </a:spcBef>
              <a:spcAft>
                <a:spcPts val="0"/>
              </a:spcAft>
              <a:buClr>
                <a:schemeClr val="accent1"/>
              </a:buClr>
              <a:buSzPts val="1363"/>
              <a:buFont typeface="Noto Sans Symbols"/>
              <a:buChar char="▶"/>
            </a:pPr>
            <a:r>
              <a:rPr lang="ar-SA" sz="1704" b="1" i="0" u="none" strike="noStrike" cap="none">
                <a:solidFill>
                  <a:srgbClr val="3F3F3F"/>
                </a:solidFill>
                <a:latin typeface="Times New Roman"/>
                <a:ea typeface="Times New Roman"/>
                <a:cs typeface="Times New Roman"/>
                <a:sym typeface="Times New Roman"/>
              </a:rPr>
              <a:t>تفاصيل حول الحل: ___________________________________________________________________ </a:t>
            </a:r>
            <a:endParaRPr sz="1704" b="1" i="0" u="none" strike="noStrike" cap="none">
              <a:solidFill>
                <a:srgbClr val="3F3F3F"/>
              </a:solidFill>
              <a:latin typeface="Times New Roman"/>
              <a:ea typeface="Times New Roman"/>
              <a:cs typeface="Times New Roman"/>
              <a:sym typeface="Times New Roman"/>
            </a:endParaRPr>
          </a:p>
          <a:p>
            <a:pPr marL="342900" marR="0" lvl="0" indent="-342900" algn="r" rtl="1">
              <a:lnSpc>
                <a:spcPct val="80000"/>
              </a:lnSpc>
              <a:spcBef>
                <a:spcPts val="1000"/>
              </a:spcBef>
              <a:spcAft>
                <a:spcPts val="0"/>
              </a:spcAft>
              <a:buClr>
                <a:schemeClr val="accent1"/>
              </a:buClr>
              <a:buSzPts val="1363"/>
              <a:buFont typeface="Noto Sans Symbols"/>
              <a:buChar char="▶"/>
            </a:pPr>
            <a:r>
              <a:rPr lang="ar-SA" sz="1704" b="1" i="0" u="none" strike="noStrike" cap="none">
                <a:solidFill>
                  <a:srgbClr val="3F3F3F"/>
                </a:solidFill>
                <a:latin typeface="Times New Roman"/>
                <a:ea typeface="Times New Roman"/>
                <a:cs typeface="Times New Roman"/>
                <a:sym typeface="Times New Roman"/>
              </a:rPr>
              <a:t>10-4	تقييم التسعير:</a:t>
            </a:r>
            <a:endParaRPr/>
          </a:p>
          <a:p>
            <a:pPr marL="342900" marR="0" lvl="0" indent="-342900" algn="r" rtl="1">
              <a:lnSpc>
                <a:spcPct val="80000"/>
              </a:lnSpc>
              <a:spcBef>
                <a:spcPts val="1000"/>
              </a:spcBef>
              <a:spcAft>
                <a:spcPts val="0"/>
              </a:spcAft>
              <a:buClr>
                <a:schemeClr val="accent1"/>
              </a:buClr>
              <a:buSzPts val="1363"/>
              <a:buFont typeface="Noto Sans Symbols"/>
              <a:buChar char="▶"/>
            </a:pPr>
            <a:r>
              <a:rPr lang="ar-SA" sz="1704" b="1" i="0" u="none" strike="noStrike" cap="none">
                <a:solidFill>
                  <a:srgbClr val="3F3F3F"/>
                </a:solidFill>
                <a:latin typeface="Times New Roman"/>
                <a:ea typeface="Times New Roman"/>
                <a:cs typeface="Times New Roman"/>
                <a:sym typeface="Times New Roman"/>
              </a:rPr>
              <a:t>تقييم العميل للسعر الحالي: ___________________________________________________________</a:t>
            </a:r>
            <a:endParaRPr sz="1704" b="1" i="0" u="none" strike="noStrike" cap="none">
              <a:solidFill>
                <a:srgbClr val="3F3F3F"/>
              </a:solidFill>
              <a:latin typeface="Times New Roman"/>
              <a:ea typeface="Times New Roman"/>
              <a:cs typeface="Times New Roman"/>
              <a:sym typeface="Times New Roman"/>
            </a:endParaRPr>
          </a:p>
          <a:p>
            <a:pPr marL="342900" marR="0" lvl="0" indent="-342900" algn="r" rtl="1">
              <a:lnSpc>
                <a:spcPct val="80000"/>
              </a:lnSpc>
              <a:spcBef>
                <a:spcPts val="1000"/>
              </a:spcBef>
              <a:spcAft>
                <a:spcPts val="0"/>
              </a:spcAft>
              <a:buClr>
                <a:schemeClr val="accent1"/>
              </a:buClr>
              <a:buSzPts val="1363"/>
              <a:buFont typeface="Noto Sans Symbols"/>
              <a:buChar char="▶"/>
            </a:pPr>
            <a:r>
              <a:rPr lang="ar-SA" sz="1704" b="1" i="0" u="none" strike="noStrike" cap="none">
                <a:solidFill>
                  <a:srgbClr val="3F3F3F"/>
                </a:solidFill>
                <a:latin typeface="Times New Roman"/>
                <a:ea typeface="Times New Roman"/>
                <a:cs typeface="Times New Roman"/>
                <a:sym typeface="Times New Roman"/>
              </a:rPr>
              <a:t>تفاصيل إضافيَّة حول التسعير: ___________________________________________________________</a:t>
            </a:r>
            <a:endParaRPr/>
          </a:p>
          <a:p>
            <a:pPr marL="342900" marR="0" lvl="0" indent="0" algn="r" rtl="1">
              <a:lnSpc>
                <a:spcPct val="80000"/>
              </a:lnSpc>
              <a:spcBef>
                <a:spcPts val="1000"/>
              </a:spcBef>
              <a:spcAft>
                <a:spcPts val="0"/>
              </a:spcAft>
              <a:buNone/>
            </a:pPr>
            <a:endParaRPr/>
          </a:p>
          <a:p>
            <a:pPr marL="342900" marR="0" lvl="0" indent="-272034" algn="l" rtl="0">
              <a:lnSpc>
                <a:spcPct val="80000"/>
              </a:lnSpc>
              <a:spcBef>
                <a:spcPts val="1000"/>
              </a:spcBef>
              <a:spcAft>
                <a:spcPts val="0"/>
              </a:spcAft>
              <a:buClr>
                <a:schemeClr val="accent1"/>
              </a:buClr>
              <a:buSzPts val="1116"/>
              <a:buFont typeface="Noto Sans Symbols"/>
              <a:buNone/>
            </a:pPr>
            <a:endParaRPr sz="1395" b="0" i="0" u="none" strike="noStrike" cap="none">
              <a:solidFill>
                <a:srgbClr val="3F3F3F"/>
              </a:solidFill>
              <a:latin typeface="Trebuchet MS"/>
              <a:ea typeface="Trebuchet MS"/>
              <a:cs typeface="Trebuchet MS"/>
              <a:sym typeface="Trebuchet M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sp>
        <p:nvSpPr>
          <p:cNvPr id="275" name="Google Shape;275;p40"/>
          <p:cNvSpPr txBox="1">
            <a:spLocks noGrp="1"/>
          </p:cNvSpPr>
          <p:nvPr>
            <p:ph type="body" idx="1"/>
          </p:nvPr>
        </p:nvSpPr>
        <p:spPr>
          <a:xfrm>
            <a:off x="294968" y="353961"/>
            <a:ext cx="11533238" cy="6268065"/>
          </a:xfrm>
          <a:prstGeom prst="rect">
            <a:avLst/>
          </a:prstGeom>
          <a:noFill/>
          <a:ln>
            <a:noFill/>
          </a:ln>
        </p:spPr>
        <p:txBody>
          <a:bodyPr spcFirstLastPara="1" wrap="square" lIns="91425" tIns="45700" rIns="91425" bIns="45700" anchor="t" anchorCtr="0">
            <a:noAutofit/>
          </a:bodyPr>
          <a:lstStyle/>
          <a:p>
            <a:pPr marL="342900" marR="0" lvl="0" indent="-251459" algn="l" rtl="0">
              <a:lnSpc>
                <a:spcPct val="90000"/>
              </a:lnSpc>
              <a:spcBef>
                <a:spcPts val="0"/>
              </a:spcBef>
              <a:spcAft>
                <a:spcPts val="0"/>
              </a:spcAft>
              <a:buClr>
                <a:schemeClr val="accent1"/>
              </a:buClr>
              <a:buSzPts val="1440"/>
              <a:buFont typeface="Noto Sans Symbols"/>
              <a:buNone/>
            </a:pPr>
            <a:endParaRPr sz="1800" b="0" i="0" u="none" strike="noStrike" cap="none">
              <a:solidFill>
                <a:srgbClr val="3F3F3F"/>
              </a:solidFill>
              <a:latin typeface="Trebuchet MS"/>
              <a:ea typeface="Trebuchet MS"/>
              <a:cs typeface="Trebuchet MS"/>
              <a:sym typeface="Trebuchet MS"/>
            </a:endParaRPr>
          </a:p>
          <a:p>
            <a:pPr marL="342900" marR="0" lvl="0" indent="-342900" algn="r" rtl="1">
              <a:lnSpc>
                <a:spcPct val="90000"/>
              </a:lnSpc>
              <a:spcBef>
                <a:spcPts val="1000"/>
              </a:spcBef>
              <a:spcAft>
                <a:spcPts val="0"/>
              </a:spcAft>
              <a:buClr>
                <a:schemeClr val="accent1"/>
              </a:buClr>
              <a:buSzPts val="2560"/>
              <a:buFont typeface="Noto Sans Symbols"/>
              <a:buChar char="▶"/>
            </a:pPr>
            <a:r>
              <a:rPr lang="ar-SA" sz="3200" b="1" i="0" u="none" strike="noStrike" cap="none">
                <a:solidFill>
                  <a:srgbClr val="3F3F3F"/>
                </a:solidFill>
                <a:latin typeface="Times New Roman"/>
                <a:ea typeface="Times New Roman"/>
                <a:cs typeface="Times New Roman"/>
                <a:sym typeface="Times New Roman"/>
              </a:rPr>
              <a:t>10-5	الإحالات (أشخاص آخرون يمكن مقابلتهم حول الحل):</a:t>
            </a:r>
            <a:endParaRPr/>
          </a:p>
          <a:p>
            <a:pPr marL="342900" marR="0" lvl="0" indent="-342900" algn="r" rtl="1">
              <a:lnSpc>
                <a:spcPct val="90000"/>
              </a:lnSpc>
              <a:spcBef>
                <a:spcPts val="1000"/>
              </a:spcBef>
              <a:spcAft>
                <a:spcPts val="0"/>
              </a:spcAft>
              <a:buClr>
                <a:schemeClr val="accent1"/>
              </a:buClr>
              <a:buSzPts val="1920"/>
              <a:buFont typeface="Noto Sans Symbols"/>
              <a:buChar char="▶"/>
            </a:pPr>
            <a:r>
              <a:rPr lang="ar-SA" sz="2400" b="1" i="0" u="none" strike="noStrike" cap="none">
                <a:solidFill>
                  <a:srgbClr val="3F3F3F"/>
                </a:solidFill>
                <a:latin typeface="Times New Roman"/>
                <a:ea typeface="Times New Roman"/>
                <a:cs typeface="Times New Roman"/>
                <a:sym typeface="Times New Roman"/>
              </a:rPr>
              <a:t>10-5-1	الشخص الأوَّل:						</a:t>
            </a:r>
            <a:endParaRPr/>
          </a:p>
          <a:p>
            <a:pPr marL="342900" marR="0" lvl="0" indent="-342900" algn="r" rtl="1">
              <a:lnSpc>
                <a:spcPct val="90000"/>
              </a:lnSpc>
              <a:spcBef>
                <a:spcPts val="1000"/>
              </a:spcBef>
              <a:spcAft>
                <a:spcPts val="0"/>
              </a:spcAft>
              <a:buClr>
                <a:schemeClr val="accent1"/>
              </a:buClr>
              <a:buSzPts val="1920"/>
              <a:buFont typeface="Noto Sans Symbols"/>
              <a:buChar char="▶"/>
            </a:pPr>
            <a:r>
              <a:rPr lang="ar-SA" sz="2400" b="1" i="0" u="none" strike="noStrike" cap="none">
                <a:solidFill>
                  <a:srgbClr val="3F3F3F"/>
                </a:solidFill>
                <a:latin typeface="Times New Roman"/>
                <a:ea typeface="Times New Roman"/>
                <a:cs typeface="Times New Roman"/>
                <a:sym typeface="Times New Roman"/>
              </a:rPr>
              <a:t>الاسم: _________________________________________________________</a:t>
            </a:r>
            <a:endParaRPr/>
          </a:p>
          <a:p>
            <a:pPr marL="342900" marR="0" lvl="0" indent="-342900" algn="r" rtl="1">
              <a:lnSpc>
                <a:spcPct val="90000"/>
              </a:lnSpc>
              <a:spcBef>
                <a:spcPts val="1000"/>
              </a:spcBef>
              <a:spcAft>
                <a:spcPts val="0"/>
              </a:spcAft>
              <a:buClr>
                <a:schemeClr val="accent1"/>
              </a:buClr>
              <a:buSzPts val="1920"/>
              <a:buFont typeface="Noto Sans Symbols"/>
              <a:buChar char="▶"/>
            </a:pPr>
            <a:r>
              <a:rPr lang="ar-SA" sz="2400" b="1" i="0" u="none" strike="noStrike" cap="none">
                <a:solidFill>
                  <a:srgbClr val="3F3F3F"/>
                </a:solidFill>
                <a:latin typeface="Times New Roman"/>
                <a:ea typeface="Times New Roman"/>
                <a:cs typeface="Times New Roman"/>
                <a:sym typeface="Times New Roman"/>
              </a:rPr>
              <a:t>الاسم: _________________________________________________________</a:t>
            </a:r>
            <a:endParaRPr/>
          </a:p>
          <a:p>
            <a:pPr marL="342900" marR="0" lvl="0" indent="-342900" algn="r" rtl="1">
              <a:lnSpc>
                <a:spcPct val="90000"/>
              </a:lnSpc>
              <a:spcBef>
                <a:spcPts val="1000"/>
              </a:spcBef>
              <a:spcAft>
                <a:spcPts val="0"/>
              </a:spcAft>
              <a:buClr>
                <a:schemeClr val="accent1"/>
              </a:buClr>
              <a:buSzPts val="1920"/>
              <a:buFont typeface="Noto Sans Symbols"/>
              <a:buChar char="▶"/>
            </a:pPr>
            <a:r>
              <a:rPr lang="ar-SA" sz="2400" b="1" i="0" u="none" strike="noStrike" cap="none">
                <a:solidFill>
                  <a:srgbClr val="3F3F3F"/>
                </a:solidFill>
                <a:latin typeface="Times New Roman"/>
                <a:ea typeface="Times New Roman"/>
                <a:cs typeface="Times New Roman"/>
                <a:sym typeface="Times New Roman"/>
              </a:rPr>
              <a:t>الجوال: ________________________________________________________</a:t>
            </a:r>
            <a:endParaRPr/>
          </a:p>
          <a:p>
            <a:pPr marL="342900" marR="0" lvl="0" indent="-342900" algn="r" rtl="1">
              <a:lnSpc>
                <a:spcPct val="90000"/>
              </a:lnSpc>
              <a:spcBef>
                <a:spcPts val="1000"/>
              </a:spcBef>
              <a:spcAft>
                <a:spcPts val="0"/>
              </a:spcAft>
              <a:buClr>
                <a:schemeClr val="accent1"/>
              </a:buClr>
              <a:buSzPts val="1920"/>
              <a:buFont typeface="Noto Sans Symbols"/>
              <a:buChar char="▶"/>
            </a:pPr>
            <a:r>
              <a:rPr lang="ar-SA" sz="2400" b="1" i="0" u="none" strike="noStrike" cap="none">
                <a:solidFill>
                  <a:srgbClr val="3F3F3F"/>
                </a:solidFill>
                <a:latin typeface="Times New Roman"/>
                <a:ea typeface="Times New Roman"/>
                <a:cs typeface="Times New Roman"/>
                <a:sym typeface="Times New Roman"/>
              </a:rPr>
              <a:t>البريد الإلكتروني: ________________________________________________	</a:t>
            </a:r>
            <a:endParaRPr/>
          </a:p>
          <a:p>
            <a:pPr marL="342900" marR="0" lvl="0" indent="-342900" algn="r" rtl="1">
              <a:lnSpc>
                <a:spcPct val="90000"/>
              </a:lnSpc>
              <a:spcBef>
                <a:spcPts val="1000"/>
              </a:spcBef>
              <a:spcAft>
                <a:spcPts val="0"/>
              </a:spcAft>
              <a:buClr>
                <a:schemeClr val="accent1"/>
              </a:buClr>
              <a:buSzPts val="1920"/>
              <a:buFont typeface="Noto Sans Symbols"/>
              <a:buChar char="▶"/>
            </a:pPr>
            <a:r>
              <a:rPr lang="ar-SA" sz="2400" b="1" i="0" u="none" strike="noStrike" cap="none">
                <a:solidFill>
                  <a:srgbClr val="3F3F3F"/>
                </a:solidFill>
                <a:latin typeface="Times New Roman"/>
                <a:ea typeface="Times New Roman"/>
                <a:cs typeface="Times New Roman"/>
                <a:sym typeface="Times New Roman"/>
              </a:rPr>
              <a:t>10-5-2	الشخص الثاني:						</a:t>
            </a:r>
            <a:endParaRPr/>
          </a:p>
          <a:p>
            <a:pPr marL="342900" marR="0" lvl="0" indent="-342900" algn="r" rtl="1">
              <a:lnSpc>
                <a:spcPct val="90000"/>
              </a:lnSpc>
              <a:spcBef>
                <a:spcPts val="1000"/>
              </a:spcBef>
              <a:spcAft>
                <a:spcPts val="0"/>
              </a:spcAft>
              <a:buClr>
                <a:schemeClr val="accent1"/>
              </a:buClr>
              <a:buSzPts val="1920"/>
              <a:buFont typeface="Noto Sans Symbols"/>
              <a:buChar char="▶"/>
            </a:pPr>
            <a:r>
              <a:rPr lang="ar-SA" sz="2400" b="1" i="0" u="none" strike="noStrike" cap="none">
                <a:solidFill>
                  <a:srgbClr val="3F3F3F"/>
                </a:solidFill>
                <a:latin typeface="Times New Roman"/>
                <a:ea typeface="Times New Roman"/>
                <a:cs typeface="Times New Roman"/>
                <a:sym typeface="Times New Roman"/>
              </a:rPr>
              <a:t>الاسم: _________________________________________________________</a:t>
            </a:r>
            <a:endParaRPr/>
          </a:p>
          <a:p>
            <a:pPr marL="342900" marR="0" lvl="0" indent="-342900" algn="r" rtl="1">
              <a:lnSpc>
                <a:spcPct val="90000"/>
              </a:lnSpc>
              <a:spcBef>
                <a:spcPts val="1000"/>
              </a:spcBef>
              <a:spcAft>
                <a:spcPts val="0"/>
              </a:spcAft>
              <a:buClr>
                <a:schemeClr val="accent1"/>
              </a:buClr>
              <a:buSzPts val="1920"/>
              <a:buFont typeface="Noto Sans Symbols"/>
              <a:buChar char="▶"/>
            </a:pPr>
            <a:r>
              <a:rPr lang="ar-SA" sz="2400" b="1" i="0" u="none" strike="noStrike" cap="none">
                <a:solidFill>
                  <a:srgbClr val="3F3F3F"/>
                </a:solidFill>
                <a:latin typeface="Times New Roman"/>
                <a:ea typeface="Times New Roman"/>
                <a:cs typeface="Times New Roman"/>
                <a:sym typeface="Times New Roman"/>
              </a:rPr>
              <a:t>الاسم: _________________________________________________________</a:t>
            </a:r>
            <a:endParaRPr/>
          </a:p>
          <a:p>
            <a:pPr marL="342900" marR="0" lvl="0" indent="-342900" algn="r" rtl="1">
              <a:lnSpc>
                <a:spcPct val="90000"/>
              </a:lnSpc>
              <a:spcBef>
                <a:spcPts val="1000"/>
              </a:spcBef>
              <a:spcAft>
                <a:spcPts val="0"/>
              </a:spcAft>
              <a:buClr>
                <a:schemeClr val="accent1"/>
              </a:buClr>
              <a:buSzPts val="1920"/>
              <a:buFont typeface="Noto Sans Symbols"/>
              <a:buChar char="▶"/>
            </a:pPr>
            <a:r>
              <a:rPr lang="ar-SA" sz="2400" b="1" i="0" u="none" strike="noStrike" cap="none">
                <a:solidFill>
                  <a:srgbClr val="3F3F3F"/>
                </a:solidFill>
                <a:latin typeface="Times New Roman"/>
                <a:ea typeface="Times New Roman"/>
                <a:cs typeface="Times New Roman"/>
                <a:sym typeface="Times New Roman"/>
              </a:rPr>
              <a:t>الجوال: ________________________________________________________</a:t>
            </a:r>
            <a:endParaRPr/>
          </a:p>
          <a:p>
            <a:pPr marL="342900" marR="0" lvl="0" indent="-342900" algn="r" rtl="1">
              <a:lnSpc>
                <a:spcPct val="90000"/>
              </a:lnSpc>
              <a:spcBef>
                <a:spcPts val="1000"/>
              </a:spcBef>
              <a:spcAft>
                <a:spcPts val="0"/>
              </a:spcAft>
              <a:buClr>
                <a:schemeClr val="accent1"/>
              </a:buClr>
              <a:buSzPts val="1920"/>
              <a:buFont typeface="Noto Sans Symbols"/>
              <a:buChar char="▶"/>
            </a:pPr>
            <a:r>
              <a:rPr lang="ar-SA" sz="2400" b="1" i="0" u="none" strike="noStrike" cap="none">
                <a:solidFill>
                  <a:srgbClr val="3F3F3F"/>
                </a:solidFill>
                <a:latin typeface="Times New Roman"/>
                <a:ea typeface="Times New Roman"/>
                <a:cs typeface="Times New Roman"/>
                <a:sym typeface="Times New Roman"/>
              </a:rPr>
              <a:t>البريد الإلكتروني: ________________________________________________</a:t>
            </a:r>
            <a:endParaRPr/>
          </a:p>
          <a:p>
            <a:pPr marL="342900" marR="0" lvl="0" indent="-220980" algn="r" rtl="1">
              <a:lnSpc>
                <a:spcPct val="90000"/>
              </a:lnSpc>
              <a:spcBef>
                <a:spcPts val="1000"/>
              </a:spcBef>
              <a:spcAft>
                <a:spcPts val="0"/>
              </a:spcAft>
              <a:buClr>
                <a:schemeClr val="accent1"/>
              </a:buClr>
              <a:buSzPts val="1920"/>
              <a:buFont typeface="Noto Sans Symbols"/>
              <a:buNone/>
            </a:pPr>
            <a:endParaRPr sz="2400" b="1" i="0" u="none" strike="noStrike" cap="none">
              <a:solidFill>
                <a:srgbClr val="3F3F3F"/>
              </a:solidFill>
              <a:latin typeface="Times New Roman"/>
              <a:ea typeface="Times New Roman"/>
              <a:cs typeface="Times New Roman"/>
              <a:sym typeface="Times New Roman"/>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79"/>
        <p:cNvGrpSpPr/>
        <p:nvPr/>
      </p:nvGrpSpPr>
      <p:grpSpPr>
        <a:xfrm>
          <a:off x="0" y="0"/>
          <a:ext cx="0" cy="0"/>
          <a:chOff x="0" y="0"/>
          <a:chExt cx="0" cy="0"/>
        </a:xfrm>
      </p:grpSpPr>
      <p:sp>
        <p:nvSpPr>
          <p:cNvPr id="280" name="Google Shape;280;p41"/>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Autofit/>
          </a:bodyPr>
          <a:lstStyle/>
          <a:p>
            <a:pPr marL="0" marR="0" lvl="0" indent="0" algn="ctr" rtl="1">
              <a:spcBef>
                <a:spcPts val="0"/>
              </a:spcBef>
              <a:spcAft>
                <a:spcPts val="0"/>
              </a:spcAft>
              <a:buClr>
                <a:srgbClr val="2F5496"/>
              </a:buClr>
              <a:buSzPts val="4400"/>
              <a:buFont typeface="Times New Roman"/>
              <a:buNone/>
            </a:pPr>
            <a:r>
              <a:rPr lang="ar-SA" sz="4400" b="1" i="0" u="none" strike="noStrike" cap="none">
                <a:solidFill>
                  <a:srgbClr val="2F5496"/>
                </a:solidFill>
                <a:latin typeface="Times New Roman"/>
                <a:ea typeface="Times New Roman"/>
                <a:cs typeface="Times New Roman"/>
                <a:sym typeface="Times New Roman"/>
              </a:rPr>
              <a:t>تطبيق جماعي</a:t>
            </a:r>
            <a:endParaRPr sz="4400" b="1" i="0" u="none" strike="noStrike" cap="none">
              <a:solidFill>
                <a:srgbClr val="2F5496"/>
              </a:solidFill>
              <a:latin typeface="Times New Roman"/>
              <a:ea typeface="Times New Roman"/>
              <a:cs typeface="Times New Roman"/>
              <a:sym typeface="Times New Roman"/>
            </a:endParaRPr>
          </a:p>
        </p:txBody>
      </p:sp>
      <p:sp>
        <p:nvSpPr>
          <p:cNvPr id="281" name="Google Shape;281;p41"/>
          <p:cNvSpPr txBox="1">
            <a:spLocks noGrp="1"/>
          </p:cNvSpPr>
          <p:nvPr>
            <p:ph type="body" idx="1"/>
          </p:nvPr>
        </p:nvSpPr>
        <p:spPr>
          <a:xfrm>
            <a:off x="677334" y="1482437"/>
            <a:ext cx="8596668" cy="5375564"/>
          </a:xfrm>
          <a:prstGeom prst="rect">
            <a:avLst/>
          </a:prstGeom>
          <a:noFill/>
          <a:ln>
            <a:noFill/>
          </a:ln>
        </p:spPr>
        <p:txBody>
          <a:bodyPr spcFirstLastPara="1" wrap="square" lIns="91425" tIns="45700" rIns="91425" bIns="45700" anchor="t" anchorCtr="0">
            <a:noAutofit/>
          </a:bodyPr>
          <a:lstStyle/>
          <a:p>
            <a:pPr marL="0" marR="0" lvl="0" indent="0" algn="ctr" rtl="1">
              <a:lnSpc>
                <a:spcPct val="210000"/>
              </a:lnSpc>
              <a:spcBef>
                <a:spcPts val="0"/>
              </a:spcBef>
              <a:spcAft>
                <a:spcPts val="0"/>
              </a:spcAft>
              <a:buClr>
                <a:schemeClr val="accent1"/>
              </a:buClr>
              <a:buSzPts val="2720"/>
              <a:buFont typeface="Noto Sans Symbols"/>
              <a:buNone/>
            </a:pPr>
            <a:r>
              <a:rPr lang="ar-SA" sz="3400" b="1" i="0" u="none" strike="noStrike" cap="none" dirty="0">
                <a:solidFill>
                  <a:srgbClr val="3F3F3F"/>
                </a:solidFill>
                <a:latin typeface="Times New Roman"/>
                <a:ea typeface="Times New Roman"/>
                <a:cs typeface="Times New Roman"/>
                <a:sym typeface="Times New Roman"/>
              </a:rPr>
              <a:t>قم أنت </a:t>
            </a:r>
            <a:r>
              <a:rPr lang="ar-SA" sz="3400" b="1" dirty="0">
                <a:latin typeface="Times New Roman"/>
                <a:ea typeface="Times New Roman"/>
                <a:cs typeface="Times New Roman"/>
                <a:sym typeface="Times New Roman"/>
              </a:rPr>
              <a:t>ومجموعة</a:t>
            </a:r>
            <a:r>
              <a:rPr lang="ar-SA" sz="3400" b="1" i="0" u="none" strike="noStrike" cap="none" dirty="0">
                <a:solidFill>
                  <a:srgbClr val="3F3F3F"/>
                </a:solidFill>
                <a:latin typeface="Times New Roman"/>
                <a:ea typeface="Times New Roman"/>
                <a:cs typeface="Times New Roman"/>
                <a:sym typeface="Times New Roman"/>
              </a:rPr>
              <a:t> من الطلاب بتكوين فريق عمل واختاروا فكرة مشروع ريادي ثم استخدموا نموذج مقابلة العميل حول الحل والسابق </a:t>
            </a:r>
            <a:r>
              <a:rPr lang="ar-SA" sz="3400" b="1" dirty="0">
                <a:latin typeface="Times New Roman"/>
                <a:ea typeface="Times New Roman"/>
                <a:cs typeface="Times New Roman"/>
                <a:sym typeface="Times New Roman"/>
              </a:rPr>
              <a:t>عرضه</a:t>
            </a:r>
            <a:r>
              <a:rPr lang="ar-SA" sz="3400" b="1" i="0" u="none" strike="noStrike" cap="none" dirty="0">
                <a:solidFill>
                  <a:srgbClr val="3F3F3F"/>
                </a:solidFill>
                <a:latin typeface="Times New Roman"/>
                <a:ea typeface="Times New Roman"/>
                <a:cs typeface="Times New Roman"/>
                <a:sym typeface="Times New Roman"/>
              </a:rPr>
              <a:t> </a:t>
            </a:r>
            <a:r>
              <a:rPr lang="ar-SA" sz="3400" b="1" dirty="0">
                <a:latin typeface="Times New Roman"/>
                <a:ea typeface="Times New Roman"/>
                <a:cs typeface="Times New Roman"/>
                <a:sym typeface="Times New Roman"/>
              </a:rPr>
              <a:t>وشرحه</a:t>
            </a:r>
            <a:r>
              <a:rPr lang="ar-SA" sz="3400" b="1" i="0" u="none" strike="noStrike" cap="none" dirty="0">
                <a:solidFill>
                  <a:srgbClr val="3F3F3F"/>
                </a:solidFill>
                <a:latin typeface="Times New Roman"/>
                <a:ea typeface="Times New Roman"/>
                <a:cs typeface="Times New Roman"/>
                <a:sym typeface="Times New Roman"/>
              </a:rPr>
              <a:t> في هذا الفصل ، حتى يمكن الاعتماد عليه في المراحل (الفصول الدراسية ) التالية.</a:t>
            </a:r>
            <a:endParaRPr sz="3400" b="1" i="0" u="none" strike="noStrike" cap="none" dirty="0">
              <a:solidFill>
                <a:srgbClr val="3F3F3F"/>
              </a:solidFill>
              <a:latin typeface="Times New Roman"/>
              <a:ea typeface="Times New Roman"/>
              <a:cs typeface="Times New Roman"/>
              <a:sym typeface="Times New Roman"/>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sp>
        <p:nvSpPr>
          <p:cNvPr id="286" name="Google Shape;286;p42"/>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accent1"/>
              </a:buClr>
              <a:buSzPts val="3600"/>
              <a:buFont typeface="Trebuchet MS"/>
              <a:buNone/>
            </a:pPr>
            <a:endParaRPr sz="3600" b="0" i="0" u="none" strike="noStrike" cap="none">
              <a:solidFill>
                <a:schemeClr val="accent1"/>
              </a:solidFill>
              <a:latin typeface="Trebuchet MS"/>
              <a:ea typeface="Trebuchet MS"/>
              <a:cs typeface="Trebuchet MS"/>
              <a:sym typeface="Trebuchet MS"/>
            </a:endParaRPr>
          </a:p>
        </p:txBody>
      </p:sp>
      <p:sp>
        <p:nvSpPr>
          <p:cNvPr id="287" name="Google Shape;287;p42"/>
          <p:cNvSpPr txBox="1">
            <a:spLocks noGrp="1"/>
          </p:cNvSpPr>
          <p:nvPr>
            <p:ph type="body" idx="1"/>
          </p:nvPr>
        </p:nvSpPr>
        <p:spPr>
          <a:xfrm>
            <a:off x="677334" y="2160589"/>
            <a:ext cx="8596668" cy="3880773"/>
          </a:xfrm>
          <a:prstGeom prst="rect">
            <a:avLst/>
          </a:prstGeom>
          <a:noFill/>
          <a:ln>
            <a:noFill/>
          </a:ln>
        </p:spPr>
        <p:txBody>
          <a:bodyPr spcFirstLastPara="1" wrap="square" lIns="91425" tIns="45700" rIns="91425" bIns="45700" anchor="t" anchorCtr="0">
            <a:noAutofit/>
          </a:bodyPr>
          <a:lstStyle/>
          <a:p>
            <a:pPr marL="342900" marR="0" lvl="0" indent="-251459" algn="ctr" rtl="1">
              <a:spcBef>
                <a:spcPts val="0"/>
              </a:spcBef>
              <a:spcAft>
                <a:spcPts val="0"/>
              </a:spcAft>
              <a:buClr>
                <a:schemeClr val="accent1"/>
              </a:buClr>
              <a:buSzPts val="1440"/>
              <a:buFont typeface="Noto Sans Symbols"/>
              <a:buNone/>
            </a:pPr>
            <a:endParaRPr sz="1800" b="0" i="0" u="none" strike="noStrike" cap="none">
              <a:solidFill>
                <a:srgbClr val="3F3F3F"/>
              </a:solidFill>
              <a:latin typeface="Trebuchet MS"/>
              <a:ea typeface="Trebuchet MS"/>
              <a:cs typeface="Trebuchet MS"/>
              <a:sym typeface="Trebuchet MS"/>
            </a:endParaRPr>
          </a:p>
          <a:p>
            <a:pPr marL="342900" marR="0" lvl="0" indent="-251459" algn="ctr" rtl="1">
              <a:spcBef>
                <a:spcPts val="1000"/>
              </a:spcBef>
              <a:spcAft>
                <a:spcPts val="0"/>
              </a:spcAft>
              <a:buClr>
                <a:schemeClr val="accent1"/>
              </a:buClr>
              <a:buSzPts val="1440"/>
              <a:buFont typeface="Noto Sans Symbols"/>
              <a:buNone/>
            </a:pPr>
            <a:endParaRPr sz="1800" b="0" i="0" u="none" strike="noStrike" cap="none">
              <a:solidFill>
                <a:srgbClr val="3F3F3F"/>
              </a:solidFill>
              <a:latin typeface="Trebuchet MS"/>
              <a:ea typeface="Trebuchet MS"/>
              <a:cs typeface="Trebuchet MS"/>
              <a:sym typeface="Trebuchet MS"/>
            </a:endParaRPr>
          </a:p>
          <a:p>
            <a:pPr marL="342900" marR="0" lvl="0" indent="-251459" algn="ctr" rtl="1">
              <a:spcBef>
                <a:spcPts val="1000"/>
              </a:spcBef>
              <a:spcAft>
                <a:spcPts val="0"/>
              </a:spcAft>
              <a:buClr>
                <a:schemeClr val="accent1"/>
              </a:buClr>
              <a:buSzPts val="1440"/>
              <a:buFont typeface="Noto Sans Symbols"/>
              <a:buNone/>
            </a:pPr>
            <a:endParaRPr sz="1800" b="0" i="0" u="none" strike="noStrike" cap="none">
              <a:solidFill>
                <a:srgbClr val="3F3F3F"/>
              </a:solidFill>
              <a:latin typeface="Trebuchet MS"/>
              <a:ea typeface="Trebuchet MS"/>
              <a:cs typeface="Trebuchet MS"/>
              <a:sym typeface="Trebuchet MS"/>
            </a:endParaRPr>
          </a:p>
          <a:p>
            <a:pPr marL="342900" marR="0" lvl="0" indent="-251459" algn="ctr" rtl="1">
              <a:spcBef>
                <a:spcPts val="1000"/>
              </a:spcBef>
              <a:spcAft>
                <a:spcPts val="0"/>
              </a:spcAft>
              <a:buClr>
                <a:schemeClr val="accent1"/>
              </a:buClr>
              <a:buSzPts val="1440"/>
              <a:buFont typeface="Noto Sans Symbols"/>
              <a:buNone/>
            </a:pPr>
            <a:endParaRPr sz="1800" b="0" i="0" u="none" strike="noStrike" cap="none">
              <a:solidFill>
                <a:srgbClr val="3F3F3F"/>
              </a:solidFill>
              <a:latin typeface="Trebuchet MS"/>
              <a:ea typeface="Trebuchet MS"/>
              <a:cs typeface="Trebuchet MS"/>
              <a:sym typeface="Trebuchet MS"/>
            </a:endParaRPr>
          </a:p>
          <a:p>
            <a:pPr marL="342900" marR="0" lvl="0" indent="-251459" algn="ctr" rtl="1">
              <a:spcBef>
                <a:spcPts val="1000"/>
              </a:spcBef>
              <a:spcAft>
                <a:spcPts val="0"/>
              </a:spcAft>
              <a:buClr>
                <a:schemeClr val="accent1"/>
              </a:buClr>
              <a:buSzPts val="1440"/>
              <a:buFont typeface="Noto Sans Symbols"/>
              <a:buNone/>
            </a:pPr>
            <a:endParaRPr sz="1800" b="0" i="0" u="none" strike="noStrike" cap="none">
              <a:solidFill>
                <a:srgbClr val="3F3F3F"/>
              </a:solidFill>
              <a:latin typeface="Trebuchet MS"/>
              <a:ea typeface="Trebuchet MS"/>
              <a:cs typeface="Trebuchet MS"/>
              <a:sym typeface="Trebuchet MS"/>
            </a:endParaRPr>
          </a:p>
          <a:p>
            <a:pPr marL="0" marR="0" lvl="0" indent="0" algn="ctr" rtl="1">
              <a:spcBef>
                <a:spcPts val="1000"/>
              </a:spcBef>
              <a:spcAft>
                <a:spcPts val="0"/>
              </a:spcAft>
              <a:buClr>
                <a:schemeClr val="accent1"/>
              </a:buClr>
              <a:buSzPts val="3200"/>
              <a:buFont typeface="Noto Sans Symbols"/>
              <a:buNone/>
            </a:pPr>
            <a:r>
              <a:rPr lang="ar-SA" sz="4000" b="0" i="0" u="none" strike="noStrike" cap="none">
                <a:solidFill>
                  <a:srgbClr val="3F3F3F"/>
                </a:solidFill>
                <a:latin typeface="Trebuchet MS"/>
                <a:ea typeface="Trebuchet MS"/>
                <a:cs typeface="Trebuchet MS"/>
                <a:sym typeface="Trebuchet MS"/>
              </a:rPr>
              <a:t>شكرا جزيلا</a:t>
            </a:r>
            <a:endParaRPr/>
          </a:p>
          <a:p>
            <a:pPr marL="342900" marR="0" lvl="0" indent="-251459" algn="l" rtl="0">
              <a:spcBef>
                <a:spcPts val="1000"/>
              </a:spcBef>
              <a:spcAft>
                <a:spcPts val="0"/>
              </a:spcAft>
              <a:buClr>
                <a:schemeClr val="accent1"/>
              </a:buClr>
              <a:buSzPts val="1440"/>
              <a:buFont typeface="Noto Sans Symbols"/>
              <a:buNone/>
            </a:pPr>
            <a:endParaRPr sz="1800" b="0" i="0" u="none" strike="noStrike" cap="none">
              <a:solidFill>
                <a:srgbClr val="3F3F3F"/>
              </a:solidFill>
              <a:latin typeface="Trebuchet MS"/>
              <a:ea typeface="Trebuchet MS"/>
              <a:cs typeface="Trebuchet MS"/>
              <a:sym typeface="Trebuchet MS"/>
            </a:endParaRPr>
          </a:p>
          <a:p>
            <a:pPr marL="342900" marR="0" lvl="0" indent="-251459" algn="l" rtl="0">
              <a:spcBef>
                <a:spcPts val="1000"/>
              </a:spcBef>
              <a:spcAft>
                <a:spcPts val="0"/>
              </a:spcAft>
              <a:buClr>
                <a:schemeClr val="accent1"/>
              </a:buClr>
              <a:buSzPts val="1440"/>
              <a:buFont typeface="Noto Sans Symbols"/>
              <a:buNone/>
            </a:pPr>
            <a:endParaRPr sz="1800" b="0" i="0" u="none" strike="noStrike" cap="none">
              <a:solidFill>
                <a:srgbClr val="3F3F3F"/>
              </a:solidFill>
              <a:latin typeface="Trebuchet MS"/>
              <a:ea typeface="Trebuchet MS"/>
              <a:cs typeface="Trebuchet MS"/>
              <a:sym typeface="Trebuchet M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20"/>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Autofit/>
          </a:bodyPr>
          <a:lstStyle/>
          <a:p>
            <a:pPr marL="0" marR="0" lvl="0" indent="0" algn="r" rtl="1">
              <a:spcBef>
                <a:spcPts val="0"/>
              </a:spcBef>
              <a:spcAft>
                <a:spcPts val="0"/>
              </a:spcAft>
              <a:buClr>
                <a:schemeClr val="accent1"/>
              </a:buClr>
              <a:buSzPts val="3600"/>
              <a:buFont typeface="Trebuchet MS"/>
              <a:buNone/>
            </a:pPr>
            <a:r>
              <a:rPr lang="ar-SA" sz="3600" b="0" i="0" u="none" strike="noStrike" cap="none">
                <a:solidFill>
                  <a:schemeClr val="accent1"/>
                </a:solidFill>
                <a:latin typeface="Trebuchet MS"/>
                <a:ea typeface="Trebuchet MS"/>
                <a:cs typeface="Trebuchet MS"/>
                <a:sym typeface="Trebuchet MS"/>
              </a:rPr>
              <a:t>أهداف الفصل </a:t>
            </a:r>
            <a:endParaRPr sz="3600" b="0" i="0" u="none" strike="noStrike" cap="none">
              <a:solidFill>
                <a:schemeClr val="accent1"/>
              </a:solidFill>
              <a:latin typeface="Trebuchet MS"/>
              <a:ea typeface="Trebuchet MS"/>
              <a:cs typeface="Trebuchet MS"/>
              <a:sym typeface="Trebuchet MS"/>
            </a:endParaRPr>
          </a:p>
        </p:txBody>
      </p:sp>
      <p:sp>
        <p:nvSpPr>
          <p:cNvPr id="163" name="Google Shape;163;p20"/>
          <p:cNvSpPr txBox="1">
            <a:spLocks noGrp="1"/>
          </p:cNvSpPr>
          <p:nvPr>
            <p:ph type="body" idx="1"/>
          </p:nvPr>
        </p:nvSpPr>
        <p:spPr>
          <a:xfrm>
            <a:off x="677334" y="1402773"/>
            <a:ext cx="8596668" cy="4638589"/>
          </a:xfrm>
          <a:prstGeom prst="rect">
            <a:avLst/>
          </a:prstGeom>
          <a:noFill/>
          <a:ln>
            <a:noFill/>
          </a:ln>
        </p:spPr>
        <p:txBody>
          <a:bodyPr spcFirstLastPara="1" wrap="square" lIns="91425" tIns="45700" rIns="91425" bIns="45700" anchor="t" anchorCtr="0">
            <a:noAutofit/>
          </a:bodyPr>
          <a:lstStyle/>
          <a:p>
            <a:pPr marL="342900" marR="0" lvl="0" indent="-342900" algn="r" rtl="1">
              <a:lnSpc>
                <a:spcPct val="200000"/>
              </a:lnSpc>
              <a:spcBef>
                <a:spcPts val="0"/>
              </a:spcBef>
              <a:spcAft>
                <a:spcPts val="0"/>
              </a:spcAft>
              <a:buClr>
                <a:schemeClr val="accent1"/>
              </a:buClr>
              <a:buSzPts val="1440"/>
              <a:buFont typeface="Noto Sans Symbols"/>
              <a:buChar char="▶"/>
            </a:pPr>
            <a:r>
              <a:rPr lang="ar-SA" sz="1800" b="1" i="0" u="none" strike="noStrike" cap="none" dirty="0">
                <a:solidFill>
                  <a:srgbClr val="3F3F3F"/>
                </a:solidFill>
                <a:latin typeface="Trebuchet MS"/>
                <a:ea typeface="Trebuchet MS"/>
                <a:cs typeface="Trebuchet MS"/>
                <a:sym typeface="Trebuchet MS"/>
              </a:rPr>
              <a:t>تعريف </a:t>
            </a:r>
            <a:r>
              <a:rPr lang="ar-SA" sz="1800" b="1" i="0" u="none" strike="noStrike" cap="none" dirty="0" smtClean="0">
                <a:solidFill>
                  <a:srgbClr val="3F3F3F"/>
                </a:solidFill>
                <a:latin typeface="Trebuchet MS"/>
                <a:ea typeface="Trebuchet MS"/>
                <a:cs typeface="Trebuchet MS"/>
                <a:sym typeface="Trebuchet MS"/>
              </a:rPr>
              <a:t>الطالب </a:t>
            </a:r>
            <a:r>
              <a:rPr lang="ar-SA" sz="1800" b="1" i="0" u="none" strike="noStrike" cap="none" dirty="0">
                <a:solidFill>
                  <a:srgbClr val="3F3F3F"/>
                </a:solidFill>
                <a:latin typeface="Trebuchet MS"/>
                <a:ea typeface="Trebuchet MS"/>
                <a:cs typeface="Trebuchet MS"/>
                <a:sym typeface="Trebuchet MS"/>
              </a:rPr>
              <a:t>بمفهوم تطوير الحلول المقترحة </a:t>
            </a:r>
            <a:r>
              <a:rPr lang="ar-SA" b="1" dirty="0"/>
              <a:t>للمشكلات</a:t>
            </a:r>
            <a:r>
              <a:rPr lang="ar-SA" sz="1800" b="1" i="0" u="none" strike="noStrike" cap="none" dirty="0">
                <a:solidFill>
                  <a:srgbClr val="3F3F3F"/>
                </a:solidFill>
                <a:latin typeface="Trebuchet MS"/>
                <a:ea typeface="Trebuchet MS"/>
                <a:cs typeface="Trebuchet MS"/>
                <a:sym typeface="Trebuchet MS"/>
              </a:rPr>
              <a:t> العملاء.</a:t>
            </a:r>
            <a:endParaRPr sz="1800" b="1" i="0" u="none" strike="noStrike" cap="none" dirty="0">
              <a:solidFill>
                <a:srgbClr val="3F3F3F"/>
              </a:solidFill>
              <a:latin typeface="Trebuchet MS"/>
              <a:ea typeface="Trebuchet MS"/>
              <a:cs typeface="Trebuchet MS"/>
              <a:sym typeface="Trebuchet MS"/>
            </a:endParaRPr>
          </a:p>
          <a:p>
            <a:pPr marL="342900" marR="0" lvl="0" indent="-342900" algn="r" rtl="1">
              <a:lnSpc>
                <a:spcPct val="200000"/>
              </a:lnSpc>
              <a:spcBef>
                <a:spcPts val="1000"/>
              </a:spcBef>
              <a:spcAft>
                <a:spcPts val="0"/>
              </a:spcAft>
              <a:buClr>
                <a:schemeClr val="accent1"/>
              </a:buClr>
              <a:buSzPts val="1440"/>
              <a:buFont typeface="Noto Sans Symbols"/>
              <a:buChar char="▶"/>
            </a:pPr>
            <a:r>
              <a:rPr lang="ar-SA" sz="1800" b="1" i="0" u="none" strike="noStrike" cap="none" dirty="0">
                <a:solidFill>
                  <a:srgbClr val="3F3F3F"/>
                </a:solidFill>
                <a:latin typeface="Trebuchet MS"/>
                <a:ea typeface="Trebuchet MS"/>
                <a:cs typeface="Trebuchet MS"/>
                <a:sym typeface="Trebuchet MS"/>
              </a:rPr>
              <a:t>اكساب </a:t>
            </a:r>
            <a:r>
              <a:rPr lang="ar-SA" sz="1800" b="1" i="0" u="none" strike="noStrike" cap="none" dirty="0" smtClean="0">
                <a:solidFill>
                  <a:srgbClr val="3F3F3F"/>
                </a:solidFill>
                <a:latin typeface="Trebuchet MS"/>
                <a:ea typeface="Trebuchet MS"/>
                <a:cs typeface="Trebuchet MS"/>
                <a:sym typeface="Trebuchet MS"/>
              </a:rPr>
              <a:t>الطالب</a:t>
            </a:r>
            <a:r>
              <a:rPr lang="en-US" sz="1800" b="1" i="0" u="none" strike="noStrike" cap="none" dirty="0" smtClean="0">
                <a:solidFill>
                  <a:srgbClr val="3F3F3F"/>
                </a:solidFill>
                <a:latin typeface="Trebuchet MS"/>
                <a:ea typeface="Trebuchet MS"/>
                <a:cs typeface="Trebuchet MS"/>
                <a:sym typeface="Trebuchet MS"/>
              </a:rPr>
              <a:t> </a:t>
            </a:r>
            <a:r>
              <a:rPr lang="ar-SA" sz="1800" b="1" i="0" u="none" strike="noStrike" cap="none" dirty="0" smtClean="0">
                <a:solidFill>
                  <a:srgbClr val="3F3F3F"/>
                </a:solidFill>
                <a:latin typeface="Trebuchet MS"/>
                <a:ea typeface="Trebuchet MS"/>
                <a:cs typeface="Trebuchet MS"/>
                <a:sym typeface="Trebuchet MS"/>
              </a:rPr>
              <a:t>القدرة </a:t>
            </a:r>
            <a:r>
              <a:rPr lang="ar-SA" sz="1800" b="1" i="0" u="none" strike="noStrike" cap="none" dirty="0">
                <a:solidFill>
                  <a:srgbClr val="3F3F3F"/>
                </a:solidFill>
                <a:latin typeface="Trebuchet MS"/>
                <a:ea typeface="Trebuchet MS"/>
                <a:cs typeface="Trebuchet MS"/>
                <a:sym typeface="Trebuchet MS"/>
              </a:rPr>
              <a:t>على تحديد الأطراف ذات العلاقة بالتقييم </a:t>
            </a:r>
            <a:r>
              <a:rPr lang="ar-SA" b="1" dirty="0"/>
              <a:t>مشكلات</a:t>
            </a:r>
            <a:r>
              <a:rPr lang="ar-SA" sz="1800" b="1" i="0" u="none" strike="noStrike" cap="none" dirty="0">
                <a:solidFill>
                  <a:srgbClr val="3F3F3F"/>
                </a:solidFill>
                <a:latin typeface="Trebuchet MS"/>
                <a:ea typeface="Trebuchet MS"/>
                <a:cs typeface="Trebuchet MS"/>
                <a:sym typeface="Trebuchet MS"/>
              </a:rPr>
              <a:t> العملاء.</a:t>
            </a:r>
            <a:endParaRPr sz="1800" b="1" i="0" u="none" strike="noStrike" cap="none" dirty="0">
              <a:solidFill>
                <a:srgbClr val="3F3F3F"/>
              </a:solidFill>
              <a:latin typeface="Trebuchet MS"/>
              <a:ea typeface="Trebuchet MS"/>
              <a:cs typeface="Trebuchet MS"/>
              <a:sym typeface="Trebuchet MS"/>
            </a:endParaRPr>
          </a:p>
          <a:p>
            <a:pPr marL="342900" marR="0" lvl="0" indent="-342900" algn="r" rtl="1">
              <a:lnSpc>
                <a:spcPct val="200000"/>
              </a:lnSpc>
              <a:spcBef>
                <a:spcPts val="1000"/>
              </a:spcBef>
              <a:spcAft>
                <a:spcPts val="0"/>
              </a:spcAft>
              <a:buClr>
                <a:schemeClr val="accent1"/>
              </a:buClr>
              <a:buSzPts val="1440"/>
              <a:buFont typeface="Noto Sans Symbols"/>
              <a:buChar char="▶"/>
            </a:pPr>
            <a:r>
              <a:rPr lang="ar-SA" b="1" dirty="0"/>
              <a:t>إدراك</a:t>
            </a:r>
            <a:r>
              <a:rPr lang="ar-SA" sz="1800" b="1" i="0" u="none" strike="noStrike" cap="none" dirty="0">
                <a:solidFill>
                  <a:srgbClr val="3F3F3F"/>
                </a:solidFill>
                <a:latin typeface="Trebuchet MS"/>
                <a:ea typeface="Trebuchet MS"/>
                <a:cs typeface="Trebuchet MS"/>
                <a:sym typeface="Trebuchet MS"/>
              </a:rPr>
              <a:t> </a:t>
            </a:r>
            <a:r>
              <a:rPr lang="ar-SA" sz="1800" b="1" i="0" u="none" strike="noStrike" cap="none" dirty="0" smtClean="0">
                <a:solidFill>
                  <a:srgbClr val="3F3F3F"/>
                </a:solidFill>
                <a:latin typeface="Trebuchet MS"/>
                <a:ea typeface="Trebuchet MS"/>
                <a:cs typeface="Trebuchet MS"/>
                <a:sym typeface="Trebuchet MS"/>
              </a:rPr>
              <a:t>الطالب</a:t>
            </a:r>
            <a:r>
              <a:rPr lang="en-US" sz="1800" b="1" i="0" u="none" strike="noStrike" cap="none" dirty="0" smtClean="0">
                <a:solidFill>
                  <a:srgbClr val="3F3F3F"/>
                </a:solidFill>
                <a:latin typeface="Trebuchet MS"/>
                <a:ea typeface="Trebuchet MS"/>
                <a:cs typeface="Trebuchet MS"/>
                <a:sym typeface="Trebuchet MS"/>
              </a:rPr>
              <a:t> </a:t>
            </a:r>
            <a:r>
              <a:rPr lang="ar-SA" sz="1800" b="1" i="0" u="none" strike="noStrike" cap="none" dirty="0" smtClean="0">
                <a:solidFill>
                  <a:srgbClr val="3F3F3F"/>
                </a:solidFill>
                <a:latin typeface="Trebuchet MS"/>
                <a:ea typeface="Trebuchet MS"/>
                <a:cs typeface="Trebuchet MS"/>
                <a:sym typeface="Trebuchet MS"/>
              </a:rPr>
              <a:t>للخطوات </a:t>
            </a:r>
            <a:r>
              <a:rPr lang="ar-SA" sz="1800" b="1" i="0" u="none" strike="noStrike" cap="none" dirty="0">
                <a:solidFill>
                  <a:srgbClr val="3F3F3F"/>
                </a:solidFill>
                <a:latin typeface="Trebuchet MS"/>
                <a:ea typeface="Trebuchet MS"/>
                <a:cs typeface="Trebuchet MS"/>
                <a:sym typeface="Trebuchet MS"/>
              </a:rPr>
              <a:t>الخمس لاختبار مرحلة الحل المقترحة.</a:t>
            </a:r>
            <a:endParaRPr sz="1800" b="1" i="0" u="none" strike="noStrike" cap="none" dirty="0">
              <a:solidFill>
                <a:srgbClr val="3F3F3F"/>
              </a:solidFill>
              <a:latin typeface="Trebuchet MS"/>
              <a:ea typeface="Trebuchet MS"/>
              <a:cs typeface="Trebuchet MS"/>
              <a:sym typeface="Trebuchet MS"/>
            </a:endParaRPr>
          </a:p>
          <a:p>
            <a:pPr marL="342900" marR="0" lvl="0" indent="-342900" algn="r" rtl="1">
              <a:lnSpc>
                <a:spcPct val="200000"/>
              </a:lnSpc>
              <a:spcBef>
                <a:spcPts val="1000"/>
              </a:spcBef>
              <a:spcAft>
                <a:spcPts val="0"/>
              </a:spcAft>
              <a:buClr>
                <a:schemeClr val="accent1"/>
              </a:buClr>
              <a:buSzPts val="1440"/>
              <a:buFont typeface="Noto Sans Symbols"/>
              <a:buChar char="▶"/>
            </a:pPr>
            <a:r>
              <a:rPr lang="ar-SA" sz="1800" b="1" i="0" u="none" strike="noStrike" cap="none" dirty="0">
                <a:solidFill>
                  <a:srgbClr val="3F3F3F"/>
                </a:solidFill>
                <a:latin typeface="Trebuchet MS"/>
                <a:ea typeface="Trebuchet MS"/>
                <a:cs typeface="Trebuchet MS"/>
                <a:sym typeface="Trebuchet MS"/>
              </a:rPr>
              <a:t>اكساب </a:t>
            </a:r>
            <a:r>
              <a:rPr lang="ar-SA" sz="1800" b="1" i="0" u="none" strike="noStrike" cap="none" dirty="0" smtClean="0">
                <a:solidFill>
                  <a:srgbClr val="3F3F3F"/>
                </a:solidFill>
                <a:latin typeface="Trebuchet MS"/>
                <a:ea typeface="Trebuchet MS"/>
                <a:cs typeface="Trebuchet MS"/>
                <a:sym typeface="Trebuchet MS"/>
              </a:rPr>
              <a:t>الطالب </a:t>
            </a:r>
            <a:r>
              <a:rPr lang="ar-SA" sz="1800" b="1" i="0" u="none" strike="noStrike" cap="none" dirty="0">
                <a:solidFill>
                  <a:srgbClr val="3F3F3F"/>
                </a:solidFill>
                <a:latin typeface="Trebuchet MS"/>
                <a:ea typeface="Trebuchet MS"/>
                <a:cs typeface="Trebuchet MS"/>
                <a:sym typeface="Trebuchet MS"/>
              </a:rPr>
              <a:t>مهارات اعداد مقابلات ناجحة مع العملاء حول الحل.</a:t>
            </a:r>
            <a:endParaRPr sz="1800" b="1" i="0" u="none" strike="noStrike" cap="none" dirty="0">
              <a:solidFill>
                <a:srgbClr val="3F3F3F"/>
              </a:solidFill>
              <a:latin typeface="Trebuchet MS"/>
              <a:ea typeface="Trebuchet MS"/>
              <a:cs typeface="Trebuchet MS"/>
              <a:sym typeface="Trebuchet MS"/>
            </a:endParaRPr>
          </a:p>
          <a:p>
            <a:pPr marL="342900" marR="0" lvl="0" indent="-342900" algn="r" rtl="1">
              <a:lnSpc>
                <a:spcPct val="200000"/>
              </a:lnSpc>
              <a:spcBef>
                <a:spcPts val="1000"/>
              </a:spcBef>
              <a:spcAft>
                <a:spcPts val="0"/>
              </a:spcAft>
              <a:buClr>
                <a:schemeClr val="accent1"/>
              </a:buClr>
              <a:buSzPts val="1440"/>
              <a:buFont typeface="Noto Sans Symbols"/>
              <a:buChar char="▶"/>
            </a:pPr>
            <a:r>
              <a:rPr lang="ar-SA" sz="1800" b="1" i="0" u="none" strike="noStrike" cap="none" dirty="0">
                <a:solidFill>
                  <a:srgbClr val="3F3F3F"/>
                </a:solidFill>
                <a:latin typeface="Trebuchet MS"/>
                <a:ea typeface="Trebuchet MS"/>
                <a:cs typeface="Trebuchet MS"/>
                <a:sym typeface="Trebuchet MS"/>
              </a:rPr>
              <a:t>تمكين </a:t>
            </a:r>
            <a:r>
              <a:rPr lang="ar-SA" sz="1800" b="1" i="0" u="none" strike="noStrike" cap="none" dirty="0" smtClean="0">
                <a:solidFill>
                  <a:srgbClr val="3F3F3F"/>
                </a:solidFill>
                <a:latin typeface="Trebuchet MS"/>
                <a:ea typeface="Trebuchet MS"/>
                <a:cs typeface="Trebuchet MS"/>
                <a:sym typeface="Trebuchet MS"/>
              </a:rPr>
              <a:t>الطالب </a:t>
            </a:r>
            <a:r>
              <a:rPr lang="ar-SA" sz="1800" b="1" i="0" u="none" strike="noStrike" cap="none" dirty="0">
                <a:solidFill>
                  <a:srgbClr val="3F3F3F"/>
                </a:solidFill>
                <a:latin typeface="Trebuchet MS"/>
                <a:ea typeface="Trebuchet MS"/>
                <a:cs typeface="Trebuchet MS"/>
                <a:sym typeface="Trebuchet MS"/>
              </a:rPr>
              <a:t>من تحديث نموذج العمل التجاري مرة أخرى.</a:t>
            </a:r>
            <a:endParaRPr sz="1800" b="1" i="0" u="none" strike="noStrike" cap="none" dirty="0">
              <a:solidFill>
                <a:srgbClr val="3F3F3F"/>
              </a:solidFill>
              <a:latin typeface="Trebuchet MS"/>
              <a:ea typeface="Trebuchet MS"/>
              <a:cs typeface="Trebuchet MS"/>
              <a:sym typeface="Trebuchet MS"/>
            </a:endParaRPr>
          </a:p>
          <a:p>
            <a:pPr marL="342900" marR="0" lvl="0" indent="-342900" algn="r" rtl="1">
              <a:lnSpc>
                <a:spcPct val="200000"/>
              </a:lnSpc>
              <a:spcBef>
                <a:spcPts val="1000"/>
              </a:spcBef>
              <a:spcAft>
                <a:spcPts val="0"/>
              </a:spcAft>
              <a:buClr>
                <a:schemeClr val="accent1"/>
              </a:buClr>
              <a:buSzPts val="1440"/>
              <a:buFont typeface="Noto Sans Symbols"/>
              <a:buChar char="▶"/>
            </a:pPr>
            <a:r>
              <a:rPr lang="ar-SA" sz="1800" b="1" i="0" u="none" strike="noStrike" cap="none" dirty="0">
                <a:solidFill>
                  <a:srgbClr val="3F3F3F"/>
                </a:solidFill>
                <a:latin typeface="Trebuchet MS"/>
                <a:ea typeface="Trebuchet MS"/>
                <a:cs typeface="Trebuchet MS"/>
                <a:sym typeface="Trebuchet MS"/>
              </a:rPr>
              <a:t>تمكين </a:t>
            </a:r>
            <a:r>
              <a:rPr lang="ar-SA" sz="1800" b="1" i="0" u="none" strike="noStrike" cap="none" dirty="0" smtClean="0">
                <a:solidFill>
                  <a:srgbClr val="3F3F3F"/>
                </a:solidFill>
                <a:latin typeface="Trebuchet MS"/>
                <a:ea typeface="Trebuchet MS"/>
                <a:cs typeface="Trebuchet MS"/>
                <a:sym typeface="Trebuchet MS"/>
              </a:rPr>
              <a:t>الطالب </a:t>
            </a:r>
            <a:r>
              <a:rPr lang="ar-SA" sz="1800" b="1" i="0" u="none" strike="noStrike" cap="none" dirty="0">
                <a:solidFill>
                  <a:srgbClr val="3F3F3F"/>
                </a:solidFill>
                <a:latin typeface="Trebuchet MS"/>
                <a:ea typeface="Trebuchet MS"/>
                <a:cs typeface="Trebuchet MS"/>
                <a:sym typeface="Trebuchet MS"/>
              </a:rPr>
              <a:t>من </a:t>
            </a:r>
            <a:r>
              <a:rPr lang="ar-SA" b="1" dirty="0"/>
              <a:t>إعداد</a:t>
            </a:r>
            <a:r>
              <a:rPr lang="ar-SA" sz="1800" b="1" i="0" u="none" strike="noStrike" cap="none" dirty="0">
                <a:solidFill>
                  <a:srgbClr val="3F3F3F"/>
                </a:solidFill>
                <a:latin typeface="Trebuchet MS"/>
                <a:ea typeface="Trebuchet MS"/>
                <a:cs typeface="Trebuchet MS"/>
                <a:sym typeface="Trebuchet MS"/>
              </a:rPr>
              <a:t> واستخدام نموذج مقابلة العميل حول الحل.</a:t>
            </a:r>
            <a:endParaRPr sz="1800" b="1" i="0" u="none" strike="noStrike" cap="none" dirty="0">
              <a:solidFill>
                <a:srgbClr val="3F3F3F"/>
              </a:solidFill>
              <a:latin typeface="Trebuchet MS"/>
              <a:ea typeface="Trebuchet MS"/>
              <a:cs typeface="Trebuchet MS"/>
              <a:sym typeface="Trebuchet M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21"/>
          <p:cNvSpPr txBox="1">
            <a:spLocks noGrp="1"/>
          </p:cNvSpPr>
          <p:nvPr>
            <p:ph type="title"/>
          </p:nvPr>
        </p:nvSpPr>
        <p:spPr>
          <a:xfrm>
            <a:off x="206477" y="0"/>
            <a:ext cx="9896167" cy="6622026"/>
          </a:xfrm>
          <a:prstGeom prst="rect">
            <a:avLst/>
          </a:prstGeom>
          <a:noFill/>
          <a:ln>
            <a:noFill/>
          </a:ln>
        </p:spPr>
        <p:txBody>
          <a:bodyPr spcFirstLastPara="1" wrap="square" lIns="91425" tIns="45700" rIns="91425" bIns="45700" anchor="t" anchorCtr="0">
            <a:noAutofit/>
          </a:bodyPr>
          <a:lstStyle/>
          <a:p>
            <a:pPr marL="342900" marR="0" lvl="0" indent="-342900" algn="r" rtl="1">
              <a:lnSpc>
                <a:spcPct val="150000"/>
              </a:lnSpc>
              <a:spcBef>
                <a:spcPts val="0"/>
              </a:spcBef>
              <a:spcAft>
                <a:spcPts val="0"/>
              </a:spcAft>
              <a:buClr>
                <a:srgbClr val="2F5496"/>
              </a:buClr>
              <a:buSzPts val="5400"/>
              <a:buFont typeface="Times New Roman"/>
              <a:buNone/>
            </a:pPr>
            <a:r>
              <a:rPr lang="ar-SA" sz="5400" b="1" i="0" u="none" strike="noStrike" cap="none">
                <a:solidFill>
                  <a:srgbClr val="2F5496"/>
                </a:solidFill>
                <a:latin typeface="Times New Roman"/>
                <a:ea typeface="Times New Roman"/>
                <a:cs typeface="Times New Roman"/>
                <a:sym typeface="Times New Roman"/>
              </a:rPr>
              <a:t>مقدِّمة:</a:t>
            </a:r>
            <a:r>
              <a:rPr lang="ar-SA" sz="2400" b="0" i="0" u="none" strike="noStrike" cap="none">
                <a:solidFill>
                  <a:srgbClr val="2F5496"/>
                </a:solidFill>
                <a:latin typeface="Times New Roman"/>
                <a:ea typeface="Times New Roman"/>
                <a:cs typeface="Times New Roman"/>
                <a:sym typeface="Times New Roman"/>
              </a:rPr>
              <a:t/>
            </a:r>
            <a:br>
              <a:rPr lang="ar-SA" sz="2400" b="0" i="0" u="none" strike="noStrike" cap="none">
                <a:solidFill>
                  <a:srgbClr val="2F5496"/>
                </a:solidFill>
                <a:latin typeface="Times New Roman"/>
                <a:ea typeface="Times New Roman"/>
                <a:cs typeface="Times New Roman"/>
                <a:sym typeface="Times New Roman"/>
              </a:rPr>
            </a:br>
            <a:r>
              <a:rPr lang="ar-SA" sz="2800" b="1" i="0" u="none" strike="noStrike" cap="none">
                <a:solidFill>
                  <a:srgbClr val="000000"/>
                </a:solidFill>
                <a:latin typeface="Times New Roman"/>
                <a:ea typeface="Times New Roman"/>
                <a:cs typeface="Times New Roman"/>
                <a:sym typeface="Times New Roman"/>
              </a:rPr>
              <a:t>     يغطي هذا الفصل جوانبَ مهمَّة في عمليَّة تطوير المشروع الريادي، وذلك بالعمل على إيجاد التوافق بين مشكلات وحاجات العملاء، والحل أو المنتج الذي يطرحه المشروع الريادي. </a:t>
            </a:r>
            <a:br>
              <a:rPr lang="ar-SA" sz="2800" b="1" i="0" u="none" strike="noStrike" cap="none">
                <a:solidFill>
                  <a:srgbClr val="000000"/>
                </a:solidFill>
                <a:latin typeface="Times New Roman"/>
                <a:ea typeface="Times New Roman"/>
                <a:cs typeface="Times New Roman"/>
                <a:sym typeface="Times New Roman"/>
              </a:rPr>
            </a:br>
            <a:r>
              <a:rPr lang="ar-SA" sz="2800" b="1" i="0" u="none" strike="noStrike" cap="none">
                <a:solidFill>
                  <a:srgbClr val="000000"/>
                </a:solidFill>
                <a:latin typeface="Times New Roman"/>
                <a:ea typeface="Times New Roman"/>
                <a:cs typeface="Times New Roman"/>
                <a:sym typeface="Times New Roman"/>
              </a:rPr>
              <a:t>    فبعد التعرُّف على حاجات العملاء في الفصل السابق على الريادي البدء في تطوير الحلول المقترحة لمشكلات العملاء، أو لتلبية احتياجاتهم غير المشبعة في السوق. </a:t>
            </a:r>
            <a:br>
              <a:rPr lang="ar-SA" sz="2800" b="1" i="0" u="none" strike="noStrike" cap="none">
                <a:solidFill>
                  <a:srgbClr val="000000"/>
                </a:solidFill>
                <a:latin typeface="Times New Roman"/>
                <a:ea typeface="Times New Roman"/>
                <a:cs typeface="Times New Roman"/>
                <a:sym typeface="Times New Roman"/>
              </a:rPr>
            </a:br>
            <a:r>
              <a:rPr lang="ar-SA" sz="2800" b="1" i="0" u="none" strike="noStrike" cap="none">
                <a:solidFill>
                  <a:srgbClr val="000000"/>
                </a:solidFill>
                <a:latin typeface="Times New Roman"/>
                <a:ea typeface="Times New Roman"/>
                <a:cs typeface="Times New Roman"/>
                <a:sym typeface="Times New Roman"/>
              </a:rPr>
              <a:t>تكمن أهميَّة هذه الخطوة في كونها حلقة الوصل بين التعرُّف على مشكلات العملاء واحتياجاتهم، وبين تطوير المنتج الذي سيعمل على إشباع هذه الاحتياجات، أو حل مشكلات العملاء. </a:t>
            </a:r>
            <a:endParaRPr sz="2800" b="1" i="0" u="none" strike="noStrike" cap="none">
              <a:solidFill>
                <a:schemeClr val="accent1"/>
              </a:solidFill>
              <a:latin typeface="Times New Roman"/>
              <a:ea typeface="Times New Roman"/>
              <a:cs typeface="Times New Roman"/>
              <a:sym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22"/>
          <p:cNvSpPr txBox="1">
            <a:spLocks noGrp="1"/>
          </p:cNvSpPr>
          <p:nvPr>
            <p:ph type="body" idx="1"/>
          </p:nvPr>
        </p:nvSpPr>
        <p:spPr>
          <a:xfrm>
            <a:off x="677334" y="663677"/>
            <a:ext cx="9528550" cy="6297562"/>
          </a:xfrm>
          <a:prstGeom prst="rect">
            <a:avLst/>
          </a:prstGeom>
          <a:noFill/>
          <a:ln>
            <a:noFill/>
          </a:ln>
        </p:spPr>
        <p:txBody>
          <a:bodyPr spcFirstLastPara="1" wrap="square" lIns="91425" tIns="45700" rIns="91425" bIns="45700" anchor="t" anchorCtr="0">
            <a:noAutofit/>
          </a:bodyPr>
          <a:lstStyle/>
          <a:p>
            <a:pPr marL="0" marR="0" lvl="0" indent="0" algn="r" rtl="1">
              <a:lnSpc>
                <a:spcPct val="140000"/>
              </a:lnSpc>
              <a:spcBef>
                <a:spcPts val="0"/>
              </a:spcBef>
              <a:spcAft>
                <a:spcPts val="0"/>
              </a:spcAft>
              <a:buClr>
                <a:schemeClr val="accent1"/>
              </a:buClr>
              <a:buSzPts val="1200"/>
              <a:buFont typeface="Noto Sans Symbols"/>
              <a:buNone/>
            </a:pPr>
            <a:r>
              <a:rPr lang="ar-SA" sz="1500" b="0" i="0" u="none" strike="noStrike" cap="none">
                <a:solidFill>
                  <a:srgbClr val="5FCBEF"/>
                </a:solidFill>
                <a:latin typeface="Times New Roman"/>
                <a:ea typeface="Times New Roman"/>
                <a:cs typeface="Times New Roman"/>
                <a:sym typeface="Times New Roman"/>
              </a:rPr>
              <a:t/>
            </a:r>
            <a:br>
              <a:rPr lang="ar-SA" sz="1500" b="0" i="0" u="none" strike="noStrike" cap="none">
                <a:solidFill>
                  <a:srgbClr val="5FCBEF"/>
                </a:solidFill>
                <a:latin typeface="Times New Roman"/>
                <a:ea typeface="Times New Roman"/>
                <a:cs typeface="Times New Roman"/>
                <a:sym typeface="Times New Roman"/>
              </a:rPr>
            </a:br>
            <a:r>
              <a:rPr lang="ar-SA" sz="1500" b="0" i="0" u="none" strike="noStrike" cap="none">
                <a:solidFill>
                  <a:srgbClr val="5FCBEF"/>
                </a:solidFill>
                <a:latin typeface="Times New Roman"/>
                <a:ea typeface="Times New Roman"/>
                <a:cs typeface="Times New Roman"/>
                <a:sym typeface="Times New Roman"/>
              </a:rPr>
              <a:t>         </a:t>
            </a:r>
            <a:r>
              <a:rPr lang="ar-SA" sz="3187" b="1" i="0" u="none" strike="noStrike" cap="none">
                <a:solidFill>
                  <a:schemeClr val="dk1"/>
                </a:solidFill>
                <a:latin typeface="Times New Roman"/>
                <a:ea typeface="Times New Roman"/>
                <a:cs typeface="Times New Roman"/>
                <a:sym typeface="Times New Roman"/>
              </a:rPr>
              <a:t>ويختلف الحل عن المنتج كون الحل عبارة عن تصوُّر عام عن كيفيَّة إشباع رغبات وحاجات العملاء دون الدخول في التفاصيل الدقيقة، والمواصفات النهائيَّة المطلوبة في المرحلة التالية، وهي عمليَّة تطوير المنتج بصورته المبدئيَّة، ثمَّ النهائيَّة.</a:t>
            </a:r>
            <a:endParaRPr/>
          </a:p>
          <a:p>
            <a:pPr marL="0" marR="0" lvl="0" indent="0" algn="r" rtl="1">
              <a:lnSpc>
                <a:spcPct val="140000"/>
              </a:lnSpc>
              <a:spcBef>
                <a:spcPts val="1000"/>
              </a:spcBef>
              <a:spcAft>
                <a:spcPts val="0"/>
              </a:spcAft>
              <a:buClr>
                <a:schemeClr val="accent1"/>
              </a:buClr>
              <a:buSzPts val="2550"/>
              <a:buFont typeface="Noto Sans Symbols"/>
              <a:buNone/>
            </a:pPr>
            <a:r>
              <a:rPr lang="ar-SA" sz="3187" b="1" i="0" u="none" strike="noStrike" cap="none">
                <a:solidFill>
                  <a:schemeClr val="dk1"/>
                </a:solidFill>
                <a:latin typeface="Times New Roman"/>
                <a:ea typeface="Times New Roman"/>
                <a:cs typeface="Times New Roman"/>
                <a:sym typeface="Times New Roman"/>
              </a:rPr>
              <a:t/>
            </a:r>
            <a:br>
              <a:rPr lang="ar-SA" sz="3187" b="1" i="0" u="none" strike="noStrike" cap="none">
                <a:solidFill>
                  <a:schemeClr val="dk1"/>
                </a:solidFill>
                <a:latin typeface="Times New Roman"/>
                <a:ea typeface="Times New Roman"/>
                <a:cs typeface="Times New Roman"/>
                <a:sym typeface="Times New Roman"/>
              </a:rPr>
            </a:br>
            <a:r>
              <a:rPr lang="ar-SA" sz="3187" b="1" i="0" u="none" strike="noStrike" cap="none">
                <a:solidFill>
                  <a:schemeClr val="dk1"/>
                </a:solidFill>
                <a:latin typeface="Times New Roman"/>
                <a:ea typeface="Times New Roman"/>
                <a:cs typeface="Times New Roman"/>
                <a:sym typeface="Times New Roman"/>
              </a:rPr>
              <a:t>يتبع هذا الفصل الخطوات الخمس لاختبار مرحلة الحل المقترحة من قِبل ستيف بلانك، وبوب دورف في كتاب دليل أصحاب الشركات الناشئة وهي:</a:t>
            </a:r>
            <a:r>
              <a:rPr lang="ar-SA" sz="1500" b="0" i="0" u="none" strike="noStrike" cap="none">
                <a:solidFill>
                  <a:srgbClr val="5FCBEF"/>
                </a:solidFill>
                <a:latin typeface="Times New Roman"/>
                <a:ea typeface="Times New Roman"/>
                <a:cs typeface="Times New Roman"/>
                <a:sym typeface="Times New Roman"/>
              </a:rPr>
              <a:t/>
            </a:r>
            <a:br>
              <a:rPr lang="ar-SA" sz="1500" b="0" i="0" u="none" strike="noStrike" cap="none">
                <a:solidFill>
                  <a:srgbClr val="5FCBEF"/>
                </a:solidFill>
                <a:latin typeface="Times New Roman"/>
                <a:ea typeface="Times New Roman"/>
                <a:cs typeface="Times New Roman"/>
                <a:sym typeface="Times New Roman"/>
              </a:rPr>
            </a:br>
            <a:endParaRPr sz="1125" b="0" i="0" u="none" strike="noStrike" cap="none">
              <a:solidFill>
                <a:srgbClr val="3F3F3F"/>
              </a:solidFill>
              <a:latin typeface="Trebuchet MS"/>
              <a:ea typeface="Trebuchet MS"/>
              <a:cs typeface="Trebuchet MS"/>
              <a:sym typeface="Trebuchet M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23"/>
          <p:cNvSpPr txBox="1">
            <a:spLocks noGrp="1"/>
          </p:cNvSpPr>
          <p:nvPr>
            <p:ph type="title"/>
          </p:nvPr>
        </p:nvSpPr>
        <p:spPr>
          <a:xfrm>
            <a:off x="1016547" y="243348"/>
            <a:ext cx="8596668" cy="732503"/>
          </a:xfrm>
          <a:prstGeom prst="rect">
            <a:avLst/>
          </a:prstGeom>
          <a:noFill/>
          <a:ln>
            <a:noFill/>
          </a:ln>
        </p:spPr>
        <p:txBody>
          <a:bodyPr spcFirstLastPara="1" wrap="square" lIns="91425" tIns="45700" rIns="91425" bIns="45700" anchor="t" anchorCtr="0">
            <a:noAutofit/>
          </a:bodyPr>
          <a:lstStyle/>
          <a:p>
            <a:pPr marL="342900" marR="0" lvl="0" indent="-342900" algn="r" rtl="1">
              <a:spcBef>
                <a:spcPts val="0"/>
              </a:spcBef>
              <a:spcAft>
                <a:spcPts val="0"/>
              </a:spcAft>
              <a:buClr>
                <a:srgbClr val="2F5496"/>
              </a:buClr>
              <a:buSzPts val="3240"/>
              <a:buFont typeface="Times New Roman"/>
              <a:buNone/>
            </a:pPr>
            <a:r>
              <a:rPr lang="ar-SA" sz="3240" b="1" i="0" u="none" strike="noStrike" cap="none">
                <a:solidFill>
                  <a:srgbClr val="2F5496"/>
                </a:solidFill>
                <a:latin typeface="Times New Roman"/>
                <a:ea typeface="Times New Roman"/>
                <a:cs typeface="Times New Roman"/>
                <a:sym typeface="Times New Roman"/>
              </a:rPr>
              <a:t>(1)تحديث مخطط الأعمال (التعديل أو الاستمرار):</a:t>
            </a:r>
            <a:r>
              <a:rPr lang="ar-SA" sz="2880" b="0" i="0" u="none" strike="noStrike" cap="none">
                <a:solidFill>
                  <a:srgbClr val="2F5496"/>
                </a:solidFill>
                <a:latin typeface="Times New Roman"/>
                <a:ea typeface="Times New Roman"/>
                <a:cs typeface="Times New Roman"/>
                <a:sym typeface="Times New Roman"/>
              </a:rPr>
              <a:t/>
            </a:r>
            <a:br>
              <a:rPr lang="ar-SA" sz="2880" b="0" i="0" u="none" strike="noStrike" cap="none">
                <a:solidFill>
                  <a:srgbClr val="2F5496"/>
                </a:solidFill>
                <a:latin typeface="Times New Roman"/>
                <a:ea typeface="Times New Roman"/>
                <a:cs typeface="Times New Roman"/>
                <a:sym typeface="Times New Roman"/>
              </a:rPr>
            </a:br>
            <a:endParaRPr sz="3240" b="0" i="0" u="none" strike="noStrike" cap="none">
              <a:solidFill>
                <a:schemeClr val="accent1"/>
              </a:solidFill>
              <a:latin typeface="Trebuchet MS"/>
              <a:ea typeface="Trebuchet MS"/>
              <a:cs typeface="Trebuchet MS"/>
              <a:sym typeface="Trebuchet MS"/>
            </a:endParaRPr>
          </a:p>
        </p:txBody>
      </p:sp>
      <p:sp>
        <p:nvSpPr>
          <p:cNvPr id="179" name="Google Shape;179;p23"/>
          <p:cNvSpPr txBox="1">
            <a:spLocks noGrp="1"/>
          </p:cNvSpPr>
          <p:nvPr>
            <p:ph type="body" idx="1"/>
          </p:nvPr>
        </p:nvSpPr>
        <p:spPr>
          <a:xfrm>
            <a:off x="103239" y="975851"/>
            <a:ext cx="10545096" cy="5749414"/>
          </a:xfrm>
          <a:prstGeom prst="rect">
            <a:avLst/>
          </a:prstGeom>
          <a:noFill/>
          <a:ln>
            <a:noFill/>
          </a:ln>
        </p:spPr>
        <p:txBody>
          <a:bodyPr spcFirstLastPara="1" wrap="square" lIns="91425" tIns="45700" rIns="91425" bIns="45700" anchor="t" anchorCtr="0">
            <a:noAutofit/>
          </a:bodyPr>
          <a:lstStyle/>
          <a:p>
            <a:pPr marL="342900" marR="0" lvl="0" indent="-342900" algn="r" rtl="1">
              <a:spcBef>
                <a:spcPts val="0"/>
              </a:spcBef>
              <a:spcAft>
                <a:spcPts val="0"/>
              </a:spcAft>
              <a:buClr>
                <a:schemeClr val="accent1"/>
              </a:buClr>
              <a:buSzPts val="2240"/>
              <a:buFont typeface="Noto Sans Symbols"/>
              <a:buChar char="▶"/>
            </a:pPr>
            <a:r>
              <a:rPr lang="ar-SA" sz="2800" b="1" i="0" u="none" strike="noStrike" cap="none">
                <a:solidFill>
                  <a:srgbClr val="3F3F3F"/>
                </a:solidFill>
                <a:latin typeface="Times New Roman"/>
                <a:ea typeface="Times New Roman"/>
                <a:cs typeface="Times New Roman"/>
                <a:sym typeface="Times New Roman"/>
              </a:rPr>
              <a:t>تأتي هذه الخطوة بعد المرحلة السابقة والخاصَّة بمقابلة العملاء حول المشكلات، ومدى أهميَّتها من وجهة نظر العملاء، وترتيب أهميَّتها، وما هي الحلول الحاليَّة التي يستخدمونها؟ </a:t>
            </a:r>
            <a:endParaRPr sz="2800" b="1" i="0" u="none" strike="noStrike" cap="none">
              <a:solidFill>
                <a:srgbClr val="3F3F3F"/>
              </a:solidFill>
              <a:latin typeface="Times New Roman"/>
              <a:ea typeface="Times New Roman"/>
              <a:cs typeface="Times New Roman"/>
              <a:sym typeface="Times New Roman"/>
            </a:endParaRPr>
          </a:p>
          <a:p>
            <a:pPr marL="252095" marR="0" lvl="0" indent="-252095" algn="just" rtl="1">
              <a:lnSpc>
                <a:spcPct val="150000"/>
              </a:lnSpc>
              <a:spcBef>
                <a:spcPts val="0"/>
              </a:spcBef>
              <a:spcAft>
                <a:spcPts val="0"/>
              </a:spcAft>
              <a:buClr>
                <a:schemeClr val="accent1"/>
              </a:buClr>
              <a:buSzPts val="2240"/>
              <a:buFont typeface="Noto Sans Symbols"/>
              <a:buChar char="▶"/>
            </a:pPr>
            <a:r>
              <a:rPr lang="ar-SA" sz="2800" b="1" i="0" u="none" strike="noStrike" cap="none">
                <a:solidFill>
                  <a:srgbClr val="000000"/>
                </a:solidFill>
                <a:latin typeface="Times New Roman"/>
                <a:ea typeface="Times New Roman"/>
                <a:cs typeface="Times New Roman"/>
                <a:sym typeface="Times New Roman"/>
              </a:rPr>
              <a:t>يقوم فريق العمل بمراجعة نموذج مخطط العمل الموضَّح في الفصل السابق، ومقارنته بالنتائج بعد مقابلة العملاء حول المشكلات، وذلك تمهيدًا لاتِّخاذ القرار إمَّا بالاستمرار في المشروع، أو بتعديل مكوِّنات نموذج مخطط الأعمال. </a:t>
            </a:r>
            <a:endParaRPr sz="2800" b="1" i="0" u="none" strike="noStrike" cap="none">
              <a:solidFill>
                <a:srgbClr val="3F3F3F"/>
              </a:solidFill>
              <a:latin typeface="Times New Roman"/>
              <a:ea typeface="Times New Roman"/>
              <a:cs typeface="Times New Roman"/>
              <a:sym typeface="Times New Roman"/>
            </a:endParaRPr>
          </a:p>
          <a:p>
            <a:pPr marL="342900" marR="0" lvl="0" indent="-342900" algn="r" rtl="1">
              <a:spcBef>
                <a:spcPts val="1000"/>
              </a:spcBef>
              <a:spcAft>
                <a:spcPts val="0"/>
              </a:spcAft>
              <a:buClr>
                <a:schemeClr val="accent1"/>
              </a:buClr>
              <a:buSzPts val="2240"/>
              <a:buFont typeface="Noto Sans Symbols"/>
              <a:buChar char="▶"/>
            </a:pPr>
            <a:r>
              <a:rPr lang="ar-SA" sz="2800" b="1" i="0" u="none" strike="noStrike" cap="none">
                <a:solidFill>
                  <a:srgbClr val="000000"/>
                </a:solidFill>
                <a:latin typeface="Times New Roman"/>
                <a:ea typeface="Times New Roman"/>
                <a:cs typeface="Times New Roman"/>
                <a:sym typeface="Times New Roman"/>
              </a:rPr>
              <a:t>الحل عبارة عن "عرض" الهدف منه تقديم تصوُّر واضح للعملاء المحتملين عن الحل، وكيف سيقوم بحل مشكلات العملاء (التي تمَّ دراستها في المرحلة السابقة)،</a:t>
            </a:r>
            <a:endParaRPr/>
          </a:p>
          <a:p>
            <a:pPr marL="342900" marR="0" lvl="0" indent="-342900" algn="r" rtl="1">
              <a:spcBef>
                <a:spcPts val="1000"/>
              </a:spcBef>
              <a:spcAft>
                <a:spcPts val="0"/>
              </a:spcAft>
              <a:buClr>
                <a:schemeClr val="accent1"/>
              </a:buClr>
              <a:buSzPts val="2240"/>
              <a:buFont typeface="Noto Sans Symbols"/>
              <a:buChar char="▶"/>
            </a:pPr>
            <a:r>
              <a:rPr lang="ar-SA" sz="2800" b="1" i="0" u="none" strike="noStrike" cap="none">
                <a:solidFill>
                  <a:srgbClr val="000000"/>
                </a:solidFill>
                <a:latin typeface="Times New Roman"/>
                <a:ea typeface="Times New Roman"/>
                <a:cs typeface="Times New Roman"/>
                <a:sym typeface="Times New Roman"/>
              </a:rPr>
              <a:t>يمكن أنْ يكون تقديم الحل عبارة عن رسومات توضيحيَّة، مجسم ثلاثي الأبعاد، مخطط لكيفيَّة عمل الحل، أو أي طريقة مناسبة تستطيع إعطاء العميل تصوُّراً واضحاً عن الحل المطروح، وبالتالي الحصول على تقييمات وردود أفعال أكثر مصداقيَّة ودقة</a:t>
            </a:r>
            <a:endParaRPr sz="2800" b="1" i="0" u="none" strike="noStrike" cap="none">
              <a:solidFill>
                <a:srgbClr val="3F3F3F"/>
              </a:solidFill>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24"/>
          <p:cNvSpPr txBox="1">
            <a:spLocks noGrp="1"/>
          </p:cNvSpPr>
          <p:nvPr>
            <p:ph type="title"/>
          </p:nvPr>
        </p:nvSpPr>
        <p:spPr>
          <a:xfrm>
            <a:off x="928056" y="122903"/>
            <a:ext cx="8596668" cy="599768"/>
          </a:xfrm>
          <a:prstGeom prst="rect">
            <a:avLst/>
          </a:prstGeom>
          <a:noFill/>
          <a:ln>
            <a:noFill/>
          </a:ln>
        </p:spPr>
        <p:txBody>
          <a:bodyPr spcFirstLastPara="1" wrap="square" lIns="91425" tIns="45700" rIns="91425" bIns="45700" anchor="t" anchorCtr="0">
            <a:noAutofit/>
          </a:bodyPr>
          <a:lstStyle/>
          <a:p>
            <a:pPr marL="0" marR="0" lvl="0" indent="252095" algn="r" rtl="1">
              <a:lnSpc>
                <a:spcPct val="200000"/>
              </a:lnSpc>
              <a:spcBef>
                <a:spcPts val="0"/>
              </a:spcBef>
              <a:spcAft>
                <a:spcPts val="0"/>
              </a:spcAft>
              <a:buClr>
                <a:srgbClr val="2F5496"/>
              </a:buClr>
              <a:buSzPts val="3240"/>
              <a:buFont typeface="Times New Roman"/>
              <a:buNone/>
            </a:pPr>
            <a:r>
              <a:rPr lang="ar-SA" sz="3240" b="1" i="0" u="none" strike="noStrike" cap="none">
                <a:solidFill>
                  <a:srgbClr val="2F5496"/>
                </a:solidFill>
                <a:latin typeface="Times New Roman"/>
                <a:ea typeface="Times New Roman"/>
                <a:cs typeface="Times New Roman"/>
                <a:sym typeface="Times New Roman"/>
              </a:rPr>
              <a:t>(2) تجهيز عرض الحل:</a:t>
            </a:r>
            <a:r>
              <a:rPr lang="ar-SA" sz="2880" b="0" i="0" u="none" strike="noStrike" cap="none">
                <a:solidFill>
                  <a:srgbClr val="2F5496"/>
                </a:solidFill>
                <a:latin typeface="Times New Roman"/>
                <a:ea typeface="Times New Roman"/>
                <a:cs typeface="Times New Roman"/>
                <a:sym typeface="Times New Roman"/>
              </a:rPr>
              <a:t/>
            </a:r>
            <a:br>
              <a:rPr lang="ar-SA" sz="2880" b="0" i="0" u="none" strike="noStrike" cap="none">
                <a:solidFill>
                  <a:srgbClr val="2F5496"/>
                </a:solidFill>
                <a:latin typeface="Times New Roman"/>
                <a:ea typeface="Times New Roman"/>
                <a:cs typeface="Times New Roman"/>
                <a:sym typeface="Times New Roman"/>
              </a:rPr>
            </a:br>
            <a:r>
              <a:rPr lang="ar-SA" sz="3240" b="1" i="0" u="none" strike="noStrike" cap="none">
                <a:solidFill>
                  <a:schemeClr val="dk1"/>
                </a:solidFill>
                <a:latin typeface="Times New Roman"/>
                <a:ea typeface="Times New Roman"/>
                <a:cs typeface="Times New Roman"/>
                <a:sym typeface="Times New Roman"/>
              </a:rPr>
              <a:t>تهتم هذه المرحلة بقيام فريق العمل بتصميم وإعداد العرض الخاص بالحل قبل اختباره مع العملاء. </a:t>
            </a:r>
            <a:br>
              <a:rPr lang="ar-SA" sz="3240" b="1" i="0" u="none" strike="noStrike" cap="none">
                <a:solidFill>
                  <a:schemeClr val="dk1"/>
                </a:solidFill>
                <a:latin typeface="Times New Roman"/>
                <a:ea typeface="Times New Roman"/>
                <a:cs typeface="Times New Roman"/>
                <a:sym typeface="Times New Roman"/>
              </a:rPr>
            </a:br>
            <a:r>
              <a:rPr lang="ar-SA" sz="3240" b="1" i="0" u="none" strike="noStrike" cap="none">
                <a:solidFill>
                  <a:schemeClr val="dk1"/>
                </a:solidFill>
                <a:latin typeface="Times New Roman"/>
                <a:ea typeface="Times New Roman"/>
                <a:cs typeface="Times New Roman"/>
                <a:sym typeface="Times New Roman"/>
              </a:rPr>
              <a:t>على الفريق الريادي مناقشة والاتفاق على الإطار العام لتصميم الحل مع العملاء، وكذلك على الخطوات الفعليَّة لعرض الحل على العملاء. </a:t>
            </a:r>
            <a:br>
              <a:rPr lang="ar-SA" sz="3240" b="1" i="0" u="none" strike="noStrike" cap="none">
                <a:solidFill>
                  <a:schemeClr val="dk1"/>
                </a:solidFill>
                <a:latin typeface="Times New Roman"/>
                <a:ea typeface="Times New Roman"/>
                <a:cs typeface="Times New Roman"/>
                <a:sym typeface="Times New Roman"/>
              </a:rPr>
            </a:br>
            <a:r>
              <a:rPr lang="ar-SA" sz="3240" b="1" i="0" u="none" strike="noStrike" cap="none">
                <a:solidFill>
                  <a:schemeClr val="dk1"/>
                </a:solidFill>
                <a:latin typeface="Times New Roman"/>
                <a:ea typeface="Times New Roman"/>
                <a:cs typeface="Times New Roman"/>
                <a:sym typeface="Times New Roman"/>
              </a:rPr>
              <a:t>        فيما يلي تعليمات وخطوات تصميم عرض الحل</a:t>
            </a:r>
            <a:endParaRPr sz="3240" b="1" i="0" u="none" strike="noStrike" cap="none">
              <a:solidFill>
                <a:schemeClr val="dk1"/>
              </a:solidFill>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25"/>
          <p:cNvSpPr txBox="1">
            <a:spLocks noGrp="1"/>
          </p:cNvSpPr>
          <p:nvPr>
            <p:ph type="body" idx="1"/>
          </p:nvPr>
        </p:nvSpPr>
        <p:spPr>
          <a:xfrm>
            <a:off x="677333" y="250723"/>
            <a:ext cx="9882511" cy="6607277"/>
          </a:xfrm>
          <a:prstGeom prst="rect">
            <a:avLst/>
          </a:prstGeom>
          <a:noFill/>
          <a:ln>
            <a:noFill/>
          </a:ln>
        </p:spPr>
        <p:txBody>
          <a:bodyPr spcFirstLastPara="1" wrap="square" lIns="91425" tIns="45700" rIns="91425" bIns="45700" anchor="t" anchorCtr="0">
            <a:noAutofit/>
          </a:bodyPr>
          <a:lstStyle/>
          <a:p>
            <a:pPr marL="252095" marR="0" lvl="0" indent="-252095" algn="just" rtl="1">
              <a:lnSpc>
                <a:spcPct val="150000"/>
              </a:lnSpc>
              <a:spcBef>
                <a:spcPts val="0"/>
              </a:spcBef>
              <a:spcAft>
                <a:spcPts val="0"/>
              </a:spcAft>
              <a:buClr>
                <a:schemeClr val="accent1"/>
              </a:buClr>
              <a:buSzPts val="1600"/>
              <a:buFont typeface="Noto Sans Symbols"/>
              <a:buChar char="▶"/>
            </a:pPr>
            <a:r>
              <a:rPr lang="ar-SA" sz="2000" b="1" i="0" u="none" strike="noStrike" cap="none">
                <a:solidFill>
                  <a:srgbClr val="000000"/>
                </a:solidFill>
                <a:latin typeface="Times New Roman"/>
                <a:ea typeface="Times New Roman"/>
                <a:cs typeface="Times New Roman"/>
                <a:sym typeface="Times New Roman"/>
              </a:rPr>
              <a:t> </a:t>
            </a:r>
            <a:r>
              <a:rPr lang="ar-SA" sz="2000" b="1" i="0" u="none" strike="noStrike" cap="none">
                <a:solidFill>
                  <a:srgbClr val="3F3F3F"/>
                </a:solidFill>
                <a:latin typeface="Times New Roman"/>
                <a:ea typeface="Times New Roman"/>
                <a:cs typeface="Times New Roman"/>
                <a:sym typeface="Times New Roman"/>
              </a:rPr>
              <a:t>2-1 </a:t>
            </a:r>
            <a:r>
              <a:rPr lang="ar-SA" sz="2000" b="1" i="0" u="none" strike="noStrike" cap="none">
                <a:solidFill>
                  <a:srgbClr val="000000"/>
                </a:solidFill>
                <a:latin typeface="Times New Roman"/>
                <a:ea typeface="Times New Roman"/>
                <a:cs typeface="Times New Roman"/>
                <a:sym typeface="Times New Roman"/>
              </a:rPr>
              <a:t>من المهم أنْ يكون الريادي قادرًا على تنفيذ ما يعرضه حاليًّا في المراحل المستقبليَّة أثناء بناء المنتج.</a:t>
            </a:r>
            <a:endParaRPr/>
          </a:p>
          <a:p>
            <a:pPr marL="252095" marR="0" lvl="0" indent="-252095" algn="just" rtl="1">
              <a:lnSpc>
                <a:spcPct val="150000"/>
              </a:lnSpc>
              <a:spcBef>
                <a:spcPts val="0"/>
              </a:spcBef>
              <a:spcAft>
                <a:spcPts val="0"/>
              </a:spcAft>
              <a:buClr>
                <a:schemeClr val="accent1"/>
              </a:buClr>
              <a:buSzPts val="1600"/>
              <a:buFont typeface="Noto Sans Symbols"/>
              <a:buChar char="▶"/>
            </a:pPr>
            <a:r>
              <a:rPr lang="ar-SA" sz="2000" b="1" i="0" u="none" strike="noStrike" cap="none">
                <a:solidFill>
                  <a:srgbClr val="3F3F3F"/>
                </a:solidFill>
                <a:latin typeface="Times New Roman"/>
                <a:ea typeface="Times New Roman"/>
                <a:cs typeface="Times New Roman"/>
                <a:sym typeface="Times New Roman"/>
              </a:rPr>
              <a:t>2-2 أنْ يكون </a:t>
            </a:r>
            <a:r>
              <a:rPr lang="ar-SA" sz="2000" b="1" i="0" u="none" strike="noStrike" cap="none">
                <a:solidFill>
                  <a:srgbClr val="000000"/>
                </a:solidFill>
                <a:latin typeface="Times New Roman"/>
                <a:ea typeface="Times New Roman"/>
                <a:cs typeface="Times New Roman"/>
                <a:sym typeface="Times New Roman"/>
              </a:rPr>
              <a:t>العرض واقعيًّا وقابلاً للتقييم بسهولة، ولا يحتاج من العميل أنْ يتخيَّل أو يبني تصوُّره الخاص عن الحل، أو المنتج النهائي.</a:t>
            </a:r>
            <a:endParaRPr/>
          </a:p>
          <a:p>
            <a:pPr marL="252095" marR="0" lvl="0" indent="-252095" algn="just" rtl="1">
              <a:lnSpc>
                <a:spcPct val="150000"/>
              </a:lnSpc>
              <a:spcBef>
                <a:spcPts val="0"/>
              </a:spcBef>
              <a:spcAft>
                <a:spcPts val="0"/>
              </a:spcAft>
              <a:buClr>
                <a:schemeClr val="accent1"/>
              </a:buClr>
              <a:buSzPts val="1600"/>
              <a:buFont typeface="Noto Sans Symbols"/>
              <a:buChar char="▶"/>
            </a:pPr>
            <a:r>
              <a:rPr lang="ar-SA" sz="2000" b="1" i="0" u="none" strike="noStrike" cap="none">
                <a:solidFill>
                  <a:srgbClr val="000000"/>
                </a:solidFill>
                <a:latin typeface="Times New Roman"/>
                <a:ea typeface="Times New Roman"/>
                <a:cs typeface="Times New Roman"/>
                <a:sym typeface="Times New Roman"/>
              </a:rPr>
              <a:t>2-3 أنْ يكون التصميم قابلاً للتعديل والتغيير بسهولة. يمكن أن يطلب العملاء في المقابلات الأوَّليَّة إضافة أم الاستغناء عن خصائص معيَّنة، وبالتالي يكون من السهل التعديل على العرض للعملاء في المقابلات التالية. </a:t>
            </a:r>
            <a:endParaRPr sz="2000" b="1" i="0" u="none" strike="noStrike" cap="none">
              <a:solidFill>
                <a:srgbClr val="000000"/>
              </a:solidFill>
              <a:latin typeface="Times New Roman"/>
              <a:ea typeface="Times New Roman"/>
              <a:cs typeface="Times New Roman"/>
              <a:sym typeface="Times New Roman"/>
            </a:endParaRPr>
          </a:p>
          <a:p>
            <a:pPr marL="252095" marR="0" lvl="0" indent="-252095" algn="just" rtl="1">
              <a:lnSpc>
                <a:spcPct val="150000"/>
              </a:lnSpc>
              <a:spcBef>
                <a:spcPts val="0"/>
              </a:spcBef>
              <a:spcAft>
                <a:spcPts val="0"/>
              </a:spcAft>
              <a:buClr>
                <a:schemeClr val="accent1"/>
              </a:buClr>
              <a:buSzPts val="1600"/>
              <a:buFont typeface="Noto Sans Symbols"/>
              <a:buChar char="▶"/>
            </a:pPr>
            <a:r>
              <a:rPr lang="ar-SA" sz="2000" b="1" i="0" u="none" strike="noStrike" cap="none">
                <a:solidFill>
                  <a:srgbClr val="000000"/>
                </a:solidFill>
                <a:latin typeface="Times New Roman"/>
                <a:ea typeface="Times New Roman"/>
                <a:cs typeface="Times New Roman"/>
                <a:sym typeface="Times New Roman"/>
              </a:rPr>
              <a:t>2-4 التركيز على تقليل الهدر في التصميم. من الأفضل استخدام نفس البرنامج لتصميم رسومات العرض المبدئي، وكذلك </a:t>
            </a:r>
            <a:r>
              <a:rPr lang="ar-SA" sz="2000" b="1">
                <a:solidFill>
                  <a:srgbClr val="000000"/>
                </a:solidFill>
                <a:latin typeface="Times New Roman"/>
                <a:ea typeface="Times New Roman"/>
                <a:cs typeface="Times New Roman"/>
                <a:sym typeface="Times New Roman"/>
              </a:rPr>
              <a:t>تصميم</a:t>
            </a:r>
            <a:r>
              <a:rPr lang="ar-SA" sz="2000" b="1" i="0" u="none" strike="noStrike" cap="none">
                <a:solidFill>
                  <a:srgbClr val="000000"/>
                </a:solidFill>
                <a:latin typeface="Times New Roman"/>
                <a:ea typeface="Times New Roman"/>
                <a:cs typeface="Times New Roman"/>
                <a:sym typeface="Times New Roman"/>
              </a:rPr>
              <a:t> المنتج النهائي. </a:t>
            </a:r>
            <a:endParaRPr sz="2000" b="1" i="0" u="none" strike="noStrike" cap="none">
              <a:solidFill>
                <a:srgbClr val="000000"/>
              </a:solidFill>
              <a:latin typeface="Times New Roman"/>
              <a:ea typeface="Times New Roman"/>
              <a:cs typeface="Times New Roman"/>
              <a:sym typeface="Times New Roman"/>
            </a:endParaRPr>
          </a:p>
          <a:p>
            <a:pPr marL="457200" marR="0" lvl="1" indent="0" algn="r" rtl="1">
              <a:lnSpc>
                <a:spcPct val="150000"/>
              </a:lnSpc>
              <a:spcBef>
                <a:spcPts val="0"/>
              </a:spcBef>
              <a:spcAft>
                <a:spcPts val="0"/>
              </a:spcAft>
              <a:buClr>
                <a:srgbClr val="5FCBEF"/>
              </a:buClr>
              <a:buSzPts val="1600"/>
              <a:buFont typeface="Noto Sans Symbols"/>
              <a:buNone/>
            </a:pPr>
            <a:r>
              <a:rPr lang="ar-SA" sz="2000" b="1" i="0" u="none" strike="noStrike" cap="none">
                <a:solidFill>
                  <a:srgbClr val="000000"/>
                </a:solidFill>
                <a:latin typeface="Times New Roman"/>
                <a:ea typeface="Times New Roman"/>
                <a:cs typeface="Times New Roman"/>
                <a:sym typeface="Times New Roman"/>
              </a:rPr>
              <a:t>2-5 عدم سؤال العميل أسئلة مغلقة، تكون إجاباتها إما (نعم)، أو (لا)، يجب التركيز على طرح أسئلة مفتوحة مثل (ماذا؟)، (لماذا؟)، (كيف؟)، (متى؟)، (أين؟)، (مَن؟). </a:t>
            </a:r>
            <a:endParaRPr sz="2000" b="1" i="0" u="none" strike="noStrike" cap="none">
              <a:solidFill>
                <a:srgbClr val="3F3F3F"/>
              </a:solidFill>
              <a:latin typeface="Times New Roman"/>
              <a:ea typeface="Times New Roman"/>
              <a:cs typeface="Times New Roman"/>
              <a:sym typeface="Times New Roman"/>
            </a:endParaRPr>
          </a:p>
          <a:p>
            <a:pPr marL="742950" marR="0" lvl="1" indent="-285750" algn="r" rtl="1">
              <a:lnSpc>
                <a:spcPct val="150000"/>
              </a:lnSpc>
              <a:spcBef>
                <a:spcPts val="0"/>
              </a:spcBef>
              <a:spcAft>
                <a:spcPts val="0"/>
              </a:spcAft>
              <a:buClr>
                <a:schemeClr val="accent1"/>
              </a:buClr>
              <a:buSzPts val="1600"/>
              <a:buFont typeface="Trebuchet MS"/>
              <a:buAutoNum type="arabicPeriod"/>
            </a:pPr>
            <a:r>
              <a:rPr lang="ar-SA" sz="2000" b="1" i="0" u="none" strike="noStrike" cap="none">
                <a:solidFill>
                  <a:srgbClr val="000000"/>
                </a:solidFill>
                <a:latin typeface="Times New Roman"/>
                <a:ea typeface="Times New Roman"/>
                <a:cs typeface="Times New Roman"/>
                <a:sym typeface="Times New Roman"/>
              </a:rPr>
              <a:t>2-6 استخدام بيانات حقيقيَّة في العرض. مثل استخدام أسماء أشخاص تبدو واقعيَّة، شوارع وعناوين حقيقيَّة، أسماء منافسين حقيقيين.</a:t>
            </a:r>
            <a:endParaRPr/>
          </a:p>
          <a:p>
            <a:pPr marL="252095" marR="0" lvl="0" indent="-252095" algn="just" rtl="1">
              <a:lnSpc>
                <a:spcPct val="150000"/>
              </a:lnSpc>
              <a:spcBef>
                <a:spcPts val="0"/>
              </a:spcBef>
              <a:spcAft>
                <a:spcPts val="0"/>
              </a:spcAft>
              <a:buClr>
                <a:schemeClr val="accent1"/>
              </a:buClr>
              <a:buSzPts val="1600"/>
              <a:buFont typeface="Noto Sans Symbols"/>
              <a:buChar char="▶"/>
            </a:pPr>
            <a:r>
              <a:rPr lang="ar-SA" sz="2000" b="1" i="0" u="none" strike="noStrike" cap="none">
                <a:solidFill>
                  <a:srgbClr val="000000"/>
                </a:solidFill>
                <a:latin typeface="Times New Roman"/>
                <a:ea typeface="Times New Roman"/>
                <a:cs typeface="Times New Roman"/>
                <a:sym typeface="Times New Roman"/>
              </a:rPr>
              <a:t>2-7 الاهتمام بضيافة العميل، وذلك كون العميل يُعتبر ضيفًا على مَن يُجري المقابلة.</a:t>
            </a:r>
            <a:endParaRPr/>
          </a:p>
          <a:p>
            <a:pPr marL="457200" marR="0" lvl="1" indent="0" algn="just" rtl="1">
              <a:lnSpc>
                <a:spcPct val="150000"/>
              </a:lnSpc>
              <a:spcBef>
                <a:spcPts val="0"/>
              </a:spcBef>
              <a:spcAft>
                <a:spcPts val="0"/>
              </a:spcAft>
              <a:buClr>
                <a:schemeClr val="accent1"/>
              </a:buClr>
              <a:buSzPts val="1600"/>
              <a:buFont typeface="Noto Sans Symbols"/>
              <a:buNone/>
            </a:pPr>
            <a:r>
              <a:rPr lang="ar-SA" sz="2000" b="1" i="0" u="none" strike="noStrike" cap="none">
                <a:solidFill>
                  <a:srgbClr val="000000"/>
                </a:solidFill>
                <a:latin typeface="Times New Roman"/>
                <a:ea typeface="Times New Roman"/>
                <a:cs typeface="Times New Roman"/>
                <a:sym typeface="Times New Roman"/>
              </a:rPr>
              <a:t>2-8 مراعاة أن يكون طول مدة مقابلة العرض مناسبة للعميل، بشكل عام يمكن تصميم العرض بحدود 20-30 دقيقة في البداية، ويمكن بعد ذلك زيادة الوقت أو تقليله بناءً على تقييم المقابلات الأولى</a:t>
            </a:r>
            <a:r>
              <a:rPr lang="ar-SA" sz="2000" b="1" i="0" u="none" strike="noStrike" cap="none">
                <a:solidFill>
                  <a:srgbClr val="3F3F3F"/>
                </a:solidFill>
                <a:latin typeface="Times New Roman"/>
                <a:ea typeface="Times New Roman"/>
                <a:cs typeface="Times New Roman"/>
                <a:sym typeface="Times New Roman"/>
              </a:rPr>
              <a:t>.</a:t>
            </a:r>
            <a:endParaRPr sz="2000" b="1" i="0" u="none" strike="noStrike" cap="none">
              <a:solidFill>
                <a:srgbClr val="3F3F3F"/>
              </a:solidFill>
              <a:latin typeface="Times New Roman"/>
              <a:ea typeface="Times New Roman"/>
              <a:cs typeface="Times New Roman"/>
              <a:sym typeface="Times New Roman"/>
            </a:endParaRPr>
          </a:p>
          <a:p>
            <a:pPr marL="252095" marR="0" lvl="0" indent="-150495" algn="just" rtl="1">
              <a:lnSpc>
                <a:spcPct val="150000"/>
              </a:lnSpc>
              <a:spcBef>
                <a:spcPts val="0"/>
              </a:spcBef>
              <a:spcAft>
                <a:spcPts val="0"/>
              </a:spcAft>
              <a:buClr>
                <a:schemeClr val="accent1"/>
              </a:buClr>
              <a:buSzPts val="1600"/>
              <a:buFont typeface="Noto Sans Symbols"/>
              <a:buNone/>
            </a:pPr>
            <a:endParaRPr sz="2000" b="1" i="0" u="none" strike="noStrike" cap="none">
              <a:solidFill>
                <a:srgbClr val="000000"/>
              </a:solidFill>
              <a:latin typeface="Trebuchet MS"/>
              <a:ea typeface="Trebuchet MS"/>
              <a:cs typeface="Trebuchet MS"/>
              <a:sym typeface="Trebuchet MS"/>
            </a:endParaRPr>
          </a:p>
          <a:p>
            <a:pPr marL="252095" marR="0" lvl="0" indent="-150495" algn="just" rtl="1">
              <a:lnSpc>
                <a:spcPct val="150000"/>
              </a:lnSpc>
              <a:spcBef>
                <a:spcPts val="0"/>
              </a:spcBef>
              <a:spcAft>
                <a:spcPts val="0"/>
              </a:spcAft>
              <a:buClr>
                <a:schemeClr val="accent1"/>
              </a:buClr>
              <a:buSzPts val="1600"/>
              <a:buFont typeface="Noto Sans Symbols"/>
              <a:buNone/>
            </a:pPr>
            <a:endParaRPr sz="2000" b="1" i="0" u="none" strike="noStrike" cap="none">
              <a:solidFill>
                <a:srgbClr val="000000"/>
              </a:solidFill>
              <a:latin typeface="Trebuchet MS"/>
              <a:ea typeface="Trebuchet MS"/>
              <a:cs typeface="Trebuchet MS"/>
              <a:sym typeface="Trebuchet MS"/>
            </a:endParaRPr>
          </a:p>
          <a:p>
            <a:pPr marL="252095" marR="0" lvl="0" indent="-150495" algn="just" rtl="1">
              <a:lnSpc>
                <a:spcPct val="150000"/>
              </a:lnSpc>
              <a:spcBef>
                <a:spcPts val="0"/>
              </a:spcBef>
              <a:spcAft>
                <a:spcPts val="0"/>
              </a:spcAft>
              <a:buClr>
                <a:schemeClr val="accent1"/>
              </a:buClr>
              <a:buSzPts val="1600"/>
              <a:buFont typeface="Noto Sans Symbols"/>
              <a:buNone/>
            </a:pPr>
            <a:endParaRPr sz="2000" b="1" i="0" u="none" strike="noStrike" cap="none">
              <a:solidFill>
                <a:srgbClr val="3F3F3F"/>
              </a:solidFill>
              <a:latin typeface="Trebuchet MS"/>
              <a:ea typeface="Trebuchet MS"/>
              <a:cs typeface="Trebuchet MS"/>
              <a:sym typeface="Trebuchet M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6"/>
          <p:cNvSpPr txBox="1">
            <a:spLocks noGrp="1"/>
          </p:cNvSpPr>
          <p:nvPr>
            <p:ph type="title"/>
          </p:nvPr>
        </p:nvSpPr>
        <p:spPr>
          <a:xfrm>
            <a:off x="1134534" y="0"/>
            <a:ext cx="8596668" cy="737419"/>
          </a:xfrm>
          <a:prstGeom prst="rect">
            <a:avLst/>
          </a:prstGeom>
          <a:noFill/>
          <a:ln>
            <a:noFill/>
          </a:ln>
        </p:spPr>
        <p:txBody>
          <a:bodyPr spcFirstLastPara="1" wrap="square" lIns="91425" tIns="45700" rIns="91425" bIns="45700" anchor="t" anchorCtr="0">
            <a:noAutofit/>
          </a:bodyPr>
          <a:lstStyle/>
          <a:p>
            <a:pPr marL="342900" marR="0" lvl="0" indent="-342900" algn="r" rtl="1">
              <a:spcBef>
                <a:spcPts val="0"/>
              </a:spcBef>
              <a:spcAft>
                <a:spcPts val="0"/>
              </a:spcAft>
              <a:buClr>
                <a:srgbClr val="2F5496"/>
              </a:buClr>
              <a:buSzPts val="3240"/>
              <a:buFont typeface="Times New Roman"/>
              <a:buNone/>
            </a:pPr>
            <a:r>
              <a:rPr lang="ar-SA" sz="3240" b="1" i="0" u="none" strike="noStrike" cap="none">
                <a:solidFill>
                  <a:srgbClr val="2F5496"/>
                </a:solidFill>
                <a:latin typeface="Times New Roman"/>
                <a:ea typeface="Times New Roman"/>
                <a:cs typeface="Times New Roman"/>
                <a:sym typeface="Times New Roman"/>
              </a:rPr>
              <a:t>(3) اختبار الحل مع العملاء:</a:t>
            </a:r>
            <a:r>
              <a:rPr lang="ar-SA" sz="2880" b="0" i="0" u="none" strike="noStrike" cap="none">
                <a:solidFill>
                  <a:srgbClr val="2F5496"/>
                </a:solidFill>
                <a:latin typeface="Times New Roman"/>
                <a:ea typeface="Times New Roman"/>
                <a:cs typeface="Times New Roman"/>
                <a:sym typeface="Times New Roman"/>
              </a:rPr>
              <a:t/>
            </a:r>
            <a:br>
              <a:rPr lang="ar-SA" sz="2880" b="0" i="0" u="none" strike="noStrike" cap="none">
                <a:solidFill>
                  <a:srgbClr val="2F5496"/>
                </a:solidFill>
                <a:latin typeface="Times New Roman"/>
                <a:ea typeface="Times New Roman"/>
                <a:cs typeface="Times New Roman"/>
                <a:sym typeface="Times New Roman"/>
              </a:rPr>
            </a:br>
            <a:endParaRPr sz="3240" b="0" i="0" u="none" strike="noStrike" cap="none">
              <a:solidFill>
                <a:schemeClr val="accent1"/>
              </a:solidFill>
              <a:latin typeface="Trebuchet MS"/>
              <a:ea typeface="Trebuchet MS"/>
              <a:cs typeface="Trebuchet MS"/>
              <a:sym typeface="Trebuchet MS"/>
            </a:endParaRPr>
          </a:p>
        </p:txBody>
      </p:sp>
      <p:sp>
        <p:nvSpPr>
          <p:cNvPr id="196" name="Google Shape;196;p26"/>
          <p:cNvSpPr txBox="1">
            <a:spLocks noGrp="1"/>
          </p:cNvSpPr>
          <p:nvPr>
            <p:ph type="body" idx="1"/>
          </p:nvPr>
        </p:nvSpPr>
        <p:spPr>
          <a:xfrm>
            <a:off x="206477" y="737419"/>
            <a:ext cx="10338619" cy="5973097"/>
          </a:xfrm>
          <a:prstGeom prst="rect">
            <a:avLst/>
          </a:prstGeom>
          <a:noFill/>
          <a:ln>
            <a:noFill/>
          </a:ln>
        </p:spPr>
        <p:txBody>
          <a:bodyPr spcFirstLastPara="1" wrap="square" lIns="91425" tIns="45700" rIns="91425" bIns="45700" anchor="t" anchorCtr="0">
            <a:noAutofit/>
          </a:bodyPr>
          <a:lstStyle/>
          <a:p>
            <a:pPr marL="252095" marR="0" lvl="0" indent="-252095" algn="just" rtl="1">
              <a:lnSpc>
                <a:spcPct val="130000"/>
              </a:lnSpc>
              <a:spcBef>
                <a:spcPts val="0"/>
              </a:spcBef>
              <a:spcAft>
                <a:spcPts val="0"/>
              </a:spcAft>
              <a:buClr>
                <a:schemeClr val="accent1"/>
              </a:buClr>
              <a:buSzPts val="2960"/>
              <a:buFont typeface="Noto Sans Symbols"/>
              <a:buChar char="▶"/>
            </a:pPr>
            <a:r>
              <a:rPr lang="ar-SA" sz="3700" b="1" i="0" u="none" strike="noStrike" cap="none">
                <a:solidFill>
                  <a:srgbClr val="3F3F3F"/>
                </a:solidFill>
                <a:latin typeface="Times New Roman"/>
                <a:ea typeface="Times New Roman"/>
                <a:cs typeface="Times New Roman"/>
                <a:sym typeface="Times New Roman"/>
              </a:rPr>
              <a:t>يبدأ فريق العمل بعد الانتهاء من تصميم وإعداد العرض الخاص باختبار الحلول مع العملاء بإجراء المقابلات الشخصيَّة مع العملاء حول الحل المقترح. يمكن أن يقابل فريق العمل نفس العملاء الذين تمَّت مقابلتهم في مرحلة اكتشاف المشكلات إذا أبدى هؤلاء العملاء اهتمامهم بالمشاركة في هذه المرحلة. كما يمكن أن </a:t>
            </a:r>
            <a:r>
              <a:rPr lang="ar-SA" sz="3700" b="1" i="0" u="none" strike="noStrike" cap="none">
                <a:solidFill>
                  <a:srgbClr val="000000"/>
                </a:solidFill>
                <a:latin typeface="Times New Roman"/>
                <a:ea typeface="Times New Roman"/>
                <a:cs typeface="Times New Roman"/>
                <a:sym typeface="Times New Roman"/>
              </a:rPr>
              <a:t>يكونوا عملاء جدداً إذا كان الفريق يستهدف شريحة عملاء مختلفة (بناءً على استنتاجات المرحلة السابقة). </a:t>
            </a:r>
            <a:endParaRPr sz="3700" b="1" i="0" u="none" strike="noStrike" cap="none">
              <a:solidFill>
                <a:srgbClr val="3F3F3F"/>
              </a:solidFill>
              <a:latin typeface="Times New Roman"/>
              <a:ea typeface="Times New Roman"/>
              <a:cs typeface="Times New Roman"/>
              <a:sym typeface="Times New Roman"/>
            </a:endParaRPr>
          </a:p>
          <a:p>
            <a:pPr marL="252095" marR="0" lvl="0" indent="-252095" algn="just" rtl="1">
              <a:lnSpc>
                <a:spcPct val="130000"/>
              </a:lnSpc>
              <a:spcBef>
                <a:spcPts val="0"/>
              </a:spcBef>
              <a:spcAft>
                <a:spcPts val="0"/>
              </a:spcAft>
              <a:buClr>
                <a:schemeClr val="accent1"/>
              </a:buClr>
              <a:buSzPts val="2960"/>
              <a:buFont typeface="Noto Sans Symbols"/>
              <a:buChar char="▶"/>
            </a:pPr>
            <a:r>
              <a:rPr lang="ar-SA" sz="3700" b="1" i="0" u="none" strike="noStrike" cap="none">
                <a:solidFill>
                  <a:srgbClr val="000000"/>
                </a:solidFill>
                <a:latin typeface="Times New Roman"/>
                <a:ea typeface="Times New Roman"/>
                <a:cs typeface="Times New Roman"/>
                <a:sym typeface="Times New Roman"/>
              </a:rPr>
              <a:t>فيما يلي عدة نصائح وتوجيهات حول اختبار الحل مع العملاء:</a:t>
            </a:r>
            <a:endParaRPr sz="3700" b="1" i="0" u="none" strike="noStrike" cap="none">
              <a:solidFill>
                <a:srgbClr val="3F3F3F"/>
              </a:solidFill>
              <a:latin typeface="Times New Roman"/>
              <a:ea typeface="Times New Roman"/>
              <a:cs typeface="Times New Roman"/>
              <a:sym typeface="Times New Roman"/>
            </a:endParaRPr>
          </a:p>
          <a:p>
            <a:pPr marL="342900" marR="0" lvl="0" indent="-258318" algn="l" rtl="0">
              <a:lnSpc>
                <a:spcPct val="80000"/>
              </a:lnSpc>
              <a:spcBef>
                <a:spcPts val="1000"/>
              </a:spcBef>
              <a:spcAft>
                <a:spcPts val="0"/>
              </a:spcAft>
              <a:buClr>
                <a:schemeClr val="accent1"/>
              </a:buClr>
              <a:buSzPts val="1332"/>
              <a:buFont typeface="Noto Sans Symbols"/>
              <a:buNone/>
            </a:pPr>
            <a:endParaRPr sz="1665" b="0" i="0" u="none" strike="noStrike" cap="none">
              <a:solidFill>
                <a:srgbClr val="3F3F3F"/>
              </a:solidFill>
              <a:latin typeface="Trebuchet MS"/>
              <a:ea typeface="Trebuchet MS"/>
              <a:cs typeface="Trebuchet MS"/>
              <a:sym typeface="Trebuchet MS"/>
            </a:endParaRPr>
          </a:p>
        </p:txBody>
      </p:sp>
    </p:spTree>
  </p:cSld>
  <p:clrMapOvr>
    <a:masterClrMapping/>
  </p:clrMapOvr>
</p:sld>
</file>

<file path=ppt/theme/theme1.xml><?xml version="1.0" encoding="utf-8"?>
<a:theme xmlns:a="http://schemas.openxmlformats.org/drawingml/2006/main" name="Facet">
  <a:themeElements>
    <a:clrScheme name="Facet">
      <a:dk1>
        <a:srgbClr val="000000"/>
      </a:dk1>
      <a:lt1>
        <a:srgbClr val="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828</Words>
  <Application>Microsoft Office PowerPoint</Application>
  <PresentationFormat>Widescreen</PresentationFormat>
  <Paragraphs>144</Paragraphs>
  <Slides>25</Slides>
  <Notes>25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Noto Sans Symbols</vt:lpstr>
      <vt:lpstr>Times New Roman</vt:lpstr>
      <vt:lpstr>Trebuchet MS</vt:lpstr>
      <vt:lpstr>Facet</vt:lpstr>
      <vt:lpstr>PowerPoint Presentation</vt:lpstr>
      <vt:lpstr>              الفصلُ السَّابعُ:       اختبارُ الحلولِ معَ العملاءِ</vt:lpstr>
      <vt:lpstr>أهداف الفصل </vt:lpstr>
      <vt:lpstr>مقدِّمة:      يغطي هذا الفصل جوانبَ مهمَّة في عمليَّة تطوير المشروع الريادي، وذلك بالعمل على إيجاد التوافق بين مشكلات وحاجات العملاء، والحل أو المنتج الذي يطرحه المشروع الريادي.      فبعد التعرُّف على حاجات العملاء في الفصل السابق على الريادي البدء في تطوير الحلول المقترحة لمشكلات العملاء، أو لتلبية احتياجاتهم غير المشبعة في السوق.  تكمن أهميَّة هذه الخطوة في كونها حلقة الوصل بين التعرُّف على مشكلات العملاء واحتياجاتهم، وبين تطوير المنتج الذي سيعمل على إشباع هذه الاحتياجات، أو حل مشكلات العملاء. </vt:lpstr>
      <vt:lpstr>PowerPoint Presentation</vt:lpstr>
      <vt:lpstr>(1)تحديث مخطط الأعمال (التعديل أو الاستمرار): </vt:lpstr>
      <vt:lpstr>(2) تجهيز عرض الحل: تهتم هذه المرحلة بقيام فريق العمل بتصميم وإعداد العرض الخاص بالحل قبل اختباره مع العملاء.  على الفريق الريادي مناقشة والاتفاق على الإطار العام لتصميم الحل مع العملاء، وكذلك على الخطوات الفعليَّة لعرض الحل على العملاء.          فيما يلي تعليمات وخطوات تصميم عرض الحل</vt:lpstr>
      <vt:lpstr>PowerPoint Presentation</vt:lpstr>
      <vt:lpstr>(3) اختبار الحل مع العملاء: </vt:lpstr>
      <vt:lpstr>PowerPoint Presentation</vt:lpstr>
      <vt:lpstr>(4) قياس التَّسعير أثناء مقابلات الحل:</vt:lpstr>
      <vt:lpstr>(4) (يتبع) قياس التَّسعير أثناء مقابلات الحل :</vt:lpstr>
      <vt:lpstr>(5) دليل مقابلة العملاء حول الحل:</vt:lpstr>
      <vt:lpstr>(6) مراجعة مقابلات الحل:</vt:lpstr>
      <vt:lpstr>PowerPoint Presentation</vt:lpstr>
      <vt:lpstr>(7) متى تنتهي مرحلة مقابلات العملاء؟</vt:lpstr>
      <vt:lpstr>PowerPoint Presentation</vt:lpstr>
      <vt:lpstr>(8) تحديث نموذج العمل التجاري مرَّة أخرى:</vt:lpstr>
      <vt:lpstr> (9) تحديد فريق أو مجلس المستشارين الأول: </vt:lpstr>
      <vt:lpstr>(10) نموذج مقابلة العميل حول الحل:</vt:lpstr>
      <vt:lpstr>PowerPoint Presentation</vt:lpstr>
      <vt:lpstr>PowerPoint Presentation</vt:lpstr>
      <vt:lpstr>PowerPoint Presentation</vt:lpstr>
      <vt:lpstr>تطبيق جماعي</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pc</dc:creator>
  <cp:lastModifiedBy>Dr. Muhmoud</cp:lastModifiedBy>
  <cp:revision>3</cp:revision>
  <dcterms:modified xsi:type="dcterms:W3CDTF">2018-09-18T07:51:47Z</dcterms:modified>
</cp:coreProperties>
</file>