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57" r:id="rId6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959D39A-F592-401C-A992-5FF40E4653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781A572-0655-4F4C-A692-61BED0C7DA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5B1D3AE-6B73-4529-8B20-137595783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7609E-C377-46F8-B0C7-30782242D6FC}" type="datetimeFigureOut">
              <a:rPr lang="ar-SA" smtClean="0"/>
              <a:t>13/04/42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1050F11-DC19-428C-8489-60AB4D7EC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1E78E73-168A-4787-AEE4-1A9FE8148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6BCB5-CB92-49AD-AFAF-E25337A6DB8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83750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7D74D65-AB44-49C1-B294-9EBDBD04C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095E8E71-2518-4FC1-A56B-0F8BEE4E77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6E1EBAD-95FD-41F9-9EE9-7DA1DD834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7609E-C377-46F8-B0C7-30782242D6FC}" type="datetimeFigureOut">
              <a:rPr lang="ar-SA" smtClean="0"/>
              <a:t>13/04/42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05DC5FF-F0FE-4E26-B415-517C4902B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E92267A-4144-4127-B8F9-19D22207A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6BCB5-CB92-49AD-AFAF-E25337A6DB8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95564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FCAB37F2-894A-4FA0-A5E5-AE2C47DD90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44949FEE-AD1C-4A19-BCF5-BB47649D61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4BD5A32-7512-4461-B307-389D7922E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7609E-C377-46F8-B0C7-30782242D6FC}" type="datetimeFigureOut">
              <a:rPr lang="ar-SA" smtClean="0"/>
              <a:t>13/04/42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B3EAC6E-3799-44AB-A69E-C3B903C22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4FDC49F-909F-4C53-AE7B-8B4E52E4A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6BCB5-CB92-49AD-AFAF-E25337A6DB8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80737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9EAB463-F2EA-436E-AB08-3E816CED1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06E6338-A827-4868-ACB8-D63BD1D64A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CC8C267-A366-4D30-B54F-BAF994338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7609E-C377-46F8-B0C7-30782242D6FC}" type="datetimeFigureOut">
              <a:rPr lang="ar-SA" smtClean="0"/>
              <a:t>13/04/42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E914AE3-5EA0-4090-93E2-677B0D699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406BE30-DE31-4E7D-9B31-309036662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6BCB5-CB92-49AD-AFAF-E25337A6DB8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03577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6F0BA49-1A35-4066-9FEB-DB2E589B2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6743D5EC-43B3-49A7-A116-DBAFFEEB42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E24C000-C31E-43FB-B025-B3A43BE0C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7609E-C377-46F8-B0C7-30782242D6FC}" type="datetimeFigureOut">
              <a:rPr lang="ar-SA" smtClean="0"/>
              <a:t>13/04/42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A230CC4-E7ED-4FA8-8CC3-41E1F53B0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596FB3F-38CA-4873-8636-9B62F23FE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6BCB5-CB92-49AD-AFAF-E25337A6DB8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7430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F95D57C-DF6A-4867-BF67-021DAB8AB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9ACF410-0FB0-427D-B31D-5F7BDA6105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76BC1181-25C0-48B6-A9E9-36714B92B1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88631C45-7DB2-4D68-A0E8-B89AEEEFF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7609E-C377-46F8-B0C7-30782242D6FC}" type="datetimeFigureOut">
              <a:rPr lang="ar-SA" smtClean="0"/>
              <a:t>13/04/42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1E163EC0-7444-45AD-94BC-C08B412DF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D0C8972-7C51-40B5-BEB7-2781A3E48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6BCB5-CB92-49AD-AFAF-E25337A6DB8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25882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B9EBD51-792E-412B-8D40-2106B7E64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F9198897-A0DB-4EF0-A226-05C8A108CB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D10381A-B419-436E-A83A-3A0BCFC470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C6A873DD-F8D3-4632-831A-7314A8F051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C7415A71-E609-4BAB-8E4A-77306CE8D2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D9D8521A-C39F-454F-969D-3B2691CE7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7609E-C377-46F8-B0C7-30782242D6FC}" type="datetimeFigureOut">
              <a:rPr lang="ar-SA" smtClean="0"/>
              <a:t>13/04/42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1AE1951A-E5AD-4A54-BC90-F52DB5E52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A96954D2-2DCB-4052-BBDE-346169C2F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6BCB5-CB92-49AD-AFAF-E25337A6DB8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77739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EECC6B9-B7B0-48DE-A99F-233D95130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B5B22EE1-4D61-466E-AEB3-3792EC50A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7609E-C377-46F8-B0C7-30782242D6FC}" type="datetimeFigureOut">
              <a:rPr lang="ar-SA" smtClean="0"/>
              <a:t>13/04/42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7DC0194C-0795-412F-BE18-77080FFE3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C896CBD6-5BDF-42CC-B38C-803756CC3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6BCB5-CB92-49AD-AFAF-E25337A6DB8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60487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1E59C95B-2A65-4654-842C-19E80C869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7609E-C377-46F8-B0C7-30782242D6FC}" type="datetimeFigureOut">
              <a:rPr lang="ar-SA" smtClean="0"/>
              <a:t>13/04/42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16368B0F-E12E-4274-B75A-08FC21A1E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1B510DAC-6F4A-4CB5-A47A-2967C3375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6BCB5-CB92-49AD-AFAF-E25337A6DB8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19093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A076235-367C-4B10-AD2C-3F7162EFE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3312390-8BAC-4DED-B933-39E363BA33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9AE3D945-ED0C-42DF-AE59-0F0672246E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A2145230-4461-4766-B28C-C178A19A1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7609E-C377-46F8-B0C7-30782242D6FC}" type="datetimeFigureOut">
              <a:rPr lang="ar-SA" smtClean="0"/>
              <a:t>13/04/42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40C579C-2320-4160-8884-974702788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EAB3E571-0174-4145-BAAD-C0D87DDF1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6BCB5-CB92-49AD-AFAF-E25337A6DB8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51614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65658BC-297D-40CE-BF53-6AAA88836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3E598D1F-408D-4BF0-A168-F539B59BDE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B19509B6-34BA-4C31-AF8A-34BE86C9C9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E58D857E-CFF8-4B0A-8169-5DA8C18DE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7609E-C377-46F8-B0C7-30782242D6FC}" type="datetimeFigureOut">
              <a:rPr lang="ar-SA" smtClean="0"/>
              <a:t>13/04/42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6A185A9F-5F40-4C73-BBC3-022F72719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33DD3533-2DBA-4A3D-8F84-5FE6F8067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6BCB5-CB92-49AD-AFAF-E25337A6DB8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82278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3B05C126-855E-4A3F-8542-1F8C88166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AE51A45-BC66-4FAF-AACF-150F624AAB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E3140A5-97D7-4C9F-B9BA-A455E55A05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7609E-C377-46F8-B0C7-30782242D6FC}" type="datetimeFigureOut">
              <a:rPr lang="ar-SA" smtClean="0"/>
              <a:t>13/04/42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5F2823A-7F19-408A-9937-CE20BC760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464CD44-82B6-40E3-9548-206C47B08E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6BCB5-CB92-49AD-AFAF-E25337A6DB8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32058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رسم 4">
            <a:extLst>
              <a:ext uri="{FF2B5EF4-FFF2-40B4-BE49-F238E27FC236}">
                <a16:creationId xmlns:a16="http://schemas.microsoft.com/office/drawing/2014/main" id="{0228228C-9BD0-4CAD-A415-A43639A48C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916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رسم 2">
            <a:extLst>
              <a:ext uri="{FF2B5EF4-FFF2-40B4-BE49-F238E27FC236}">
                <a16:creationId xmlns:a16="http://schemas.microsoft.com/office/drawing/2014/main" id="{F45110D8-2596-4041-BB10-8C38744B98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2679" t="10119" r="12732" b="1027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841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رسم 2">
            <a:extLst>
              <a:ext uri="{FF2B5EF4-FFF2-40B4-BE49-F238E27FC236}">
                <a16:creationId xmlns:a16="http://schemas.microsoft.com/office/drawing/2014/main" id="{09409C17-99AF-43CB-88D3-A68DD51649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311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رسم 4">
            <a:extLst>
              <a:ext uri="{FF2B5EF4-FFF2-40B4-BE49-F238E27FC236}">
                <a16:creationId xmlns:a16="http://schemas.microsoft.com/office/drawing/2014/main" id="{37986080-18CC-4EE8-9445-2251347F2D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2400" t="10119" r="12400" b="1027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999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رسم 6">
            <a:extLst>
              <a:ext uri="{FF2B5EF4-FFF2-40B4-BE49-F238E27FC236}">
                <a16:creationId xmlns:a16="http://schemas.microsoft.com/office/drawing/2014/main" id="{3B341C6C-EDCA-40A6-884C-6F658E4E51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0900" t="7721" r="10800" b="8321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330644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شاشة عريضة</PresentationFormat>
  <Paragraphs>0</Paragraphs>
  <Slides>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reham albrikan</dc:creator>
  <cp:lastModifiedBy>reham albrikan</cp:lastModifiedBy>
  <cp:revision>2</cp:revision>
  <dcterms:created xsi:type="dcterms:W3CDTF">2020-11-27T21:29:47Z</dcterms:created>
  <dcterms:modified xsi:type="dcterms:W3CDTF">2020-11-27T21:41:35Z</dcterms:modified>
</cp:coreProperties>
</file>