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3" r:id="rId1"/>
  </p:sldMasterIdLst>
  <p:notesMasterIdLst>
    <p:notesMasterId r:id="rId17"/>
  </p:notesMasterIdLst>
  <p:sldIdLst>
    <p:sldId id="257" r:id="rId2"/>
    <p:sldId id="269" r:id="rId3"/>
    <p:sldId id="270" r:id="rId4"/>
    <p:sldId id="271" r:id="rId5"/>
    <p:sldId id="260" r:id="rId6"/>
    <p:sldId id="272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  <a:srgbClr val="FFFF85"/>
    <a:srgbClr val="EEB500"/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7D11F-4487-4842-A2B8-F9E5E52A213D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48C1B2BE-06D0-47D8-83C4-A2C6F2905866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1- التقرير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9446493-E7F2-472A-8FE0-159FDD416F96}" type="parTrans" cxnId="{1DD144E7-2ABF-49C1-9711-4F7684B2AF5C}">
      <dgm:prSet/>
      <dgm:spPr/>
      <dgm:t>
        <a:bodyPr/>
        <a:lstStyle/>
        <a:p>
          <a:pPr rtl="1"/>
          <a:endParaRPr lang="ar-SA"/>
        </a:p>
      </dgm:t>
    </dgm:pt>
    <dgm:pt modelId="{60CDF872-D8BD-4EC7-87AC-4CC3C0A6BBF3}" type="sibTrans" cxnId="{1DD144E7-2ABF-49C1-9711-4F7684B2AF5C}">
      <dgm:prSet/>
      <dgm:spPr/>
      <dgm:t>
        <a:bodyPr/>
        <a:lstStyle/>
        <a:p>
          <a:pPr rtl="1"/>
          <a:endParaRPr lang="ar-SA"/>
        </a:p>
      </dgm:t>
    </dgm:pt>
    <dgm:pt modelId="{1E8FE00C-2EFF-46A8-A675-0D675E25DF22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2- المحضر 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B7774CB-D636-4D6F-B615-CAD68ECF35C1}" type="parTrans" cxnId="{9B814969-D5C6-40EB-AD5B-1DAAE764FA7C}">
      <dgm:prSet/>
      <dgm:spPr/>
      <dgm:t>
        <a:bodyPr/>
        <a:lstStyle/>
        <a:p>
          <a:pPr rtl="1"/>
          <a:endParaRPr lang="ar-SA"/>
        </a:p>
      </dgm:t>
    </dgm:pt>
    <dgm:pt modelId="{7F3FBDFD-D938-4789-9E83-0995A201E3EE}" type="sibTrans" cxnId="{9B814969-D5C6-40EB-AD5B-1DAAE764FA7C}">
      <dgm:prSet/>
      <dgm:spPr/>
      <dgm:t>
        <a:bodyPr/>
        <a:lstStyle/>
        <a:p>
          <a:pPr rtl="1"/>
          <a:endParaRPr lang="ar-SA"/>
        </a:p>
      </dgm:t>
    </dgm:pt>
    <dgm:pt modelId="{75DE002E-E6E9-477C-9D2C-5381641F05F8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3- </a:t>
          </a:r>
          <a:r>
            <a:rPr lang="ar-SA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الرسالة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الشخصي</a:t>
          </a:r>
          <a:r>
            <a:rPr lang="ar-EG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ة و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الإدارية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47379CBB-991E-4E32-8A6C-43F954010264}" type="parTrans" cxnId="{516256CF-5781-4BEF-A450-99CB1E4A52C7}">
      <dgm:prSet/>
      <dgm:spPr/>
      <dgm:t>
        <a:bodyPr/>
        <a:lstStyle/>
        <a:p>
          <a:pPr rtl="1"/>
          <a:endParaRPr lang="ar-SA"/>
        </a:p>
      </dgm:t>
    </dgm:pt>
    <dgm:pt modelId="{C5660861-73F8-4BAD-BD4A-E101AD471554}" type="sibTrans" cxnId="{516256CF-5781-4BEF-A450-99CB1E4A52C7}">
      <dgm:prSet/>
      <dgm:spPr/>
      <dgm:t>
        <a:bodyPr/>
        <a:lstStyle/>
        <a:p>
          <a:pPr rtl="1"/>
          <a:endParaRPr lang="ar-SA"/>
        </a:p>
      </dgm:t>
    </dgm:pt>
    <dgm:pt modelId="{5F375606-E24D-4295-8FF7-31366011424A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4- بطاقات الدعوة </a:t>
          </a:r>
          <a:r>
            <a:rPr lang="ar-EG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والبرقيات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858A950-D0CF-4E63-BC40-77A288F14886}" type="parTrans" cxnId="{FB705B58-A786-4C6A-8E3C-40636ACC30A7}">
      <dgm:prSet/>
      <dgm:spPr/>
      <dgm:t>
        <a:bodyPr/>
        <a:lstStyle/>
        <a:p>
          <a:pPr rtl="1"/>
          <a:endParaRPr lang="ar-SA"/>
        </a:p>
      </dgm:t>
    </dgm:pt>
    <dgm:pt modelId="{DEE28354-2FBD-4184-BC20-9A8EA4E6CAD5}" type="sibTrans" cxnId="{FB705B58-A786-4C6A-8E3C-40636ACC30A7}">
      <dgm:prSet/>
      <dgm:spPr/>
      <dgm:t>
        <a:bodyPr/>
        <a:lstStyle/>
        <a:p>
          <a:pPr rtl="1"/>
          <a:endParaRPr lang="ar-SA"/>
        </a:p>
      </dgm:t>
    </dgm:pt>
    <dgm:pt modelId="{94A9312A-D9C2-4CCF-B79C-D14EF536592D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6- 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ملء الاستمارات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34F7733-683F-4CF2-9134-D350166ACF68}" type="parTrans" cxnId="{BCEFDA91-0573-4A12-AB9D-36D911485D56}">
      <dgm:prSet/>
      <dgm:spPr/>
      <dgm:t>
        <a:bodyPr/>
        <a:lstStyle/>
        <a:p>
          <a:pPr rtl="1"/>
          <a:endParaRPr lang="ar-SA"/>
        </a:p>
      </dgm:t>
    </dgm:pt>
    <dgm:pt modelId="{6A6661DF-D075-49A4-B6C5-9EDBBB951201}" type="sibTrans" cxnId="{BCEFDA91-0573-4A12-AB9D-36D911485D56}">
      <dgm:prSet/>
      <dgm:spPr/>
      <dgm:t>
        <a:bodyPr/>
        <a:lstStyle/>
        <a:p>
          <a:pPr rtl="1"/>
          <a:endParaRPr lang="ar-SA"/>
        </a:p>
      </dgm:t>
    </dgm:pt>
    <dgm:pt modelId="{8A33711B-3BEB-4957-AF3B-7B5EAAD7D360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7- 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التعليمات والإرشادات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3249C2B-AB39-4D89-B96E-A126E54FCDB6}" type="parTrans" cxnId="{2DC5F05A-1C1B-4EA8-97FA-279C1BF76598}">
      <dgm:prSet/>
      <dgm:spPr/>
      <dgm:t>
        <a:bodyPr/>
        <a:lstStyle/>
        <a:p>
          <a:pPr rtl="1"/>
          <a:endParaRPr lang="ar-SA"/>
        </a:p>
      </dgm:t>
    </dgm:pt>
    <dgm:pt modelId="{F787F7F4-CAF7-415B-B883-A6A037AA22C0}" type="sibTrans" cxnId="{2DC5F05A-1C1B-4EA8-97FA-279C1BF76598}">
      <dgm:prSet/>
      <dgm:spPr/>
      <dgm:t>
        <a:bodyPr/>
        <a:lstStyle/>
        <a:p>
          <a:pPr rtl="1"/>
          <a:endParaRPr lang="ar-SA"/>
        </a:p>
      </dgm:t>
    </dgm:pt>
    <dgm:pt modelId="{D7986363-5DCC-427A-8B6F-116B1D41F752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5- </a:t>
          </a:r>
          <a:r>
            <a:rPr lang="ar-SA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كلمات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الشكر والتهنئة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23CEA51-2194-4764-B95E-FC7E92686DE9}" type="parTrans" cxnId="{AA8001E0-FD0F-45B5-9859-3C0A323A7248}">
      <dgm:prSet/>
      <dgm:spPr/>
      <dgm:t>
        <a:bodyPr/>
        <a:lstStyle/>
        <a:p>
          <a:pPr rtl="1"/>
          <a:endParaRPr lang="ar-SA"/>
        </a:p>
      </dgm:t>
    </dgm:pt>
    <dgm:pt modelId="{43B7DB30-C5B3-40FB-82D9-FA03C3FA31EB}" type="sibTrans" cxnId="{AA8001E0-FD0F-45B5-9859-3C0A323A7248}">
      <dgm:prSet/>
      <dgm:spPr/>
      <dgm:t>
        <a:bodyPr/>
        <a:lstStyle/>
        <a:p>
          <a:pPr rtl="1"/>
          <a:endParaRPr lang="ar-SA"/>
        </a:p>
      </dgm:t>
    </dgm:pt>
    <dgm:pt modelId="{27C7FB2F-7CA9-4D8F-9E20-C3426D00F4CD}" type="pres">
      <dgm:prSet presAssocID="{A517D11F-4487-4842-A2B8-F9E5E52A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D31F228-EA8A-4F5B-962C-D87481E84312}" type="pres">
      <dgm:prSet presAssocID="{48C1B2BE-06D0-47D8-83C4-A2C6F2905866}" presName="parentText" presStyleLbl="node1" presStyleIdx="0" presStyleCnt="7" custScaleY="93918" custLinFactNeighborX="-114" custLinFactNeighborY="3188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59DDC4-FE83-48A2-A726-7D139480C6FF}" type="pres">
      <dgm:prSet presAssocID="{60CDF872-D8BD-4EC7-87AC-4CC3C0A6BBF3}" presName="spacer" presStyleCnt="0"/>
      <dgm:spPr/>
      <dgm:t>
        <a:bodyPr/>
        <a:lstStyle/>
        <a:p>
          <a:pPr rtl="1"/>
          <a:endParaRPr lang="ar-SA"/>
        </a:p>
      </dgm:t>
    </dgm:pt>
    <dgm:pt modelId="{47FCEA07-F6AC-4BCA-B757-DE71D2C32A39}" type="pres">
      <dgm:prSet presAssocID="{1E8FE00C-2EFF-46A8-A675-0D675E25DF2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3507CE-8C17-4090-8053-D0EA1B2EACFA}" type="pres">
      <dgm:prSet presAssocID="{7F3FBDFD-D938-4789-9E83-0995A201E3EE}" presName="spacer" presStyleCnt="0"/>
      <dgm:spPr/>
      <dgm:t>
        <a:bodyPr/>
        <a:lstStyle/>
        <a:p>
          <a:pPr rtl="1"/>
          <a:endParaRPr lang="ar-SA"/>
        </a:p>
      </dgm:t>
    </dgm:pt>
    <dgm:pt modelId="{9C78E1BC-63AF-45BA-9E25-8BD509D24218}" type="pres">
      <dgm:prSet presAssocID="{75DE002E-E6E9-477C-9D2C-5381641F05F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F6EFEC-B31B-4961-82F6-DB26C5F83186}" type="pres">
      <dgm:prSet presAssocID="{C5660861-73F8-4BAD-BD4A-E101AD471554}" presName="spacer" presStyleCnt="0"/>
      <dgm:spPr/>
      <dgm:t>
        <a:bodyPr/>
        <a:lstStyle/>
        <a:p>
          <a:pPr rtl="1"/>
          <a:endParaRPr lang="ar-SA"/>
        </a:p>
      </dgm:t>
    </dgm:pt>
    <dgm:pt modelId="{5678D3A9-7495-4C43-BB78-F0B4AEBBFF84}" type="pres">
      <dgm:prSet presAssocID="{5F375606-E24D-4295-8FF7-31366011424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B52D80-73AE-407F-A3E9-F016F5A2DB88}" type="pres">
      <dgm:prSet presAssocID="{DEE28354-2FBD-4184-BC20-9A8EA4E6CAD5}" presName="spacer" presStyleCnt="0"/>
      <dgm:spPr/>
      <dgm:t>
        <a:bodyPr/>
        <a:lstStyle/>
        <a:p>
          <a:pPr rtl="1"/>
          <a:endParaRPr lang="ar-SA"/>
        </a:p>
      </dgm:t>
    </dgm:pt>
    <dgm:pt modelId="{E1C8FC18-2763-4C37-9729-9C52B4F15967}" type="pres">
      <dgm:prSet presAssocID="{94A9312A-D9C2-4CCF-B79C-D14EF536592D}" presName="parentText" presStyleLbl="node1" presStyleIdx="4" presStyleCnt="7" custLinFactY="100440" custLinFactNeighborX="10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D99EB1-2982-463A-AADB-195F04A7689A}" type="pres">
      <dgm:prSet presAssocID="{6A6661DF-D075-49A4-B6C5-9EDBBB951201}" presName="spacer" presStyleCnt="0"/>
      <dgm:spPr/>
      <dgm:t>
        <a:bodyPr/>
        <a:lstStyle/>
        <a:p>
          <a:pPr rtl="1"/>
          <a:endParaRPr lang="ar-SA"/>
        </a:p>
      </dgm:t>
    </dgm:pt>
    <dgm:pt modelId="{7D48BA4A-1916-4F8A-8609-830791DFA474}" type="pres">
      <dgm:prSet presAssocID="{8A33711B-3BEB-4957-AF3B-7B5EAAD7D360}" presName="parentText" presStyleLbl="node1" presStyleIdx="5" presStyleCnt="7" custLinFactY="100865" custLinFactNeighborX="11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3C0952-5FE7-496C-AD3F-81284515F249}" type="pres">
      <dgm:prSet presAssocID="{F787F7F4-CAF7-415B-B883-A6A037AA22C0}" presName="spacer" presStyleCnt="0"/>
      <dgm:spPr/>
      <dgm:t>
        <a:bodyPr/>
        <a:lstStyle/>
        <a:p>
          <a:pPr rtl="1"/>
          <a:endParaRPr lang="ar-SA"/>
        </a:p>
      </dgm:t>
    </dgm:pt>
    <dgm:pt modelId="{18A13212-D8E4-42EC-81CC-E6AE307BD277}" type="pres">
      <dgm:prSet presAssocID="{D7986363-5DCC-427A-8B6F-116B1D41F752}" presName="parentText" presStyleLbl="node1" presStyleIdx="6" presStyleCnt="7" custLinFactY="-200000" custLinFactNeighborX="-207" custLinFactNeighborY="-2169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D38E5E3-4997-460D-8642-58E2B2FF9BE4}" type="presOf" srcId="{D7986363-5DCC-427A-8B6F-116B1D41F752}" destId="{18A13212-D8E4-42EC-81CC-E6AE307BD277}" srcOrd="0" destOrd="0" presId="urn:microsoft.com/office/officeart/2005/8/layout/vList2"/>
    <dgm:cxn modelId="{2DC5F05A-1C1B-4EA8-97FA-279C1BF76598}" srcId="{A517D11F-4487-4842-A2B8-F9E5E52A213D}" destId="{8A33711B-3BEB-4957-AF3B-7B5EAAD7D360}" srcOrd="5" destOrd="0" parTransId="{F3249C2B-AB39-4D89-B96E-A126E54FCDB6}" sibTransId="{F787F7F4-CAF7-415B-B883-A6A037AA22C0}"/>
    <dgm:cxn modelId="{BCEFDA91-0573-4A12-AB9D-36D911485D56}" srcId="{A517D11F-4487-4842-A2B8-F9E5E52A213D}" destId="{94A9312A-D9C2-4CCF-B79C-D14EF536592D}" srcOrd="4" destOrd="0" parTransId="{634F7733-683F-4CF2-9134-D350166ACF68}" sibTransId="{6A6661DF-D075-49A4-B6C5-9EDBBB951201}"/>
    <dgm:cxn modelId="{A293CB10-2695-4787-96A2-FEDD3DCBBF99}" type="presOf" srcId="{5F375606-E24D-4295-8FF7-31366011424A}" destId="{5678D3A9-7495-4C43-BB78-F0B4AEBBFF84}" srcOrd="0" destOrd="0" presId="urn:microsoft.com/office/officeart/2005/8/layout/vList2"/>
    <dgm:cxn modelId="{1DD144E7-2ABF-49C1-9711-4F7684B2AF5C}" srcId="{A517D11F-4487-4842-A2B8-F9E5E52A213D}" destId="{48C1B2BE-06D0-47D8-83C4-A2C6F2905866}" srcOrd="0" destOrd="0" parTransId="{89446493-E7F2-472A-8FE0-159FDD416F96}" sibTransId="{60CDF872-D8BD-4EC7-87AC-4CC3C0A6BBF3}"/>
    <dgm:cxn modelId="{AA8001E0-FD0F-45B5-9859-3C0A323A7248}" srcId="{A517D11F-4487-4842-A2B8-F9E5E52A213D}" destId="{D7986363-5DCC-427A-8B6F-116B1D41F752}" srcOrd="6" destOrd="0" parTransId="{123CEA51-2194-4764-B95E-FC7E92686DE9}" sibTransId="{43B7DB30-C5B3-40FB-82D9-FA03C3FA31EB}"/>
    <dgm:cxn modelId="{BFDBAC0D-8164-4202-8A69-D20D6B16BA7B}" type="presOf" srcId="{8A33711B-3BEB-4957-AF3B-7B5EAAD7D360}" destId="{7D48BA4A-1916-4F8A-8609-830791DFA474}" srcOrd="0" destOrd="0" presId="urn:microsoft.com/office/officeart/2005/8/layout/vList2"/>
    <dgm:cxn modelId="{E0ABEAA2-ADCE-414E-BB85-BF4F78231F6B}" type="presOf" srcId="{75DE002E-E6E9-477C-9D2C-5381641F05F8}" destId="{9C78E1BC-63AF-45BA-9E25-8BD509D24218}" srcOrd="0" destOrd="0" presId="urn:microsoft.com/office/officeart/2005/8/layout/vList2"/>
    <dgm:cxn modelId="{E2C30ACD-98FF-4014-A9A8-533CC4C9B767}" type="presOf" srcId="{48C1B2BE-06D0-47D8-83C4-A2C6F2905866}" destId="{1D31F228-EA8A-4F5B-962C-D87481E84312}" srcOrd="0" destOrd="0" presId="urn:microsoft.com/office/officeart/2005/8/layout/vList2"/>
    <dgm:cxn modelId="{223F34CB-1B60-4BEC-9168-8C786914D885}" type="presOf" srcId="{A517D11F-4487-4842-A2B8-F9E5E52A213D}" destId="{27C7FB2F-7CA9-4D8F-9E20-C3426D00F4CD}" srcOrd="0" destOrd="0" presId="urn:microsoft.com/office/officeart/2005/8/layout/vList2"/>
    <dgm:cxn modelId="{25B10F8E-B7B2-4959-8D54-F18E6FBED177}" type="presOf" srcId="{94A9312A-D9C2-4CCF-B79C-D14EF536592D}" destId="{E1C8FC18-2763-4C37-9729-9C52B4F15967}" srcOrd="0" destOrd="0" presId="urn:microsoft.com/office/officeart/2005/8/layout/vList2"/>
    <dgm:cxn modelId="{9B814969-D5C6-40EB-AD5B-1DAAE764FA7C}" srcId="{A517D11F-4487-4842-A2B8-F9E5E52A213D}" destId="{1E8FE00C-2EFF-46A8-A675-0D675E25DF22}" srcOrd="1" destOrd="0" parTransId="{6B7774CB-D636-4D6F-B615-CAD68ECF35C1}" sibTransId="{7F3FBDFD-D938-4789-9E83-0995A201E3EE}"/>
    <dgm:cxn modelId="{A9E6E3BA-8B6E-4DDF-B38F-1936B794D7E1}" type="presOf" srcId="{1E8FE00C-2EFF-46A8-A675-0D675E25DF22}" destId="{47FCEA07-F6AC-4BCA-B757-DE71D2C32A39}" srcOrd="0" destOrd="0" presId="urn:microsoft.com/office/officeart/2005/8/layout/vList2"/>
    <dgm:cxn modelId="{FB705B58-A786-4C6A-8E3C-40636ACC30A7}" srcId="{A517D11F-4487-4842-A2B8-F9E5E52A213D}" destId="{5F375606-E24D-4295-8FF7-31366011424A}" srcOrd="3" destOrd="0" parTransId="{E858A950-D0CF-4E63-BC40-77A288F14886}" sibTransId="{DEE28354-2FBD-4184-BC20-9A8EA4E6CAD5}"/>
    <dgm:cxn modelId="{516256CF-5781-4BEF-A450-99CB1E4A52C7}" srcId="{A517D11F-4487-4842-A2B8-F9E5E52A213D}" destId="{75DE002E-E6E9-477C-9D2C-5381641F05F8}" srcOrd="2" destOrd="0" parTransId="{47379CBB-991E-4E32-8A6C-43F954010264}" sibTransId="{C5660861-73F8-4BAD-BD4A-E101AD471554}"/>
    <dgm:cxn modelId="{FCE4453F-0B75-49EB-B6BC-20E7252FDE82}" type="presParOf" srcId="{27C7FB2F-7CA9-4D8F-9E20-C3426D00F4CD}" destId="{1D31F228-EA8A-4F5B-962C-D87481E84312}" srcOrd="0" destOrd="0" presId="urn:microsoft.com/office/officeart/2005/8/layout/vList2"/>
    <dgm:cxn modelId="{88FBB37E-A936-4E9D-A276-C869BF9FB87E}" type="presParOf" srcId="{27C7FB2F-7CA9-4D8F-9E20-C3426D00F4CD}" destId="{CE59DDC4-FE83-48A2-A726-7D139480C6FF}" srcOrd="1" destOrd="0" presId="urn:microsoft.com/office/officeart/2005/8/layout/vList2"/>
    <dgm:cxn modelId="{AAF2C2AE-12A1-4BA0-94D5-9844553852A1}" type="presParOf" srcId="{27C7FB2F-7CA9-4D8F-9E20-C3426D00F4CD}" destId="{47FCEA07-F6AC-4BCA-B757-DE71D2C32A39}" srcOrd="2" destOrd="0" presId="urn:microsoft.com/office/officeart/2005/8/layout/vList2"/>
    <dgm:cxn modelId="{75594FDC-2436-4732-9339-4256A3F9125F}" type="presParOf" srcId="{27C7FB2F-7CA9-4D8F-9E20-C3426D00F4CD}" destId="{043507CE-8C17-4090-8053-D0EA1B2EACFA}" srcOrd="3" destOrd="0" presId="urn:microsoft.com/office/officeart/2005/8/layout/vList2"/>
    <dgm:cxn modelId="{D223CDAB-DA0C-47EC-A6F9-1D0F0AC26851}" type="presParOf" srcId="{27C7FB2F-7CA9-4D8F-9E20-C3426D00F4CD}" destId="{9C78E1BC-63AF-45BA-9E25-8BD509D24218}" srcOrd="4" destOrd="0" presId="urn:microsoft.com/office/officeart/2005/8/layout/vList2"/>
    <dgm:cxn modelId="{99C6C7CB-8F19-48CB-9D61-64E575E09418}" type="presParOf" srcId="{27C7FB2F-7CA9-4D8F-9E20-C3426D00F4CD}" destId="{67F6EFEC-B31B-4961-82F6-DB26C5F83186}" srcOrd="5" destOrd="0" presId="urn:microsoft.com/office/officeart/2005/8/layout/vList2"/>
    <dgm:cxn modelId="{75BEA360-CD4E-48D3-8B38-73C2DE6F2CEF}" type="presParOf" srcId="{27C7FB2F-7CA9-4D8F-9E20-C3426D00F4CD}" destId="{5678D3A9-7495-4C43-BB78-F0B4AEBBFF84}" srcOrd="6" destOrd="0" presId="urn:microsoft.com/office/officeart/2005/8/layout/vList2"/>
    <dgm:cxn modelId="{D7170F2F-3A3C-41AB-ADCC-54ABACCD5368}" type="presParOf" srcId="{27C7FB2F-7CA9-4D8F-9E20-C3426D00F4CD}" destId="{EDB52D80-73AE-407F-A3E9-F016F5A2DB88}" srcOrd="7" destOrd="0" presId="urn:microsoft.com/office/officeart/2005/8/layout/vList2"/>
    <dgm:cxn modelId="{111C068A-FDE1-455C-9228-36598D58279B}" type="presParOf" srcId="{27C7FB2F-7CA9-4D8F-9E20-C3426D00F4CD}" destId="{E1C8FC18-2763-4C37-9729-9C52B4F15967}" srcOrd="8" destOrd="0" presId="urn:microsoft.com/office/officeart/2005/8/layout/vList2"/>
    <dgm:cxn modelId="{8537B83A-F65E-4278-8347-C20F85AE36B5}" type="presParOf" srcId="{27C7FB2F-7CA9-4D8F-9E20-C3426D00F4CD}" destId="{F5D99EB1-2982-463A-AADB-195F04A7689A}" srcOrd="9" destOrd="0" presId="urn:microsoft.com/office/officeart/2005/8/layout/vList2"/>
    <dgm:cxn modelId="{E375582F-0B81-4A49-91B0-6FAC421A3CAF}" type="presParOf" srcId="{27C7FB2F-7CA9-4D8F-9E20-C3426D00F4CD}" destId="{7D48BA4A-1916-4F8A-8609-830791DFA474}" srcOrd="10" destOrd="0" presId="urn:microsoft.com/office/officeart/2005/8/layout/vList2"/>
    <dgm:cxn modelId="{17ED83B5-8DA5-48EC-BFAA-D9347347B9F3}" type="presParOf" srcId="{27C7FB2F-7CA9-4D8F-9E20-C3426D00F4CD}" destId="{D33C0952-5FE7-496C-AD3F-81284515F249}" srcOrd="11" destOrd="0" presId="urn:microsoft.com/office/officeart/2005/8/layout/vList2"/>
    <dgm:cxn modelId="{9C9A6C27-8D2B-4510-9C5E-A411838AAA43}" type="presParOf" srcId="{27C7FB2F-7CA9-4D8F-9E20-C3426D00F4CD}" destId="{18A13212-D8E4-42EC-81CC-E6AE307BD2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D243-277F-4B8E-A174-420E538A14B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BD3E87C-1264-4CC7-AA6E-818133C90DDD}">
      <dgm:prSet phldrT="[نص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أنواع التقارير حسب المحتوى </a:t>
          </a:r>
        </a:p>
      </dgm:t>
    </dgm:pt>
    <dgm:pt modelId="{792685D4-9C4D-4022-B5F6-962E1B16EA0F}" type="parTrans" cxnId="{FB66383D-273A-4509-ADE0-71DF2E0557A1}">
      <dgm:prSet/>
      <dgm:spPr/>
      <dgm:t>
        <a:bodyPr/>
        <a:lstStyle/>
        <a:p>
          <a:pPr rtl="1"/>
          <a:endParaRPr lang="ar-SA"/>
        </a:p>
      </dgm:t>
    </dgm:pt>
    <dgm:pt modelId="{D0112E6C-3892-4B0B-B7B1-09995E8C490B}" type="sibTrans" cxnId="{FB66383D-273A-4509-ADE0-71DF2E0557A1}">
      <dgm:prSet/>
      <dgm:spPr/>
      <dgm:t>
        <a:bodyPr/>
        <a:lstStyle/>
        <a:p>
          <a:pPr rtl="1"/>
          <a:endParaRPr lang="ar-SA"/>
        </a:p>
      </dgm:t>
    </dgm:pt>
    <dgm:pt modelId="{CE322FB7-BE4B-4010-B33F-7940982FFBF9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المالي</a:t>
          </a:r>
        </a:p>
      </dgm:t>
    </dgm:pt>
    <dgm:pt modelId="{69EFDF52-6118-407F-945A-8EA9A5EAB07C}" type="parTrans" cxnId="{D4B60444-8A50-40F1-84FD-3C39287B2DD9}">
      <dgm:prSet/>
      <dgm:spPr/>
      <dgm:t>
        <a:bodyPr/>
        <a:lstStyle/>
        <a:p>
          <a:pPr rtl="1"/>
          <a:endParaRPr lang="ar-SA" sz="3200" b="1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5DA37EA-FF6D-4976-B215-38D0126E4B37}" type="sibTrans" cxnId="{D4B60444-8A50-40F1-84FD-3C39287B2DD9}">
      <dgm:prSet/>
      <dgm:spPr/>
      <dgm:t>
        <a:bodyPr/>
        <a:lstStyle/>
        <a:p>
          <a:pPr rtl="1"/>
          <a:endParaRPr lang="ar-SA"/>
        </a:p>
      </dgm:t>
    </dgm:pt>
    <dgm:pt modelId="{347819C4-880A-42D9-AE51-1855179A425C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الطبي</a:t>
          </a:r>
        </a:p>
      </dgm:t>
    </dgm:pt>
    <dgm:pt modelId="{3959E199-58EA-40C9-B8F8-654B1BEE6AD1}" type="parTrans" cxnId="{F8C4DAC8-3B2A-46F6-AD9C-8BC82CA8A168}">
      <dgm:prSet/>
      <dgm:spPr/>
      <dgm:t>
        <a:bodyPr/>
        <a:lstStyle/>
        <a:p>
          <a:pPr rtl="1"/>
          <a:endParaRPr lang="ar-SA" sz="3200" b="1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187F8CA-7DD9-4018-A42C-43D4C4471A9C}" type="sibTrans" cxnId="{F8C4DAC8-3B2A-46F6-AD9C-8BC82CA8A168}">
      <dgm:prSet/>
      <dgm:spPr/>
      <dgm:t>
        <a:bodyPr/>
        <a:lstStyle/>
        <a:p>
          <a:pPr rtl="1"/>
          <a:endParaRPr lang="ar-SA"/>
        </a:p>
      </dgm:t>
    </dgm:pt>
    <dgm:pt modelId="{2DEDC3E6-B6A6-4D0F-A641-A1FD2DFF003E}">
      <dgm:prSet phldrT="[نص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أنواع التقارير حسب الزمن</a:t>
          </a:r>
        </a:p>
      </dgm:t>
    </dgm:pt>
    <dgm:pt modelId="{EE086716-FFEA-4A8F-9FFE-686428D1B1BD}" type="parTrans" cxnId="{BC57EACC-E9F6-4CDD-A592-5F95BBCF3410}">
      <dgm:prSet/>
      <dgm:spPr/>
      <dgm:t>
        <a:bodyPr/>
        <a:lstStyle/>
        <a:p>
          <a:pPr rtl="1"/>
          <a:endParaRPr lang="ar-SA"/>
        </a:p>
      </dgm:t>
    </dgm:pt>
    <dgm:pt modelId="{20D1B7FB-48D9-4BE3-9471-F5013B48032E}" type="sibTrans" cxnId="{BC57EACC-E9F6-4CDD-A592-5F95BBCF3410}">
      <dgm:prSet/>
      <dgm:spPr/>
      <dgm:t>
        <a:bodyPr/>
        <a:lstStyle/>
        <a:p>
          <a:pPr rtl="1"/>
          <a:endParaRPr lang="ar-SA"/>
        </a:p>
      </dgm:t>
    </dgm:pt>
    <dgm:pt modelId="{8010912A-2A3D-4103-86B3-4B331BD80149}">
      <dgm:prSet phldrT="[نص]" custT="1"/>
      <dgm:spPr/>
      <dgm:t>
        <a:bodyPr anchor="t"/>
        <a:lstStyle/>
        <a:p>
          <a:pPr rtl="1">
            <a:lnSpc>
              <a:spcPct val="100000"/>
            </a:lnSpc>
          </a:pPr>
          <a:r>
            <a:rPr lang="ar-SA" sz="28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الدوري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: هو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تقرير يُقدم بانتظام في مواعيد معينة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مثل: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السنوي، والتقرير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الشهري.</a:t>
          </a:r>
        </a:p>
      </dgm:t>
    </dgm:pt>
    <dgm:pt modelId="{B1AF24EC-8235-47D3-9668-9C75AE77DE35}" type="parTrans" cxnId="{C511A381-858A-480C-AFE7-A0DBD80A92E8}">
      <dgm:prSet/>
      <dgm:spPr/>
      <dgm:t>
        <a:bodyPr/>
        <a:lstStyle/>
        <a:p>
          <a:pPr rtl="1"/>
          <a:endParaRPr lang="ar-SA" sz="3200" b="1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4014E37-B5F2-4909-8C20-F75B708C07DE}" type="sibTrans" cxnId="{C511A381-858A-480C-AFE7-A0DBD80A92E8}">
      <dgm:prSet/>
      <dgm:spPr/>
      <dgm:t>
        <a:bodyPr/>
        <a:lstStyle/>
        <a:p>
          <a:pPr rtl="1"/>
          <a:endParaRPr lang="ar-SA"/>
        </a:p>
      </dgm:t>
    </dgm:pt>
    <dgm:pt modelId="{12C7DB47-EF79-4263-85CB-4A89D5EE726E}">
      <dgm:prSet phldrT="[نص]" custT="1"/>
      <dgm:spPr/>
      <dgm:t>
        <a:bodyPr/>
        <a:lstStyle/>
        <a:p>
          <a:pPr rtl="1"/>
          <a:r>
            <a:rPr lang="ar-SA" sz="28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غير الدوري: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وهو التقرير الطارئ الذي لا يلزم تقديمه حسب توقيت زمني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معين.</a:t>
          </a:r>
          <a:endParaRPr lang="ar-SA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F07E8A5-0C5A-4249-9D57-99EADC2EA080}" type="parTrans" cxnId="{457EF68D-E62B-4CEA-A021-01D26B7960AA}">
      <dgm:prSet/>
      <dgm:spPr/>
      <dgm:t>
        <a:bodyPr/>
        <a:lstStyle/>
        <a:p>
          <a:pPr rtl="1"/>
          <a:endParaRPr lang="ar-SA" sz="3200" b="1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014323F-3FF3-49BF-8EE1-19A73D60B954}" type="sibTrans" cxnId="{457EF68D-E62B-4CEA-A021-01D26B7960AA}">
      <dgm:prSet/>
      <dgm:spPr/>
      <dgm:t>
        <a:bodyPr/>
        <a:lstStyle/>
        <a:p>
          <a:pPr rtl="1"/>
          <a:endParaRPr lang="ar-SA"/>
        </a:p>
      </dgm:t>
    </dgm:pt>
    <dgm:pt modelId="{940E6DB9-263F-44CC-B1FA-F1FC8DC00C9E}">
      <dgm:prSet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الإداري</a:t>
          </a:r>
        </a:p>
      </dgm:t>
    </dgm:pt>
    <dgm:pt modelId="{93D6F9BA-E2B6-4CD6-A95F-56AF1AB0F19D}" type="parTrans" cxnId="{29194E81-282C-484B-91F3-FACEE1F38664}">
      <dgm:prSet/>
      <dgm:spPr/>
      <dgm:t>
        <a:bodyPr/>
        <a:lstStyle/>
        <a:p>
          <a:pPr rtl="1"/>
          <a:endParaRPr lang="ar-SA" sz="3200" b="1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E3CA5C7-3A62-4FB5-81C5-427A2A0391E4}" type="sibTrans" cxnId="{29194E81-282C-484B-91F3-FACEE1F38664}">
      <dgm:prSet/>
      <dgm:spPr/>
      <dgm:t>
        <a:bodyPr/>
        <a:lstStyle/>
        <a:p>
          <a:pPr rtl="1"/>
          <a:endParaRPr lang="ar-SA"/>
        </a:p>
      </dgm:t>
    </dgm:pt>
    <dgm:pt modelId="{E2D35CCE-331C-404A-8147-EB30A7599E2D}">
      <dgm:prSet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الصحفي</a:t>
          </a:r>
        </a:p>
      </dgm:t>
    </dgm:pt>
    <dgm:pt modelId="{4EC11A99-B180-45CB-85F6-CC8610A38F0D}" type="parTrans" cxnId="{BEDAB402-66CE-49CB-9C23-6E21FCABB789}">
      <dgm:prSet/>
      <dgm:spPr/>
      <dgm:t>
        <a:bodyPr/>
        <a:lstStyle/>
        <a:p>
          <a:pPr rtl="1"/>
          <a:endParaRPr lang="ar-SA" sz="3200" b="1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87302D1-E060-403C-9CBF-838ABD05FE47}" type="sibTrans" cxnId="{BEDAB402-66CE-49CB-9C23-6E21FCABB789}">
      <dgm:prSet/>
      <dgm:spPr/>
      <dgm:t>
        <a:bodyPr/>
        <a:lstStyle/>
        <a:p>
          <a:pPr rtl="1"/>
          <a:endParaRPr lang="ar-SA"/>
        </a:p>
      </dgm:t>
    </dgm:pt>
    <dgm:pt modelId="{AE7C58FE-20D4-4516-AC9C-FCB688649230}" type="pres">
      <dgm:prSet presAssocID="{FFD7D243-277F-4B8E-A174-420E538A14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13C708A-ADF5-4C47-AED3-BB28FF335139}" type="pres">
      <dgm:prSet presAssocID="{4BD3E87C-1264-4CC7-AA6E-818133C90DDD}" presName="root" presStyleCnt="0"/>
      <dgm:spPr/>
    </dgm:pt>
    <dgm:pt modelId="{1CD900E5-2FBA-49F9-95A8-76FD5E8C383F}" type="pres">
      <dgm:prSet presAssocID="{4BD3E87C-1264-4CC7-AA6E-818133C90DDD}" presName="rootComposite" presStyleCnt="0"/>
      <dgm:spPr/>
    </dgm:pt>
    <dgm:pt modelId="{00513243-4352-430B-BAD4-104AD8AD553F}" type="pres">
      <dgm:prSet presAssocID="{4BD3E87C-1264-4CC7-AA6E-818133C90DDD}" presName="rootText" presStyleLbl="node1" presStyleIdx="0" presStyleCnt="2" custScaleX="244493" custScaleY="198216"/>
      <dgm:spPr/>
      <dgm:t>
        <a:bodyPr/>
        <a:lstStyle/>
        <a:p>
          <a:pPr rtl="1"/>
          <a:endParaRPr lang="ar-SA"/>
        </a:p>
      </dgm:t>
    </dgm:pt>
    <dgm:pt modelId="{F0B198E2-1277-4A15-9E33-00DDA4A3C134}" type="pres">
      <dgm:prSet presAssocID="{4BD3E87C-1264-4CC7-AA6E-818133C90DDD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1ED89FF6-5611-4D53-8774-CB04222AC65D}" type="pres">
      <dgm:prSet presAssocID="{4BD3E87C-1264-4CC7-AA6E-818133C90DDD}" presName="childShape" presStyleCnt="0"/>
      <dgm:spPr/>
    </dgm:pt>
    <dgm:pt modelId="{55C1A1E0-8C86-4F60-9212-CF50511056C6}" type="pres">
      <dgm:prSet presAssocID="{69EFDF52-6118-407F-945A-8EA9A5EAB07C}" presName="Name13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01226F11-8000-4F29-9167-5CE992E68972}" type="pres">
      <dgm:prSet presAssocID="{CE322FB7-BE4B-4010-B33F-7940982FFBF9}" presName="childText" presStyleLbl="bgAcc1" presStyleIdx="0" presStyleCnt="6" custScaleX="171960" custScaleY="7694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B9176F6-78C7-4858-B25F-768D9720099F}" type="pres">
      <dgm:prSet presAssocID="{3959E199-58EA-40C9-B8F8-654B1BEE6AD1}" presName="Name13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E45817C7-0316-4D1B-B55A-BADDC23FC920}" type="pres">
      <dgm:prSet presAssocID="{347819C4-880A-42D9-AE51-1855179A425C}" presName="childText" presStyleLbl="bgAcc1" presStyleIdx="1" presStyleCnt="6" custScaleX="154034" custScaleY="6635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7A8885-CD58-4F81-8D13-9CA42E439290}" type="pres">
      <dgm:prSet presAssocID="{93D6F9BA-E2B6-4CD6-A95F-56AF1AB0F19D}" presName="Name13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CCE0245F-1518-442A-B554-693FE66BF57C}" type="pres">
      <dgm:prSet presAssocID="{940E6DB9-263F-44CC-B1FA-F1FC8DC00C9E}" presName="childText" presStyleLbl="bgAcc1" presStyleIdx="2" presStyleCnt="6" custScaleX="160532" custScaleY="8295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811430-44A2-49C9-B311-11C97E6086EF}" type="pres">
      <dgm:prSet presAssocID="{4EC11A99-B180-45CB-85F6-CC8610A38F0D}" presName="Name13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5EABD366-0CAF-443E-A8E3-83D4D48AB296}" type="pres">
      <dgm:prSet presAssocID="{E2D35CCE-331C-404A-8147-EB30A7599E2D}" presName="childText" presStyleLbl="bgAcc1" presStyleIdx="3" presStyleCnt="6" custScaleX="176314" custScaleY="9442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FC819FC-E313-493E-AB36-21E01F76023E}" type="pres">
      <dgm:prSet presAssocID="{2DEDC3E6-B6A6-4D0F-A641-A1FD2DFF003E}" presName="root" presStyleCnt="0"/>
      <dgm:spPr/>
    </dgm:pt>
    <dgm:pt modelId="{1722926D-BD28-41CE-8914-47DFE4E035E1}" type="pres">
      <dgm:prSet presAssocID="{2DEDC3E6-B6A6-4D0F-A641-A1FD2DFF003E}" presName="rootComposite" presStyleCnt="0"/>
      <dgm:spPr/>
    </dgm:pt>
    <dgm:pt modelId="{6D8ED4F7-DF9C-47C9-BEC0-291255472801}" type="pres">
      <dgm:prSet presAssocID="{2DEDC3E6-B6A6-4D0F-A641-A1FD2DFF003E}" presName="rootText" presStyleLbl="node1" presStyleIdx="1" presStyleCnt="2" custScaleX="366839" custScaleY="186068" custLinFactNeighborX="388" custLinFactNeighborY="-1553"/>
      <dgm:spPr/>
      <dgm:t>
        <a:bodyPr/>
        <a:lstStyle/>
        <a:p>
          <a:pPr rtl="1"/>
          <a:endParaRPr lang="ar-SA"/>
        </a:p>
      </dgm:t>
    </dgm:pt>
    <dgm:pt modelId="{54F16526-E8B8-45A4-A553-37637D446570}" type="pres">
      <dgm:prSet presAssocID="{2DEDC3E6-B6A6-4D0F-A641-A1FD2DFF003E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86A03644-2AD1-4318-BCB8-681A1CC16A05}" type="pres">
      <dgm:prSet presAssocID="{2DEDC3E6-B6A6-4D0F-A641-A1FD2DFF003E}" presName="childShape" presStyleCnt="0"/>
      <dgm:spPr/>
    </dgm:pt>
    <dgm:pt modelId="{ADBD6544-5A53-4C70-B22E-586EAD3F0AEA}" type="pres">
      <dgm:prSet presAssocID="{B1AF24EC-8235-47D3-9668-9C75AE77DE35}" presName="Name13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36D8893F-A59E-4D8A-887E-853D8C6F9151}" type="pres">
      <dgm:prSet presAssocID="{8010912A-2A3D-4103-86B3-4B331BD80149}" presName="childText" presStyleLbl="bgAcc1" presStyleIdx="4" presStyleCnt="6" custScaleX="506622" custScaleY="19536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325154-8CBA-4DAA-AD12-A6CC29260AD0}" type="pres">
      <dgm:prSet presAssocID="{EF07E8A5-0C5A-4249-9D57-99EADC2EA080}" presName="Name13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0FC438A3-D79F-4227-8C46-8B2A2F4345BF}" type="pres">
      <dgm:prSet presAssocID="{12C7DB47-EF79-4263-85CB-4A89D5EE726E}" presName="childText" presStyleLbl="bgAcc1" presStyleIdx="5" presStyleCnt="6" custScaleX="466214" custScaleY="215810" custLinFactNeighborX="2144" custLinFactNeighborY="4974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6AADA0D-1183-43B5-AA77-4CFD7BF53676}" type="presOf" srcId="{3959E199-58EA-40C9-B8F8-654B1BEE6AD1}" destId="{CB9176F6-78C7-4858-B25F-768D9720099F}" srcOrd="0" destOrd="0" presId="urn:microsoft.com/office/officeart/2005/8/layout/hierarchy3"/>
    <dgm:cxn modelId="{EAC0E8A5-6240-46D8-963F-C945E3E71A0E}" type="presOf" srcId="{B1AF24EC-8235-47D3-9668-9C75AE77DE35}" destId="{ADBD6544-5A53-4C70-B22E-586EAD3F0AEA}" srcOrd="0" destOrd="0" presId="urn:microsoft.com/office/officeart/2005/8/layout/hierarchy3"/>
    <dgm:cxn modelId="{7C97C00C-383E-454F-AB3E-D8A2DC06838A}" type="presOf" srcId="{69EFDF52-6118-407F-945A-8EA9A5EAB07C}" destId="{55C1A1E0-8C86-4F60-9212-CF50511056C6}" srcOrd="0" destOrd="0" presId="urn:microsoft.com/office/officeart/2005/8/layout/hierarchy3"/>
    <dgm:cxn modelId="{FB66383D-273A-4509-ADE0-71DF2E0557A1}" srcId="{FFD7D243-277F-4B8E-A174-420E538A14BA}" destId="{4BD3E87C-1264-4CC7-AA6E-818133C90DDD}" srcOrd="0" destOrd="0" parTransId="{792685D4-9C4D-4022-B5F6-962E1B16EA0F}" sibTransId="{D0112E6C-3892-4B0B-B7B1-09995E8C490B}"/>
    <dgm:cxn modelId="{9F6B3881-D82F-494C-B319-3CF7B7A2E119}" type="presOf" srcId="{940E6DB9-263F-44CC-B1FA-F1FC8DC00C9E}" destId="{CCE0245F-1518-442A-B554-693FE66BF57C}" srcOrd="0" destOrd="0" presId="urn:microsoft.com/office/officeart/2005/8/layout/hierarchy3"/>
    <dgm:cxn modelId="{C511A381-858A-480C-AFE7-A0DBD80A92E8}" srcId="{2DEDC3E6-B6A6-4D0F-A641-A1FD2DFF003E}" destId="{8010912A-2A3D-4103-86B3-4B331BD80149}" srcOrd="0" destOrd="0" parTransId="{B1AF24EC-8235-47D3-9668-9C75AE77DE35}" sibTransId="{F4014E37-B5F2-4909-8C20-F75B708C07DE}"/>
    <dgm:cxn modelId="{C813A8A0-79F6-40ED-84E6-2E77896C3CB6}" type="presOf" srcId="{4EC11A99-B180-45CB-85F6-CC8610A38F0D}" destId="{B1811430-44A2-49C9-B311-11C97E6086EF}" srcOrd="0" destOrd="0" presId="urn:microsoft.com/office/officeart/2005/8/layout/hierarchy3"/>
    <dgm:cxn modelId="{D4B60444-8A50-40F1-84FD-3C39287B2DD9}" srcId="{4BD3E87C-1264-4CC7-AA6E-818133C90DDD}" destId="{CE322FB7-BE4B-4010-B33F-7940982FFBF9}" srcOrd="0" destOrd="0" parTransId="{69EFDF52-6118-407F-945A-8EA9A5EAB07C}" sibTransId="{D5DA37EA-FF6D-4976-B215-38D0126E4B37}"/>
    <dgm:cxn modelId="{41A92A71-0225-410B-ACB3-D0D2D30F2B67}" type="presOf" srcId="{4BD3E87C-1264-4CC7-AA6E-818133C90DDD}" destId="{F0B198E2-1277-4A15-9E33-00DDA4A3C134}" srcOrd="1" destOrd="0" presId="urn:microsoft.com/office/officeart/2005/8/layout/hierarchy3"/>
    <dgm:cxn modelId="{402CD434-8F08-4CE8-9B48-969F7B2106E8}" type="presOf" srcId="{E2D35CCE-331C-404A-8147-EB30A7599E2D}" destId="{5EABD366-0CAF-443E-A8E3-83D4D48AB296}" srcOrd="0" destOrd="0" presId="urn:microsoft.com/office/officeart/2005/8/layout/hierarchy3"/>
    <dgm:cxn modelId="{A37F906D-3082-471B-A944-8E9FE7FBFA80}" type="presOf" srcId="{FFD7D243-277F-4B8E-A174-420E538A14BA}" destId="{AE7C58FE-20D4-4516-AC9C-FCB688649230}" srcOrd="0" destOrd="0" presId="urn:microsoft.com/office/officeart/2005/8/layout/hierarchy3"/>
    <dgm:cxn modelId="{C316308E-AF36-4B61-8832-E3FF9C430548}" type="presOf" srcId="{12C7DB47-EF79-4263-85CB-4A89D5EE726E}" destId="{0FC438A3-D79F-4227-8C46-8B2A2F4345BF}" srcOrd="0" destOrd="0" presId="urn:microsoft.com/office/officeart/2005/8/layout/hierarchy3"/>
    <dgm:cxn modelId="{C1D91847-B9C0-4F33-9B36-3A2BC011EDCB}" type="presOf" srcId="{93D6F9BA-E2B6-4CD6-A95F-56AF1AB0F19D}" destId="{A37A8885-CD58-4F81-8D13-9CA42E439290}" srcOrd="0" destOrd="0" presId="urn:microsoft.com/office/officeart/2005/8/layout/hierarchy3"/>
    <dgm:cxn modelId="{BEDAB402-66CE-49CB-9C23-6E21FCABB789}" srcId="{4BD3E87C-1264-4CC7-AA6E-818133C90DDD}" destId="{E2D35CCE-331C-404A-8147-EB30A7599E2D}" srcOrd="3" destOrd="0" parTransId="{4EC11A99-B180-45CB-85F6-CC8610A38F0D}" sibTransId="{587302D1-E060-403C-9CBF-838ABD05FE47}"/>
    <dgm:cxn modelId="{7767A9B5-4015-4B17-88EB-128A08101930}" type="presOf" srcId="{8010912A-2A3D-4103-86B3-4B331BD80149}" destId="{36D8893F-A59E-4D8A-887E-853D8C6F9151}" srcOrd="0" destOrd="0" presId="urn:microsoft.com/office/officeart/2005/8/layout/hierarchy3"/>
    <dgm:cxn modelId="{65B2EAC2-1813-4D2A-89ED-DCE86FDC41B7}" type="presOf" srcId="{CE322FB7-BE4B-4010-B33F-7940982FFBF9}" destId="{01226F11-8000-4F29-9167-5CE992E68972}" srcOrd="0" destOrd="0" presId="urn:microsoft.com/office/officeart/2005/8/layout/hierarchy3"/>
    <dgm:cxn modelId="{C8838A01-F707-4015-92F5-5ABB1420B899}" type="presOf" srcId="{2DEDC3E6-B6A6-4D0F-A641-A1FD2DFF003E}" destId="{6D8ED4F7-DF9C-47C9-BEC0-291255472801}" srcOrd="0" destOrd="0" presId="urn:microsoft.com/office/officeart/2005/8/layout/hierarchy3"/>
    <dgm:cxn modelId="{29194E81-282C-484B-91F3-FACEE1F38664}" srcId="{4BD3E87C-1264-4CC7-AA6E-818133C90DDD}" destId="{940E6DB9-263F-44CC-B1FA-F1FC8DC00C9E}" srcOrd="2" destOrd="0" parTransId="{93D6F9BA-E2B6-4CD6-A95F-56AF1AB0F19D}" sibTransId="{6E3CA5C7-3A62-4FB5-81C5-427A2A0391E4}"/>
    <dgm:cxn modelId="{A0FED78D-0A1E-42B6-BDFD-1C471E0F22B7}" type="presOf" srcId="{4BD3E87C-1264-4CC7-AA6E-818133C90DDD}" destId="{00513243-4352-430B-BAD4-104AD8AD553F}" srcOrd="0" destOrd="0" presId="urn:microsoft.com/office/officeart/2005/8/layout/hierarchy3"/>
    <dgm:cxn modelId="{A467C58E-122F-4535-A787-6C9EE2A5188F}" type="presOf" srcId="{2DEDC3E6-B6A6-4D0F-A641-A1FD2DFF003E}" destId="{54F16526-E8B8-45A4-A553-37637D446570}" srcOrd="1" destOrd="0" presId="urn:microsoft.com/office/officeart/2005/8/layout/hierarchy3"/>
    <dgm:cxn modelId="{457EF68D-E62B-4CEA-A021-01D26B7960AA}" srcId="{2DEDC3E6-B6A6-4D0F-A641-A1FD2DFF003E}" destId="{12C7DB47-EF79-4263-85CB-4A89D5EE726E}" srcOrd="1" destOrd="0" parTransId="{EF07E8A5-0C5A-4249-9D57-99EADC2EA080}" sibTransId="{D014323F-3FF3-49BF-8EE1-19A73D60B954}"/>
    <dgm:cxn modelId="{F8C4DAC8-3B2A-46F6-AD9C-8BC82CA8A168}" srcId="{4BD3E87C-1264-4CC7-AA6E-818133C90DDD}" destId="{347819C4-880A-42D9-AE51-1855179A425C}" srcOrd="1" destOrd="0" parTransId="{3959E199-58EA-40C9-B8F8-654B1BEE6AD1}" sibTransId="{C187F8CA-7DD9-4018-A42C-43D4C4471A9C}"/>
    <dgm:cxn modelId="{BC57EACC-E9F6-4CDD-A592-5F95BBCF3410}" srcId="{FFD7D243-277F-4B8E-A174-420E538A14BA}" destId="{2DEDC3E6-B6A6-4D0F-A641-A1FD2DFF003E}" srcOrd="1" destOrd="0" parTransId="{EE086716-FFEA-4A8F-9FFE-686428D1B1BD}" sibTransId="{20D1B7FB-48D9-4BE3-9471-F5013B48032E}"/>
    <dgm:cxn modelId="{C04323D7-C2BA-469E-9063-FCABBAAF74BF}" type="presOf" srcId="{EF07E8A5-0C5A-4249-9D57-99EADC2EA080}" destId="{38325154-8CBA-4DAA-AD12-A6CC29260AD0}" srcOrd="0" destOrd="0" presId="urn:microsoft.com/office/officeart/2005/8/layout/hierarchy3"/>
    <dgm:cxn modelId="{E10916AE-C455-4237-92C6-8382032A8FFB}" type="presOf" srcId="{347819C4-880A-42D9-AE51-1855179A425C}" destId="{E45817C7-0316-4D1B-B55A-BADDC23FC920}" srcOrd="0" destOrd="0" presId="urn:microsoft.com/office/officeart/2005/8/layout/hierarchy3"/>
    <dgm:cxn modelId="{A714997D-3A30-4B54-BEFE-3E3017B62B5B}" type="presParOf" srcId="{AE7C58FE-20D4-4516-AC9C-FCB688649230}" destId="{313C708A-ADF5-4C47-AED3-BB28FF335139}" srcOrd="0" destOrd="0" presId="urn:microsoft.com/office/officeart/2005/8/layout/hierarchy3"/>
    <dgm:cxn modelId="{20837A57-D98B-48F3-8FD2-94EC28DFB160}" type="presParOf" srcId="{313C708A-ADF5-4C47-AED3-BB28FF335139}" destId="{1CD900E5-2FBA-49F9-95A8-76FD5E8C383F}" srcOrd="0" destOrd="0" presId="urn:microsoft.com/office/officeart/2005/8/layout/hierarchy3"/>
    <dgm:cxn modelId="{53436BB2-AFB4-4349-98D3-FF7759E95A0D}" type="presParOf" srcId="{1CD900E5-2FBA-49F9-95A8-76FD5E8C383F}" destId="{00513243-4352-430B-BAD4-104AD8AD553F}" srcOrd="0" destOrd="0" presId="urn:microsoft.com/office/officeart/2005/8/layout/hierarchy3"/>
    <dgm:cxn modelId="{48953B2F-71C5-4A17-956C-1485450F4318}" type="presParOf" srcId="{1CD900E5-2FBA-49F9-95A8-76FD5E8C383F}" destId="{F0B198E2-1277-4A15-9E33-00DDA4A3C134}" srcOrd="1" destOrd="0" presId="urn:microsoft.com/office/officeart/2005/8/layout/hierarchy3"/>
    <dgm:cxn modelId="{53275E63-492C-45C1-A2DF-6145F95D634E}" type="presParOf" srcId="{313C708A-ADF5-4C47-AED3-BB28FF335139}" destId="{1ED89FF6-5611-4D53-8774-CB04222AC65D}" srcOrd="1" destOrd="0" presId="urn:microsoft.com/office/officeart/2005/8/layout/hierarchy3"/>
    <dgm:cxn modelId="{6D71A699-B427-4815-AF79-7A4C51B83A84}" type="presParOf" srcId="{1ED89FF6-5611-4D53-8774-CB04222AC65D}" destId="{55C1A1E0-8C86-4F60-9212-CF50511056C6}" srcOrd="0" destOrd="0" presId="urn:microsoft.com/office/officeart/2005/8/layout/hierarchy3"/>
    <dgm:cxn modelId="{BF28D2CB-6816-4285-8016-9052867C15DB}" type="presParOf" srcId="{1ED89FF6-5611-4D53-8774-CB04222AC65D}" destId="{01226F11-8000-4F29-9167-5CE992E68972}" srcOrd="1" destOrd="0" presId="urn:microsoft.com/office/officeart/2005/8/layout/hierarchy3"/>
    <dgm:cxn modelId="{61B2196F-F9BA-42EA-B2A1-E356B15E8D52}" type="presParOf" srcId="{1ED89FF6-5611-4D53-8774-CB04222AC65D}" destId="{CB9176F6-78C7-4858-B25F-768D9720099F}" srcOrd="2" destOrd="0" presId="urn:microsoft.com/office/officeart/2005/8/layout/hierarchy3"/>
    <dgm:cxn modelId="{C895F0A6-446D-4CE4-BD56-5D397257411F}" type="presParOf" srcId="{1ED89FF6-5611-4D53-8774-CB04222AC65D}" destId="{E45817C7-0316-4D1B-B55A-BADDC23FC920}" srcOrd="3" destOrd="0" presId="urn:microsoft.com/office/officeart/2005/8/layout/hierarchy3"/>
    <dgm:cxn modelId="{5766B540-04E2-4CEC-A730-4CE522A7AA66}" type="presParOf" srcId="{1ED89FF6-5611-4D53-8774-CB04222AC65D}" destId="{A37A8885-CD58-4F81-8D13-9CA42E439290}" srcOrd="4" destOrd="0" presId="urn:microsoft.com/office/officeart/2005/8/layout/hierarchy3"/>
    <dgm:cxn modelId="{11FB08F2-1C6F-4FD1-A0A6-808E51E619CD}" type="presParOf" srcId="{1ED89FF6-5611-4D53-8774-CB04222AC65D}" destId="{CCE0245F-1518-442A-B554-693FE66BF57C}" srcOrd="5" destOrd="0" presId="urn:microsoft.com/office/officeart/2005/8/layout/hierarchy3"/>
    <dgm:cxn modelId="{4D274903-7407-4FE3-B64B-4C3246369881}" type="presParOf" srcId="{1ED89FF6-5611-4D53-8774-CB04222AC65D}" destId="{B1811430-44A2-49C9-B311-11C97E6086EF}" srcOrd="6" destOrd="0" presId="urn:microsoft.com/office/officeart/2005/8/layout/hierarchy3"/>
    <dgm:cxn modelId="{95619AFA-C7D9-4E01-9F02-681EC359FC2C}" type="presParOf" srcId="{1ED89FF6-5611-4D53-8774-CB04222AC65D}" destId="{5EABD366-0CAF-443E-A8E3-83D4D48AB296}" srcOrd="7" destOrd="0" presId="urn:microsoft.com/office/officeart/2005/8/layout/hierarchy3"/>
    <dgm:cxn modelId="{CBF7EDDB-C45C-4117-828C-EEC0F92A3DED}" type="presParOf" srcId="{AE7C58FE-20D4-4516-AC9C-FCB688649230}" destId="{CFC819FC-E313-493E-AB36-21E01F76023E}" srcOrd="1" destOrd="0" presId="urn:microsoft.com/office/officeart/2005/8/layout/hierarchy3"/>
    <dgm:cxn modelId="{E675A849-BC6C-4AD8-8CCF-D873BF3249A5}" type="presParOf" srcId="{CFC819FC-E313-493E-AB36-21E01F76023E}" destId="{1722926D-BD28-41CE-8914-47DFE4E035E1}" srcOrd="0" destOrd="0" presId="urn:microsoft.com/office/officeart/2005/8/layout/hierarchy3"/>
    <dgm:cxn modelId="{81CADF98-9F0E-4DC0-AE77-42EDD630A6E6}" type="presParOf" srcId="{1722926D-BD28-41CE-8914-47DFE4E035E1}" destId="{6D8ED4F7-DF9C-47C9-BEC0-291255472801}" srcOrd="0" destOrd="0" presId="urn:microsoft.com/office/officeart/2005/8/layout/hierarchy3"/>
    <dgm:cxn modelId="{54FC8C87-CDD7-4FF5-9B61-72A96DD2C2C8}" type="presParOf" srcId="{1722926D-BD28-41CE-8914-47DFE4E035E1}" destId="{54F16526-E8B8-45A4-A553-37637D446570}" srcOrd="1" destOrd="0" presId="urn:microsoft.com/office/officeart/2005/8/layout/hierarchy3"/>
    <dgm:cxn modelId="{D97FD5C2-AE15-444E-9895-BC26F6E94A61}" type="presParOf" srcId="{CFC819FC-E313-493E-AB36-21E01F76023E}" destId="{86A03644-2AD1-4318-BCB8-681A1CC16A05}" srcOrd="1" destOrd="0" presId="urn:microsoft.com/office/officeart/2005/8/layout/hierarchy3"/>
    <dgm:cxn modelId="{1AA7E9CF-8D9D-4420-B725-53B3D822AAE3}" type="presParOf" srcId="{86A03644-2AD1-4318-BCB8-681A1CC16A05}" destId="{ADBD6544-5A53-4C70-B22E-586EAD3F0AEA}" srcOrd="0" destOrd="0" presId="urn:microsoft.com/office/officeart/2005/8/layout/hierarchy3"/>
    <dgm:cxn modelId="{FDD7DB28-08D2-4115-AECF-7B65B474431F}" type="presParOf" srcId="{86A03644-2AD1-4318-BCB8-681A1CC16A05}" destId="{36D8893F-A59E-4D8A-887E-853D8C6F9151}" srcOrd="1" destOrd="0" presId="urn:microsoft.com/office/officeart/2005/8/layout/hierarchy3"/>
    <dgm:cxn modelId="{6B1BBB6E-44F7-4687-ACB2-0B106FA65AFF}" type="presParOf" srcId="{86A03644-2AD1-4318-BCB8-681A1CC16A05}" destId="{38325154-8CBA-4DAA-AD12-A6CC29260AD0}" srcOrd="2" destOrd="0" presId="urn:microsoft.com/office/officeart/2005/8/layout/hierarchy3"/>
    <dgm:cxn modelId="{A1466238-4EB7-4C44-945B-D6851659FFD9}" type="presParOf" srcId="{86A03644-2AD1-4318-BCB8-681A1CC16A05}" destId="{0FC438A3-D79F-4227-8C46-8B2A2F4345B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D325E-E354-492B-AFB8-6D836EBCC6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2936E5F-0DAA-46BE-B42C-CEAE45E6D628}">
      <dgm:prSet phldrT="[نص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1-جمع المعلومات:</a:t>
          </a:r>
        </a:p>
      </dgm:t>
    </dgm:pt>
    <dgm:pt modelId="{500996CB-E509-47A8-A077-93AA81A12175}" type="parTrans" cxnId="{392334E2-0002-4B17-AFD2-483431F50C49}">
      <dgm:prSet/>
      <dgm:spPr/>
      <dgm:t>
        <a:bodyPr/>
        <a:lstStyle/>
        <a:p>
          <a:pPr rtl="1"/>
          <a:endParaRPr lang="ar-SA"/>
        </a:p>
      </dgm:t>
    </dgm:pt>
    <dgm:pt modelId="{20BAC26F-8908-4056-9FC2-B72B3608303F}" type="sibTrans" cxnId="{392334E2-0002-4B17-AFD2-483431F50C49}">
      <dgm:prSet/>
      <dgm:spPr/>
      <dgm:t>
        <a:bodyPr/>
        <a:lstStyle/>
        <a:p>
          <a:pPr rtl="1"/>
          <a:endParaRPr lang="ar-SA"/>
        </a:p>
      </dgm:t>
    </dgm:pt>
    <dgm:pt modelId="{F10FFE91-FEB3-4AED-AEF0-D000627CBF0B}">
      <dgm:prSet phldrT="[نص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ar-SA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التصنيف:</a:t>
          </a:r>
        </a:p>
      </dgm:t>
    </dgm:pt>
    <dgm:pt modelId="{13C1A7DC-8183-4660-8775-749D630D840A}" type="sibTrans" cxnId="{6EBB4B8C-2937-430B-A3DF-8CEC6D787FC8}">
      <dgm:prSet/>
      <dgm:spPr/>
      <dgm:t>
        <a:bodyPr/>
        <a:lstStyle/>
        <a:p>
          <a:pPr rtl="1"/>
          <a:endParaRPr lang="ar-SA"/>
        </a:p>
      </dgm:t>
    </dgm:pt>
    <dgm:pt modelId="{E455D09C-EF7B-45FE-971D-ED4D6677E600}" type="parTrans" cxnId="{6EBB4B8C-2937-430B-A3DF-8CEC6D787FC8}">
      <dgm:prSet/>
      <dgm:spPr/>
      <dgm:t>
        <a:bodyPr/>
        <a:lstStyle/>
        <a:p>
          <a:pPr rtl="1"/>
          <a:endParaRPr lang="ar-SA"/>
        </a:p>
      </dgm:t>
    </dgm:pt>
    <dgm:pt modelId="{23AB8A0C-C66D-4BD2-93B1-9C5E228B72FC}">
      <dgm:prSet custT="1"/>
      <dgm:spPr>
        <a:solidFill>
          <a:srgbClr val="FFFFDD">
            <a:alpha val="90000"/>
          </a:srgbClr>
        </a:solidFill>
      </dgm:spPr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كاتب التقرير يحتاج إلى بذل الجهد لجمع المعلومات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والأدلة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التي ستكون مادته في كتابة التقرير، </a:t>
          </a:r>
        </a:p>
      </dgm:t>
    </dgm:pt>
    <dgm:pt modelId="{BBC6DA43-CCF1-4939-BCCF-E3D320CA9403}" type="parTrans" cxnId="{B20C03CD-6229-418F-8458-EA0297DB46C2}">
      <dgm:prSet/>
      <dgm:spPr/>
      <dgm:t>
        <a:bodyPr/>
        <a:lstStyle/>
        <a:p>
          <a:pPr rtl="1"/>
          <a:endParaRPr lang="ar-SA"/>
        </a:p>
      </dgm:t>
    </dgm:pt>
    <dgm:pt modelId="{50953BF2-E7D5-4D9B-B32D-AB9500958802}" type="sibTrans" cxnId="{B20C03CD-6229-418F-8458-EA0297DB46C2}">
      <dgm:prSet/>
      <dgm:spPr/>
      <dgm:t>
        <a:bodyPr/>
        <a:lstStyle/>
        <a:p>
          <a:pPr rtl="1"/>
          <a:endParaRPr lang="ar-SA"/>
        </a:p>
      </dgm:t>
    </dgm:pt>
    <dgm:pt modelId="{84A1FB7A-97AC-4E0E-873A-936A04CBD7F3}">
      <dgm:prSet custT="1"/>
      <dgm:spPr>
        <a:solidFill>
          <a:srgbClr val="FFFFDD">
            <a:alpha val="90000"/>
          </a:srgbClr>
        </a:solidFill>
      </dgm:spPr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يتم فيها ترتيب المعلومات ترتيبًا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منطقيًا،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ويضاف إلى كل معلومة ما يؤيدها من الأدلة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والشواهد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</a:p>
      </dgm:t>
    </dgm:pt>
    <dgm:pt modelId="{643586CF-2610-49F4-830F-00000DB39F08}" type="parTrans" cxnId="{2C467284-F3D4-4F0B-A805-D71526D849D5}">
      <dgm:prSet/>
      <dgm:spPr/>
      <dgm:t>
        <a:bodyPr/>
        <a:lstStyle/>
        <a:p>
          <a:pPr rtl="1"/>
          <a:endParaRPr lang="ar-SA"/>
        </a:p>
      </dgm:t>
    </dgm:pt>
    <dgm:pt modelId="{E7EF1B5C-DF14-424D-A39E-E39D294552D1}" type="sibTrans" cxnId="{2C467284-F3D4-4F0B-A805-D71526D849D5}">
      <dgm:prSet/>
      <dgm:spPr/>
      <dgm:t>
        <a:bodyPr/>
        <a:lstStyle/>
        <a:p>
          <a:pPr rtl="1"/>
          <a:endParaRPr lang="ar-SA"/>
        </a:p>
      </dgm:t>
    </dgm:pt>
    <dgm:pt modelId="{9CF6260E-5D35-4884-AE03-8126026E58A8}">
      <dgm:prSet custT="1"/>
      <dgm:spPr>
        <a:solidFill>
          <a:srgbClr val="FFFFDD">
            <a:alpha val="90000"/>
          </a:srgbClr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وبعض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هذه المعلومات في متناول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الكاتب،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وبعضها يحتاج إلى التنقيب عنه في السجلات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المحفوظة،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وربما يحتاج إلى مقابلة بعض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الأشخاص؛ 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لجمع مادة التقرير، ومن المهم أن يتسم جمع المعلومات بالاستقصاء 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والشمولية</a:t>
          </a:r>
          <a:r>
            <a: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</a:p>
      </dgm:t>
    </dgm:pt>
    <dgm:pt modelId="{6D410B8D-1B0B-4D23-AE26-209267C9BEFC}" type="parTrans" cxnId="{AA2D5091-DD26-4B74-882F-66E26D731B2C}">
      <dgm:prSet/>
      <dgm:spPr/>
      <dgm:t>
        <a:bodyPr/>
        <a:lstStyle/>
        <a:p>
          <a:pPr rtl="1"/>
          <a:endParaRPr lang="ar-SA"/>
        </a:p>
      </dgm:t>
    </dgm:pt>
    <dgm:pt modelId="{254B5B16-1D63-4458-A323-21A98A122BAF}" type="sibTrans" cxnId="{AA2D5091-DD26-4B74-882F-66E26D731B2C}">
      <dgm:prSet/>
      <dgm:spPr/>
      <dgm:t>
        <a:bodyPr/>
        <a:lstStyle/>
        <a:p>
          <a:pPr rtl="1"/>
          <a:endParaRPr lang="ar-SA"/>
        </a:p>
      </dgm:t>
    </dgm:pt>
    <dgm:pt modelId="{AE3F8C12-A98E-45AB-9B18-D30DAD25F3B2}" type="pres">
      <dgm:prSet presAssocID="{F99D325E-E354-492B-AFB8-6D836EBCC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92E54CA-7D9F-4B37-B574-6692EF4C4063}" type="pres">
      <dgm:prSet presAssocID="{A2936E5F-0DAA-46BE-B42C-CEAE45E6D628}" presName="parentLin" presStyleCnt="0"/>
      <dgm:spPr/>
    </dgm:pt>
    <dgm:pt modelId="{7048A09A-BBD7-49FC-9333-9B03D369486D}" type="pres">
      <dgm:prSet presAssocID="{A2936E5F-0DAA-46BE-B42C-CEAE45E6D628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1082C0C4-BE29-4482-BECD-0684B4F79C45}" type="pres">
      <dgm:prSet presAssocID="{A2936E5F-0DAA-46BE-B42C-CEAE45E6D628}" presName="parentText" presStyleLbl="node1" presStyleIdx="0" presStyleCnt="2" custScaleX="42811" custScaleY="91303" custLinFactX="74280" custLinFactNeighborX="100000" custLinFactNeighborY="-6976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59545E-C19F-49E5-918E-E6088F564951}" type="pres">
      <dgm:prSet presAssocID="{A2936E5F-0DAA-46BE-B42C-CEAE45E6D628}" presName="negativeSpace" presStyleCnt="0"/>
      <dgm:spPr/>
    </dgm:pt>
    <dgm:pt modelId="{075A9557-B88B-40CD-B4E6-DC6C4DBA6330}" type="pres">
      <dgm:prSet presAssocID="{A2936E5F-0DAA-46BE-B42C-CEAE45E6D628}" presName="childText" presStyleLbl="conFgAcc1" presStyleIdx="0" presStyleCnt="2" custLinFactY="-1950" custLinFactNeighborX="-67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F131CD-13E7-4303-B898-B4EF9DADA9F3}" type="pres">
      <dgm:prSet presAssocID="{20BAC26F-8908-4056-9FC2-B72B3608303F}" presName="spaceBetweenRectangles" presStyleCnt="0"/>
      <dgm:spPr/>
    </dgm:pt>
    <dgm:pt modelId="{0630F2A6-0919-421B-B63F-7DFBF6EB198F}" type="pres">
      <dgm:prSet presAssocID="{F10FFE91-FEB3-4AED-AEF0-D000627CBF0B}" presName="parentLin" presStyleCnt="0"/>
      <dgm:spPr/>
    </dgm:pt>
    <dgm:pt modelId="{9F9A5262-8927-4C7D-BA42-2F0944F66927}" type="pres">
      <dgm:prSet presAssocID="{F10FFE91-FEB3-4AED-AEF0-D000627CBF0B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02578F1E-B4E9-4B7A-B5FA-59562BD876BD}" type="pres">
      <dgm:prSet presAssocID="{F10FFE91-FEB3-4AED-AEF0-D000627CBF0B}" presName="parentText" presStyleLbl="node1" presStyleIdx="1" presStyleCnt="2" custScaleX="43151" custScaleY="105790" custLinFactX="75068" custLinFactNeighborX="100000" custLinFactNeighborY="-11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9D1FCC-1782-491B-BA29-CB72711CD0F6}" type="pres">
      <dgm:prSet presAssocID="{F10FFE91-FEB3-4AED-AEF0-D000627CBF0B}" presName="negativeSpace" presStyleCnt="0"/>
      <dgm:spPr/>
    </dgm:pt>
    <dgm:pt modelId="{B14834B6-45DD-471B-863A-80CE200D6CB0}" type="pres">
      <dgm:prSet presAssocID="{F10FFE91-FEB3-4AED-AEF0-D000627CBF0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8A3EB8D-3CB7-456E-A821-50231442C0FE}" type="presOf" srcId="{23AB8A0C-C66D-4BD2-93B1-9C5E228B72FC}" destId="{075A9557-B88B-40CD-B4E6-DC6C4DBA6330}" srcOrd="0" destOrd="0" presId="urn:microsoft.com/office/officeart/2005/8/layout/list1"/>
    <dgm:cxn modelId="{2C467284-F3D4-4F0B-A805-D71526D849D5}" srcId="{F10FFE91-FEB3-4AED-AEF0-D000627CBF0B}" destId="{84A1FB7A-97AC-4E0E-873A-936A04CBD7F3}" srcOrd="0" destOrd="0" parTransId="{643586CF-2610-49F4-830F-00000DB39F08}" sibTransId="{E7EF1B5C-DF14-424D-A39E-E39D294552D1}"/>
    <dgm:cxn modelId="{AA2D5091-DD26-4B74-882F-66E26D731B2C}" srcId="{A2936E5F-0DAA-46BE-B42C-CEAE45E6D628}" destId="{9CF6260E-5D35-4884-AE03-8126026E58A8}" srcOrd="1" destOrd="0" parTransId="{6D410B8D-1B0B-4D23-AE26-209267C9BEFC}" sibTransId="{254B5B16-1D63-4458-A323-21A98A122BAF}"/>
    <dgm:cxn modelId="{913D864C-0D05-466F-A9B5-01CE4BD9AAD6}" type="presOf" srcId="{F10FFE91-FEB3-4AED-AEF0-D000627CBF0B}" destId="{02578F1E-B4E9-4B7A-B5FA-59562BD876BD}" srcOrd="1" destOrd="0" presId="urn:microsoft.com/office/officeart/2005/8/layout/list1"/>
    <dgm:cxn modelId="{09575FBA-6AA7-4504-B55F-C89B589D5CF3}" type="presOf" srcId="{9CF6260E-5D35-4884-AE03-8126026E58A8}" destId="{075A9557-B88B-40CD-B4E6-DC6C4DBA6330}" srcOrd="0" destOrd="1" presId="urn:microsoft.com/office/officeart/2005/8/layout/list1"/>
    <dgm:cxn modelId="{392334E2-0002-4B17-AFD2-483431F50C49}" srcId="{F99D325E-E354-492B-AFB8-6D836EBCC6AA}" destId="{A2936E5F-0DAA-46BE-B42C-CEAE45E6D628}" srcOrd="0" destOrd="0" parTransId="{500996CB-E509-47A8-A077-93AA81A12175}" sibTransId="{20BAC26F-8908-4056-9FC2-B72B3608303F}"/>
    <dgm:cxn modelId="{DE224275-F0F9-4130-8ED4-613CF1AD3CFE}" type="presOf" srcId="{F99D325E-E354-492B-AFB8-6D836EBCC6AA}" destId="{AE3F8C12-A98E-45AB-9B18-D30DAD25F3B2}" srcOrd="0" destOrd="0" presId="urn:microsoft.com/office/officeart/2005/8/layout/list1"/>
    <dgm:cxn modelId="{AD338D9B-E174-4C78-AC0E-A4E0A6478039}" type="presOf" srcId="{F10FFE91-FEB3-4AED-AEF0-D000627CBF0B}" destId="{9F9A5262-8927-4C7D-BA42-2F0944F66927}" srcOrd="0" destOrd="0" presId="urn:microsoft.com/office/officeart/2005/8/layout/list1"/>
    <dgm:cxn modelId="{B20C03CD-6229-418F-8458-EA0297DB46C2}" srcId="{A2936E5F-0DAA-46BE-B42C-CEAE45E6D628}" destId="{23AB8A0C-C66D-4BD2-93B1-9C5E228B72FC}" srcOrd="0" destOrd="0" parTransId="{BBC6DA43-CCF1-4939-BCCF-E3D320CA9403}" sibTransId="{50953BF2-E7D5-4D9B-B32D-AB9500958802}"/>
    <dgm:cxn modelId="{6EBB4B8C-2937-430B-A3DF-8CEC6D787FC8}" srcId="{F99D325E-E354-492B-AFB8-6D836EBCC6AA}" destId="{F10FFE91-FEB3-4AED-AEF0-D000627CBF0B}" srcOrd="1" destOrd="0" parTransId="{E455D09C-EF7B-45FE-971D-ED4D6677E600}" sibTransId="{13C1A7DC-8183-4660-8775-749D630D840A}"/>
    <dgm:cxn modelId="{52BCE5E1-30FD-493F-A19F-482101887006}" type="presOf" srcId="{A2936E5F-0DAA-46BE-B42C-CEAE45E6D628}" destId="{7048A09A-BBD7-49FC-9333-9B03D369486D}" srcOrd="0" destOrd="0" presId="urn:microsoft.com/office/officeart/2005/8/layout/list1"/>
    <dgm:cxn modelId="{9CAF9A79-73F9-4EC1-9E64-D4F9A33526F9}" type="presOf" srcId="{A2936E5F-0DAA-46BE-B42C-CEAE45E6D628}" destId="{1082C0C4-BE29-4482-BECD-0684B4F79C45}" srcOrd="1" destOrd="0" presId="urn:microsoft.com/office/officeart/2005/8/layout/list1"/>
    <dgm:cxn modelId="{B69B03ED-552B-4554-9230-060D9CA539DD}" type="presOf" srcId="{84A1FB7A-97AC-4E0E-873A-936A04CBD7F3}" destId="{B14834B6-45DD-471B-863A-80CE200D6CB0}" srcOrd="0" destOrd="0" presId="urn:microsoft.com/office/officeart/2005/8/layout/list1"/>
    <dgm:cxn modelId="{3E3A6D28-E8B1-4CD5-A33B-844A4C733256}" type="presParOf" srcId="{AE3F8C12-A98E-45AB-9B18-D30DAD25F3B2}" destId="{692E54CA-7D9F-4B37-B574-6692EF4C4063}" srcOrd="0" destOrd="0" presId="urn:microsoft.com/office/officeart/2005/8/layout/list1"/>
    <dgm:cxn modelId="{1125CFDE-0C70-4840-90B8-7540848C32C3}" type="presParOf" srcId="{692E54CA-7D9F-4B37-B574-6692EF4C4063}" destId="{7048A09A-BBD7-49FC-9333-9B03D369486D}" srcOrd="0" destOrd="0" presId="urn:microsoft.com/office/officeart/2005/8/layout/list1"/>
    <dgm:cxn modelId="{5A5E15A7-B315-45DB-B28C-41C40BE47F00}" type="presParOf" srcId="{692E54CA-7D9F-4B37-B574-6692EF4C4063}" destId="{1082C0C4-BE29-4482-BECD-0684B4F79C45}" srcOrd="1" destOrd="0" presId="urn:microsoft.com/office/officeart/2005/8/layout/list1"/>
    <dgm:cxn modelId="{3A8C38B1-0C80-4DBA-A79B-7FFE13C2972C}" type="presParOf" srcId="{AE3F8C12-A98E-45AB-9B18-D30DAD25F3B2}" destId="{3659545E-C19F-49E5-918E-E6088F564951}" srcOrd="1" destOrd="0" presId="urn:microsoft.com/office/officeart/2005/8/layout/list1"/>
    <dgm:cxn modelId="{15E8E735-E8B4-4278-B4B8-9EFD558455A5}" type="presParOf" srcId="{AE3F8C12-A98E-45AB-9B18-D30DAD25F3B2}" destId="{075A9557-B88B-40CD-B4E6-DC6C4DBA6330}" srcOrd="2" destOrd="0" presId="urn:microsoft.com/office/officeart/2005/8/layout/list1"/>
    <dgm:cxn modelId="{CAF7A378-9193-492D-9EDA-32B8E68848E0}" type="presParOf" srcId="{AE3F8C12-A98E-45AB-9B18-D30DAD25F3B2}" destId="{B1F131CD-13E7-4303-B898-B4EF9DADA9F3}" srcOrd="3" destOrd="0" presId="urn:microsoft.com/office/officeart/2005/8/layout/list1"/>
    <dgm:cxn modelId="{6E99DC76-2403-49A3-A87A-026C633B7976}" type="presParOf" srcId="{AE3F8C12-A98E-45AB-9B18-D30DAD25F3B2}" destId="{0630F2A6-0919-421B-B63F-7DFBF6EB198F}" srcOrd="4" destOrd="0" presId="urn:microsoft.com/office/officeart/2005/8/layout/list1"/>
    <dgm:cxn modelId="{03918C1B-8222-4B76-922F-67C3282BAB59}" type="presParOf" srcId="{0630F2A6-0919-421B-B63F-7DFBF6EB198F}" destId="{9F9A5262-8927-4C7D-BA42-2F0944F66927}" srcOrd="0" destOrd="0" presId="urn:microsoft.com/office/officeart/2005/8/layout/list1"/>
    <dgm:cxn modelId="{C7D021AE-E3C6-4B59-B822-E35DD375D989}" type="presParOf" srcId="{0630F2A6-0919-421B-B63F-7DFBF6EB198F}" destId="{02578F1E-B4E9-4B7A-B5FA-59562BD876BD}" srcOrd="1" destOrd="0" presId="urn:microsoft.com/office/officeart/2005/8/layout/list1"/>
    <dgm:cxn modelId="{6E5612E7-708A-4F1D-BECF-93EC59E65FD7}" type="presParOf" srcId="{AE3F8C12-A98E-45AB-9B18-D30DAD25F3B2}" destId="{7E9D1FCC-1782-491B-BA29-CB72711CD0F6}" srcOrd="5" destOrd="0" presId="urn:microsoft.com/office/officeart/2005/8/layout/list1"/>
    <dgm:cxn modelId="{44377F2B-A016-43CD-8340-00A09B7C6DEC}" type="presParOf" srcId="{AE3F8C12-A98E-45AB-9B18-D30DAD25F3B2}" destId="{B14834B6-45DD-471B-863A-80CE200D6C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F228-EA8A-4F5B-962C-D87481E84312}">
      <dsp:nvSpPr>
        <dsp:cNvPr id="0" name=""/>
        <dsp:cNvSpPr/>
      </dsp:nvSpPr>
      <dsp:spPr>
        <a:xfrm>
          <a:off x="0" y="3875"/>
          <a:ext cx="6198243" cy="63292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1- التقرير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0897" y="34772"/>
        <a:ext cx="6136449" cy="571130"/>
      </dsp:txXfrm>
    </dsp:sp>
    <dsp:sp modelId="{47FCEA07-F6AC-4BCA-B757-DE71D2C32A39}">
      <dsp:nvSpPr>
        <dsp:cNvPr id="0" name=""/>
        <dsp:cNvSpPr/>
      </dsp:nvSpPr>
      <dsp:spPr>
        <a:xfrm>
          <a:off x="0" y="644166"/>
          <a:ext cx="6198243" cy="67391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86599"/>
                <a:satOff val="-3710"/>
                <a:lumOff val="5116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86599"/>
                <a:satOff val="-3710"/>
                <a:lumOff val="511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2- المحضر 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898" y="677064"/>
        <a:ext cx="6132447" cy="608115"/>
      </dsp:txXfrm>
    </dsp:sp>
    <dsp:sp modelId="{9C78E1BC-63AF-45BA-9E25-8BD509D24218}">
      <dsp:nvSpPr>
        <dsp:cNvPr id="0" name=""/>
        <dsp:cNvSpPr/>
      </dsp:nvSpPr>
      <dsp:spPr>
        <a:xfrm>
          <a:off x="0" y="1328892"/>
          <a:ext cx="6198243" cy="67391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173197"/>
                <a:satOff val="-7419"/>
                <a:lumOff val="1023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3- </a:t>
          </a:r>
          <a:r>
            <a:rPr lang="ar-SA" sz="32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الرسالة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الشخصي</a:t>
          </a:r>
          <a:r>
            <a:rPr lang="ar-EG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ة و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الإدارية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898" y="1361790"/>
        <a:ext cx="6132447" cy="608115"/>
      </dsp:txXfrm>
    </dsp:sp>
    <dsp:sp modelId="{5678D3A9-7495-4C43-BB78-F0B4AEBBFF84}">
      <dsp:nvSpPr>
        <dsp:cNvPr id="0" name=""/>
        <dsp:cNvSpPr/>
      </dsp:nvSpPr>
      <dsp:spPr>
        <a:xfrm>
          <a:off x="0" y="2013618"/>
          <a:ext cx="6198243" cy="67391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59796"/>
                <a:satOff val="-11129"/>
                <a:lumOff val="15349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259796"/>
                <a:satOff val="-11129"/>
                <a:lumOff val="1534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4- بطاقات الدعوة </a:t>
          </a:r>
          <a:r>
            <a:rPr lang="ar-EG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والبرقيات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898" y="2046516"/>
        <a:ext cx="6132447" cy="608115"/>
      </dsp:txXfrm>
    </dsp:sp>
    <dsp:sp modelId="{E1C8FC18-2763-4C37-9729-9C52B4F15967}">
      <dsp:nvSpPr>
        <dsp:cNvPr id="0" name=""/>
        <dsp:cNvSpPr/>
      </dsp:nvSpPr>
      <dsp:spPr>
        <a:xfrm>
          <a:off x="0" y="3396850"/>
          <a:ext cx="6198243" cy="67391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346395"/>
                <a:satOff val="-14838"/>
                <a:lumOff val="2046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6- 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ملء الاستمارات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898" y="3429748"/>
        <a:ext cx="6132447" cy="608115"/>
      </dsp:txXfrm>
    </dsp:sp>
    <dsp:sp modelId="{7D48BA4A-1916-4F8A-8609-830791DFA474}">
      <dsp:nvSpPr>
        <dsp:cNvPr id="0" name=""/>
        <dsp:cNvSpPr/>
      </dsp:nvSpPr>
      <dsp:spPr>
        <a:xfrm>
          <a:off x="0" y="4068225"/>
          <a:ext cx="6198243" cy="67391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32993"/>
                <a:satOff val="-18547"/>
                <a:lumOff val="25582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432993"/>
                <a:satOff val="-18547"/>
                <a:lumOff val="2558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7- 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التعليمات والإرشادات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898" y="4101123"/>
        <a:ext cx="6132447" cy="608115"/>
      </dsp:txXfrm>
    </dsp:sp>
    <dsp:sp modelId="{18A13212-D8E4-42EC-81CC-E6AE307BD277}">
      <dsp:nvSpPr>
        <dsp:cNvPr id="0" name=""/>
        <dsp:cNvSpPr/>
      </dsp:nvSpPr>
      <dsp:spPr>
        <a:xfrm>
          <a:off x="0" y="2696511"/>
          <a:ext cx="6198243" cy="67391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tint val="65000"/>
                <a:lumMod val="110000"/>
              </a:schemeClr>
            </a:gs>
            <a:gs pos="88000">
              <a:schemeClr val="accent2">
                <a:shade val="80000"/>
                <a:hueOff val="519592"/>
                <a:satOff val="-22257"/>
                <a:lumOff val="3069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5- </a:t>
          </a:r>
          <a:r>
            <a:rPr lang="ar-SA" sz="32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كلمات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 الشكر والتهنئة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898" y="2729409"/>
        <a:ext cx="6132447" cy="608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3243-4352-430B-BAD4-104AD8AD553F}">
      <dsp:nvSpPr>
        <dsp:cNvPr id="0" name=""/>
        <dsp:cNvSpPr/>
      </dsp:nvSpPr>
      <dsp:spPr>
        <a:xfrm>
          <a:off x="4796" y="581220"/>
          <a:ext cx="3590265" cy="145535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أنواع التقارير حسب المحتوى </a:t>
          </a:r>
        </a:p>
      </dsp:txBody>
      <dsp:txXfrm>
        <a:off x="47422" y="623846"/>
        <a:ext cx="3505013" cy="1370102"/>
      </dsp:txXfrm>
    </dsp:sp>
    <dsp:sp modelId="{55C1A1E0-8C86-4F60-9212-CF50511056C6}">
      <dsp:nvSpPr>
        <dsp:cNvPr id="0" name=""/>
        <dsp:cNvSpPr/>
      </dsp:nvSpPr>
      <dsp:spPr>
        <a:xfrm>
          <a:off x="363823" y="2036574"/>
          <a:ext cx="359026" cy="466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20"/>
              </a:lnTo>
              <a:lnTo>
                <a:pt x="359026" y="466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26F11-8000-4F29-9167-5CE992E68972}">
      <dsp:nvSpPr>
        <dsp:cNvPr id="0" name=""/>
        <dsp:cNvSpPr/>
      </dsp:nvSpPr>
      <dsp:spPr>
        <a:xfrm>
          <a:off x="722849" y="2220131"/>
          <a:ext cx="2020121" cy="564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المالي</a:t>
          </a:r>
        </a:p>
      </dsp:txBody>
      <dsp:txXfrm>
        <a:off x="739395" y="2236677"/>
        <a:ext cx="1987029" cy="531836"/>
      </dsp:txXfrm>
    </dsp:sp>
    <dsp:sp modelId="{CB9176F6-78C7-4858-B25F-768D9720099F}">
      <dsp:nvSpPr>
        <dsp:cNvPr id="0" name=""/>
        <dsp:cNvSpPr/>
      </dsp:nvSpPr>
      <dsp:spPr>
        <a:xfrm>
          <a:off x="363823" y="2036574"/>
          <a:ext cx="359026" cy="117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632"/>
              </a:lnTo>
              <a:lnTo>
                <a:pt x="359026" y="11756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817C7-0316-4D1B-B55A-BADDC23FC920}">
      <dsp:nvSpPr>
        <dsp:cNvPr id="0" name=""/>
        <dsp:cNvSpPr/>
      </dsp:nvSpPr>
      <dsp:spPr>
        <a:xfrm>
          <a:off x="722849" y="2968616"/>
          <a:ext cx="1809533" cy="48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الطبي</a:t>
          </a:r>
        </a:p>
      </dsp:txBody>
      <dsp:txXfrm>
        <a:off x="737118" y="2982885"/>
        <a:ext cx="1780995" cy="458643"/>
      </dsp:txXfrm>
    </dsp:sp>
    <dsp:sp modelId="{A37A8885-CD58-4F81-8D13-9CA42E439290}">
      <dsp:nvSpPr>
        <dsp:cNvPr id="0" name=""/>
        <dsp:cNvSpPr/>
      </dsp:nvSpPr>
      <dsp:spPr>
        <a:xfrm>
          <a:off x="363823" y="2036574"/>
          <a:ext cx="359026" cy="1907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311"/>
              </a:lnTo>
              <a:lnTo>
                <a:pt x="359026" y="19073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0245F-1518-442A-B554-693FE66BF57C}">
      <dsp:nvSpPr>
        <dsp:cNvPr id="0" name=""/>
        <dsp:cNvSpPr/>
      </dsp:nvSpPr>
      <dsp:spPr>
        <a:xfrm>
          <a:off x="722849" y="3639354"/>
          <a:ext cx="1885869" cy="609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الإداري</a:t>
          </a:r>
        </a:p>
      </dsp:txBody>
      <dsp:txXfrm>
        <a:off x="740688" y="3657193"/>
        <a:ext cx="1850191" cy="573384"/>
      </dsp:txXfrm>
    </dsp:sp>
    <dsp:sp modelId="{B1811430-44A2-49C9-B311-11C97E6086EF}">
      <dsp:nvSpPr>
        <dsp:cNvPr id="0" name=""/>
        <dsp:cNvSpPr/>
      </dsp:nvSpPr>
      <dsp:spPr>
        <a:xfrm>
          <a:off x="363823" y="2036574"/>
          <a:ext cx="359026" cy="2742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038"/>
              </a:lnTo>
              <a:lnTo>
                <a:pt x="359026" y="27420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BD366-0CAF-443E-A8E3-83D4D48AB296}">
      <dsp:nvSpPr>
        <dsp:cNvPr id="0" name=""/>
        <dsp:cNvSpPr/>
      </dsp:nvSpPr>
      <dsp:spPr>
        <a:xfrm>
          <a:off x="722849" y="4431974"/>
          <a:ext cx="2071270" cy="693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الصحفي</a:t>
          </a:r>
        </a:p>
      </dsp:txBody>
      <dsp:txXfrm>
        <a:off x="743154" y="4452279"/>
        <a:ext cx="2030660" cy="652668"/>
      </dsp:txXfrm>
    </dsp:sp>
    <dsp:sp modelId="{6D8ED4F7-DF9C-47C9-BEC0-291255472801}">
      <dsp:nvSpPr>
        <dsp:cNvPr id="0" name=""/>
        <dsp:cNvSpPr/>
      </dsp:nvSpPr>
      <dsp:spPr>
        <a:xfrm>
          <a:off x="3967872" y="569817"/>
          <a:ext cx="5386858" cy="1366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أنواع التقارير حسب الزمن</a:t>
          </a:r>
        </a:p>
      </dsp:txBody>
      <dsp:txXfrm>
        <a:off x="4007885" y="609830"/>
        <a:ext cx="5306832" cy="1286134"/>
      </dsp:txXfrm>
    </dsp:sp>
    <dsp:sp modelId="{ADBD6544-5A53-4C70-B22E-586EAD3F0AEA}">
      <dsp:nvSpPr>
        <dsp:cNvPr id="0" name=""/>
        <dsp:cNvSpPr/>
      </dsp:nvSpPr>
      <dsp:spPr>
        <a:xfrm>
          <a:off x="4506558" y="1935978"/>
          <a:ext cx="532988" cy="91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66"/>
              </a:lnTo>
              <a:lnTo>
                <a:pt x="532988" y="9121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8893F-A59E-4D8A-887E-853D8C6F9151}">
      <dsp:nvSpPr>
        <dsp:cNvPr id="0" name=""/>
        <dsp:cNvSpPr/>
      </dsp:nvSpPr>
      <dsp:spPr>
        <a:xfrm>
          <a:off x="5039546" y="2130937"/>
          <a:ext cx="5951605" cy="143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t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sng" kern="1200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الدوري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: هو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تقرير يُقدم بانتظام في مواعيد معينة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مثل: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السنوي، والتقرير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الشهري.</a:t>
          </a:r>
        </a:p>
      </dsp:txBody>
      <dsp:txXfrm>
        <a:off x="5081559" y="2172950"/>
        <a:ext cx="5867579" cy="1350388"/>
      </dsp:txXfrm>
    </dsp:sp>
    <dsp:sp modelId="{38325154-8CBA-4DAA-AD12-A6CC29260AD0}">
      <dsp:nvSpPr>
        <dsp:cNvPr id="0" name=""/>
        <dsp:cNvSpPr/>
      </dsp:nvSpPr>
      <dsp:spPr>
        <a:xfrm>
          <a:off x="4506558" y="1935978"/>
          <a:ext cx="558175" cy="297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460"/>
              </a:lnTo>
              <a:lnTo>
                <a:pt x="558175" y="29704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438A3-D79F-4227-8C46-8B2A2F4345BF}">
      <dsp:nvSpPr>
        <dsp:cNvPr id="0" name=""/>
        <dsp:cNvSpPr/>
      </dsp:nvSpPr>
      <dsp:spPr>
        <a:xfrm>
          <a:off x="5064733" y="4114171"/>
          <a:ext cx="5476907" cy="1584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sng" kern="12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التقرير غير الدوري: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وهو التقرير الطارئ الذي لا يلزم تقديمه حسب توقيت زمني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معين.</a:t>
          </a:r>
          <a:endParaRPr lang="ar-SA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111142" y="4160580"/>
        <a:ext cx="5384089" cy="1491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A9557-B88B-40CD-B4E6-DC6C4DBA6330}">
      <dsp:nvSpPr>
        <dsp:cNvPr id="0" name=""/>
        <dsp:cNvSpPr/>
      </dsp:nvSpPr>
      <dsp:spPr>
        <a:xfrm>
          <a:off x="0" y="74711"/>
          <a:ext cx="8596312" cy="3213000"/>
        </a:xfrm>
        <a:prstGeom prst="rect">
          <a:avLst/>
        </a:prstGeom>
        <a:solidFill>
          <a:srgbClr val="FFFFDD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416560" rIns="667169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كاتب التقرير يحتاج إلى بذل الجهد لجمع المعلومات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والأدلة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التي ستكون مادته في كتابة التقرير، 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وبعض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هذه المعلومات في متناول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الكاتب،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وبعضها يحتاج إلى التنقيب عنه في السجلات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المحفوظة،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وربما يحتاج إلى مقابلة بعض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الأشخاص؛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لجمع مادة التقرير، ومن المهم أن يتسم جمع المعلومات بالاستقصاء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والشمولية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</a:p>
      </dsp:txBody>
      <dsp:txXfrm>
        <a:off x="0" y="74711"/>
        <a:ext cx="8596312" cy="3213000"/>
      </dsp:txXfrm>
    </dsp:sp>
    <dsp:sp modelId="{1082C0C4-BE29-4482-BECD-0684B4F79C45}">
      <dsp:nvSpPr>
        <dsp:cNvPr id="0" name=""/>
        <dsp:cNvSpPr/>
      </dsp:nvSpPr>
      <dsp:spPr>
        <a:xfrm>
          <a:off x="5329369" y="0"/>
          <a:ext cx="2576116" cy="53905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1-جمع المعلومات:</a:t>
          </a:r>
        </a:p>
      </dsp:txBody>
      <dsp:txXfrm>
        <a:off x="5355683" y="26314"/>
        <a:ext cx="2523488" cy="486424"/>
      </dsp:txXfrm>
    </dsp:sp>
    <dsp:sp modelId="{B14834B6-45DD-471B-863A-80CE200D6CB0}">
      <dsp:nvSpPr>
        <dsp:cNvPr id="0" name=""/>
        <dsp:cNvSpPr/>
      </dsp:nvSpPr>
      <dsp:spPr>
        <a:xfrm>
          <a:off x="0" y="3895749"/>
          <a:ext cx="8596312" cy="1606500"/>
        </a:xfrm>
        <a:prstGeom prst="rect">
          <a:avLst/>
        </a:prstGeom>
        <a:solidFill>
          <a:srgbClr val="FFFFDD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416560" rIns="667169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يتم فيها ترتيب المعلومات ترتيبًا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منطقيًا، 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ويضاف إلى كل معلومة ما يؤيدها من الأدلة </a:t>
          </a: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والشواهد</a:t>
          </a:r>
          <a:r>
            <a:rPr lang="ar-SA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</a:p>
      </dsp:txBody>
      <dsp:txXfrm>
        <a:off x="0" y="3895749"/>
        <a:ext cx="8596312" cy="1606500"/>
      </dsp:txXfrm>
    </dsp:sp>
    <dsp:sp modelId="{02578F1E-B4E9-4B7A-B5FA-59562BD876BD}">
      <dsp:nvSpPr>
        <dsp:cNvPr id="0" name=""/>
        <dsp:cNvSpPr/>
      </dsp:nvSpPr>
      <dsp:spPr>
        <a:xfrm>
          <a:off x="5376786" y="3496922"/>
          <a:ext cx="2596576" cy="6245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التصنيف:</a:t>
          </a:r>
        </a:p>
      </dsp:txBody>
      <dsp:txXfrm>
        <a:off x="5407276" y="3527412"/>
        <a:ext cx="2535596" cy="56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E09318-7D56-4313-AC14-6312C4B8E40A}" type="datetimeFigureOut">
              <a:rPr lang="ar-SA" smtClean="0"/>
              <a:t>14/01/1440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13A860-A150-4D22-AE2A-2D916777C4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76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3A860-A150-4D22-AE2A-2D916777C43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0B6E-DD2D-44F0-8704-100719616A61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38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EE11-4674-489B-93B3-37D97AB8CFB2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64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2C96-2D12-44AB-9DB5-9FB68BF053D2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12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00F5-2A82-4E1A-974E-A05D45129AFC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45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41AC-E9D8-4375-8974-D95981514F80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46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8F32-93A1-40B8-957E-76A3D738CD65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27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8F36-4D36-4755-90A9-03EA935290F9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13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B287-6248-4274-9A64-B9F18CAA9AB2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84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77D7-B239-4D2F-B610-9232F6FAE7A1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29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EFD-AD34-4A02-B94D-70B6BD5233F9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71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3482-A753-42F2-AA7D-EC4F42634BF3}" type="uaqdatetime1">
              <a:rPr lang="ar-SA" smtClean="0"/>
              <a:t>14/01/1440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44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CCB7-DE26-415A-A035-0F320B98C4A7}" type="uaqdatetime1">
              <a:rPr lang="ar-SA" smtClean="0"/>
              <a:t>14/01/1440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C48-F235-411D-995F-CA9809215175}" type="uaqdatetime1">
              <a:rPr lang="ar-SA" smtClean="0"/>
              <a:t>14/01/1440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2EC4-7D65-47FA-9827-6885BD257F82}" type="uaqdatetime1">
              <a:rPr lang="ar-SA" smtClean="0"/>
              <a:t>14/01/1440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1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9E57-8F0C-44BD-A042-887D305E9E36}" type="uaqdatetime1">
              <a:rPr lang="ar-SA" smtClean="0"/>
              <a:t>14/01/1440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1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61F3-26BB-47CB-8D11-3432A98F896B}" type="uaqdatetime1">
              <a:rPr lang="ar-SA" smtClean="0"/>
              <a:t>14/01/1440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264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4D9D-C3FD-4123-B4DB-CDD3461334FE}" type="uaqdatetime1">
              <a:rPr lang="ar-SA" smtClean="0"/>
              <a:t>14/01/1440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86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C6EA1B4-7FF4-4BAA-85B8-3BC71071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323"/>
            <a:ext cx="8596668" cy="118061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الكتابة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الوظيفية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</a:t>
            </a:fld>
            <a:endParaRPr lang="ar-SA"/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xmlns="" id="{5B8A6575-738D-4D3A-8234-1B5CEC365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342443"/>
              </p:ext>
            </p:extLst>
          </p:nvPr>
        </p:nvGraphicFramePr>
        <p:xfrm>
          <a:off x="2222339" y="1632030"/>
          <a:ext cx="6198243" cy="474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65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عنصر نائب للمحتوى 8">
            <a:extLst>
              <a:ext uri="{FF2B5EF4-FFF2-40B4-BE49-F238E27FC236}">
                <a16:creationId xmlns:a16="http://schemas.microsoft.com/office/drawing/2014/main" xmlns="" id="{49A3F785-A91E-4E67-B0E3-FCB82FD73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373374"/>
              </p:ext>
            </p:extLst>
          </p:nvPr>
        </p:nvGraphicFramePr>
        <p:xfrm>
          <a:off x="1070574" y="902726"/>
          <a:ext cx="8596312" cy="550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10</a:t>
            </a:fld>
            <a:endParaRPr lang="ar-SA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94D1E953-C8CA-479C-8701-EF47947BF6C5}"/>
              </a:ext>
            </a:extLst>
          </p:cNvPr>
          <p:cNvSpPr/>
          <p:nvPr/>
        </p:nvSpPr>
        <p:spPr>
          <a:xfrm>
            <a:off x="3691473" y="-17936"/>
            <a:ext cx="4145872" cy="101205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EA09FEC1-1734-49B4-A947-95AF03949900}"/>
              </a:ext>
            </a:extLst>
          </p:cNvPr>
          <p:cNvSpPr txBox="1"/>
          <p:nvPr/>
        </p:nvSpPr>
        <p:spPr>
          <a:xfrm>
            <a:off x="3895780" y="134148"/>
            <a:ext cx="378402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كتابة التقرير</a:t>
            </a:r>
          </a:p>
        </p:txBody>
      </p:sp>
    </p:spTree>
    <p:extLst>
      <p:ext uri="{BB962C8B-B14F-4D97-AF65-F5344CB8AC3E}">
        <p14:creationId xmlns:p14="http://schemas.microsoft.com/office/powerpoint/2010/main" val="120704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77250" y="48227"/>
            <a:ext cx="5150735" cy="5941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صياغة هيكل </a:t>
            </a:r>
            <a:r>
              <a:rPr lang="ar-SA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6218" y="723417"/>
            <a:ext cx="11476299" cy="5741043"/>
          </a:xfrm>
          <a:solidFill>
            <a:srgbClr val="FFFFDD"/>
          </a:solidFill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المقدمة: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ويبدأ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بها معدّ التقرير بإعطاء </a:t>
            </a:r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عامة عن هدف </a:t>
            </a:r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فمثلا: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 أنّ التقرير كُتب بناء على طلب جهة ما؛ فإن هذه المعلومة تُعطى في بداية </a:t>
            </a:r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مع الإشارة إلى رقم خطاب الطلب </a:t>
            </a:r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وتاريخه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كذلك فمقدمة التقرير قد </a:t>
            </a:r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تضمّ معلومات رئيسية عن تاريخ وتوقيت </a:t>
            </a:r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النشاط، وأعضائه والمستفيدين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 والأهداف العامة.</a:t>
            </a:r>
          </a:p>
          <a:p>
            <a:pPr lvl="0">
              <a:lnSpc>
                <a:spcPct val="150000"/>
              </a:lnSpc>
            </a:pP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متن التقرير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ويضم </a:t>
            </a:r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عرضًا عن </a:t>
            </a:r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تفاصيل سير النشاط في مراحله كافة، مدعمًا بالمعلومات الرئيسية والثانوية، وأبرز النتائج الناجمة عن النشاط، والاستشهاد بالأدلة المتوفرة لدى كاتب التقرير،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وعند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الحاجة إلى إيضاحها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بالتفصيل؛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فينبغي أن يكون هذا البيان في بداية متن التقرير متبوعًا بأهم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الإيجابيات والسلبيات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يمكن استخلاصها.</a:t>
            </a:r>
          </a:p>
          <a:p>
            <a:pPr lvl="0">
              <a:lnSpc>
                <a:spcPct val="150000"/>
              </a:lnSpc>
            </a:pP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خاتمة التقرير: </a:t>
            </a:r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تتضمن ملخصًا لأبرز النتائج </a:t>
            </a:r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والتوصيات،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وأما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التقارير المطولة فتحتوي خاتمتها أيضًا على نظرة استشراف لمستقبل النشاط، كما يعرج الكاتب على أبرز الإيجابيات مع كيفية استثمارها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وتطويرها، وأبرز السلبيات،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كيف يمكن تلافيها في المستقبل؟ ويمكن أن تضم الخاتمة رأي معد التقرير بإيجاز حول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النشاط، 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ومدى تحقيقه للأهداف المرجوة من تنظيمه.</a:t>
            </a:r>
          </a:p>
          <a:p>
            <a:pPr>
              <a:lnSpc>
                <a:spcPct val="150000"/>
              </a:lnSpc>
            </a:pPr>
            <a:endParaRPr lang="ar-SA" sz="2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60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F6D2B9C-93CD-4E90-8F08-550AA60D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107403"/>
            <a:ext cx="10706583" cy="49339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يعود كاتب التقرير إلى ما توفر لديه من المعلومات الأولية التي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جمعها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ليتأكد أنه لم يسهُ عن شيء منها أو من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أدلتها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بسبب انشغاله بتجويد الصياغة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فإذا انتهى من هذه المراجعة فليعد قراءة ما كتب؛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ليتأكد أن لغته سليمة من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اللحن، وأن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إملاءه سليم من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الخطأ.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المفيد أن يقرأه شخص آخر غير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الكاتب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للتأكد من أن عين الكاتب لم تتجاوز عن بعض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الأخطاء؛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 من الوارد كثيرًا ألا ينتبه الكاتب لأخطائه في النص الذي كتبه.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12</a:t>
            </a:fld>
            <a:endParaRPr lang="ar-SA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5DC56B80-4189-4AC1-8B42-90C83C9B483C}"/>
              </a:ext>
            </a:extLst>
          </p:cNvPr>
          <p:cNvSpPr/>
          <p:nvPr/>
        </p:nvSpPr>
        <p:spPr>
          <a:xfrm>
            <a:off x="2891424" y="-26745"/>
            <a:ext cx="5273336" cy="104263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BF507A59-C5AF-4F65-BA68-AE0238010E5F}"/>
              </a:ext>
            </a:extLst>
          </p:cNvPr>
          <p:cNvSpPr txBox="1"/>
          <p:nvPr/>
        </p:nvSpPr>
        <p:spPr>
          <a:xfrm>
            <a:off x="3188825" y="140628"/>
            <a:ext cx="49308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المهم بعد نهاية الكتابة</a:t>
            </a:r>
          </a:p>
        </p:txBody>
      </p:sp>
    </p:spTree>
    <p:extLst>
      <p:ext uri="{BB962C8B-B14F-4D97-AF65-F5344CB8AC3E}">
        <p14:creationId xmlns:p14="http://schemas.microsoft.com/office/powerpoint/2010/main" val="139915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108BC52-3139-46C3-AF53-A62405F6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50" y="1489257"/>
            <a:ext cx="8596668" cy="3880773"/>
          </a:xfrm>
          <a:solidFill>
            <a:srgbClr val="FFFFDD"/>
          </a:solidFill>
        </p:spPr>
        <p:txBody>
          <a:bodyPr>
            <a:noAutofit/>
          </a:bodyPr>
          <a:lstStyle/>
          <a:p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لون من ألوان الكتابة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الوظيفية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وهذا يحتم على كاتب التقرير أن يستعمل لغة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مجردة من الأساليب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الأدبية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يستعمل شيئًا من العبارات المجازية أو أساليب البيان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والتصوير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 كاتب التقرير يهدف من كتابة التقرير إلى إيصال المعلومة للقارئ بطريقة واضحة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ومباشرة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كاتب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اجتناب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الألفاظ الغريبة أو الشاذة أو النابية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 يساعد القارئ على الفهم السليم أن يلتزم كاتب التقرير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قواعد الكتابة المتعارف عليها من وضع علامات الترقيم، وضبط الكلمات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قد يلتبس على القارئ نطقها أو فهمها.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SA" sz="28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المكتت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والمكتتَب، المعطِي المعطَى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13</a:t>
            </a:fld>
            <a:endParaRPr lang="ar-SA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E6D380D8-CD01-4AA2-A04A-EEE989E19308}"/>
              </a:ext>
            </a:extLst>
          </p:cNvPr>
          <p:cNvSpPr/>
          <p:nvPr/>
        </p:nvSpPr>
        <p:spPr>
          <a:xfrm>
            <a:off x="4150984" y="53896"/>
            <a:ext cx="3170003" cy="117302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B5598657-2191-47BB-B88D-6065B0493AD8}"/>
              </a:ext>
            </a:extLst>
          </p:cNvPr>
          <p:cNvSpPr txBox="1"/>
          <p:nvPr/>
        </p:nvSpPr>
        <p:spPr>
          <a:xfrm>
            <a:off x="4346294" y="244475"/>
            <a:ext cx="259301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لغة التقرير</a:t>
            </a:r>
          </a:p>
        </p:txBody>
      </p:sp>
    </p:spTree>
    <p:extLst>
      <p:ext uri="{BB962C8B-B14F-4D97-AF65-F5344CB8AC3E}">
        <p14:creationId xmlns:p14="http://schemas.microsoft.com/office/powerpoint/2010/main" val="26427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xmlns="" id="{7868392F-FBF2-44BF-BD92-75E18293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6393" r="7317" b="7495"/>
          <a:stretch/>
        </p:blipFill>
        <p:spPr>
          <a:xfrm rot="5400000">
            <a:off x="3249450" y="-1947579"/>
            <a:ext cx="5978599" cy="11412639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14</a:t>
            </a:fld>
            <a:endParaRPr lang="ar-SA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0AC897A9-3E58-4333-8490-48CFCF8B72F7}"/>
              </a:ext>
            </a:extLst>
          </p:cNvPr>
          <p:cNvSpPr/>
          <p:nvPr/>
        </p:nvSpPr>
        <p:spPr>
          <a:xfrm>
            <a:off x="3716354" y="-36063"/>
            <a:ext cx="4110803" cy="9144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65892435-61AC-40AE-92E5-E1AFBAFF81E6}"/>
              </a:ext>
            </a:extLst>
          </p:cNvPr>
          <p:cNvSpPr txBox="1"/>
          <p:nvPr/>
        </p:nvSpPr>
        <p:spPr>
          <a:xfrm>
            <a:off x="3982234" y="0"/>
            <a:ext cx="357904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نموذج التقرير</a:t>
            </a:r>
          </a:p>
        </p:txBody>
      </p:sp>
    </p:spTree>
    <p:extLst>
      <p:ext uri="{BB962C8B-B14F-4D97-AF65-F5344CB8AC3E}">
        <p14:creationId xmlns:p14="http://schemas.microsoft.com/office/powerpoint/2010/main" val="278277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7" t="6063" r="8045" b="10141"/>
          <a:stretch/>
        </p:blipFill>
        <p:spPr>
          <a:xfrm>
            <a:off x="162046" y="162046"/>
            <a:ext cx="11840902" cy="6614931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674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53565" y="54015"/>
            <a:ext cx="6574420" cy="623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</a:t>
            </a:r>
            <a:r>
              <a:rPr lang="ar-EG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دمة</a:t>
            </a:r>
            <a:endParaRPr lang="ar-SA" sz="5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04440" y="761356"/>
            <a:ext cx="8738886" cy="5297991"/>
          </a:xfrm>
        </p:spPr>
        <p:txBody>
          <a:bodyPr>
            <a:noAutofit/>
          </a:bodyPr>
          <a:lstStyle/>
          <a:p>
            <a:pPr fontAlgn="t"/>
            <a:r>
              <a:rPr lang="ar-SA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الكتاب</a:t>
            </a:r>
            <a:r>
              <a:rPr lang="ar-EG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الوظيفية</a:t>
            </a:r>
            <a:endParaRPr lang="ar-SA" sz="36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t"/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تجنب الأساليب المجازية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والتصويرية والبديعية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t"/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تستخدم اللغة بطريقة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مباشرة</a:t>
            </a:r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أجل إيصال معلومة محددة إلى القارئ، أو إيضاح فكرة مجردة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fontAlgn="t"/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تهدف إلى تحقيق غايات محددة ومباشرة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fontAlgn="t"/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تميل إلى التقريرية والمباشرة والإيجاز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fontAlgn="t"/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تستخدم اللغة العربية ذاتها بتراكيبها وألفاظها ونحوها وصرفها؛ لذلك يحتاج الكاتب إلى إلمام كافٍ بقواعد الكتابة العربية السليمة وصورها وأساليبها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fontAlgn="t"/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6- النثر هو وسيلة الكتابة الوظيفية لا الشِعر؛ لأن الشِعر يقوم على الخيال والتصوير والتعبير المجازي، واستعمال المحسنات البديعية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36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3" y="318305"/>
            <a:ext cx="8894929" cy="5723058"/>
          </a:xfrm>
        </p:spPr>
        <p:txBody>
          <a:bodyPr>
            <a:normAutofit/>
          </a:bodyPr>
          <a:lstStyle/>
          <a:p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عُرِفت الكتابة الوظيفية تاريخيًا:</a:t>
            </a:r>
          </a:p>
          <a:p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منذ القدم وكانت تستخدم في:</a:t>
            </a:r>
          </a:p>
          <a:p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دواوين الخلفاء والولاة وبيوت القضاء وغيرها، 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ورسائل النبي –صلى الله عليه وسلم- إلى الممالك المجاورة لدعوتهم إلى الإسلام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والرسائل المتبادلة بين السلاطين، والولاة، وكتب الجند وغيرها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العصر الحديث عصر التقنية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في: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كتابة تقرير عن محاضرة أو مشروع أُنجز وغير ذلك</a:t>
            </a:r>
            <a:r>
              <a:rPr lang="en-US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تعبئة النماذج والاستمارات ورقية كانت أو إلكترونية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كتابة خطابة الشكر والتهنئة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endParaRPr lang="en-US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2AD0DF82-E82A-4E23-B372-8B323DF9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60" y="59802"/>
            <a:ext cx="6151945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أولاً: </a:t>
            </a:r>
            <a:r>
              <a:rPr lang="ar-SA" sz="6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</a:t>
            </a:r>
            <a:endParaRPr lang="ar-SA" sz="6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1453" y="1628154"/>
            <a:ext cx="9280217" cy="3880773"/>
          </a:xfrm>
        </p:spPr>
        <p:txBody>
          <a:bodyPr>
            <a:normAutofit/>
          </a:bodyPr>
          <a:lstStyle/>
          <a:p>
            <a:pPr lvl="0">
              <a:buClr>
                <a:srgbClr val="1CADE4"/>
              </a:buClr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لغةً: كلمة " </a:t>
            </a:r>
            <a:r>
              <a:rPr 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</a:t>
            </a:r>
            <a:r>
              <a:rPr lang="ar-EG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 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مشتقة من المادة المعجمية "قرر</a:t>
            </a:r>
            <a:r>
              <a:rPr 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"، 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والتي تأتي بمعانٍ مختلفة . 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4</a:t>
            </a:fld>
            <a:endParaRPr lang="ar-SA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81962"/>
              </p:ext>
            </p:extLst>
          </p:nvPr>
        </p:nvGraphicFramePr>
        <p:xfrm>
          <a:off x="1545863" y="2316971"/>
          <a:ext cx="8128000" cy="3596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3200" b="1" dirty="0" smtClean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ابن منظور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3200" b="1" dirty="0" smtClean="0">
                          <a:solidFill>
                            <a:srgbClr val="FFFF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صاحب الصحاح</a:t>
                      </a:r>
                      <a:endParaRPr lang="ar-SA" sz="3200" b="1" dirty="0">
                        <a:solidFill>
                          <a:srgbClr val="FFFF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 يذكر أن من معانيها الإقرار بالشيء والتأكيد عليه، </a:t>
                      </a:r>
                    </a:p>
                    <a:p>
                      <a:pPr lvl="0"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 كما يأتي من معانيها الشمول والثبات، فالقرُّ </a:t>
                      </a:r>
                      <a:r>
                        <a:rPr lang="ar-SA" sz="3200" b="1" dirty="0" err="1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هو"صب</a:t>
                      </a:r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الماء دفعة واحدة".</a:t>
                      </a:r>
                    </a:p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ابن من</a:t>
                      </a:r>
                      <a:r>
                        <a:rPr lang="ar-EG" sz="3200" b="1" dirty="0" err="1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ظور</a:t>
                      </a:r>
                      <a:r>
                        <a:rPr lang="ar-EG" sz="3200" b="1" baseline="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يتفق مع صاحب الصحاح (الجوهري)</a:t>
                      </a:r>
                      <a:r>
                        <a:rPr lang="ar-SA" sz="3200" b="1" baseline="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في:</a:t>
                      </a:r>
                    </a:p>
                    <a:p>
                      <a:pPr lvl="0" algn="ctr" rtl="1"/>
                      <a:r>
                        <a:rPr kumimoji="0" lang="ar-SA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"</a:t>
                      </a:r>
                      <a:r>
                        <a:rPr lang="ar-SA" sz="3200" b="1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القرارُ </a:t>
                      </a:r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في المكان: الاستقرار فيه</a:t>
                      </a:r>
                      <a:r>
                        <a:rPr lang="ar-SA" sz="3200" b="1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"، و"قرّ </a:t>
                      </a:r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الحديثَ في </a:t>
                      </a:r>
                      <a:r>
                        <a:rPr lang="ar-SA" sz="3200" b="1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أذنه يَقُرُّهُ، </a:t>
                      </a:r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كأنه </a:t>
                      </a:r>
                      <a:r>
                        <a:rPr lang="ar-SA" sz="3200" b="1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صبّه فيها".</a:t>
                      </a:r>
                      <a:endParaRPr lang="ar-SA" sz="3200" b="1" dirty="0" smtClean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BB6771B-26A9-48EF-B3B0-5AE8C336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27" y="253398"/>
            <a:ext cx="9954227" cy="59705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اصطلاحًا: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"التقرير"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الاصطلاحي الذي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نعنيه من مختلف المعاني المعجمية المذكورة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(الإقرار، التأكيد، الشمول، الثبات). </a:t>
            </a:r>
          </a:p>
          <a:p>
            <a:pPr>
              <a:lnSpc>
                <a:spcPct val="150000"/>
              </a:lnSpc>
            </a:pP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فالتقرير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قطعة نثريّة مكتوبة بمعايير محددة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وأسلوب معّين،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تقدّم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وصفًا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شاملاً لسير نشاط من الأنشطة الاجتماعيّة أو الثقافّية أو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الاقتصادية.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التعريفات التي تلم بكثير من أبعاد معنى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التقرير،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ذكره محمد صالح الشنطي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أن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التقرير: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"ضرب من ضروب الكتابة الوظيفية يتضمن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قدرًا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الحقائق و المعلومات حول موضوع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معين،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شخص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معين،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حالة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معينة،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بناءً على طلب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محدد،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وفقًا لغرض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مقصود".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6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xmlns="" id="{5BB6771B-26A9-48EF-B3B0-5AE8C336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80" y="133109"/>
            <a:ext cx="10428789" cy="60130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</a:t>
            </a:r>
            <a:r>
              <a:rPr lang="ar-EG" sz="3600" b="1" u="sng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رير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 يكتب استجابة لطلب أو نتيجة لوجود حاجة يطلب الوصول إليها عن طريق الكتابة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مادة التقرير وعماده ومضمونه: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</a:t>
            </a: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الحقائق والمعلومات، وهي من أنواع الكتابة الوظيفية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مجال فيه للخيالات، أو العبارات الأدبية، أو مخاطبة العواطف والمشاعر، 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بل حتى </a:t>
            </a: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 الرأي الشخصي لا يكتب في أغلب التقارير، إلا إذا كان منصوصًا على وجوب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تضمينه في التقرير من قبل طالبه، </a:t>
            </a:r>
          </a:p>
          <a:p>
            <a:r>
              <a:rPr lang="ar-EG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والرأي الذي يكتب هو الرأي المهني والموضوعي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ولا مجال فيه للعواطف، ولابد أن يستند هذا الرأي إلى الحقائق والمعلومات المشكلة لمادة التقرير، 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فتكون كتابته بمثابة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التفسير لها،                 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النتيجة المنطقية التي تقود إليها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31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633ECADF-7519-4875-9FF7-E2297A72E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706" y="1246189"/>
            <a:ext cx="8596668" cy="38807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مجالات العمل اليومية سواء في القطاع الحكومي أو القطاع الخاص التي تقوم بشكل رئيس على عدد من التقارير كالتقرير المالي والتقرير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الطبي،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ويصعب حصر جميع أنواع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التقارير؛ </a:t>
            </a:r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لتشعب المجالات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والأطر </a:t>
            </a:r>
            <a:r>
              <a:rPr lang="ar-SA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تُستخدم فيها التقارير.</a:t>
            </a:r>
          </a:p>
          <a:p>
            <a:pPr>
              <a:lnSpc>
                <a:spcPct val="150000"/>
              </a:lnSpc>
            </a:pPr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7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EDA6A798-EBFC-4A6C-8CC3-2171508CFDF8}"/>
              </a:ext>
            </a:extLst>
          </p:cNvPr>
          <p:cNvSpPr txBox="1"/>
          <p:nvPr/>
        </p:nvSpPr>
        <p:spPr>
          <a:xfrm>
            <a:off x="1932971" y="189466"/>
            <a:ext cx="679394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أين 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نحتاج كتابة </a:t>
            </a:r>
            <a:r>
              <a:rPr lang="ar-SA" sz="4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التقرير؟</a:t>
            </a:r>
            <a:endParaRPr lang="ar-SA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7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xmlns="" id="{72D82F53-4B27-4D3F-9C03-B401F0D87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91617"/>
              </p:ext>
            </p:extLst>
          </p:nvPr>
        </p:nvGraphicFramePr>
        <p:xfrm>
          <a:off x="462987" y="677291"/>
          <a:ext cx="10995949" cy="591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8</a:t>
            </a:fld>
            <a:endParaRPr lang="ar-SA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2D712D27-281C-403C-BD1B-A17393D31FCF}"/>
              </a:ext>
            </a:extLst>
          </p:cNvPr>
          <p:cNvSpPr/>
          <p:nvPr/>
        </p:nvSpPr>
        <p:spPr>
          <a:xfrm>
            <a:off x="3041407" y="149016"/>
            <a:ext cx="5406501" cy="10565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تصنيف 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التقارير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66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D9475908-6519-4866-8314-90696E21C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932155"/>
            <a:ext cx="11308465" cy="5526518"/>
          </a:xfrm>
          <a:solidFill>
            <a:srgbClr val="FFFFDD"/>
          </a:solidFill>
        </p:spPr>
        <p:txBody>
          <a:bodyPr>
            <a:noAutofit/>
          </a:bodyPr>
          <a:lstStyle/>
          <a:p>
            <a:endParaRPr lang="ar-SA" sz="28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عبارة عن قطعة نثرية مكتوبة لها بداية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ونهاية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وتحوي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معلومات رئيسية و معلومات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إضافية،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وله شكل ومضمون متعارف على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كتابته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وفق طريقة مخصوصة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مكونات التقرير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تخرج عن هذه العناصر الثلاثة: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مقدمة، ومتن، 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وخاتمة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).</a:t>
            </a:r>
          </a:p>
          <a:p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نوع التقرير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وطوله والغرض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كتابته هي ما يجعل التقارير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تتمايز،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ويختلف بعضها عن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بعض.</a:t>
            </a:r>
            <a:endParaRPr lang="ar-SA" sz="28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 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يهدف </a:t>
            </a:r>
            <a:r>
              <a:rPr lang="ar-EG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</a:t>
            </a:r>
            <a:r>
              <a:rPr lang="ar-SA" sz="2800" b="1" u="sng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لى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إيصال عدد من المعلومات المحددة بدقة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لذا يلزم أن تكون لغتهُ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موضوعية،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تتسم بالدقة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والوضوح والمباشرة.</a:t>
            </a:r>
          </a:p>
          <a:p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تميل 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اللغة الأدبية </a:t>
            </a: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المنمقة المعتمدة على الخيال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والبلاغة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يفضل أن يكون التقرير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موجزًا شاملاً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متشعب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التفاصيل،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ويلزم أن يكون التقرير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منظمًا،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يتبع ترتيبًا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منطقيًا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9</a:t>
            </a:fld>
            <a:endParaRPr lang="ar-SA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EB537016-27F2-4CC0-9DEA-99506EAACFAC}"/>
              </a:ext>
            </a:extLst>
          </p:cNvPr>
          <p:cNvSpPr/>
          <p:nvPr/>
        </p:nvSpPr>
        <p:spPr>
          <a:xfrm>
            <a:off x="2442259" y="0"/>
            <a:ext cx="5519214" cy="93215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مكونات </a:t>
            </a:r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التقرير</a:t>
            </a:r>
          </a:p>
        </p:txBody>
      </p:sp>
    </p:spTree>
    <p:extLst>
      <p:ext uri="{BB962C8B-B14F-4D97-AF65-F5344CB8AC3E}">
        <p14:creationId xmlns:p14="http://schemas.microsoft.com/office/powerpoint/2010/main" val="2254504857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أزرق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1158</Words>
  <Application>Microsoft Office PowerPoint</Application>
  <PresentationFormat>ملء الشاشة</PresentationFormat>
  <Paragraphs>100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Traditional Arabic</vt:lpstr>
      <vt:lpstr>Trebuchet MS</vt:lpstr>
      <vt:lpstr>Wingdings 3</vt:lpstr>
      <vt:lpstr>واجهة</vt:lpstr>
      <vt:lpstr>أنواع الكتابة الوظيفية</vt:lpstr>
      <vt:lpstr>المقدمة</vt:lpstr>
      <vt:lpstr>عرض تقديمي في PowerPoint</vt:lpstr>
      <vt:lpstr>أولاً: التقرير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صياغة هيكل التقرير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أالكتابة الوظيفية</dc:title>
  <dc:creator>jawahir alshehri</dc:creator>
  <cp:lastModifiedBy>MAC BOOK PRO</cp:lastModifiedBy>
  <cp:revision>57</cp:revision>
  <dcterms:created xsi:type="dcterms:W3CDTF">2018-01-22T17:59:09Z</dcterms:created>
  <dcterms:modified xsi:type="dcterms:W3CDTF">2018-09-24T16:21:24Z</dcterms:modified>
</cp:coreProperties>
</file>