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FDBB2-2556-476A-A028-550E4BB1F1BD}" type="datetimeFigureOut">
              <a:rPr lang="ar-AE" smtClean="0"/>
              <a:pPr/>
              <a:t>09/07/1441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384C5-3A99-41A3-8E14-CCB614EE412E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hyperlink" Target="https://www.google.com/url?sa=i&amp;url=https%3A%2F%2Fwww.clipart.email%2Fclipart%2Flemon-clipart-transparent-36668.html&amp;psig=AOvVaw14bUuSVnko-NCEjWUX2J4w&amp;ust=1583331902149000&amp;source=images&amp;cd=vfe&amp;ved=0CAIQjRxqFwoTCIiowJrB_ucCFQAAAAAdAAAAABAD" TargetMode="External"/><Relationship Id="rId3" Type="http://schemas.openxmlformats.org/officeDocument/2006/relationships/hyperlink" Target="https://www.google.com/url?sa=i&amp;url=https%3A%2F%2Fwebstockreview.net%2Fexplore%2Fpalm-clipart-pal%2F&amp;psig=AOvVaw2pTXHKli6-R9kjkVu6QH34&amp;ust=1583330817328000&amp;source=images&amp;cd=vfe&amp;ved=0CAIQjRxqFwoTCPC7hI-9_ucCFQAAAAAdAAAAABAD" TargetMode="External"/><Relationship Id="rId7" Type="http://schemas.openxmlformats.org/officeDocument/2006/relationships/hyperlink" Target="https://www.google.com/url?sa=i&amp;url=https%3A%2F%2Fwww.industrious.info%2F71%2F08797-spelling-bee-clipart-black-and-white.html&amp;psig=AOvVaw3wft29FqIFmOdshLRWNQqX&amp;ust=1583331023617000&amp;source=images&amp;cd=vfe&amp;ved=0CAIQjRxqFwoTCLiNrfO9_ucCFQAAAAAdAAAAABAF" TargetMode="External"/><Relationship Id="rId12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hyperlink" Target="https://www.google.com/url?sa=i&amp;url=http%3A%2F%2Fclipart-library.com%2Fart-grapes.html&amp;psig=AOvVaw2A8LfZJDrhkYCAnuT1h68Z&amp;ust=1583331447754000&amp;source=images&amp;cd=vfe&amp;ved=0CAIQjRxqFwoTCIi387e__ucCFQAAAAAdAAAAABAD" TargetMode="External"/><Relationship Id="rId5" Type="http://schemas.openxmlformats.org/officeDocument/2006/relationships/hyperlink" Target="https://www.google.com/url?sa=i&amp;url=http%3A%2F%2Fclipart-library.com%2Fcute-ant-cliparts.html&amp;psig=AOvVaw1o4BLcjwXCEed_Xt4hibRs&amp;ust=1583330973480000&amp;source=images&amp;cd=vfe&amp;ved=0CAIQjRxqFwoTCLDNtde9_ucCFQAAAAAdAAAAABAD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png"/><Relationship Id="rId9" Type="http://schemas.openxmlformats.org/officeDocument/2006/relationships/hyperlink" Target="https://www.google.com/url?sa=i&amp;url=https%3A%2F%2Fwww.arabpng.com%2Fpng-xcdh03%2F&amp;psig=AOvVaw1JykMQsIcsKxi-XhIuGf57&amp;ust=1583331191341000&amp;source=images&amp;cd=vfe&amp;ved=0CAIQjRxqFwoTCLCQl8m-_ucCFQAAAAAdAAAAABAD" TargetMode="Externa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267744" y="260648"/>
            <a:ext cx="6509433" cy="63809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ستطيل 6"/>
          <p:cNvSpPr/>
          <p:nvPr/>
        </p:nvSpPr>
        <p:spPr>
          <a:xfrm>
            <a:off x="2411760" y="404664"/>
            <a:ext cx="6264696" cy="41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اسـمـي : ..............................</a:t>
            </a:r>
            <a:r>
              <a:rPr lang="ar-AE" sz="1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تاريخ </a:t>
            </a:r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اليـوم : .......................................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8" name="Picture 4" descr=" 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118" t="18544" r="8445" b="8738"/>
          <a:stretch>
            <a:fillRect/>
          </a:stretch>
        </p:blipFill>
        <p:spPr bwMode="auto">
          <a:xfrm>
            <a:off x="2307875" y="908720"/>
            <a:ext cx="4541625" cy="5577860"/>
          </a:xfrm>
          <a:prstGeom prst="rect">
            <a:avLst/>
          </a:prstGeom>
          <a:noFill/>
        </p:spPr>
      </p:pic>
      <p:sp>
        <p:nvSpPr>
          <p:cNvPr id="9" name="مستطيل 8"/>
          <p:cNvSpPr/>
          <p:nvPr/>
        </p:nvSpPr>
        <p:spPr>
          <a:xfrm>
            <a:off x="5580112" y="1340768"/>
            <a:ext cx="3867350" cy="3563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4000" dirty="0" smtClean="0">
                <a:solidFill>
                  <a:schemeClr val="tx1"/>
                </a:solidFill>
                <a:latin typeface="منقط لتعليم الأطفال" pitchFamily="34" charset="0"/>
                <a:cs typeface="منقط لتعليم الأطفال" pitchFamily="34" charset="0"/>
              </a:rPr>
              <a:t>هـذه نـحـلة</a:t>
            </a:r>
          </a:p>
          <a:p>
            <a:pPr algn="ctr"/>
            <a:r>
              <a:rPr lang="ar-AE" sz="4000" dirty="0" smtClean="0">
                <a:solidFill>
                  <a:schemeClr val="tx1"/>
                </a:solidFill>
                <a:latin typeface="منقط لتعليم الأطفال" pitchFamily="34" charset="0"/>
                <a:cs typeface="منقط لتعليم الأطفال" pitchFamily="34" charset="0"/>
              </a:rPr>
              <a:t>صـغـيرة</a:t>
            </a:r>
          </a:p>
          <a:p>
            <a:pPr algn="ctr"/>
            <a:r>
              <a:rPr lang="ar-AE" sz="4000" dirty="0" smtClean="0">
                <a:solidFill>
                  <a:schemeClr val="tx1"/>
                </a:solidFill>
                <a:latin typeface="منقط لتعليم الأطفال" pitchFamily="34" charset="0"/>
                <a:cs typeface="منقط لتعليم الأطفال" pitchFamily="34" charset="0"/>
              </a:rPr>
              <a:t>تصـنع </a:t>
            </a:r>
          </a:p>
          <a:p>
            <a:pPr algn="ctr"/>
            <a:r>
              <a:rPr lang="ar-AE" sz="4000" dirty="0" smtClean="0">
                <a:solidFill>
                  <a:schemeClr val="tx1"/>
                </a:solidFill>
                <a:latin typeface="منقط لتعليم الأطفال" pitchFamily="34" charset="0"/>
                <a:cs typeface="منقط لتعليم الأطفال" pitchFamily="34" charset="0"/>
              </a:rPr>
              <a:t>العـسل </a:t>
            </a:r>
          </a:p>
          <a:p>
            <a:pPr algn="ctr"/>
            <a:r>
              <a:rPr lang="ar-AE" sz="4000" dirty="0" smtClean="0">
                <a:solidFill>
                  <a:schemeClr val="tx1"/>
                </a:solidFill>
                <a:latin typeface="منقط لتعليم الأطفال" pitchFamily="34" charset="0"/>
                <a:cs typeface="منقط لتعليم الأطفال" pitchFamily="34" charset="0"/>
              </a:rPr>
              <a:t>من رحيق </a:t>
            </a:r>
          </a:p>
          <a:p>
            <a:pPr algn="ctr"/>
            <a:r>
              <a:rPr lang="ar-AE" sz="4000" dirty="0" smtClean="0">
                <a:solidFill>
                  <a:schemeClr val="tx1"/>
                </a:solidFill>
                <a:latin typeface="منقط لتعليم الأطفال" pitchFamily="34" charset="0"/>
                <a:cs typeface="منقط لتعليم الأطفال" pitchFamily="34" charset="0"/>
              </a:rPr>
              <a:t>الأزهار </a:t>
            </a:r>
            <a:endParaRPr lang="ar-AE" sz="4000" dirty="0">
              <a:solidFill>
                <a:schemeClr val="tx1"/>
              </a:solidFill>
              <a:latin typeface="منقط لتعليم الأطفال" pitchFamily="34" charset="0"/>
              <a:cs typeface="منقط لتعليم الأطفال" pitchFamily="34" charset="0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691680" y="1196752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لنرسم </a:t>
            </a:r>
          </a:p>
          <a:p>
            <a:pPr algn="ctr"/>
            <a:r>
              <a:rPr lang="ar-AE" sz="1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الاشكال الهندسية </a:t>
            </a:r>
          </a:p>
          <a:p>
            <a:pPr algn="ctr"/>
            <a:r>
              <a:rPr lang="ar-AE" sz="1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المناسبة للنحلة 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300192" y="764704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1600" u="sng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إنسـخ</a:t>
            </a:r>
            <a:r>
              <a:rPr lang="ar-AE" sz="1600" u="sng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هذه العبارة </a:t>
            </a:r>
            <a:endParaRPr lang="ar-AE" sz="1600" u="sng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6300192" y="5301208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1600" u="sng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أكتـب كلمة      </a:t>
            </a:r>
            <a:r>
              <a:rPr lang="ar-AE" sz="1600" u="sng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نـحلـة </a:t>
            </a:r>
            <a:endParaRPr lang="ar-AE" sz="1600" u="sng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4" name="رابط مستقيم 13"/>
          <p:cNvCxnSpPr/>
          <p:nvPr/>
        </p:nvCxnSpPr>
        <p:spPr>
          <a:xfrm flipH="1">
            <a:off x="6084168" y="6309320"/>
            <a:ext cx="252028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267744" y="260648"/>
            <a:ext cx="6509433" cy="63809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" name="مستطيل 5"/>
          <p:cNvSpPr/>
          <p:nvPr/>
        </p:nvSpPr>
        <p:spPr>
          <a:xfrm>
            <a:off x="2411760" y="404664"/>
            <a:ext cx="6264696" cy="411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اسـمـي : ..............................</a:t>
            </a:r>
            <a:r>
              <a:rPr lang="ar-AE" sz="16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تاريخ </a:t>
            </a:r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اليـوم : .......................................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6228184" y="1052736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1600" u="sng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لنكتب الكلمات حسب الصور التي أمامك </a:t>
            </a:r>
            <a:endParaRPr lang="ar-AE" sz="1600" u="sng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8" name="Picture 2" descr="In my previous post , I reviewed Paper Folding Templates , by Trish Witkowski (Apple Press, 2012). The author expressed the desire for the t...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836712"/>
            <a:ext cx="5492106" cy="5689426"/>
          </a:xfrm>
          <a:prstGeom prst="rect">
            <a:avLst/>
          </a:prstGeom>
          <a:noFill/>
        </p:spPr>
      </p:pic>
      <p:sp>
        <p:nvSpPr>
          <p:cNvPr id="9" name="مستطيل 8"/>
          <p:cNvSpPr/>
          <p:nvPr/>
        </p:nvSpPr>
        <p:spPr>
          <a:xfrm>
            <a:off x="5508104" y="4725144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</a:t>
            </a:r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3851920" y="5733256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</a:t>
            </a:r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2195736" y="4797152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</a:t>
            </a:r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2195736" y="2924944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</a:t>
            </a:r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3851920" y="1988840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</a:t>
            </a:r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5508104" y="2996952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16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..........................</a:t>
            </a:r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4139952" y="1700808"/>
            <a:ext cx="1951175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19900" b="1" cap="none" spc="0" dirty="0" smtClean="0">
                <a:ln w="2857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</a:t>
            </a:r>
            <a:endParaRPr lang="ar-SA" sz="19900" b="1" cap="none" spc="0" dirty="0">
              <a:ln w="2857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323528" y="548680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028" name="Picture 4" descr="Image result for نخلة clipart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908720"/>
            <a:ext cx="936104" cy="936104"/>
          </a:xfrm>
          <a:prstGeom prst="rect">
            <a:avLst/>
          </a:prstGeom>
          <a:noFill/>
        </p:spPr>
      </p:pic>
      <p:sp>
        <p:nvSpPr>
          <p:cNvPr id="18" name="مستطيل 17"/>
          <p:cNvSpPr/>
          <p:nvPr/>
        </p:nvSpPr>
        <p:spPr>
          <a:xfrm>
            <a:off x="0" y="548680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2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نـخـلة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30" name="Picture 6" descr="Image result for نملة clipart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72200" y="1844824"/>
            <a:ext cx="936104" cy="936104"/>
          </a:xfrm>
          <a:prstGeom prst="rect">
            <a:avLst/>
          </a:prstGeom>
          <a:noFill/>
        </p:spPr>
      </p:pic>
      <p:pic>
        <p:nvPicPr>
          <p:cNvPr id="1032" name="Picture 8" descr="Image result for نحلةclipart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87824" y="3789040"/>
            <a:ext cx="792088" cy="773523"/>
          </a:xfrm>
          <a:prstGeom prst="rect">
            <a:avLst/>
          </a:prstGeom>
          <a:noFill/>
        </p:spPr>
      </p:pic>
      <p:sp>
        <p:nvSpPr>
          <p:cNvPr id="21" name="مستطيل 20"/>
          <p:cNvSpPr/>
          <p:nvPr/>
        </p:nvSpPr>
        <p:spPr>
          <a:xfrm>
            <a:off x="323528" y="1412776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ستطيل 21"/>
          <p:cNvSpPr/>
          <p:nvPr/>
        </p:nvSpPr>
        <p:spPr>
          <a:xfrm>
            <a:off x="0" y="1412776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2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نـمـلة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323528" y="2276872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4" name="مستطيل 23"/>
          <p:cNvSpPr/>
          <p:nvPr/>
        </p:nvSpPr>
        <p:spPr>
          <a:xfrm>
            <a:off x="0" y="2276872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2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نـحـلة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323528" y="3212976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6" name="مستطيل 25"/>
          <p:cNvSpPr/>
          <p:nvPr/>
        </p:nvSpPr>
        <p:spPr>
          <a:xfrm>
            <a:off x="0" y="3212976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2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نـــار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323528" y="4221088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8" name="مستطيل 27"/>
          <p:cNvSpPr/>
          <p:nvPr/>
        </p:nvSpPr>
        <p:spPr>
          <a:xfrm>
            <a:off x="0" y="4221088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2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عـنـب 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" name="مستطيل 28"/>
          <p:cNvSpPr/>
          <p:nvPr/>
        </p:nvSpPr>
        <p:spPr>
          <a:xfrm>
            <a:off x="323528" y="5229200"/>
            <a:ext cx="158417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0" name="مستطيل 29"/>
          <p:cNvSpPr/>
          <p:nvPr/>
        </p:nvSpPr>
        <p:spPr>
          <a:xfrm>
            <a:off x="0" y="5229200"/>
            <a:ext cx="2583904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ar-AE" sz="28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لـيـمـون</a:t>
            </a:r>
            <a:endParaRPr lang="ar-AE" sz="16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34" name="Picture 10" descr="Image result for نارclipart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1916832"/>
            <a:ext cx="576064" cy="716880"/>
          </a:xfrm>
          <a:prstGeom prst="rect">
            <a:avLst/>
          </a:prstGeom>
          <a:noFill/>
        </p:spPr>
      </p:pic>
      <p:pic>
        <p:nvPicPr>
          <p:cNvPr id="1036" name="Picture 12" descr="Image result for عنب clipart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44208" y="3789040"/>
            <a:ext cx="576064" cy="731045"/>
          </a:xfrm>
          <a:prstGeom prst="rect">
            <a:avLst/>
          </a:prstGeom>
          <a:noFill/>
        </p:spPr>
      </p:pic>
      <p:pic>
        <p:nvPicPr>
          <p:cNvPr id="1040" name="Picture 16" descr="Image result for clipart لليمون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88024" y="4725144"/>
            <a:ext cx="792088" cy="656355"/>
          </a:xfrm>
          <a:prstGeom prst="rect">
            <a:avLst/>
          </a:prstGeom>
          <a:noFill/>
        </p:spPr>
      </p:pic>
      <p:sp>
        <p:nvSpPr>
          <p:cNvPr id="35" name="مستطيل 34"/>
          <p:cNvSpPr/>
          <p:nvPr/>
        </p:nvSpPr>
        <p:spPr>
          <a:xfrm>
            <a:off x="6084168" y="3861048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251520" y="4077072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" name="مستطيل 36"/>
          <p:cNvSpPr/>
          <p:nvPr/>
        </p:nvSpPr>
        <p:spPr>
          <a:xfrm>
            <a:off x="4355976" y="1268760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8" name="مستطيل 37"/>
          <p:cNvSpPr/>
          <p:nvPr/>
        </p:nvSpPr>
        <p:spPr>
          <a:xfrm>
            <a:off x="251520" y="404664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2699792" y="4005064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" name="مستطيل 39"/>
          <p:cNvSpPr/>
          <p:nvPr/>
        </p:nvSpPr>
        <p:spPr>
          <a:xfrm>
            <a:off x="251520" y="2132856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5940152" y="2060848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2" name="مستطيل 41"/>
          <p:cNvSpPr/>
          <p:nvPr/>
        </p:nvSpPr>
        <p:spPr>
          <a:xfrm>
            <a:off x="323528" y="1268760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4355976" y="4797152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323528" y="5157192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" name="مستطيل 44"/>
          <p:cNvSpPr/>
          <p:nvPr/>
        </p:nvSpPr>
        <p:spPr>
          <a:xfrm>
            <a:off x="2771800" y="1988840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251520" y="3068960"/>
            <a:ext cx="432048" cy="411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 sz="16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</a:t>
            </a:r>
            <a:endParaRPr lang="ar-AE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64</Words>
  <Application>Microsoft Office PowerPoint</Application>
  <PresentationFormat>عرض على الشاشة (3:4)‏</PresentationFormat>
  <Paragraphs>60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3</cp:revision>
  <dcterms:created xsi:type="dcterms:W3CDTF">2020-03-01T16:32:34Z</dcterms:created>
  <dcterms:modified xsi:type="dcterms:W3CDTF">2020-03-03T15:02:53Z</dcterms:modified>
</cp:coreProperties>
</file>