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21" r:id="rId3"/>
    <p:sldId id="334" r:id="rId4"/>
    <p:sldId id="335" r:id="rId5"/>
    <p:sldId id="333" r:id="rId6"/>
    <p:sldId id="332" r:id="rId7"/>
    <p:sldId id="318" r:id="rId8"/>
    <p:sldId id="324" r:id="rId9"/>
    <p:sldId id="317" r:id="rId10"/>
    <p:sldId id="331" r:id="rId11"/>
    <p:sldId id="323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78" d="100"/>
          <a:sy n="78" d="100"/>
        </p:scale>
        <p:origin x="-136" y="-6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933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175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1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1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1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1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1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412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507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8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800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Lesson 7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extracellular matrix (ECM) in animal cells is made of: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cellulose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collagen fibers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chitin.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All of the above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083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960" y="1423759"/>
            <a:ext cx="578009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Plant cell walls are mainly made up of: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collagen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nucleic acid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starch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cellulose.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1141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dirty="0" smtClean="0"/>
              <a:t>A</a:t>
            </a:r>
            <a:endParaRPr lang="en-GB" sz="2800" dirty="0"/>
          </a:p>
          <a:p>
            <a:r>
              <a:rPr lang="en-GB" sz="2800" dirty="0"/>
              <a:t>3</a:t>
            </a:r>
            <a:r>
              <a:rPr lang="en-GB" sz="2800" dirty="0" smtClean="0"/>
              <a:t>. C </a:t>
            </a:r>
            <a:endParaRPr lang="en-GB" sz="2800" dirty="0"/>
          </a:p>
          <a:p>
            <a:r>
              <a:rPr lang="en-GB" sz="2800" dirty="0"/>
              <a:t>4. </a:t>
            </a:r>
            <a:r>
              <a:rPr lang="en-GB" sz="2800" dirty="0" smtClean="0"/>
              <a:t>C </a:t>
            </a:r>
            <a:endParaRPr lang="en-GB" sz="2800" dirty="0"/>
          </a:p>
          <a:p>
            <a:r>
              <a:rPr lang="en-GB" sz="2800" dirty="0"/>
              <a:t>5.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B 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A 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B</a:t>
            </a:r>
            <a:endParaRPr lang="en-GB" sz="2800" dirty="0"/>
          </a:p>
          <a:p>
            <a:r>
              <a:rPr lang="en-GB" sz="2800" dirty="0"/>
              <a:t>10. </a:t>
            </a:r>
            <a:r>
              <a:rPr lang="en-GB" sz="2800" dirty="0" smtClean="0"/>
              <a:t>D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nuclear envelope: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surrounds the nucleus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is composed of two layers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has pores to allow substances to pass through.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All of the above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6717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Chromatin is composed of: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DNA + protein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RNA + protein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DNA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RNA.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90201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organelles manufacture proteins?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Lysosomes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Mitochondria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Ribosomes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r>
              <a:rPr lang="en-US" sz="2800" dirty="0" smtClean="0"/>
              <a:t>D. Chloroplasts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7902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</a:t>
            </a:r>
            <a:r>
              <a:rPr lang="en-US" sz="2800" dirty="0" smtClean="0"/>
              <a:t>part of the endomembrane system </a:t>
            </a:r>
            <a:r>
              <a:rPr lang="en-US" sz="2800" dirty="0"/>
              <a:t>packages proteins for secretion from the cell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Lysosome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Golgi </a:t>
            </a:r>
            <a:r>
              <a:rPr lang="en-US" sz="2800" dirty="0" smtClean="0"/>
              <a:t>apparatus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Central vacuole </a:t>
            </a:r>
            <a:r>
              <a:rPr lang="en-US" sz="2800" dirty="0" smtClean="0"/>
              <a:t>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0813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Which </a:t>
            </a:r>
            <a:r>
              <a:rPr lang="en-US" sz="2800" dirty="0" smtClean="0"/>
              <a:t>of these is </a:t>
            </a:r>
            <a:r>
              <a:rPr lang="en-US" sz="2800" b="1" dirty="0" smtClean="0"/>
              <a:t>not</a:t>
            </a:r>
            <a:r>
              <a:rPr lang="en-US" sz="2800" dirty="0" smtClean="0"/>
              <a:t> considered to be part of the endomembrane system?</a:t>
            </a:r>
          </a:p>
          <a:p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Nuclear envelope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Endoplasmic reticulum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Golgi </a:t>
            </a:r>
            <a:r>
              <a:rPr lang="en-US" sz="2800" dirty="0" smtClean="0"/>
              <a:t>apparatus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r>
              <a:rPr lang="en-US" sz="2800" dirty="0" smtClean="0"/>
              <a:t>D. Chloroplast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08896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4960" y="1423759"/>
            <a:ext cx="945515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Additional membrane is synthesized in which part of the cell? </a:t>
            </a:r>
            <a:endParaRPr lang="en-US" sz="2800" dirty="0"/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Rough endoplasmic reticulum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Smooth endoplasmic reticulum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Golgi apparatus </a:t>
            </a:r>
            <a:r>
              <a:rPr lang="en-US" sz="2800" dirty="0" smtClean="0"/>
              <a:t>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3069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6390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of these organelles contains digestive enzymes?</a:t>
            </a:r>
            <a:endParaRPr lang="en-US" sz="2800" dirty="0"/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Golgi apparatus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Lysosomes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Nucleus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Ribosomes </a:t>
            </a:r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3062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5886" y="1260931"/>
            <a:ext cx="11316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Which </a:t>
            </a:r>
            <a:r>
              <a:rPr lang="en-US" sz="2800" dirty="0"/>
              <a:t>organelle helps a cell convert light energy into energy-rich carbohydrates? </a:t>
            </a:r>
            <a:endParaRPr lang="en-US" sz="2800" dirty="0" smtClean="0"/>
          </a:p>
          <a:p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Chloroplast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Mitochondrion 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Peroxisome </a:t>
            </a: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Golgi apparatus </a:t>
            </a:r>
          </a:p>
        </p:txBody>
      </p:sp>
    </p:spTree>
    <p:extLst>
      <p:ext uri="{BB962C8B-B14F-4D97-AF65-F5344CB8AC3E}">
        <p14:creationId xmlns:p14="http://schemas.microsoft.com/office/powerpoint/2010/main" val="3251896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10650</TotalTime>
  <Words>259</Words>
  <Application>Microsoft Macintosh PowerPoint</Application>
  <PresentationFormat>Custom</PresentationFormat>
  <Paragraphs>125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Amanda Harman</cp:lastModifiedBy>
  <cp:revision>115</cp:revision>
  <dcterms:created xsi:type="dcterms:W3CDTF">2015-08-05T18:06:14Z</dcterms:created>
  <dcterms:modified xsi:type="dcterms:W3CDTF">2016-01-04T13:23:43Z</dcterms:modified>
</cp:coreProperties>
</file>