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2" r:id="rId25"/>
    <p:sldId id="280" r:id="rId26"/>
    <p:sldId id="283" r:id="rId27"/>
    <p:sldId id="286" r:id="rId28"/>
    <p:sldId id="284" r:id="rId29"/>
    <p:sldId id="285" r:id="rId30"/>
    <p:sldId id="28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6800"/>
    <a:srgbClr val="013E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1" autoAdjust="0"/>
    <p:restoredTop sz="94660"/>
  </p:normalViewPr>
  <p:slideViewPr>
    <p:cSldViewPr>
      <p:cViewPr varScale="1">
        <p:scale>
          <a:sx n="69" d="100"/>
          <a:sy n="69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E59F8D-972A-443D-9F03-1E2E5FF0CAFA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6D7AA512-BBFE-40A9-857C-0363FA3875D2}">
      <dgm:prSet phldrT="[نص]" custT="1"/>
      <dgm:spPr/>
      <dgm:t>
        <a:bodyPr/>
        <a:lstStyle/>
        <a:p>
          <a:pPr rtl="1"/>
          <a:r>
            <a:rPr lang="ar-SA" sz="2000" b="1" smtClean="0"/>
            <a:t>1.المبيعات</a:t>
          </a:r>
          <a:endParaRPr lang="ar-SA" sz="2000" b="1" dirty="0"/>
        </a:p>
      </dgm:t>
    </dgm:pt>
    <dgm:pt modelId="{46F2B1A5-B0D8-4DB1-9DEC-417A9D84DA5B}" type="parTrans" cxnId="{274AC4D9-B6CA-453F-8B19-740449A06C34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93F916C1-4A99-4E6C-8B33-4E3E46F91F74}" type="sibTrans" cxnId="{274AC4D9-B6CA-453F-8B19-740449A06C34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A880FD62-8356-4915-A7DD-0F4B674CBC54}">
      <dgm:prSet custT="1"/>
      <dgm:spPr/>
      <dgm:t>
        <a:bodyPr/>
        <a:lstStyle/>
        <a:p>
          <a:pPr rtl="1"/>
          <a:r>
            <a:rPr lang="ar-SA" sz="2000" b="1" smtClean="0"/>
            <a:t>2. تكلفة المبيعات</a:t>
          </a:r>
          <a:endParaRPr lang="ar-SA" sz="2000" b="1" dirty="0" smtClean="0"/>
        </a:p>
      </dgm:t>
    </dgm:pt>
    <dgm:pt modelId="{9BF0A34D-CA73-4245-9B1C-F2B581CCCF73}" type="parTrans" cxnId="{B18D7874-EAFD-4D7C-8965-14B7FC7BDFC5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C7F5E1E2-323D-458A-97A8-CC019AA5B471}" type="sibTrans" cxnId="{B18D7874-EAFD-4D7C-8965-14B7FC7BDFC5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D69881C4-AB76-481B-90DC-C891DD2BF6C3}">
      <dgm:prSet phldrT="[نص]" custT="1"/>
      <dgm:spPr/>
      <dgm:t>
        <a:bodyPr/>
        <a:lstStyle/>
        <a:p>
          <a:pPr rtl="1"/>
          <a:r>
            <a:rPr lang="ar-SA" sz="2000" b="1" smtClean="0"/>
            <a:t>يقصد بها المبيعات الصافية أي بعد </a:t>
          </a:r>
          <a:r>
            <a:rPr lang="ar-SA" sz="2000" b="1" u="sng" smtClean="0"/>
            <a:t>طرح</a:t>
          </a:r>
          <a:r>
            <a:rPr lang="ar-SA" sz="2000" b="1" smtClean="0"/>
            <a:t> مردودات ومسموحات المبيعات منها </a:t>
          </a:r>
          <a:endParaRPr lang="ar-SA" sz="2000" b="1" dirty="0"/>
        </a:p>
      </dgm:t>
    </dgm:pt>
    <dgm:pt modelId="{7C07A8F5-01B7-4A3B-A4EC-81DBED34E606}" type="parTrans" cxnId="{A1A62532-8FA0-4A01-A096-5B643CCDFB93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65531EF6-854A-48BE-930C-3E65E2DDCB1D}" type="sibTrans" cxnId="{A1A62532-8FA0-4A01-A096-5B643CCDFB93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32753AF0-B8A7-40D9-8520-ABA18D00BC3B}">
      <dgm:prSet custT="1"/>
      <dgm:spPr/>
      <dgm:t>
        <a:bodyPr/>
        <a:lstStyle/>
        <a:p>
          <a:pPr rtl="1"/>
          <a:r>
            <a:rPr lang="ar-SA" sz="2000" b="1" smtClean="0"/>
            <a:t>عبارة عن </a:t>
          </a:r>
          <a:r>
            <a:rPr lang="ar-SA" sz="2000" b="1" u="sng" smtClean="0"/>
            <a:t>ثمن وتكاليف </a:t>
          </a:r>
          <a:r>
            <a:rPr lang="ar-SA" sz="2000" b="1" smtClean="0"/>
            <a:t>المبيعات التي باعتها الشركة خلال الفترة ، وتسمى ايضا تكاليف البضاعة المباعة وتحسب من خلال الآتى:-                                                             صافي المشتريات + بضاعة أول المدة - بضاعة أخر المدة</a:t>
          </a:r>
          <a:endParaRPr lang="ar-SA" sz="2000" b="1" dirty="0" smtClean="0"/>
        </a:p>
      </dgm:t>
    </dgm:pt>
    <dgm:pt modelId="{A4E2033A-F493-4C09-B774-941E3AC6C19C}" type="parTrans" cxnId="{C6BABA0A-CA52-4D47-B398-B075B86C9C30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3A571AC6-387D-4336-B492-FE2A69AF9191}" type="sibTrans" cxnId="{C6BABA0A-CA52-4D47-B398-B075B86C9C30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53524173-B732-43CB-B813-408052995DC0}" type="pres">
      <dgm:prSet presAssocID="{BAE59F8D-972A-443D-9F03-1E2E5FF0CAFA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41CE30EE-EDFA-4767-BBCA-1F62471372DA}" type="pres">
      <dgm:prSet presAssocID="{6D7AA512-BBFE-40A9-857C-0363FA3875D2}" presName="composite" presStyleCnt="0"/>
      <dgm:spPr/>
      <dgm:t>
        <a:bodyPr/>
        <a:lstStyle/>
        <a:p>
          <a:endParaRPr lang="en-US"/>
        </a:p>
      </dgm:t>
    </dgm:pt>
    <dgm:pt modelId="{B595E670-71A7-4B4F-A7A2-7D9931FE59EB}" type="pres">
      <dgm:prSet presAssocID="{6D7AA512-BBFE-40A9-857C-0363FA3875D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D7E91B6-118B-4BEC-A2AB-1FCFF6AB95EE}" type="pres">
      <dgm:prSet presAssocID="{6D7AA512-BBFE-40A9-857C-0363FA3875D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CBEBCC8-C7FF-4C63-A78D-C72A6C9B6BE4}" type="pres">
      <dgm:prSet presAssocID="{93F916C1-4A99-4E6C-8B33-4E3E46F91F74}" presName="sp" presStyleCnt="0"/>
      <dgm:spPr/>
      <dgm:t>
        <a:bodyPr/>
        <a:lstStyle/>
        <a:p>
          <a:endParaRPr lang="en-US"/>
        </a:p>
      </dgm:t>
    </dgm:pt>
    <dgm:pt modelId="{695FE417-2FA7-42A8-92E8-4BB08EB1468A}" type="pres">
      <dgm:prSet presAssocID="{A880FD62-8356-4915-A7DD-0F4B674CBC54}" presName="composite" presStyleCnt="0"/>
      <dgm:spPr/>
      <dgm:t>
        <a:bodyPr/>
        <a:lstStyle/>
        <a:p>
          <a:endParaRPr lang="en-US"/>
        </a:p>
      </dgm:t>
    </dgm:pt>
    <dgm:pt modelId="{6D752125-4CBE-4230-B92B-81DDD802CDBC}" type="pres">
      <dgm:prSet presAssocID="{A880FD62-8356-4915-A7DD-0F4B674CBC54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F2A0D38-3FC3-432B-A52E-D881D88A73A6}" type="pres">
      <dgm:prSet presAssocID="{A880FD62-8356-4915-A7DD-0F4B674CBC54}" presName="descendantText" presStyleLbl="alignAcc1" presStyleIdx="1" presStyleCnt="2" custScaleY="15762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ED2D612E-6D96-45B5-8FDC-4E2A1AA59D3B}" type="presOf" srcId="{32753AF0-B8A7-40D9-8520-ABA18D00BC3B}" destId="{BF2A0D38-3FC3-432B-A52E-D881D88A73A6}" srcOrd="0" destOrd="0" presId="urn:microsoft.com/office/officeart/2005/8/layout/chevron2"/>
    <dgm:cxn modelId="{0231B410-EF1D-426F-86FA-ED8152213A2C}" type="presOf" srcId="{D69881C4-AB76-481B-90DC-C891DD2BF6C3}" destId="{1D7E91B6-118B-4BEC-A2AB-1FCFF6AB95EE}" srcOrd="0" destOrd="0" presId="urn:microsoft.com/office/officeart/2005/8/layout/chevron2"/>
    <dgm:cxn modelId="{C6BABA0A-CA52-4D47-B398-B075B86C9C30}" srcId="{A880FD62-8356-4915-A7DD-0F4B674CBC54}" destId="{32753AF0-B8A7-40D9-8520-ABA18D00BC3B}" srcOrd="0" destOrd="0" parTransId="{A4E2033A-F493-4C09-B774-941E3AC6C19C}" sibTransId="{3A571AC6-387D-4336-B492-FE2A69AF9191}"/>
    <dgm:cxn modelId="{4A0A9715-EB85-4D23-B5C9-2734D40DC394}" type="presOf" srcId="{BAE59F8D-972A-443D-9F03-1E2E5FF0CAFA}" destId="{53524173-B732-43CB-B813-408052995DC0}" srcOrd="0" destOrd="0" presId="urn:microsoft.com/office/officeart/2005/8/layout/chevron2"/>
    <dgm:cxn modelId="{274AC4D9-B6CA-453F-8B19-740449A06C34}" srcId="{BAE59F8D-972A-443D-9F03-1E2E5FF0CAFA}" destId="{6D7AA512-BBFE-40A9-857C-0363FA3875D2}" srcOrd="0" destOrd="0" parTransId="{46F2B1A5-B0D8-4DB1-9DEC-417A9D84DA5B}" sibTransId="{93F916C1-4A99-4E6C-8B33-4E3E46F91F74}"/>
    <dgm:cxn modelId="{A1A62532-8FA0-4A01-A096-5B643CCDFB93}" srcId="{6D7AA512-BBFE-40A9-857C-0363FA3875D2}" destId="{D69881C4-AB76-481B-90DC-C891DD2BF6C3}" srcOrd="0" destOrd="0" parTransId="{7C07A8F5-01B7-4A3B-A4EC-81DBED34E606}" sibTransId="{65531EF6-854A-48BE-930C-3E65E2DDCB1D}"/>
    <dgm:cxn modelId="{C9E2FE73-B4BF-4C1F-95C3-3B5963B4BC64}" type="presOf" srcId="{A880FD62-8356-4915-A7DD-0F4B674CBC54}" destId="{6D752125-4CBE-4230-B92B-81DDD802CDBC}" srcOrd="0" destOrd="0" presId="urn:microsoft.com/office/officeart/2005/8/layout/chevron2"/>
    <dgm:cxn modelId="{B18D7874-EAFD-4D7C-8965-14B7FC7BDFC5}" srcId="{BAE59F8D-972A-443D-9F03-1E2E5FF0CAFA}" destId="{A880FD62-8356-4915-A7DD-0F4B674CBC54}" srcOrd="1" destOrd="0" parTransId="{9BF0A34D-CA73-4245-9B1C-F2B581CCCF73}" sibTransId="{C7F5E1E2-323D-458A-97A8-CC019AA5B471}"/>
    <dgm:cxn modelId="{27A65960-9026-49AA-B73C-154666A2EA32}" type="presOf" srcId="{6D7AA512-BBFE-40A9-857C-0363FA3875D2}" destId="{B595E670-71A7-4B4F-A7A2-7D9931FE59EB}" srcOrd="0" destOrd="0" presId="urn:microsoft.com/office/officeart/2005/8/layout/chevron2"/>
    <dgm:cxn modelId="{E79B1D38-EDF8-419F-AE83-128C40049412}" type="presParOf" srcId="{53524173-B732-43CB-B813-408052995DC0}" destId="{41CE30EE-EDFA-4767-BBCA-1F62471372DA}" srcOrd="0" destOrd="0" presId="urn:microsoft.com/office/officeart/2005/8/layout/chevron2"/>
    <dgm:cxn modelId="{1A5754C1-E7C3-42F4-9289-04B3D08C7938}" type="presParOf" srcId="{41CE30EE-EDFA-4767-BBCA-1F62471372DA}" destId="{B595E670-71A7-4B4F-A7A2-7D9931FE59EB}" srcOrd="0" destOrd="0" presId="urn:microsoft.com/office/officeart/2005/8/layout/chevron2"/>
    <dgm:cxn modelId="{D8CBF017-2BCD-46C6-BB21-579E3FEF3FEF}" type="presParOf" srcId="{41CE30EE-EDFA-4767-BBCA-1F62471372DA}" destId="{1D7E91B6-118B-4BEC-A2AB-1FCFF6AB95EE}" srcOrd="1" destOrd="0" presId="urn:microsoft.com/office/officeart/2005/8/layout/chevron2"/>
    <dgm:cxn modelId="{274F62A6-0752-4FA6-8813-DE35F70C6251}" type="presParOf" srcId="{53524173-B732-43CB-B813-408052995DC0}" destId="{BCBEBCC8-C7FF-4C63-A78D-C72A6C9B6BE4}" srcOrd="1" destOrd="0" presId="urn:microsoft.com/office/officeart/2005/8/layout/chevron2"/>
    <dgm:cxn modelId="{2B464728-D079-471B-BD51-D1AE95D4229D}" type="presParOf" srcId="{53524173-B732-43CB-B813-408052995DC0}" destId="{695FE417-2FA7-42A8-92E8-4BB08EB1468A}" srcOrd="2" destOrd="0" presId="urn:microsoft.com/office/officeart/2005/8/layout/chevron2"/>
    <dgm:cxn modelId="{FD8FA0CE-3338-4BF1-A851-A018C86180CB}" type="presParOf" srcId="{695FE417-2FA7-42A8-92E8-4BB08EB1468A}" destId="{6D752125-4CBE-4230-B92B-81DDD802CDBC}" srcOrd="0" destOrd="0" presId="urn:microsoft.com/office/officeart/2005/8/layout/chevron2"/>
    <dgm:cxn modelId="{43832798-C94C-4365-A693-7F0D649F342B}" type="presParOf" srcId="{695FE417-2FA7-42A8-92E8-4BB08EB1468A}" destId="{BF2A0D38-3FC3-432B-A52E-D881D88A73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1106EF4-74BA-4A9C-9756-EA5CFF119E20}" type="doc">
      <dgm:prSet loTypeId="urn:microsoft.com/office/officeart/2005/8/layout/vList6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788A7067-9723-4B82-B8C7-CBC3CC4937EC}">
      <dgm:prSet phldrT="[نص]" custT="1"/>
      <dgm:spPr/>
      <dgm:t>
        <a:bodyPr/>
        <a:lstStyle/>
        <a:p>
          <a:pPr rtl="1"/>
          <a:r>
            <a:rPr lang="ar-SA" sz="3200" b="1" smtClean="0"/>
            <a:t>السندات</a:t>
          </a:r>
          <a:endParaRPr lang="ar-SA" sz="3200" b="1" dirty="0"/>
        </a:p>
      </dgm:t>
    </dgm:pt>
    <dgm:pt modelId="{D70AAA59-E812-4D1C-9AFA-C8329078DF9D}" type="parTrans" cxnId="{F0ED3D92-2D11-42FA-B16F-5D01966FECED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CC5F5CF1-D291-4310-9B94-05DE6EE0DF50}" type="sibTrans" cxnId="{F0ED3D92-2D11-42FA-B16F-5D01966FECED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CBAB7144-5B8F-4B40-8974-6AACCABBAC54}">
      <dgm:prSet custT="1"/>
      <dgm:spPr/>
      <dgm:t>
        <a:bodyPr/>
        <a:lstStyle/>
        <a:p>
          <a:pPr rtl="1"/>
          <a:r>
            <a:rPr lang="ar-SA" sz="3200" b="1" smtClean="0"/>
            <a:t>الديون طويلة الأجل</a:t>
          </a:r>
          <a:endParaRPr lang="ar-SA" sz="3200" b="1" dirty="0"/>
        </a:p>
      </dgm:t>
    </dgm:pt>
    <dgm:pt modelId="{4CD60018-16C1-4941-B488-735323D4B4A9}" type="parTrans" cxnId="{10515BBB-7027-4FA8-9045-6D88FBEC55CF}">
      <dgm:prSet/>
      <dgm:spPr/>
      <dgm:t>
        <a:bodyPr/>
        <a:lstStyle/>
        <a:p>
          <a:pPr rtl="1"/>
          <a:endParaRPr lang="ar-SA"/>
        </a:p>
      </dgm:t>
    </dgm:pt>
    <dgm:pt modelId="{9ED58880-7AE2-41B0-A7D1-6B72C34C3446}" type="sibTrans" cxnId="{10515BBB-7027-4FA8-9045-6D88FBEC55CF}">
      <dgm:prSet/>
      <dgm:spPr/>
      <dgm:t>
        <a:bodyPr/>
        <a:lstStyle/>
        <a:p>
          <a:pPr rtl="1"/>
          <a:endParaRPr lang="ar-SA"/>
        </a:p>
      </dgm:t>
    </dgm:pt>
    <dgm:pt modelId="{98182FB6-64C0-4796-BD54-94092D227846}">
      <dgm:prSet phldrT="[نص]" custT="1"/>
      <dgm:spPr/>
      <dgm:t>
        <a:bodyPr/>
        <a:lstStyle/>
        <a:p>
          <a:pPr rtl="1"/>
          <a:r>
            <a:rPr lang="ar-SA" sz="2200" b="1" dirty="0" smtClean="0"/>
            <a:t>عبارة عن عقد إقتراض بين الشركة المصدرة (</a:t>
          </a:r>
          <a:r>
            <a:rPr lang="ar-SA" sz="2200" b="1" dirty="0" smtClean="0">
              <a:solidFill>
                <a:srgbClr val="C00000"/>
              </a:solidFill>
            </a:rPr>
            <a:t>المقترض</a:t>
          </a:r>
          <a:r>
            <a:rPr lang="ar-SA" sz="2200" b="1" dirty="0" smtClean="0"/>
            <a:t>)  ومشتري السند (</a:t>
          </a:r>
          <a:r>
            <a:rPr lang="ar-SA" sz="2200" b="1" dirty="0" smtClean="0">
              <a:solidFill>
                <a:srgbClr val="C00000"/>
              </a:solidFill>
            </a:rPr>
            <a:t>المقرض</a:t>
          </a:r>
          <a:r>
            <a:rPr lang="ar-SA" sz="2200" b="1" dirty="0" smtClean="0"/>
            <a:t>) ويصدر السند مدونا عليها قيمتها الاسمية ، ومعدل الفائدة (سعر الكوبون) ومدة القرض وتاريخ دفع الفوائد</a:t>
          </a:r>
          <a:endParaRPr lang="ar-SA" sz="2200" b="1" dirty="0"/>
        </a:p>
      </dgm:t>
    </dgm:pt>
    <dgm:pt modelId="{83E5B32B-E5A3-41B4-9AF7-7A5AD4E9A76E}" type="parTrans" cxnId="{87FB23DB-5CD2-4E30-9747-25C82AF9B001}">
      <dgm:prSet/>
      <dgm:spPr/>
      <dgm:t>
        <a:bodyPr/>
        <a:lstStyle/>
        <a:p>
          <a:pPr rtl="1"/>
          <a:endParaRPr lang="ar-SA"/>
        </a:p>
      </dgm:t>
    </dgm:pt>
    <dgm:pt modelId="{A5BD73C0-D71F-4999-97E3-7D2FD08223E1}" type="sibTrans" cxnId="{87FB23DB-5CD2-4E30-9747-25C82AF9B001}">
      <dgm:prSet/>
      <dgm:spPr/>
      <dgm:t>
        <a:bodyPr/>
        <a:lstStyle/>
        <a:p>
          <a:pPr rtl="1"/>
          <a:endParaRPr lang="ar-SA"/>
        </a:p>
      </dgm:t>
    </dgm:pt>
    <dgm:pt modelId="{7236B8B0-0E7B-421F-8E27-BF4FD5B68AC0}">
      <dgm:prSet custT="1"/>
      <dgm:spPr/>
      <dgm:t>
        <a:bodyPr/>
        <a:lstStyle/>
        <a:p>
          <a:pPr rtl="1"/>
          <a:r>
            <a:rPr lang="ar-SA" sz="2600" b="1" dirty="0" smtClean="0"/>
            <a:t>هي الديون على الشركة والتي يحين استحقاقها بعد مرور </a:t>
          </a:r>
          <a:r>
            <a:rPr lang="ar-SA" sz="2600" b="1" dirty="0" smtClean="0">
              <a:solidFill>
                <a:srgbClr val="C00000"/>
              </a:solidFill>
            </a:rPr>
            <a:t>أكثر من سنة </a:t>
          </a:r>
          <a:endParaRPr lang="ar-SA" sz="2600" b="1" dirty="0">
            <a:solidFill>
              <a:srgbClr val="C00000"/>
            </a:solidFill>
          </a:endParaRPr>
        </a:p>
      </dgm:t>
    </dgm:pt>
    <dgm:pt modelId="{00797369-098B-4FF0-B8E7-BF74B3F9447D}" type="parTrans" cxnId="{1983EC63-147B-4F8F-B556-8DE63E6888AF}">
      <dgm:prSet/>
      <dgm:spPr/>
      <dgm:t>
        <a:bodyPr/>
        <a:lstStyle/>
        <a:p>
          <a:pPr rtl="1"/>
          <a:endParaRPr lang="ar-SA"/>
        </a:p>
      </dgm:t>
    </dgm:pt>
    <dgm:pt modelId="{BA928035-A386-42D8-B76B-AD689E8A5CE9}" type="sibTrans" cxnId="{1983EC63-147B-4F8F-B556-8DE63E6888AF}">
      <dgm:prSet/>
      <dgm:spPr/>
      <dgm:t>
        <a:bodyPr/>
        <a:lstStyle/>
        <a:p>
          <a:pPr rtl="1"/>
          <a:endParaRPr lang="ar-SA"/>
        </a:p>
      </dgm:t>
    </dgm:pt>
    <dgm:pt modelId="{5174FD93-61D9-4301-A5F5-80898D5FBC6C}" type="pres">
      <dgm:prSet presAssocID="{81106EF4-74BA-4A9C-9756-EA5CFF119E20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B583A73D-CCB4-4F68-AC18-DA144853DA08}" type="pres">
      <dgm:prSet presAssocID="{788A7067-9723-4B82-B8C7-CBC3CC4937EC}" presName="linNode" presStyleCnt="0"/>
      <dgm:spPr/>
      <dgm:t>
        <a:bodyPr/>
        <a:lstStyle/>
        <a:p>
          <a:pPr rtl="1"/>
          <a:endParaRPr lang="ar-SA"/>
        </a:p>
      </dgm:t>
    </dgm:pt>
    <dgm:pt modelId="{DF60ADE5-8A91-485A-B2CE-BB4AB7359A08}" type="pres">
      <dgm:prSet presAssocID="{788A7067-9723-4B82-B8C7-CBC3CC4937EC}" presName="parentShp" presStyleLbl="node1" presStyleIdx="0" presStyleCnt="2" custScaleX="62392" custScaleY="71591" custLinFactNeighborX="-37" custLinFactNeighborY="275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2B28C74-F8B7-4E5E-BC11-F22808CE5300}" type="pres">
      <dgm:prSet presAssocID="{788A7067-9723-4B82-B8C7-CBC3CC4937EC}" presName="childShp" presStyleLbl="bgAccFollowNode1" presStyleIdx="0" presStyleCnt="2" custScaleX="116668" custScaleY="8497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777CFAA-C350-407C-A89A-B9D8AF6A0FA2}" type="pres">
      <dgm:prSet presAssocID="{CC5F5CF1-D291-4310-9B94-05DE6EE0DF50}" presName="spacing" presStyleCnt="0"/>
      <dgm:spPr/>
      <dgm:t>
        <a:bodyPr/>
        <a:lstStyle/>
        <a:p>
          <a:pPr rtl="1"/>
          <a:endParaRPr lang="ar-SA"/>
        </a:p>
      </dgm:t>
    </dgm:pt>
    <dgm:pt modelId="{5562AA7F-235F-464E-A6DC-B682C8495A08}" type="pres">
      <dgm:prSet presAssocID="{CBAB7144-5B8F-4B40-8974-6AACCABBAC54}" presName="linNode" presStyleCnt="0"/>
      <dgm:spPr/>
      <dgm:t>
        <a:bodyPr/>
        <a:lstStyle/>
        <a:p>
          <a:endParaRPr lang="en-US"/>
        </a:p>
      </dgm:t>
    </dgm:pt>
    <dgm:pt modelId="{A9C51945-B485-4D31-B0E4-3C3FF408E7F5}" type="pres">
      <dgm:prSet presAssocID="{CBAB7144-5B8F-4B40-8974-6AACCABBAC54}" presName="parentShp" presStyleLbl="node1" presStyleIdx="1" presStyleCnt="2" custScaleX="62500" custScaleY="60165" custLinFactNeighborX="-500" custLinFactNeighborY="-168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F45ED90-EAA6-4BA7-AE3F-B8F96A009E0D}" type="pres">
      <dgm:prSet presAssocID="{CBAB7144-5B8F-4B40-8974-6AACCABBAC54}" presName="childShp" presStyleLbl="bgAccFollowNode1" presStyleIdx="1" presStyleCnt="2" custScaleX="116924" custScaleY="7123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A61F5D92-2187-4B22-AD21-EFAA3679B739}" type="presOf" srcId="{788A7067-9723-4B82-B8C7-CBC3CC4937EC}" destId="{DF60ADE5-8A91-485A-B2CE-BB4AB7359A08}" srcOrd="0" destOrd="0" presId="urn:microsoft.com/office/officeart/2005/8/layout/vList6"/>
    <dgm:cxn modelId="{0EE00B91-3550-4A87-9FA5-7167915B34D2}" type="presOf" srcId="{81106EF4-74BA-4A9C-9756-EA5CFF119E20}" destId="{5174FD93-61D9-4301-A5F5-80898D5FBC6C}" srcOrd="0" destOrd="0" presId="urn:microsoft.com/office/officeart/2005/8/layout/vList6"/>
    <dgm:cxn modelId="{BCD71CC7-B8B7-4DBC-91D4-A1DD43A5B700}" type="presOf" srcId="{7236B8B0-0E7B-421F-8E27-BF4FD5B68AC0}" destId="{CF45ED90-EAA6-4BA7-AE3F-B8F96A009E0D}" srcOrd="0" destOrd="0" presId="urn:microsoft.com/office/officeart/2005/8/layout/vList6"/>
    <dgm:cxn modelId="{10515BBB-7027-4FA8-9045-6D88FBEC55CF}" srcId="{81106EF4-74BA-4A9C-9756-EA5CFF119E20}" destId="{CBAB7144-5B8F-4B40-8974-6AACCABBAC54}" srcOrd="1" destOrd="0" parTransId="{4CD60018-16C1-4941-B488-735323D4B4A9}" sibTransId="{9ED58880-7AE2-41B0-A7D1-6B72C34C3446}"/>
    <dgm:cxn modelId="{87FB23DB-5CD2-4E30-9747-25C82AF9B001}" srcId="{788A7067-9723-4B82-B8C7-CBC3CC4937EC}" destId="{98182FB6-64C0-4796-BD54-94092D227846}" srcOrd="0" destOrd="0" parTransId="{83E5B32B-E5A3-41B4-9AF7-7A5AD4E9A76E}" sibTransId="{A5BD73C0-D71F-4999-97E3-7D2FD08223E1}"/>
    <dgm:cxn modelId="{1983EC63-147B-4F8F-B556-8DE63E6888AF}" srcId="{CBAB7144-5B8F-4B40-8974-6AACCABBAC54}" destId="{7236B8B0-0E7B-421F-8E27-BF4FD5B68AC0}" srcOrd="0" destOrd="0" parTransId="{00797369-098B-4FF0-B8E7-BF74B3F9447D}" sibTransId="{BA928035-A386-42D8-B76B-AD689E8A5CE9}"/>
    <dgm:cxn modelId="{3BC573D5-316F-4B99-B1DB-17155625F9A4}" type="presOf" srcId="{CBAB7144-5B8F-4B40-8974-6AACCABBAC54}" destId="{A9C51945-B485-4D31-B0E4-3C3FF408E7F5}" srcOrd="0" destOrd="0" presId="urn:microsoft.com/office/officeart/2005/8/layout/vList6"/>
    <dgm:cxn modelId="{F0ED3D92-2D11-42FA-B16F-5D01966FECED}" srcId="{81106EF4-74BA-4A9C-9756-EA5CFF119E20}" destId="{788A7067-9723-4B82-B8C7-CBC3CC4937EC}" srcOrd="0" destOrd="0" parTransId="{D70AAA59-E812-4D1C-9AFA-C8329078DF9D}" sibTransId="{CC5F5CF1-D291-4310-9B94-05DE6EE0DF50}"/>
    <dgm:cxn modelId="{37866970-F266-425A-BB38-3544E404E6E5}" type="presOf" srcId="{98182FB6-64C0-4796-BD54-94092D227846}" destId="{B2B28C74-F8B7-4E5E-BC11-F22808CE5300}" srcOrd="0" destOrd="0" presId="urn:microsoft.com/office/officeart/2005/8/layout/vList6"/>
    <dgm:cxn modelId="{3D06473C-F570-4071-8011-EA130337743D}" type="presParOf" srcId="{5174FD93-61D9-4301-A5F5-80898D5FBC6C}" destId="{B583A73D-CCB4-4F68-AC18-DA144853DA08}" srcOrd="0" destOrd="0" presId="urn:microsoft.com/office/officeart/2005/8/layout/vList6"/>
    <dgm:cxn modelId="{BE450238-094C-49AE-93E8-94C55BBF37FA}" type="presParOf" srcId="{B583A73D-CCB4-4F68-AC18-DA144853DA08}" destId="{DF60ADE5-8A91-485A-B2CE-BB4AB7359A08}" srcOrd="0" destOrd="0" presId="urn:microsoft.com/office/officeart/2005/8/layout/vList6"/>
    <dgm:cxn modelId="{1EBEA8D2-A887-4F27-866A-4487124B1881}" type="presParOf" srcId="{B583A73D-CCB4-4F68-AC18-DA144853DA08}" destId="{B2B28C74-F8B7-4E5E-BC11-F22808CE5300}" srcOrd="1" destOrd="0" presId="urn:microsoft.com/office/officeart/2005/8/layout/vList6"/>
    <dgm:cxn modelId="{61ABBB38-84C7-4937-A86E-34829817789C}" type="presParOf" srcId="{5174FD93-61D9-4301-A5F5-80898D5FBC6C}" destId="{5777CFAA-C350-407C-A89A-B9D8AF6A0FA2}" srcOrd="1" destOrd="0" presId="urn:microsoft.com/office/officeart/2005/8/layout/vList6"/>
    <dgm:cxn modelId="{66119C30-EBE1-4107-AED8-FAA832D4DDD8}" type="presParOf" srcId="{5174FD93-61D9-4301-A5F5-80898D5FBC6C}" destId="{5562AA7F-235F-464E-A6DC-B682C8495A08}" srcOrd="2" destOrd="0" presId="urn:microsoft.com/office/officeart/2005/8/layout/vList6"/>
    <dgm:cxn modelId="{02CA6CA7-8599-41B7-9558-80B5E9E72266}" type="presParOf" srcId="{5562AA7F-235F-464E-A6DC-B682C8495A08}" destId="{A9C51945-B485-4D31-B0E4-3C3FF408E7F5}" srcOrd="0" destOrd="0" presId="urn:microsoft.com/office/officeart/2005/8/layout/vList6"/>
    <dgm:cxn modelId="{04E7A2DF-2F32-42D4-BD3E-9A44C17BCCD4}" type="presParOf" srcId="{5562AA7F-235F-464E-A6DC-B682C8495A08}" destId="{CF45ED90-EAA6-4BA7-AE3F-B8F96A009E0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E16966B-DCB8-4516-BCB7-D93B0E71025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98A44F82-CA6D-4C2A-A134-D89673CB52FA}">
      <dgm:prSet phldrT="[نص]" custT="1"/>
      <dgm:spPr/>
      <dgm:t>
        <a:bodyPr/>
        <a:lstStyle/>
        <a:p>
          <a:pPr rtl="1"/>
          <a:r>
            <a:rPr lang="ar-SA" sz="2800" b="1" dirty="0" smtClean="0"/>
            <a:t>حقوق المساهمين</a:t>
          </a:r>
          <a:endParaRPr lang="ar-SA" sz="2800" b="1" dirty="0"/>
        </a:p>
      </dgm:t>
    </dgm:pt>
    <dgm:pt modelId="{E8ACED14-BDC4-4D21-A337-1C41CC1B9549}" type="parTrans" cxnId="{89D75D5A-D125-4334-BF73-4F6178B00434}">
      <dgm:prSet/>
      <dgm:spPr/>
      <dgm:t>
        <a:bodyPr/>
        <a:lstStyle/>
        <a:p>
          <a:pPr rtl="1"/>
          <a:endParaRPr lang="ar-SA"/>
        </a:p>
      </dgm:t>
    </dgm:pt>
    <dgm:pt modelId="{2DFB407B-6187-44A0-BADE-0C734A74D122}" type="sibTrans" cxnId="{89D75D5A-D125-4334-BF73-4F6178B00434}">
      <dgm:prSet/>
      <dgm:spPr/>
      <dgm:t>
        <a:bodyPr/>
        <a:lstStyle/>
        <a:p>
          <a:pPr rtl="1"/>
          <a:endParaRPr lang="ar-SA"/>
        </a:p>
      </dgm:t>
    </dgm:pt>
    <dgm:pt modelId="{ACBE7651-217F-4E76-BE00-62DD58C96ADC}">
      <dgm:prSet phldrT="[نص]" custT="1"/>
      <dgm:spPr/>
      <dgm:t>
        <a:bodyPr/>
        <a:lstStyle/>
        <a:p>
          <a:pPr rtl="1"/>
          <a:r>
            <a:rPr lang="ar-SA" sz="1600" b="1" dirty="0" smtClean="0"/>
            <a:t>علاوة </a:t>
          </a:r>
          <a:r>
            <a:rPr lang="ar-SA" sz="1600" b="1" dirty="0" err="1" smtClean="0"/>
            <a:t>الاصدار</a:t>
          </a:r>
          <a:endParaRPr lang="ar-SA" sz="1600" b="1" dirty="0"/>
        </a:p>
      </dgm:t>
    </dgm:pt>
    <dgm:pt modelId="{61AD463F-F5C9-4FDC-9997-24274F77CB3F}" type="parTrans" cxnId="{DAE5075E-1C63-4B51-8075-6C9CF0AD25E0}">
      <dgm:prSet/>
      <dgm:spPr/>
      <dgm:t>
        <a:bodyPr/>
        <a:lstStyle/>
        <a:p>
          <a:pPr rtl="1"/>
          <a:endParaRPr lang="ar-SA"/>
        </a:p>
      </dgm:t>
    </dgm:pt>
    <dgm:pt modelId="{6554DC7B-5F4D-4263-8ED7-D8AF9FD769DE}" type="sibTrans" cxnId="{DAE5075E-1C63-4B51-8075-6C9CF0AD25E0}">
      <dgm:prSet/>
      <dgm:spPr/>
      <dgm:t>
        <a:bodyPr/>
        <a:lstStyle/>
        <a:p>
          <a:pPr rtl="1"/>
          <a:endParaRPr lang="ar-SA"/>
        </a:p>
      </dgm:t>
    </dgm:pt>
    <dgm:pt modelId="{F6B4BA74-F41C-4546-91FF-825683E7F96E}">
      <dgm:prSet phldrT="[نص]" custT="1"/>
      <dgm:spPr/>
      <dgm:t>
        <a:bodyPr/>
        <a:lstStyle/>
        <a:p>
          <a:pPr rtl="1"/>
          <a:r>
            <a:rPr lang="ar-SA" sz="1600" b="1" dirty="0" smtClean="0"/>
            <a:t>الفرق بين سعر الإصدار والقيمة </a:t>
          </a:r>
          <a:r>
            <a:rPr lang="ar-SA" sz="1600" b="1" dirty="0" err="1" smtClean="0"/>
            <a:t>الإسمية</a:t>
          </a:r>
          <a:r>
            <a:rPr lang="ar-SA" sz="1600" b="1" dirty="0" smtClean="0"/>
            <a:t> لجميع الأسهم العادية المصدرة لتاريخه</a:t>
          </a:r>
          <a:endParaRPr lang="ar-SA" sz="1600" b="1" dirty="0"/>
        </a:p>
      </dgm:t>
    </dgm:pt>
    <dgm:pt modelId="{CA2DCC22-C1D2-4A15-85A2-950A88FAE243}" type="parTrans" cxnId="{44BC7A18-6F7B-4C4D-8DDA-213F8517EF3D}">
      <dgm:prSet/>
      <dgm:spPr/>
      <dgm:t>
        <a:bodyPr/>
        <a:lstStyle/>
        <a:p>
          <a:pPr rtl="1"/>
          <a:endParaRPr lang="ar-SA"/>
        </a:p>
      </dgm:t>
    </dgm:pt>
    <dgm:pt modelId="{FCB330D3-E339-4553-AC79-50E54823EFDD}" type="sibTrans" cxnId="{44BC7A18-6F7B-4C4D-8DDA-213F8517EF3D}">
      <dgm:prSet/>
      <dgm:spPr/>
      <dgm:t>
        <a:bodyPr/>
        <a:lstStyle/>
        <a:p>
          <a:pPr rtl="1"/>
          <a:endParaRPr lang="ar-SA"/>
        </a:p>
      </dgm:t>
    </dgm:pt>
    <dgm:pt modelId="{AE361E75-1C05-4F27-97DD-BC984C14BDE8}">
      <dgm:prSet phldrT="[نص]" custT="1"/>
      <dgm:spPr/>
      <dgm:t>
        <a:bodyPr/>
        <a:lstStyle/>
        <a:p>
          <a:pPr rtl="1"/>
          <a:r>
            <a:rPr lang="ar-SA" sz="1600" b="1" dirty="0" err="1" smtClean="0"/>
            <a:t>اسهم</a:t>
          </a:r>
          <a:r>
            <a:rPr lang="ar-SA" sz="1600" b="1" dirty="0" smtClean="0"/>
            <a:t> الخزينة </a:t>
          </a:r>
          <a:endParaRPr lang="ar-SA" sz="1600" b="1" dirty="0"/>
        </a:p>
      </dgm:t>
    </dgm:pt>
    <dgm:pt modelId="{995333EB-BE45-4ED4-967E-CF5B6BCDBCDA}" type="parTrans" cxnId="{D996566F-D4A5-4894-A5E7-6B76B8EE49A7}">
      <dgm:prSet/>
      <dgm:spPr/>
      <dgm:t>
        <a:bodyPr/>
        <a:lstStyle/>
        <a:p>
          <a:pPr rtl="1"/>
          <a:endParaRPr lang="ar-SA"/>
        </a:p>
      </dgm:t>
    </dgm:pt>
    <dgm:pt modelId="{D25006DF-5527-4564-B92C-61E10ADD5983}" type="sibTrans" cxnId="{D996566F-D4A5-4894-A5E7-6B76B8EE49A7}">
      <dgm:prSet/>
      <dgm:spPr/>
      <dgm:t>
        <a:bodyPr/>
        <a:lstStyle/>
        <a:p>
          <a:pPr rtl="1"/>
          <a:endParaRPr lang="ar-SA"/>
        </a:p>
      </dgm:t>
    </dgm:pt>
    <dgm:pt modelId="{50EBFD12-02E5-41DA-8C70-76CCDA05F073}">
      <dgm:prSet phldrT="[نص]" custT="1"/>
      <dgm:spPr/>
      <dgm:t>
        <a:bodyPr/>
        <a:lstStyle/>
        <a:p>
          <a:pPr rtl="1"/>
          <a:r>
            <a:rPr lang="ar-SA" sz="1600" b="1" dirty="0" smtClean="0"/>
            <a:t>هى الاسهم التى تقوم الشركة بشرائها من السوق المالى دون ان تلغيها نهائيا وتظهر فى الميزانية مطروحة من حقوق الملكية</a:t>
          </a:r>
          <a:endParaRPr lang="ar-SA" sz="1600" b="1" dirty="0"/>
        </a:p>
      </dgm:t>
    </dgm:pt>
    <dgm:pt modelId="{1E10B599-314C-4F12-91AA-078488D5D5D3}" type="parTrans" cxnId="{37B07425-6690-484A-B7BA-49A7B747ED58}">
      <dgm:prSet/>
      <dgm:spPr/>
      <dgm:t>
        <a:bodyPr/>
        <a:lstStyle/>
        <a:p>
          <a:pPr rtl="1"/>
          <a:endParaRPr lang="ar-SA"/>
        </a:p>
      </dgm:t>
    </dgm:pt>
    <dgm:pt modelId="{89C60A95-D5B9-4A31-9B8D-B9BBA4E6236A}" type="sibTrans" cxnId="{37B07425-6690-484A-B7BA-49A7B747ED58}">
      <dgm:prSet/>
      <dgm:spPr/>
      <dgm:t>
        <a:bodyPr/>
        <a:lstStyle/>
        <a:p>
          <a:pPr rtl="1"/>
          <a:endParaRPr lang="ar-SA"/>
        </a:p>
      </dgm:t>
    </dgm:pt>
    <dgm:pt modelId="{649445A5-4696-4C65-936E-4E4AFCAFFA89}">
      <dgm:prSet phldrT="[نص]" custT="1"/>
      <dgm:spPr/>
      <dgm:t>
        <a:bodyPr/>
        <a:lstStyle/>
        <a:p>
          <a:pPr rtl="1"/>
          <a:r>
            <a:rPr lang="ar-SA" sz="1600" b="1" dirty="0" smtClean="0"/>
            <a:t>الاحتياطيات </a:t>
          </a:r>
          <a:endParaRPr lang="ar-SA" sz="1600" b="1" dirty="0"/>
        </a:p>
      </dgm:t>
    </dgm:pt>
    <dgm:pt modelId="{E7ECAEEB-D910-4C45-BB62-F101EC4FA49E}" type="parTrans" cxnId="{2F971626-5D29-45BD-A0ED-7AABD4F331C7}">
      <dgm:prSet/>
      <dgm:spPr/>
      <dgm:t>
        <a:bodyPr/>
        <a:lstStyle/>
        <a:p>
          <a:pPr rtl="1"/>
          <a:endParaRPr lang="ar-SA"/>
        </a:p>
      </dgm:t>
    </dgm:pt>
    <dgm:pt modelId="{51EB88C4-DD39-43DE-A78A-32485C46C8E0}" type="sibTrans" cxnId="{2F971626-5D29-45BD-A0ED-7AABD4F331C7}">
      <dgm:prSet/>
      <dgm:spPr/>
      <dgm:t>
        <a:bodyPr/>
        <a:lstStyle/>
        <a:p>
          <a:pPr rtl="1"/>
          <a:endParaRPr lang="ar-SA"/>
        </a:p>
      </dgm:t>
    </dgm:pt>
    <dgm:pt modelId="{B6ECDFFC-73C3-4FC6-82C0-4699EB4F6390}">
      <dgm:prSet phldrT="[نص]" custT="1"/>
      <dgm:spPr/>
      <dgm:t>
        <a:bodyPr/>
        <a:lstStyle/>
        <a:p>
          <a:pPr rtl="1"/>
          <a:r>
            <a:rPr lang="ar-SA" sz="1600" b="1" dirty="0" err="1" smtClean="0"/>
            <a:t>الإحتياطات</a:t>
          </a:r>
          <a:r>
            <a:rPr lang="ar-SA" sz="1600" b="1" dirty="0" smtClean="0"/>
            <a:t> الإجبارية </a:t>
          </a:r>
          <a:r>
            <a:rPr lang="ar-SA" sz="1600" b="1" dirty="0" err="1" smtClean="0"/>
            <a:t>والإختيارية</a:t>
          </a:r>
          <a:r>
            <a:rPr lang="ar-SA" sz="1600" b="1" dirty="0" smtClean="0"/>
            <a:t> </a:t>
          </a:r>
          <a:r>
            <a:rPr lang="ar-SA" sz="1600" b="1" dirty="0" err="1" smtClean="0"/>
            <a:t>والإحتياطات</a:t>
          </a:r>
          <a:r>
            <a:rPr lang="ar-SA" sz="1600" b="1" dirty="0" smtClean="0"/>
            <a:t> الأخرى . </a:t>
          </a:r>
          <a:endParaRPr lang="ar-SA" sz="1600" b="1" dirty="0"/>
        </a:p>
      </dgm:t>
    </dgm:pt>
    <dgm:pt modelId="{EEEA1202-BE68-4B66-B17E-0A810F46C2C0}" type="parTrans" cxnId="{D24E3CB5-798C-4DEF-87DC-A5B4F774B0DF}">
      <dgm:prSet/>
      <dgm:spPr/>
      <dgm:t>
        <a:bodyPr/>
        <a:lstStyle/>
        <a:p>
          <a:pPr rtl="1"/>
          <a:endParaRPr lang="ar-SA"/>
        </a:p>
      </dgm:t>
    </dgm:pt>
    <dgm:pt modelId="{138F3B45-863C-4E22-9A19-74445FF1545A}" type="sibTrans" cxnId="{D24E3CB5-798C-4DEF-87DC-A5B4F774B0DF}">
      <dgm:prSet/>
      <dgm:spPr/>
      <dgm:t>
        <a:bodyPr/>
        <a:lstStyle/>
        <a:p>
          <a:pPr rtl="1"/>
          <a:endParaRPr lang="ar-SA"/>
        </a:p>
      </dgm:t>
    </dgm:pt>
    <dgm:pt modelId="{CD39871C-317C-4D2E-AA88-19F8639C0DE9}">
      <dgm:prSet phldrT="[نص]" custT="1"/>
      <dgm:spPr/>
      <dgm:t>
        <a:bodyPr/>
        <a:lstStyle/>
        <a:p>
          <a:pPr rtl="1"/>
          <a:r>
            <a:rPr lang="ar-SA" sz="1600" b="1" dirty="0" err="1" smtClean="0"/>
            <a:t>الارباح</a:t>
          </a:r>
          <a:r>
            <a:rPr lang="ar-SA" sz="1600" b="1" dirty="0" smtClean="0"/>
            <a:t> المحتجزة </a:t>
          </a:r>
          <a:endParaRPr lang="ar-SA" sz="1600" b="1" dirty="0"/>
        </a:p>
      </dgm:t>
    </dgm:pt>
    <dgm:pt modelId="{34B3FFB6-043C-4BE5-B353-9C0A6EE02595}" type="parTrans" cxnId="{E595653A-AE71-4873-B8DC-179A31019973}">
      <dgm:prSet/>
      <dgm:spPr/>
      <dgm:t>
        <a:bodyPr/>
        <a:lstStyle/>
        <a:p>
          <a:pPr rtl="1"/>
          <a:endParaRPr lang="ar-SA"/>
        </a:p>
      </dgm:t>
    </dgm:pt>
    <dgm:pt modelId="{0BA2CF85-52E4-4BEE-968E-1A4C59E8AACE}" type="sibTrans" cxnId="{E595653A-AE71-4873-B8DC-179A31019973}">
      <dgm:prSet/>
      <dgm:spPr/>
      <dgm:t>
        <a:bodyPr/>
        <a:lstStyle/>
        <a:p>
          <a:pPr rtl="1"/>
          <a:endParaRPr lang="ar-SA"/>
        </a:p>
      </dgm:t>
    </dgm:pt>
    <dgm:pt modelId="{AD966CE9-81BB-482A-8165-4C2DD6D6481B}">
      <dgm:prSet phldrT="[نص]" custT="1"/>
      <dgm:spPr/>
      <dgm:t>
        <a:bodyPr/>
        <a:lstStyle/>
        <a:p>
          <a:pPr rtl="1"/>
          <a:r>
            <a:rPr lang="ar-SA" sz="1600" b="1" dirty="0" smtClean="0"/>
            <a:t>الأرباح المتحققة لتاريخه وغير الموزعة .، وتشمل صافى </a:t>
          </a:r>
          <a:r>
            <a:rPr lang="ar-SA" sz="1600" b="1" dirty="0" err="1" smtClean="0"/>
            <a:t>الارباح</a:t>
          </a:r>
          <a:r>
            <a:rPr lang="ar-SA" sz="1600" b="1" dirty="0" smtClean="0"/>
            <a:t> </a:t>
          </a:r>
          <a:r>
            <a:rPr lang="ar-SA" sz="1600" b="1" dirty="0" err="1" smtClean="0"/>
            <a:t>فى</a:t>
          </a:r>
          <a:r>
            <a:rPr lang="ar-SA" sz="1600" b="1" dirty="0" smtClean="0"/>
            <a:t> السنوات السابقة مطروح منها حصص </a:t>
          </a:r>
          <a:r>
            <a:rPr lang="ar-SA" sz="1600" b="1" dirty="0" err="1" smtClean="0"/>
            <a:t>الارباح</a:t>
          </a:r>
          <a:r>
            <a:rPr lang="ar-SA" sz="1600" b="1" dirty="0" smtClean="0"/>
            <a:t> الموزعة</a:t>
          </a:r>
        </a:p>
      </dgm:t>
    </dgm:pt>
    <dgm:pt modelId="{6DE3289E-C623-4878-B66B-62129BB763FC}" type="parTrans" cxnId="{C68AAF5F-DD50-41C6-8407-07B160D9EDA4}">
      <dgm:prSet/>
      <dgm:spPr/>
      <dgm:t>
        <a:bodyPr/>
        <a:lstStyle/>
        <a:p>
          <a:pPr rtl="1"/>
          <a:endParaRPr lang="ar-SA"/>
        </a:p>
      </dgm:t>
    </dgm:pt>
    <dgm:pt modelId="{494EC42B-5AD4-4C83-8847-B6366BE80D1E}" type="sibTrans" cxnId="{C68AAF5F-DD50-41C6-8407-07B160D9EDA4}">
      <dgm:prSet/>
      <dgm:spPr/>
      <dgm:t>
        <a:bodyPr/>
        <a:lstStyle/>
        <a:p>
          <a:pPr rtl="1"/>
          <a:endParaRPr lang="ar-SA"/>
        </a:p>
      </dgm:t>
    </dgm:pt>
    <dgm:pt modelId="{8145DA9E-7E92-424A-9C22-FEC224E43A48}">
      <dgm:prSet phldrT="[نص]" custT="1"/>
      <dgm:spPr/>
      <dgm:t>
        <a:bodyPr/>
        <a:lstStyle/>
        <a:p>
          <a:pPr rtl="1"/>
          <a:r>
            <a:rPr lang="ar-SA" sz="1600" b="1" dirty="0" err="1" smtClean="0"/>
            <a:t>راس</a:t>
          </a:r>
          <a:r>
            <a:rPr lang="ar-SA" sz="1600" b="1" dirty="0" smtClean="0"/>
            <a:t> مال </a:t>
          </a:r>
          <a:r>
            <a:rPr lang="ar-SA" sz="1600" b="1" dirty="0" err="1" smtClean="0"/>
            <a:t>الاسهم</a:t>
          </a:r>
          <a:r>
            <a:rPr lang="ar-SA" sz="1600" b="1" dirty="0" smtClean="0"/>
            <a:t> الممتازة </a:t>
          </a:r>
        </a:p>
      </dgm:t>
    </dgm:pt>
    <dgm:pt modelId="{15CBA488-9028-4184-8173-DA420A4825AE}" type="parTrans" cxnId="{D82E582A-731F-42B3-B13A-3A1C17FF510F}">
      <dgm:prSet/>
      <dgm:spPr/>
      <dgm:t>
        <a:bodyPr/>
        <a:lstStyle/>
        <a:p>
          <a:pPr rtl="1"/>
          <a:endParaRPr lang="ar-SA"/>
        </a:p>
      </dgm:t>
    </dgm:pt>
    <dgm:pt modelId="{A60BD981-0D09-4174-B137-E730A3FDB45E}" type="sibTrans" cxnId="{D82E582A-731F-42B3-B13A-3A1C17FF510F}">
      <dgm:prSet/>
      <dgm:spPr/>
      <dgm:t>
        <a:bodyPr/>
        <a:lstStyle/>
        <a:p>
          <a:pPr rtl="1"/>
          <a:endParaRPr lang="ar-SA"/>
        </a:p>
      </dgm:t>
    </dgm:pt>
    <dgm:pt modelId="{E9BC93ED-CBC3-47C1-9082-FD0FE0A01433}">
      <dgm:prSet phldrT="[نص]" custT="1"/>
      <dgm:spPr/>
      <dgm:t>
        <a:bodyPr/>
        <a:lstStyle/>
        <a:p>
          <a:pPr rtl="1"/>
          <a:r>
            <a:rPr lang="ar-SA" sz="1600" b="1" dirty="0" smtClean="0"/>
            <a:t>القيمة الإسمية للأسهم الممتازة، وهى اوراق مالية تتقاضى عوائد ثابتة على شكل حصص ارباح ثابتة ولها الاولوية فى الحصول على الارباح ولا تشارك فى الادارة</a:t>
          </a:r>
        </a:p>
      </dgm:t>
    </dgm:pt>
    <dgm:pt modelId="{914BC29A-3B8F-4A7E-9ACC-9FEEB49C84C2}" type="parTrans" cxnId="{AB4BD6E1-9E73-41FD-BDEB-D75BBECEE1AC}">
      <dgm:prSet/>
      <dgm:spPr/>
      <dgm:t>
        <a:bodyPr/>
        <a:lstStyle/>
        <a:p>
          <a:pPr rtl="1"/>
          <a:endParaRPr lang="ar-SA"/>
        </a:p>
      </dgm:t>
    </dgm:pt>
    <dgm:pt modelId="{1DAEA904-9671-49FF-AF69-3D3899C11B12}" type="sibTrans" cxnId="{AB4BD6E1-9E73-41FD-BDEB-D75BBECEE1AC}">
      <dgm:prSet/>
      <dgm:spPr/>
      <dgm:t>
        <a:bodyPr/>
        <a:lstStyle/>
        <a:p>
          <a:pPr rtl="1"/>
          <a:endParaRPr lang="ar-SA"/>
        </a:p>
      </dgm:t>
    </dgm:pt>
    <dgm:pt modelId="{9F3136DE-10DF-4CED-9EF9-F2E34CD00078}">
      <dgm:prSet phldrT="[نص]" custT="1"/>
      <dgm:spPr/>
      <dgm:t>
        <a:bodyPr/>
        <a:lstStyle/>
        <a:p>
          <a:pPr rtl="1"/>
          <a:r>
            <a:rPr lang="ar-SA" sz="1600" b="1" dirty="0" err="1" smtClean="0"/>
            <a:t>راس</a:t>
          </a:r>
          <a:r>
            <a:rPr lang="ar-SA" sz="1600" b="1" dirty="0" smtClean="0"/>
            <a:t> مال </a:t>
          </a:r>
          <a:r>
            <a:rPr lang="ar-SA" sz="1600" b="1" dirty="0" err="1" smtClean="0"/>
            <a:t>الاسهم</a:t>
          </a:r>
          <a:r>
            <a:rPr lang="ar-SA" sz="1600" b="1" dirty="0" smtClean="0"/>
            <a:t> العادية</a:t>
          </a:r>
          <a:endParaRPr lang="ar-SA" sz="1600" b="1" dirty="0"/>
        </a:p>
      </dgm:t>
    </dgm:pt>
    <dgm:pt modelId="{9392064D-3550-47B2-B0B4-4DD73BA5D12E}" type="parTrans" cxnId="{306EF128-DD90-45A7-918B-D272029AD8BE}">
      <dgm:prSet/>
      <dgm:spPr/>
      <dgm:t>
        <a:bodyPr/>
        <a:lstStyle/>
        <a:p>
          <a:pPr rtl="1"/>
          <a:endParaRPr lang="ar-SA"/>
        </a:p>
      </dgm:t>
    </dgm:pt>
    <dgm:pt modelId="{581163B4-2498-4FD8-8EFC-6BA7A9CA7FDE}" type="sibTrans" cxnId="{306EF128-DD90-45A7-918B-D272029AD8BE}">
      <dgm:prSet/>
      <dgm:spPr/>
      <dgm:t>
        <a:bodyPr/>
        <a:lstStyle/>
        <a:p>
          <a:pPr rtl="1"/>
          <a:endParaRPr lang="ar-SA"/>
        </a:p>
      </dgm:t>
    </dgm:pt>
    <dgm:pt modelId="{F8FF1829-33DB-4B91-9699-3E19982CF79D}">
      <dgm:prSet phldrT="[نص]" custT="1"/>
      <dgm:spPr/>
      <dgm:t>
        <a:bodyPr/>
        <a:lstStyle/>
        <a:p>
          <a:pPr rtl="1"/>
          <a:r>
            <a:rPr lang="ar-SA" sz="1600" b="1" dirty="0" smtClean="0"/>
            <a:t>القيمة </a:t>
          </a:r>
          <a:r>
            <a:rPr lang="ar-SA" sz="1600" b="1" dirty="0" err="1" smtClean="0"/>
            <a:t>الإسمية</a:t>
          </a:r>
          <a:r>
            <a:rPr lang="ar-SA" sz="1600" b="1" dirty="0" smtClean="0"/>
            <a:t> للأسهم العادية المصدرة ، وتسمى رأس المال </a:t>
          </a:r>
          <a:r>
            <a:rPr lang="ar-SA" sz="1600" b="1" dirty="0" err="1" smtClean="0"/>
            <a:t>القانونى</a:t>
          </a:r>
          <a:r>
            <a:rPr lang="ar-SA" sz="1600" b="1" dirty="0" smtClean="0"/>
            <a:t>، ولا يجوز استخدامها لتوزيع حصص </a:t>
          </a:r>
          <a:r>
            <a:rPr lang="ar-SA" sz="1600" b="1" dirty="0" err="1" smtClean="0"/>
            <a:t>ارباح</a:t>
          </a:r>
          <a:endParaRPr lang="ar-SA" sz="1600" b="1" dirty="0"/>
        </a:p>
      </dgm:t>
    </dgm:pt>
    <dgm:pt modelId="{0CBA0F2B-1C29-48B1-9A65-21B2C6CC3780}" type="parTrans" cxnId="{DFBE7585-482B-4D94-ACFC-BC61127DBD06}">
      <dgm:prSet/>
      <dgm:spPr/>
      <dgm:t>
        <a:bodyPr/>
        <a:lstStyle/>
        <a:p>
          <a:pPr rtl="1"/>
          <a:endParaRPr lang="ar-SA"/>
        </a:p>
      </dgm:t>
    </dgm:pt>
    <dgm:pt modelId="{D8316CA1-5729-4FEB-A678-05DCBCDEB91D}" type="sibTrans" cxnId="{DFBE7585-482B-4D94-ACFC-BC61127DBD06}">
      <dgm:prSet/>
      <dgm:spPr/>
      <dgm:t>
        <a:bodyPr/>
        <a:lstStyle/>
        <a:p>
          <a:pPr rtl="1"/>
          <a:endParaRPr lang="ar-SA"/>
        </a:p>
      </dgm:t>
    </dgm:pt>
    <dgm:pt modelId="{15A660D4-9179-4860-AF0A-2EAECB076F28}" type="pres">
      <dgm:prSet presAssocID="{6E16966B-DCB8-4516-BCB7-D93B0E71025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FF28BE23-96C7-4366-9FC1-0D77D39DBF78}" type="pres">
      <dgm:prSet presAssocID="{98A44F82-CA6D-4C2A-A134-D89673CB52FA}" presName="hierRoot1" presStyleCnt="0"/>
      <dgm:spPr/>
      <dgm:t>
        <a:bodyPr/>
        <a:lstStyle/>
        <a:p>
          <a:endParaRPr lang="en-US"/>
        </a:p>
      </dgm:t>
    </dgm:pt>
    <dgm:pt modelId="{A407A527-D774-4A88-87B1-484E5C12242D}" type="pres">
      <dgm:prSet presAssocID="{98A44F82-CA6D-4C2A-A134-D89673CB52FA}" presName="composite" presStyleCnt="0"/>
      <dgm:spPr/>
      <dgm:t>
        <a:bodyPr/>
        <a:lstStyle/>
        <a:p>
          <a:endParaRPr lang="en-US"/>
        </a:p>
      </dgm:t>
    </dgm:pt>
    <dgm:pt modelId="{FE8F23EB-FF99-48E7-83D8-7CFA0C63D1EA}" type="pres">
      <dgm:prSet presAssocID="{98A44F82-CA6D-4C2A-A134-D89673CB52FA}" presName="background" presStyleLbl="node0" presStyleIdx="0" presStyleCnt="1"/>
      <dgm:spPr/>
      <dgm:t>
        <a:bodyPr/>
        <a:lstStyle/>
        <a:p>
          <a:endParaRPr lang="en-US"/>
        </a:p>
      </dgm:t>
    </dgm:pt>
    <dgm:pt modelId="{8C972DAB-1663-4E7D-9E9B-700BB04E71D4}" type="pres">
      <dgm:prSet presAssocID="{98A44F82-CA6D-4C2A-A134-D89673CB52FA}" presName="text" presStyleLbl="fgAcc0" presStyleIdx="0" presStyleCnt="1" custScaleX="312525" custLinFactNeighborX="-4366" custLinFactNeighborY="-4893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DFB03D2-0025-4ABC-A35B-9037583FBCF1}" type="pres">
      <dgm:prSet presAssocID="{98A44F82-CA6D-4C2A-A134-D89673CB52FA}" presName="hierChild2" presStyleCnt="0"/>
      <dgm:spPr/>
      <dgm:t>
        <a:bodyPr/>
        <a:lstStyle/>
        <a:p>
          <a:endParaRPr lang="en-US"/>
        </a:p>
      </dgm:t>
    </dgm:pt>
    <dgm:pt modelId="{B31B0ED5-AB83-47EE-8CDB-1279E94EA74F}" type="pres">
      <dgm:prSet presAssocID="{995333EB-BE45-4ED4-967E-CF5B6BCDBCDA}" presName="Name10" presStyleLbl="parChTrans1D2" presStyleIdx="0" presStyleCnt="6"/>
      <dgm:spPr/>
      <dgm:t>
        <a:bodyPr/>
        <a:lstStyle/>
        <a:p>
          <a:pPr rtl="1"/>
          <a:endParaRPr lang="ar-SA"/>
        </a:p>
      </dgm:t>
    </dgm:pt>
    <dgm:pt modelId="{F16E1EBB-1313-432D-9C9E-43F77D03857C}" type="pres">
      <dgm:prSet presAssocID="{AE361E75-1C05-4F27-97DD-BC984C14BDE8}" presName="hierRoot2" presStyleCnt="0"/>
      <dgm:spPr/>
      <dgm:t>
        <a:bodyPr/>
        <a:lstStyle/>
        <a:p>
          <a:endParaRPr lang="en-US"/>
        </a:p>
      </dgm:t>
    </dgm:pt>
    <dgm:pt modelId="{DEC5FA18-F9FC-47D8-971A-DCDFF216FEF2}" type="pres">
      <dgm:prSet presAssocID="{AE361E75-1C05-4F27-97DD-BC984C14BDE8}" presName="composite2" presStyleCnt="0"/>
      <dgm:spPr/>
      <dgm:t>
        <a:bodyPr/>
        <a:lstStyle/>
        <a:p>
          <a:endParaRPr lang="en-US"/>
        </a:p>
      </dgm:t>
    </dgm:pt>
    <dgm:pt modelId="{7CA61DF9-1000-4FA1-B019-404D91752E00}" type="pres">
      <dgm:prSet presAssocID="{AE361E75-1C05-4F27-97DD-BC984C14BDE8}" presName="background2" presStyleLbl="node2" presStyleIdx="0" presStyleCnt="6"/>
      <dgm:spPr/>
      <dgm:t>
        <a:bodyPr/>
        <a:lstStyle/>
        <a:p>
          <a:endParaRPr lang="en-US"/>
        </a:p>
      </dgm:t>
    </dgm:pt>
    <dgm:pt modelId="{468D2F8D-947B-456F-922F-F15173B582EF}" type="pres">
      <dgm:prSet presAssocID="{AE361E75-1C05-4F27-97DD-BC984C14BDE8}" presName="text2" presStyleLbl="fgAcc2" presStyleIdx="0" presStyleCnt="6" custScaleY="20110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93B9823-1A95-46F7-AD0B-40820E8ABF08}" type="pres">
      <dgm:prSet presAssocID="{AE361E75-1C05-4F27-97DD-BC984C14BDE8}" presName="hierChild3" presStyleCnt="0"/>
      <dgm:spPr/>
      <dgm:t>
        <a:bodyPr/>
        <a:lstStyle/>
        <a:p>
          <a:endParaRPr lang="en-US"/>
        </a:p>
      </dgm:t>
    </dgm:pt>
    <dgm:pt modelId="{08A55BDA-23A5-4113-BFDE-8CE0D2A48C05}" type="pres">
      <dgm:prSet presAssocID="{1E10B599-314C-4F12-91AA-078488D5D5D3}" presName="Name17" presStyleLbl="parChTrans1D3" presStyleIdx="0" presStyleCnt="6"/>
      <dgm:spPr/>
      <dgm:t>
        <a:bodyPr/>
        <a:lstStyle/>
        <a:p>
          <a:pPr rtl="1"/>
          <a:endParaRPr lang="ar-SA"/>
        </a:p>
      </dgm:t>
    </dgm:pt>
    <dgm:pt modelId="{9DE7E8BE-50E7-4575-80F4-35867F00D843}" type="pres">
      <dgm:prSet presAssocID="{50EBFD12-02E5-41DA-8C70-76CCDA05F073}" presName="hierRoot3" presStyleCnt="0"/>
      <dgm:spPr/>
      <dgm:t>
        <a:bodyPr/>
        <a:lstStyle/>
        <a:p>
          <a:endParaRPr lang="en-US"/>
        </a:p>
      </dgm:t>
    </dgm:pt>
    <dgm:pt modelId="{B9BF8C99-9B5B-4F44-A250-4B5E69795E0D}" type="pres">
      <dgm:prSet presAssocID="{50EBFD12-02E5-41DA-8C70-76CCDA05F073}" presName="composite3" presStyleCnt="0"/>
      <dgm:spPr/>
      <dgm:t>
        <a:bodyPr/>
        <a:lstStyle/>
        <a:p>
          <a:endParaRPr lang="en-US"/>
        </a:p>
      </dgm:t>
    </dgm:pt>
    <dgm:pt modelId="{221FCDD4-A654-4534-8C54-1DB76F7E66AA}" type="pres">
      <dgm:prSet presAssocID="{50EBFD12-02E5-41DA-8C70-76CCDA05F073}" presName="background3" presStyleLbl="node3" presStyleIdx="0" presStyleCnt="6"/>
      <dgm:spPr/>
      <dgm:t>
        <a:bodyPr/>
        <a:lstStyle/>
        <a:p>
          <a:endParaRPr lang="en-US"/>
        </a:p>
      </dgm:t>
    </dgm:pt>
    <dgm:pt modelId="{C2BC2D5F-ABA0-41D6-9317-C4EA92B5F902}" type="pres">
      <dgm:prSet presAssocID="{50EBFD12-02E5-41DA-8C70-76CCDA05F073}" presName="text3" presStyleLbl="fgAcc3" presStyleIdx="0" presStyleCnt="6" custScaleX="177949" custScaleY="57727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5C5CF3C-A1C8-4DDA-B762-3134E814FC30}" type="pres">
      <dgm:prSet presAssocID="{50EBFD12-02E5-41DA-8C70-76CCDA05F073}" presName="hierChild4" presStyleCnt="0"/>
      <dgm:spPr/>
      <dgm:t>
        <a:bodyPr/>
        <a:lstStyle/>
        <a:p>
          <a:endParaRPr lang="en-US"/>
        </a:p>
      </dgm:t>
    </dgm:pt>
    <dgm:pt modelId="{68A8FD77-F0A8-49C5-B28E-37C95878646C}" type="pres">
      <dgm:prSet presAssocID="{E7ECAEEB-D910-4C45-BB62-F101EC4FA49E}" presName="Name10" presStyleLbl="parChTrans1D2" presStyleIdx="1" presStyleCnt="6"/>
      <dgm:spPr/>
      <dgm:t>
        <a:bodyPr/>
        <a:lstStyle/>
        <a:p>
          <a:pPr rtl="1"/>
          <a:endParaRPr lang="ar-SA"/>
        </a:p>
      </dgm:t>
    </dgm:pt>
    <dgm:pt modelId="{66238F3F-7CF7-4D29-9226-E978BD563B4C}" type="pres">
      <dgm:prSet presAssocID="{649445A5-4696-4C65-936E-4E4AFCAFFA89}" presName="hierRoot2" presStyleCnt="0"/>
      <dgm:spPr/>
      <dgm:t>
        <a:bodyPr/>
        <a:lstStyle/>
        <a:p>
          <a:endParaRPr lang="en-US"/>
        </a:p>
      </dgm:t>
    </dgm:pt>
    <dgm:pt modelId="{C0835AB5-7756-4AA6-8AAE-4BA2F70415C4}" type="pres">
      <dgm:prSet presAssocID="{649445A5-4696-4C65-936E-4E4AFCAFFA89}" presName="composite2" presStyleCnt="0"/>
      <dgm:spPr/>
      <dgm:t>
        <a:bodyPr/>
        <a:lstStyle/>
        <a:p>
          <a:endParaRPr lang="en-US"/>
        </a:p>
      </dgm:t>
    </dgm:pt>
    <dgm:pt modelId="{010CCE49-1850-4A01-96D5-4F26BFDD266E}" type="pres">
      <dgm:prSet presAssocID="{649445A5-4696-4C65-936E-4E4AFCAFFA89}" presName="background2" presStyleLbl="node2" presStyleIdx="1" presStyleCnt="6"/>
      <dgm:spPr/>
      <dgm:t>
        <a:bodyPr/>
        <a:lstStyle/>
        <a:p>
          <a:endParaRPr lang="en-US"/>
        </a:p>
      </dgm:t>
    </dgm:pt>
    <dgm:pt modelId="{78BCE892-1EB6-4A96-98DB-9976A27642A0}" type="pres">
      <dgm:prSet presAssocID="{649445A5-4696-4C65-936E-4E4AFCAFFA89}" presName="text2" presStyleLbl="fgAcc2" presStyleIdx="1" presStyleCnt="6" custScaleX="152037" custScaleY="20110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18A9299-E8D5-4B89-8BF6-D90B0B0B2AAE}" type="pres">
      <dgm:prSet presAssocID="{649445A5-4696-4C65-936E-4E4AFCAFFA89}" presName="hierChild3" presStyleCnt="0"/>
      <dgm:spPr/>
      <dgm:t>
        <a:bodyPr/>
        <a:lstStyle/>
        <a:p>
          <a:endParaRPr lang="en-US"/>
        </a:p>
      </dgm:t>
    </dgm:pt>
    <dgm:pt modelId="{97D047D2-C3F0-46DC-8D7E-437CDE795C7E}" type="pres">
      <dgm:prSet presAssocID="{EEEA1202-BE68-4B66-B17E-0A810F46C2C0}" presName="Name17" presStyleLbl="parChTrans1D3" presStyleIdx="1" presStyleCnt="6"/>
      <dgm:spPr/>
      <dgm:t>
        <a:bodyPr/>
        <a:lstStyle/>
        <a:p>
          <a:pPr rtl="1"/>
          <a:endParaRPr lang="ar-SA"/>
        </a:p>
      </dgm:t>
    </dgm:pt>
    <dgm:pt modelId="{A52BA31A-733B-438C-9BB9-4F280570E1E5}" type="pres">
      <dgm:prSet presAssocID="{B6ECDFFC-73C3-4FC6-82C0-4699EB4F6390}" presName="hierRoot3" presStyleCnt="0"/>
      <dgm:spPr/>
      <dgm:t>
        <a:bodyPr/>
        <a:lstStyle/>
        <a:p>
          <a:endParaRPr lang="en-US"/>
        </a:p>
      </dgm:t>
    </dgm:pt>
    <dgm:pt modelId="{B26F9A05-2872-482D-B0EA-2E4D00C9E6F3}" type="pres">
      <dgm:prSet presAssocID="{B6ECDFFC-73C3-4FC6-82C0-4699EB4F6390}" presName="composite3" presStyleCnt="0"/>
      <dgm:spPr/>
      <dgm:t>
        <a:bodyPr/>
        <a:lstStyle/>
        <a:p>
          <a:endParaRPr lang="en-US"/>
        </a:p>
      </dgm:t>
    </dgm:pt>
    <dgm:pt modelId="{5647A7DB-D363-46C6-A1D7-E17E487B454E}" type="pres">
      <dgm:prSet presAssocID="{B6ECDFFC-73C3-4FC6-82C0-4699EB4F6390}" presName="background3" presStyleLbl="node3" presStyleIdx="1" presStyleCnt="6"/>
      <dgm:spPr/>
      <dgm:t>
        <a:bodyPr/>
        <a:lstStyle/>
        <a:p>
          <a:endParaRPr lang="en-US"/>
        </a:p>
      </dgm:t>
    </dgm:pt>
    <dgm:pt modelId="{A47F620D-8679-4B1D-9F25-AAD4D46317B9}" type="pres">
      <dgm:prSet presAssocID="{B6ECDFFC-73C3-4FC6-82C0-4699EB4F6390}" presName="text3" presStyleLbl="fgAcc3" presStyleIdx="1" presStyleCnt="6" custScaleX="132158" custScaleY="42103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24ED240-2BD6-48F0-AFE8-6149C9D60291}" type="pres">
      <dgm:prSet presAssocID="{B6ECDFFC-73C3-4FC6-82C0-4699EB4F6390}" presName="hierChild4" presStyleCnt="0"/>
      <dgm:spPr/>
      <dgm:t>
        <a:bodyPr/>
        <a:lstStyle/>
        <a:p>
          <a:endParaRPr lang="en-US"/>
        </a:p>
      </dgm:t>
    </dgm:pt>
    <dgm:pt modelId="{59720378-AE56-48C6-96D6-251DC5D23F74}" type="pres">
      <dgm:prSet presAssocID="{34B3FFB6-043C-4BE5-B353-9C0A6EE02595}" presName="Name10" presStyleLbl="parChTrans1D2" presStyleIdx="2" presStyleCnt="6"/>
      <dgm:spPr/>
      <dgm:t>
        <a:bodyPr/>
        <a:lstStyle/>
        <a:p>
          <a:pPr rtl="1"/>
          <a:endParaRPr lang="ar-SA"/>
        </a:p>
      </dgm:t>
    </dgm:pt>
    <dgm:pt modelId="{79299E97-BA3D-44C9-95ED-9E2CCCB2510F}" type="pres">
      <dgm:prSet presAssocID="{CD39871C-317C-4D2E-AA88-19F8639C0DE9}" presName="hierRoot2" presStyleCnt="0"/>
      <dgm:spPr/>
      <dgm:t>
        <a:bodyPr/>
        <a:lstStyle/>
        <a:p>
          <a:endParaRPr lang="en-US"/>
        </a:p>
      </dgm:t>
    </dgm:pt>
    <dgm:pt modelId="{17762E5F-A96C-466C-BDCB-A9EDF385D6D0}" type="pres">
      <dgm:prSet presAssocID="{CD39871C-317C-4D2E-AA88-19F8639C0DE9}" presName="composite2" presStyleCnt="0"/>
      <dgm:spPr/>
      <dgm:t>
        <a:bodyPr/>
        <a:lstStyle/>
        <a:p>
          <a:endParaRPr lang="en-US"/>
        </a:p>
      </dgm:t>
    </dgm:pt>
    <dgm:pt modelId="{1F3673C7-B41C-4194-A399-81B94B5D95BB}" type="pres">
      <dgm:prSet presAssocID="{CD39871C-317C-4D2E-AA88-19F8639C0DE9}" presName="background2" presStyleLbl="node2" presStyleIdx="2" presStyleCnt="6"/>
      <dgm:spPr/>
      <dgm:t>
        <a:bodyPr/>
        <a:lstStyle/>
        <a:p>
          <a:endParaRPr lang="en-US"/>
        </a:p>
      </dgm:t>
    </dgm:pt>
    <dgm:pt modelId="{1049F40E-BBD3-40E7-B44C-D2E911CAD848}" type="pres">
      <dgm:prSet presAssocID="{CD39871C-317C-4D2E-AA88-19F8639C0DE9}" presName="text2" presStyleLbl="fgAcc2" presStyleIdx="2" presStyleCnt="6" custScaleX="182438" custScaleY="20110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C743FFB-8EC6-412E-ACBA-5C08838F16EA}" type="pres">
      <dgm:prSet presAssocID="{CD39871C-317C-4D2E-AA88-19F8639C0DE9}" presName="hierChild3" presStyleCnt="0"/>
      <dgm:spPr/>
      <dgm:t>
        <a:bodyPr/>
        <a:lstStyle/>
        <a:p>
          <a:endParaRPr lang="en-US"/>
        </a:p>
      </dgm:t>
    </dgm:pt>
    <dgm:pt modelId="{18879260-2F1A-429B-B64E-2E270876C764}" type="pres">
      <dgm:prSet presAssocID="{6DE3289E-C623-4878-B66B-62129BB763FC}" presName="Name17" presStyleLbl="parChTrans1D3" presStyleIdx="2" presStyleCnt="6"/>
      <dgm:spPr/>
      <dgm:t>
        <a:bodyPr/>
        <a:lstStyle/>
        <a:p>
          <a:pPr rtl="1"/>
          <a:endParaRPr lang="ar-SA"/>
        </a:p>
      </dgm:t>
    </dgm:pt>
    <dgm:pt modelId="{9D5F2F3E-F73C-4E09-A7E9-D36A15F66B4D}" type="pres">
      <dgm:prSet presAssocID="{AD966CE9-81BB-482A-8165-4C2DD6D6481B}" presName="hierRoot3" presStyleCnt="0"/>
      <dgm:spPr/>
      <dgm:t>
        <a:bodyPr/>
        <a:lstStyle/>
        <a:p>
          <a:endParaRPr lang="en-US"/>
        </a:p>
      </dgm:t>
    </dgm:pt>
    <dgm:pt modelId="{CCDE8CF4-2B6E-45BD-91FB-7EECCFBF1135}" type="pres">
      <dgm:prSet presAssocID="{AD966CE9-81BB-482A-8165-4C2DD6D6481B}" presName="composite3" presStyleCnt="0"/>
      <dgm:spPr/>
      <dgm:t>
        <a:bodyPr/>
        <a:lstStyle/>
        <a:p>
          <a:endParaRPr lang="en-US"/>
        </a:p>
      </dgm:t>
    </dgm:pt>
    <dgm:pt modelId="{85CDB4F3-E22E-4DD9-8B2B-39EAE3EF6174}" type="pres">
      <dgm:prSet presAssocID="{AD966CE9-81BB-482A-8165-4C2DD6D6481B}" presName="background3" presStyleLbl="node3" presStyleIdx="2" presStyleCnt="6"/>
      <dgm:spPr/>
      <dgm:t>
        <a:bodyPr/>
        <a:lstStyle/>
        <a:p>
          <a:endParaRPr lang="en-US"/>
        </a:p>
      </dgm:t>
    </dgm:pt>
    <dgm:pt modelId="{BD3C9A6C-3F1A-4CC1-90C1-A622FABFCD1D}" type="pres">
      <dgm:prSet presAssocID="{AD966CE9-81BB-482A-8165-4C2DD6D6481B}" presName="text3" presStyleLbl="fgAcc3" presStyleIdx="2" presStyleCnt="6" custScaleX="167760" custScaleY="68970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688B17C-B548-445E-81DA-D14D18B09D1A}" type="pres">
      <dgm:prSet presAssocID="{AD966CE9-81BB-482A-8165-4C2DD6D6481B}" presName="hierChild4" presStyleCnt="0"/>
      <dgm:spPr/>
      <dgm:t>
        <a:bodyPr/>
        <a:lstStyle/>
        <a:p>
          <a:endParaRPr lang="en-US"/>
        </a:p>
      </dgm:t>
    </dgm:pt>
    <dgm:pt modelId="{97C56813-A0FC-49DA-96C7-23D1BB962C80}" type="pres">
      <dgm:prSet presAssocID="{15CBA488-9028-4184-8173-DA420A4825AE}" presName="Name10" presStyleLbl="parChTrans1D2" presStyleIdx="3" presStyleCnt="6"/>
      <dgm:spPr/>
      <dgm:t>
        <a:bodyPr/>
        <a:lstStyle/>
        <a:p>
          <a:pPr rtl="1"/>
          <a:endParaRPr lang="ar-SA"/>
        </a:p>
      </dgm:t>
    </dgm:pt>
    <dgm:pt modelId="{63FD426F-6DB5-4081-BDBC-E664F25A94E3}" type="pres">
      <dgm:prSet presAssocID="{8145DA9E-7E92-424A-9C22-FEC224E43A48}" presName="hierRoot2" presStyleCnt="0"/>
      <dgm:spPr/>
      <dgm:t>
        <a:bodyPr/>
        <a:lstStyle/>
        <a:p>
          <a:endParaRPr lang="en-US"/>
        </a:p>
      </dgm:t>
    </dgm:pt>
    <dgm:pt modelId="{95F547CC-CB43-4729-990B-4BC9D39DEA77}" type="pres">
      <dgm:prSet presAssocID="{8145DA9E-7E92-424A-9C22-FEC224E43A48}" presName="composite2" presStyleCnt="0"/>
      <dgm:spPr/>
      <dgm:t>
        <a:bodyPr/>
        <a:lstStyle/>
        <a:p>
          <a:endParaRPr lang="en-US"/>
        </a:p>
      </dgm:t>
    </dgm:pt>
    <dgm:pt modelId="{2C80F97E-202F-4920-A4EF-39BB88493B1E}" type="pres">
      <dgm:prSet presAssocID="{8145DA9E-7E92-424A-9C22-FEC224E43A48}" presName="background2" presStyleLbl="node2" presStyleIdx="3" presStyleCnt="6"/>
      <dgm:spPr/>
      <dgm:t>
        <a:bodyPr/>
        <a:lstStyle/>
        <a:p>
          <a:endParaRPr lang="en-US"/>
        </a:p>
      </dgm:t>
    </dgm:pt>
    <dgm:pt modelId="{361243F6-B38E-47CD-8392-2D977CD15D79}" type="pres">
      <dgm:prSet presAssocID="{8145DA9E-7E92-424A-9C22-FEC224E43A48}" presName="text2" presStyleLbl="fgAcc2" presStyleIdx="3" presStyleCnt="6" custScaleY="20110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0302BFC-F8EB-46D9-81F9-09CC31C15C1E}" type="pres">
      <dgm:prSet presAssocID="{8145DA9E-7E92-424A-9C22-FEC224E43A48}" presName="hierChild3" presStyleCnt="0"/>
      <dgm:spPr/>
      <dgm:t>
        <a:bodyPr/>
        <a:lstStyle/>
        <a:p>
          <a:endParaRPr lang="en-US"/>
        </a:p>
      </dgm:t>
    </dgm:pt>
    <dgm:pt modelId="{A439BDB4-4DAA-47ED-9BA7-0C32A587F5A4}" type="pres">
      <dgm:prSet presAssocID="{914BC29A-3B8F-4A7E-9ACC-9FEEB49C84C2}" presName="Name17" presStyleLbl="parChTrans1D3" presStyleIdx="3" presStyleCnt="6"/>
      <dgm:spPr/>
      <dgm:t>
        <a:bodyPr/>
        <a:lstStyle/>
        <a:p>
          <a:pPr rtl="1"/>
          <a:endParaRPr lang="ar-SA"/>
        </a:p>
      </dgm:t>
    </dgm:pt>
    <dgm:pt modelId="{2BE72064-7D35-4CB9-9BC3-BD4C6133617E}" type="pres">
      <dgm:prSet presAssocID="{E9BC93ED-CBC3-47C1-9082-FD0FE0A01433}" presName="hierRoot3" presStyleCnt="0"/>
      <dgm:spPr/>
      <dgm:t>
        <a:bodyPr/>
        <a:lstStyle/>
        <a:p>
          <a:endParaRPr lang="en-US"/>
        </a:p>
      </dgm:t>
    </dgm:pt>
    <dgm:pt modelId="{B70FDFA7-BC2A-43E7-8968-19167AE9DEDB}" type="pres">
      <dgm:prSet presAssocID="{E9BC93ED-CBC3-47C1-9082-FD0FE0A01433}" presName="composite3" presStyleCnt="0"/>
      <dgm:spPr/>
      <dgm:t>
        <a:bodyPr/>
        <a:lstStyle/>
        <a:p>
          <a:endParaRPr lang="en-US"/>
        </a:p>
      </dgm:t>
    </dgm:pt>
    <dgm:pt modelId="{817FB764-0D0C-4040-9916-12B3BF8E856C}" type="pres">
      <dgm:prSet presAssocID="{E9BC93ED-CBC3-47C1-9082-FD0FE0A01433}" presName="background3" presStyleLbl="node3" presStyleIdx="3" presStyleCnt="6"/>
      <dgm:spPr/>
      <dgm:t>
        <a:bodyPr/>
        <a:lstStyle/>
        <a:p>
          <a:endParaRPr lang="en-US"/>
        </a:p>
      </dgm:t>
    </dgm:pt>
    <dgm:pt modelId="{33FFC600-61FB-4D1C-87A4-D243AF3CDC3F}" type="pres">
      <dgm:prSet presAssocID="{E9BC93ED-CBC3-47C1-9082-FD0FE0A01433}" presName="text3" presStyleLbl="fgAcc3" presStyleIdx="3" presStyleCnt="6" custScaleX="173987" custScaleY="65964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9F950BF-35B7-46A5-9979-0290CABAD7FA}" type="pres">
      <dgm:prSet presAssocID="{E9BC93ED-CBC3-47C1-9082-FD0FE0A01433}" presName="hierChild4" presStyleCnt="0"/>
      <dgm:spPr/>
      <dgm:t>
        <a:bodyPr/>
        <a:lstStyle/>
        <a:p>
          <a:endParaRPr lang="en-US"/>
        </a:p>
      </dgm:t>
    </dgm:pt>
    <dgm:pt modelId="{B1E5A983-BBC9-4FAD-9D49-0EBADA99402D}" type="pres">
      <dgm:prSet presAssocID="{61AD463F-F5C9-4FDC-9997-24274F77CB3F}" presName="Name10" presStyleLbl="parChTrans1D2" presStyleIdx="4" presStyleCnt="6"/>
      <dgm:spPr/>
      <dgm:t>
        <a:bodyPr/>
        <a:lstStyle/>
        <a:p>
          <a:pPr rtl="1"/>
          <a:endParaRPr lang="ar-SA"/>
        </a:p>
      </dgm:t>
    </dgm:pt>
    <dgm:pt modelId="{8DB06487-457F-4C97-8526-A507EF1EBAAF}" type="pres">
      <dgm:prSet presAssocID="{ACBE7651-217F-4E76-BE00-62DD58C96ADC}" presName="hierRoot2" presStyleCnt="0"/>
      <dgm:spPr/>
      <dgm:t>
        <a:bodyPr/>
        <a:lstStyle/>
        <a:p>
          <a:endParaRPr lang="en-US"/>
        </a:p>
      </dgm:t>
    </dgm:pt>
    <dgm:pt modelId="{BAE832F3-2291-46DF-9DB7-CE5AC90C8CC6}" type="pres">
      <dgm:prSet presAssocID="{ACBE7651-217F-4E76-BE00-62DD58C96ADC}" presName="composite2" presStyleCnt="0"/>
      <dgm:spPr/>
      <dgm:t>
        <a:bodyPr/>
        <a:lstStyle/>
        <a:p>
          <a:endParaRPr lang="en-US"/>
        </a:p>
      </dgm:t>
    </dgm:pt>
    <dgm:pt modelId="{0257D7CE-6BFF-4AA7-AD64-1FE849EB565F}" type="pres">
      <dgm:prSet presAssocID="{ACBE7651-217F-4E76-BE00-62DD58C96ADC}" presName="background2" presStyleLbl="node2" presStyleIdx="4" presStyleCnt="6"/>
      <dgm:spPr/>
      <dgm:t>
        <a:bodyPr/>
        <a:lstStyle/>
        <a:p>
          <a:endParaRPr lang="en-US"/>
        </a:p>
      </dgm:t>
    </dgm:pt>
    <dgm:pt modelId="{3EFBF8FD-AE3B-42E3-982A-3F80CAB49745}" type="pres">
      <dgm:prSet presAssocID="{ACBE7651-217F-4E76-BE00-62DD58C96ADC}" presName="text2" presStyleLbl="fgAcc2" presStyleIdx="4" presStyleCnt="6" custScaleY="20110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C9B8B5E-396E-4890-A4CA-4D32EC90CB01}" type="pres">
      <dgm:prSet presAssocID="{ACBE7651-217F-4E76-BE00-62DD58C96ADC}" presName="hierChild3" presStyleCnt="0"/>
      <dgm:spPr/>
      <dgm:t>
        <a:bodyPr/>
        <a:lstStyle/>
        <a:p>
          <a:endParaRPr lang="en-US"/>
        </a:p>
      </dgm:t>
    </dgm:pt>
    <dgm:pt modelId="{A7A9988E-035C-4620-940E-F15317FE449A}" type="pres">
      <dgm:prSet presAssocID="{CA2DCC22-C1D2-4A15-85A2-950A88FAE243}" presName="Name17" presStyleLbl="parChTrans1D3" presStyleIdx="4" presStyleCnt="6"/>
      <dgm:spPr/>
      <dgm:t>
        <a:bodyPr/>
        <a:lstStyle/>
        <a:p>
          <a:pPr rtl="1"/>
          <a:endParaRPr lang="ar-SA"/>
        </a:p>
      </dgm:t>
    </dgm:pt>
    <dgm:pt modelId="{1A609B5C-D473-4BAD-8A86-E47FA6FB967E}" type="pres">
      <dgm:prSet presAssocID="{F6B4BA74-F41C-4546-91FF-825683E7F96E}" presName="hierRoot3" presStyleCnt="0"/>
      <dgm:spPr/>
      <dgm:t>
        <a:bodyPr/>
        <a:lstStyle/>
        <a:p>
          <a:endParaRPr lang="en-US"/>
        </a:p>
      </dgm:t>
    </dgm:pt>
    <dgm:pt modelId="{730B639E-5B2A-424B-8332-12AACB666BBE}" type="pres">
      <dgm:prSet presAssocID="{F6B4BA74-F41C-4546-91FF-825683E7F96E}" presName="composite3" presStyleCnt="0"/>
      <dgm:spPr/>
      <dgm:t>
        <a:bodyPr/>
        <a:lstStyle/>
        <a:p>
          <a:endParaRPr lang="en-US"/>
        </a:p>
      </dgm:t>
    </dgm:pt>
    <dgm:pt modelId="{E899D39B-7E59-4B27-964B-1DFA754FCD30}" type="pres">
      <dgm:prSet presAssocID="{F6B4BA74-F41C-4546-91FF-825683E7F96E}" presName="background3" presStyleLbl="node3" presStyleIdx="4" presStyleCnt="6"/>
      <dgm:spPr/>
      <dgm:t>
        <a:bodyPr/>
        <a:lstStyle/>
        <a:p>
          <a:endParaRPr lang="en-US"/>
        </a:p>
      </dgm:t>
    </dgm:pt>
    <dgm:pt modelId="{B247A4DC-038B-4D82-9BDC-055007DB0978}" type="pres">
      <dgm:prSet presAssocID="{F6B4BA74-F41C-4546-91FF-825683E7F96E}" presName="text3" presStyleLbl="fgAcc3" presStyleIdx="4" presStyleCnt="6" custScaleX="173742" custScaleY="46560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41796CE-F424-49BA-A07A-FF0742A88B3A}" type="pres">
      <dgm:prSet presAssocID="{F6B4BA74-F41C-4546-91FF-825683E7F96E}" presName="hierChild4" presStyleCnt="0"/>
      <dgm:spPr/>
      <dgm:t>
        <a:bodyPr/>
        <a:lstStyle/>
        <a:p>
          <a:endParaRPr lang="en-US"/>
        </a:p>
      </dgm:t>
    </dgm:pt>
    <dgm:pt modelId="{2C55AFC5-0F9D-4CA5-BF7D-C9DC4538C799}" type="pres">
      <dgm:prSet presAssocID="{9392064D-3550-47B2-B0B4-4DD73BA5D12E}" presName="Name10" presStyleLbl="parChTrans1D2" presStyleIdx="5" presStyleCnt="6"/>
      <dgm:spPr/>
      <dgm:t>
        <a:bodyPr/>
        <a:lstStyle/>
        <a:p>
          <a:pPr rtl="1"/>
          <a:endParaRPr lang="ar-SA"/>
        </a:p>
      </dgm:t>
    </dgm:pt>
    <dgm:pt modelId="{CB8B2880-A5C4-4439-A27A-163B76C7D645}" type="pres">
      <dgm:prSet presAssocID="{9F3136DE-10DF-4CED-9EF9-F2E34CD00078}" presName="hierRoot2" presStyleCnt="0"/>
      <dgm:spPr/>
      <dgm:t>
        <a:bodyPr/>
        <a:lstStyle/>
        <a:p>
          <a:endParaRPr lang="en-US"/>
        </a:p>
      </dgm:t>
    </dgm:pt>
    <dgm:pt modelId="{4484D15B-C0DF-4CC7-B126-552898C1517B}" type="pres">
      <dgm:prSet presAssocID="{9F3136DE-10DF-4CED-9EF9-F2E34CD00078}" presName="composite2" presStyleCnt="0"/>
      <dgm:spPr/>
      <dgm:t>
        <a:bodyPr/>
        <a:lstStyle/>
        <a:p>
          <a:endParaRPr lang="en-US"/>
        </a:p>
      </dgm:t>
    </dgm:pt>
    <dgm:pt modelId="{C792CAF2-797C-4681-9E86-B40BE93F96AE}" type="pres">
      <dgm:prSet presAssocID="{9F3136DE-10DF-4CED-9EF9-F2E34CD00078}" presName="background2" presStyleLbl="node2" presStyleIdx="5" presStyleCnt="6"/>
      <dgm:spPr/>
      <dgm:t>
        <a:bodyPr/>
        <a:lstStyle/>
        <a:p>
          <a:endParaRPr lang="en-US"/>
        </a:p>
      </dgm:t>
    </dgm:pt>
    <dgm:pt modelId="{9BAA14D4-FDCE-4B38-B07F-C9A065DB895D}" type="pres">
      <dgm:prSet presAssocID="{9F3136DE-10DF-4CED-9EF9-F2E34CD00078}" presName="text2" presStyleLbl="fgAcc2" presStyleIdx="5" presStyleCnt="6" custScaleX="160846" custScaleY="20110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377AE96-9714-4BBA-8A62-EFF1C05506CC}" type="pres">
      <dgm:prSet presAssocID="{9F3136DE-10DF-4CED-9EF9-F2E34CD00078}" presName="hierChild3" presStyleCnt="0"/>
      <dgm:spPr/>
      <dgm:t>
        <a:bodyPr/>
        <a:lstStyle/>
        <a:p>
          <a:endParaRPr lang="en-US"/>
        </a:p>
      </dgm:t>
    </dgm:pt>
    <dgm:pt modelId="{44893635-D804-4E4B-A70D-E1F835E0C1C5}" type="pres">
      <dgm:prSet presAssocID="{0CBA0F2B-1C29-48B1-9A65-21B2C6CC3780}" presName="Name17" presStyleLbl="parChTrans1D3" presStyleIdx="5" presStyleCnt="6"/>
      <dgm:spPr/>
      <dgm:t>
        <a:bodyPr/>
        <a:lstStyle/>
        <a:p>
          <a:pPr rtl="1"/>
          <a:endParaRPr lang="ar-SA"/>
        </a:p>
      </dgm:t>
    </dgm:pt>
    <dgm:pt modelId="{3C65C624-F511-4305-B253-02A5F1116906}" type="pres">
      <dgm:prSet presAssocID="{F8FF1829-33DB-4B91-9699-3E19982CF79D}" presName="hierRoot3" presStyleCnt="0"/>
      <dgm:spPr/>
      <dgm:t>
        <a:bodyPr/>
        <a:lstStyle/>
        <a:p>
          <a:endParaRPr lang="en-US"/>
        </a:p>
      </dgm:t>
    </dgm:pt>
    <dgm:pt modelId="{8EB5DA1F-6447-4DDB-91BA-A4E29679A224}" type="pres">
      <dgm:prSet presAssocID="{F8FF1829-33DB-4B91-9699-3E19982CF79D}" presName="composite3" presStyleCnt="0"/>
      <dgm:spPr/>
      <dgm:t>
        <a:bodyPr/>
        <a:lstStyle/>
        <a:p>
          <a:endParaRPr lang="en-US"/>
        </a:p>
      </dgm:t>
    </dgm:pt>
    <dgm:pt modelId="{ADB60C3B-59D5-4DEF-A39F-3D3932EC93D2}" type="pres">
      <dgm:prSet presAssocID="{F8FF1829-33DB-4B91-9699-3E19982CF79D}" presName="background3" presStyleLbl="node3" presStyleIdx="5" presStyleCnt="6"/>
      <dgm:spPr/>
      <dgm:t>
        <a:bodyPr/>
        <a:lstStyle/>
        <a:p>
          <a:endParaRPr lang="en-US"/>
        </a:p>
      </dgm:t>
    </dgm:pt>
    <dgm:pt modelId="{7ECD54C7-48C9-4755-8143-D5922E6C9DC7}" type="pres">
      <dgm:prSet presAssocID="{F8FF1829-33DB-4B91-9699-3E19982CF79D}" presName="text3" presStyleLbl="fgAcc3" presStyleIdx="5" presStyleCnt="6" custScaleX="155924" custScaleY="49955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2D1F10D-3657-4158-8656-030D13B6CC1E}" type="pres">
      <dgm:prSet presAssocID="{F8FF1829-33DB-4B91-9699-3E19982CF79D}" presName="hierChild4" presStyleCnt="0"/>
      <dgm:spPr/>
      <dgm:t>
        <a:bodyPr/>
        <a:lstStyle/>
        <a:p>
          <a:endParaRPr lang="en-US"/>
        </a:p>
      </dgm:t>
    </dgm:pt>
  </dgm:ptLst>
  <dgm:cxnLst>
    <dgm:cxn modelId="{61F33BA2-EEF0-4FA8-9DE2-99E4BE48E86F}" type="presOf" srcId="{995333EB-BE45-4ED4-967E-CF5B6BCDBCDA}" destId="{B31B0ED5-AB83-47EE-8CDB-1279E94EA74F}" srcOrd="0" destOrd="0" presId="urn:microsoft.com/office/officeart/2005/8/layout/hierarchy1"/>
    <dgm:cxn modelId="{37B07425-6690-484A-B7BA-49A7B747ED58}" srcId="{AE361E75-1C05-4F27-97DD-BC984C14BDE8}" destId="{50EBFD12-02E5-41DA-8C70-76CCDA05F073}" srcOrd="0" destOrd="0" parTransId="{1E10B599-314C-4F12-91AA-078488D5D5D3}" sibTransId="{89C60A95-D5B9-4A31-9B8D-B9BBA4E6236A}"/>
    <dgm:cxn modelId="{D996566F-D4A5-4894-A5E7-6B76B8EE49A7}" srcId="{98A44F82-CA6D-4C2A-A134-D89673CB52FA}" destId="{AE361E75-1C05-4F27-97DD-BC984C14BDE8}" srcOrd="0" destOrd="0" parTransId="{995333EB-BE45-4ED4-967E-CF5B6BCDBCDA}" sibTransId="{D25006DF-5527-4564-B92C-61E10ADD5983}"/>
    <dgm:cxn modelId="{4AAB84B2-F1FA-4AF5-B99B-60CB05744851}" type="presOf" srcId="{0CBA0F2B-1C29-48B1-9A65-21B2C6CC3780}" destId="{44893635-D804-4E4B-A70D-E1F835E0C1C5}" srcOrd="0" destOrd="0" presId="urn:microsoft.com/office/officeart/2005/8/layout/hierarchy1"/>
    <dgm:cxn modelId="{06317000-B80A-4BCD-851C-0CA947B62188}" type="presOf" srcId="{F6B4BA74-F41C-4546-91FF-825683E7F96E}" destId="{B247A4DC-038B-4D82-9BDC-055007DB0978}" srcOrd="0" destOrd="0" presId="urn:microsoft.com/office/officeart/2005/8/layout/hierarchy1"/>
    <dgm:cxn modelId="{EBEA3394-03F6-42A7-ABBE-2D00265D962A}" type="presOf" srcId="{98A44F82-CA6D-4C2A-A134-D89673CB52FA}" destId="{8C972DAB-1663-4E7D-9E9B-700BB04E71D4}" srcOrd="0" destOrd="0" presId="urn:microsoft.com/office/officeart/2005/8/layout/hierarchy1"/>
    <dgm:cxn modelId="{742326F9-B5E6-49A2-9FAB-7CC6DA749541}" type="presOf" srcId="{6DE3289E-C623-4878-B66B-62129BB763FC}" destId="{18879260-2F1A-429B-B64E-2E270876C764}" srcOrd="0" destOrd="0" presId="urn:microsoft.com/office/officeart/2005/8/layout/hierarchy1"/>
    <dgm:cxn modelId="{6200CD10-66E5-4C8D-BCA5-3C67FAFCA2C5}" type="presOf" srcId="{914BC29A-3B8F-4A7E-9ACC-9FEEB49C84C2}" destId="{A439BDB4-4DAA-47ED-9BA7-0C32A587F5A4}" srcOrd="0" destOrd="0" presId="urn:microsoft.com/office/officeart/2005/8/layout/hierarchy1"/>
    <dgm:cxn modelId="{2F971626-5D29-45BD-A0ED-7AABD4F331C7}" srcId="{98A44F82-CA6D-4C2A-A134-D89673CB52FA}" destId="{649445A5-4696-4C65-936E-4E4AFCAFFA89}" srcOrd="1" destOrd="0" parTransId="{E7ECAEEB-D910-4C45-BB62-F101EC4FA49E}" sibTransId="{51EB88C4-DD39-43DE-A78A-32485C46C8E0}"/>
    <dgm:cxn modelId="{62D6813E-7A71-4D36-BB9A-5A4DEE368595}" type="presOf" srcId="{9392064D-3550-47B2-B0B4-4DD73BA5D12E}" destId="{2C55AFC5-0F9D-4CA5-BF7D-C9DC4538C799}" srcOrd="0" destOrd="0" presId="urn:microsoft.com/office/officeart/2005/8/layout/hierarchy1"/>
    <dgm:cxn modelId="{44BC7A18-6F7B-4C4D-8DDA-213F8517EF3D}" srcId="{ACBE7651-217F-4E76-BE00-62DD58C96ADC}" destId="{F6B4BA74-F41C-4546-91FF-825683E7F96E}" srcOrd="0" destOrd="0" parTransId="{CA2DCC22-C1D2-4A15-85A2-950A88FAE243}" sibTransId="{FCB330D3-E339-4553-AC79-50E54823EFDD}"/>
    <dgm:cxn modelId="{14343FAA-F141-485A-821C-7EF9E6B4B32D}" type="presOf" srcId="{CD39871C-317C-4D2E-AA88-19F8639C0DE9}" destId="{1049F40E-BBD3-40E7-B44C-D2E911CAD848}" srcOrd="0" destOrd="0" presId="urn:microsoft.com/office/officeart/2005/8/layout/hierarchy1"/>
    <dgm:cxn modelId="{D24E3CB5-798C-4DEF-87DC-A5B4F774B0DF}" srcId="{649445A5-4696-4C65-936E-4E4AFCAFFA89}" destId="{B6ECDFFC-73C3-4FC6-82C0-4699EB4F6390}" srcOrd="0" destOrd="0" parTransId="{EEEA1202-BE68-4B66-B17E-0A810F46C2C0}" sibTransId="{138F3B45-863C-4E22-9A19-74445FF1545A}"/>
    <dgm:cxn modelId="{306EF128-DD90-45A7-918B-D272029AD8BE}" srcId="{98A44F82-CA6D-4C2A-A134-D89673CB52FA}" destId="{9F3136DE-10DF-4CED-9EF9-F2E34CD00078}" srcOrd="5" destOrd="0" parTransId="{9392064D-3550-47B2-B0B4-4DD73BA5D12E}" sibTransId="{581163B4-2498-4FD8-8EFC-6BA7A9CA7FDE}"/>
    <dgm:cxn modelId="{8E15CF83-8475-4ADB-8CC2-AC7F82483221}" type="presOf" srcId="{B6ECDFFC-73C3-4FC6-82C0-4699EB4F6390}" destId="{A47F620D-8679-4B1D-9F25-AAD4D46317B9}" srcOrd="0" destOrd="0" presId="urn:microsoft.com/office/officeart/2005/8/layout/hierarchy1"/>
    <dgm:cxn modelId="{8AF44A88-71A1-44C8-9493-5AA33F58E367}" type="presOf" srcId="{9F3136DE-10DF-4CED-9EF9-F2E34CD00078}" destId="{9BAA14D4-FDCE-4B38-B07F-C9A065DB895D}" srcOrd="0" destOrd="0" presId="urn:microsoft.com/office/officeart/2005/8/layout/hierarchy1"/>
    <dgm:cxn modelId="{DAE5075E-1C63-4B51-8075-6C9CF0AD25E0}" srcId="{98A44F82-CA6D-4C2A-A134-D89673CB52FA}" destId="{ACBE7651-217F-4E76-BE00-62DD58C96ADC}" srcOrd="4" destOrd="0" parTransId="{61AD463F-F5C9-4FDC-9997-24274F77CB3F}" sibTransId="{6554DC7B-5F4D-4263-8ED7-D8AF9FD769DE}"/>
    <dgm:cxn modelId="{A187A689-7370-4F73-82E4-EC5D1BE3450C}" type="presOf" srcId="{649445A5-4696-4C65-936E-4E4AFCAFFA89}" destId="{78BCE892-1EB6-4A96-98DB-9976A27642A0}" srcOrd="0" destOrd="0" presId="urn:microsoft.com/office/officeart/2005/8/layout/hierarchy1"/>
    <dgm:cxn modelId="{89D75D5A-D125-4334-BF73-4F6178B00434}" srcId="{6E16966B-DCB8-4516-BCB7-D93B0E71025E}" destId="{98A44F82-CA6D-4C2A-A134-D89673CB52FA}" srcOrd="0" destOrd="0" parTransId="{E8ACED14-BDC4-4D21-A337-1C41CC1B9549}" sibTransId="{2DFB407B-6187-44A0-BADE-0C734A74D122}"/>
    <dgm:cxn modelId="{FFB0CE2C-DC1A-4546-B50E-4432D7CCB279}" type="presOf" srcId="{50EBFD12-02E5-41DA-8C70-76CCDA05F073}" destId="{C2BC2D5F-ABA0-41D6-9317-C4EA92B5F902}" srcOrd="0" destOrd="0" presId="urn:microsoft.com/office/officeart/2005/8/layout/hierarchy1"/>
    <dgm:cxn modelId="{DFBE7585-482B-4D94-ACFC-BC61127DBD06}" srcId="{9F3136DE-10DF-4CED-9EF9-F2E34CD00078}" destId="{F8FF1829-33DB-4B91-9699-3E19982CF79D}" srcOrd="0" destOrd="0" parTransId="{0CBA0F2B-1C29-48B1-9A65-21B2C6CC3780}" sibTransId="{D8316CA1-5729-4FEB-A678-05DCBCDEB91D}"/>
    <dgm:cxn modelId="{18F14EDD-2BC2-4FB3-8880-0053B461C0C2}" type="presOf" srcId="{AE361E75-1C05-4F27-97DD-BC984C14BDE8}" destId="{468D2F8D-947B-456F-922F-F15173B582EF}" srcOrd="0" destOrd="0" presId="urn:microsoft.com/office/officeart/2005/8/layout/hierarchy1"/>
    <dgm:cxn modelId="{F1960E3A-A524-45A4-B710-921E820DC1C0}" type="presOf" srcId="{E9BC93ED-CBC3-47C1-9082-FD0FE0A01433}" destId="{33FFC600-61FB-4D1C-87A4-D243AF3CDC3F}" srcOrd="0" destOrd="0" presId="urn:microsoft.com/office/officeart/2005/8/layout/hierarchy1"/>
    <dgm:cxn modelId="{8FFEEE33-2C66-435D-93EE-184C9609C7D0}" type="presOf" srcId="{61AD463F-F5C9-4FDC-9997-24274F77CB3F}" destId="{B1E5A983-BBC9-4FAD-9D49-0EBADA99402D}" srcOrd="0" destOrd="0" presId="urn:microsoft.com/office/officeart/2005/8/layout/hierarchy1"/>
    <dgm:cxn modelId="{C68AAF5F-DD50-41C6-8407-07B160D9EDA4}" srcId="{CD39871C-317C-4D2E-AA88-19F8639C0DE9}" destId="{AD966CE9-81BB-482A-8165-4C2DD6D6481B}" srcOrd="0" destOrd="0" parTransId="{6DE3289E-C623-4878-B66B-62129BB763FC}" sibTransId="{494EC42B-5AD4-4C83-8847-B6366BE80D1E}"/>
    <dgm:cxn modelId="{99ADA306-DC87-4143-955F-2A5BCF32F99E}" type="presOf" srcId="{1E10B599-314C-4F12-91AA-078488D5D5D3}" destId="{08A55BDA-23A5-4113-BFDE-8CE0D2A48C05}" srcOrd="0" destOrd="0" presId="urn:microsoft.com/office/officeart/2005/8/layout/hierarchy1"/>
    <dgm:cxn modelId="{473E157C-9A0C-4261-A0AE-FC2D95450D0D}" type="presOf" srcId="{15CBA488-9028-4184-8173-DA420A4825AE}" destId="{97C56813-A0FC-49DA-96C7-23D1BB962C80}" srcOrd="0" destOrd="0" presId="urn:microsoft.com/office/officeart/2005/8/layout/hierarchy1"/>
    <dgm:cxn modelId="{F35DA539-D8D2-4D86-B384-335210B56D87}" type="presOf" srcId="{EEEA1202-BE68-4B66-B17E-0A810F46C2C0}" destId="{97D047D2-C3F0-46DC-8D7E-437CDE795C7E}" srcOrd="0" destOrd="0" presId="urn:microsoft.com/office/officeart/2005/8/layout/hierarchy1"/>
    <dgm:cxn modelId="{10D98AD5-06A5-4270-AFCE-F55F0B8617A1}" type="presOf" srcId="{CA2DCC22-C1D2-4A15-85A2-950A88FAE243}" destId="{A7A9988E-035C-4620-940E-F15317FE449A}" srcOrd="0" destOrd="0" presId="urn:microsoft.com/office/officeart/2005/8/layout/hierarchy1"/>
    <dgm:cxn modelId="{6E1E834B-8750-4DDD-80CD-31E82836F73E}" type="presOf" srcId="{F8FF1829-33DB-4B91-9699-3E19982CF79D}" destId="{7ECD54C7-48C9-4755-8143-D5922E6C9DC7}" srcOrd="0" destOrd="0" presId="urn:microsoft.com/office/officeart/2005/8/layout/hierarchy1"/>
    <dgm:cxn modelId="{49B6E5D9-515A-4F27-9059-A65EAC34B151}" type="presOf" srcId="{ACBE7651-217F-4E76-BE00-62DD58C96ADC}" destId="{3EFBF8FD-AE3B-42E3-982A-3F80CAB49745}" srcOrd="0" destOrd="0" presId="urn:microsoft.com/office/officeart/2005/8/layout/hierarchy1"/>
    <dgm:cxn modelId="{C332672A-2FFE-4EBE-805B-59073E8E9AE0}" type="presOf" srcId="{6E16966B-DCB8-4516-BCB7-D93B0E71025E}" destId="{15A660D4-9179-4860-AF0A-2EAECB076F28}" srcOrd="0" destOrd="0" presId="urn:microsoft.com/office/officeart/2005/8/layout/hierarchy1"/>
    <dgm:cxn modelId="{D82E582A-731F-42B3-B13A-3A1C17FF510F}" srcId="{98A44F82-CA6D-4C2A-A134-D89673CB52FA}" destId="{8145DA9E-7E92-424A-9C22-FEC224E43A48}" srcOrd="3" destOrd="0" parTransId="{15CBA488-9028-4184-8173-DA420A4825AE}" sibTransId="{A60BD981-0D09-4174-B137-E730A3FDB45E}"/>
    <dgm:cxn modelId="{E595653A-AE71-4873-B8DC-179A31019973}" srcId="{98A44F82-CA6D-4C2A-A134-D89673CB52FA}" destId="{CD39871C-317C-4D2E-AA88-19F8639C0DE9}" srcOrd="2" destOrd="0" parTransId="{34B3FFB6-043C-4BE5-B353-9C0A6EE02595}" sibTransId="{0BA2CF85-52E4-4BEE-968E-1A4C59E8AACE}"/>
    <dgm:cxn modelId="{7399F3FD-D511-4235-8F0D-3500BFED6E89}" type="presOf" srcId="{AD966CE9-81BB-482A-8165-4C2DD6D6481B}" destId="{BD3C9A6C-3F1A-4CC1-90C1-A622FABFCD1D}" srcOrd="0" destOrd="0" presId="urn:microsoft.com/office/officeart/2005/8/layout/hierarchy1"/>
    <dgm:cxn modelId="{AB4BD6E1-9E73-41FD-BDEB-D75BBECEE1AC}" srcId="{8145DA9E-7E92-424A-9C22-FEC224E43A48}" destId="{E9BC93ED-CBC3-47C1-9082-FD0FE0A01433}" srcOrd="0" destOrd="0" parTransId="{914BC29A-3B8F-4A7E-9ACC-9FEEB49C84C2}" sibTransId="{1DAEA904-9671-49FF-AF69-3D3899C11B12}"/>
    <dgm:cxn modelId="{2016D919-FFBF-4B21-83B7-39415E8C9664}" type="presOf" srcId="{34B3FFB6-043C-4BE5-B353-9C0A6EE02595}" destId="{59720378-AE56-48C6-96D6-251DC5D23F74}" srcOrd="0" destOrd="0" presId="urn:microsoft.com/office/officeart/2005/8/layout/hierarchy1"/>
    <dgm:cxn modelId="{94DAD4BE-126C-4ECF-94BC-268223114F92}" type="presOf" srcId="{E7ECAEEB-D910-4C45-BB62-F101EC4FA49E}" destId="{68A8FD77-F0A8-49C5-B28E-37C95878646C}" srcOrd="0" destOrd="0" presId="urn:microsoft.com/office/officeart/2005/8/layout/hierarchy1"/>
    <dgm:cxn modelId="{8249B2C0-3DB7-4356-A833-C732D142E875}" type="presOf" srcId="{8145DA9E-7E92-424A-9C22-FEC224E43A48}" destId="{361243F6-B38E-47CD-8392-2D977CD15D79}" srcOrd="0" destOrd="0" presId="urn:microsoft.com/office/officeart/2005/8/layout/hierarchy1"/>
    <dgm:cxn modelId="{F94E5A2D-4D2A-4FE6-8C3C-4939EFC249C2}" type="presParOf" srcId="{15A660D4-9179-4860-AF0A-2EAECB076F28}" destId="{FF28BE23-96C7-4366-9FC1-0D77D39DBF78}" srcOrd="0" destOrd="0" presId="urn:microsoft.com/office/officeart/2005/8/layout/hierarchy1"/>
    <dgm:cxn modelId="{09AC2EB0-64F8-4D77-A4ED-6CF3E3E2F5F6}" type="presParOf" srcId="{FF28BE23-96C7-4366-9FC1-0D77D39DBF78}" destId="{A407A527-D774-4A88-87B1-484E5C12242D}" srcOrd="0" destOrd="0" presId="urn:microsoft.com/office/officeart/2005/8/layout/hierarchy1"/>
    <dgm:cxn modelId="{845F57D4-1F1C-46D0-B86E-3F0C94B52596}" type="presParOf" srcId="{A407A527-D774-4A88-87B1-484E5C12242D}" destId="{FE8F23EB-FF99-48E7-83D8-7CFA0C63D1EA}" srcOrd="0" destOrd="0" presId="urn:microsoft.com/office/officeart/2005/8/layout/hierarchy1"/>
    <dgm:cxn modelId="{A57E55E8-465D-4325-BA43-4820370D0445}" type="presParOf" srcId="{A407A527-D774-4A88-87B1-484E5C12242D}" destId="{8C972DAB-1663-4E7D-9E9B-700BB04E71D4}" srcOrd="1" destOrd="0" presId="urn:microsoft.com/office/officeart/2005/8/layout/hierarchy1"/>
    <dgm:cxn modelId="{C1816E07-15AC-451D-B439-C9416141563E}" type="presParOf" srcId="{FF28BE23-96C7-4366-9FC1-0D77D39DBF78}" destId="{CDFB03D2-0025-4ABC-A35B-9037583FBCF1}" srcOrd="1" destOrd="0" presId="urn:microsoft.com/office/officeart/2005/8/layout/hierarchy1"/>
    <dgm:cxn modelId="{8EA95F13-A18C-4589-88B9-83B30E471F2B}" type="presParOf" srcId="{CDFB03D2-0025-4ABC-A35B-9037583FBCF1}" destId="{B31B0ED5-AB83-47EE-8CDB-1279E94EA74F}" srcOrd="0" destOrd="0" presId="urn:microsoft.com/office/officeart/2005/8/layout/hierarchy1"/>
    <dgm:cxn modelId="{7CEA8E16-781B-472D-8605-6F7E223D515E}" type="presParOf" srcId="{CDFB03D2-0025-4ABC-A35B-9037583FBCF1}" destId="{F16E1EBB-1313-432D-9C9E-43F77D03857C}" srcOrd="1" destOrd="0" presId="urn:microsoft.com/office/officeart/2005/8/layout/hierarchy1"/>
    <dgm:cxn modelId="{FF3B5246-F973-42CA-9B1B-6B4C2D957AFF}" type="presParOf" srcId="{F16E1EBB-1313-432D-9C9E-43F77D03857C}" destId="{DEC5FA18-F9FC-47D8-971A-DCDFF216FEF2}" srcOrd="0" destOrd="0" presId="urn:microsoft.com/office/officeart/2005/8/layout/hierarchy1"/>
    <dgm:cxn modelId="{10E9D703-B255-4866-B8B9-4C0493583A10}" type="presParOf" srcId="{DEC5FA18-F9FC-47D8-971A-DCDFF216FEF2}" destId="{7CA61DF9-1000-4FA1-B019-404D91752E00}" srcOrd="0" destOrd="0" presId="urn:microsoft.com/office/officeart/2005/8/layout/hierarchy1"/>
    <dgm:cxn modelId="{1BF5D84F-43F7-4331-8CD1-F27C05C2EB8E}" type="presParOf" srcId="{DEC5FA18-F9FC-47D8-971A-DCDFF216FEF2}" destId="{468D2F8D-947B-456F-922F-F15173B582EF}" srcOrd="1" destOrd="0" presId="urn:microsoft.com/office/officeart/2005/8/layout/hierarchy1"/>
    <dgm:cxn modelId="{4BE45C21-5CB1-49C9-A4DC-4EE73AFC5C9E}" type="presParOf" srcId="{F16E1EBB-1313-432D-9C9E-43F77D03857C}" destId="{693B9823-1A95-46F7-AD0B-40820E8ABF08}" srcOrd="1" destOrd="0" presId="urn:microsoft.com/office/officeart/2005/8/layout/hierarchy1"/>
    <dgm:cxn modelId="{FEE7D707-F91B-4E68-AF70-FFBF1F7CDE41}" type="presParOf" srcId="{693B9823-1A95-46F7-AD0B-40820E8ABF08}" destId="{08A55BDA-23A5-4113-BFDE-8CE0D2A48C05}" srcOrd="0" destOrd="0" presId="urn:microsoft.com/office/officeart/2005/8/layout/hierarchy1"/>
    <dgm:cxn modelId="{40FED9CF-0ED6-4F44-A4C5-B0768AF2D9EF}" type="presParOf" srcId="{693B9823-1A95-46F7-AD0B-40820E8ABF08}" destId="{9DE7E8BE-50E7-4575-80F4-35867F00D843}" srcOrd="1" destOrd="0" presId="urn:microsoft.com/office/officeart/2005/8/layout/hierarchy1"/>
    <dgm:cxn modelId="{E28EB181-294B-454D-A840-975E91954652}" type="presParOf" srcId="{9DE7E8BE-50E7-4575-80F4-35867F00D843}" destId="{B9BF8C99-9B5B-4F44-A250-4B5E69795E0D}" srcOrd="0" destOrd="0" presId="urn:microsoft.com/office/officeart/2005/8/layout/hierarchy1"/>
    <dgm:cxn modelId="{A97E6519-3743-4707-B679-14B6AE94BC8C}" type="presParOf" srcId="{B9BF8C99-9B5B-4F44-A250-4B5E69795E0D}" destId="{221FCDD4-A654-4534-8C54-1DB76F7E66AA}" srcOrd="0" destOrd="0" presId="urn:microsoft.com/office/officeart/2005/8/layout/hierarchy1"/>
    <dgm:cxn modelId="{F4C0F192-5999-4406-9EA2-DAD7D0A12B90}" type="presParOf" srcId="{B9BF8C99-9B5B-4F44-A250-4B5E69795E0D}" destId="{C2BC2D5F-ABA0-41D6-9317-C4EA92B5F902}" srcOrd="1" destOrd="0" presId="urn:microsoft.com/office/officeart/2005/8/layout/hierarchy1"/>
    <dgm:cxn modelId="{E0E689AF-B086-4D59-93E0-2DF37E2BECB7}" type="presParOf" srcId="{9DE7E8BE-50E7-4575-80F4-35867F00D843}" destId="{D5C5CF3C-A1C8-4DDA-B762-3134E814FC30}" srcOrd="1" destOrd="0" presId="urn:microsoft.com/office/officeart/2005/8/layout/hierarchy1"/>
    <dgm:cxn modelId="{280B44A4-CFD1-4E69-86F1-6ADFB0FB4879}" type="presParOf" srcId="{CDFB03D2-0025-4ABC-A35B-9037583FBCF1}" destId="{68A8FD77-F0A8-49C5-B28E-37C95878646C}" srcOrd="2" destOrd="0" presId="urn:microsoft.com/office/officeart/2005/8/layout/hierarchy1"/>
    <dgm:cxn modelId="{D4DACBD3-D2FD-4509-968B-659F723AC775}" type="presParOf" srcId="{CDFB03D2-0025-4ABC-A35B-9037583FBCF1}" destId="{66238F3F-7CF7-4D29-9226-E978BD563B4C}" srcOrd="3" destOrd="0" presId="urn:microsoft.com/office/officeart/2005/8/layout/hierarchy1"/>
    <dgm:cxn modelId="{6BE74484-5610-4B84-A780-5868DA5A58C8}" type="presParOf" srcId="{66238F3F-7CF7-4D29-9226-E978BD563B4C}" destId="{C0835AB5-7756-4AA6-8AAE-4BA2F70415C4}" srcOrd="0" destOrd="0" presId="urn:microsoft.com/office/officeart/2005/8/layout/hierarchy1"/>
    <dgm:cxn modelId="{C75E1AFC-1909-4EBC-A4B3-BABE0D47AF93}" type="presParOf" srcId="{C0835AB5-7756-4AA6-8AAE-4BA2F70415C4}" destId="{010CCE49-1850-4A01-96D5-4F26BFDD266E}" srcOrd="0" destOrd="0" presId="urn:microsoft.com/office/officeart/2005/8/layout/hierarchy1"/>
    <dgm:cxn modelId="{AA072B2D-408D-4F60-88B5-FFA308EE7108}" type="presParOf" srcId="{C0835AB5-7756-4AA6-8AAE-4BA2F70415C4}" destId="{78BCE892-1EB6-4A96-98DB-9976A27642A0}" srcOrd="1" destOrd="0" presId="urn:microsoft.com/office/officeart/2005/8/layout/hierarchy1"/>
    <dgm:cxn modelId="{25E72DD4-E2DA-4343-AE8B-2F7D8EB8119A}" type="presParOf" srcId="{66238F3F-7CF7-4D29-9226-E978BD563B4C}" destId="{B18A9299-E8D5-4B89-8BF6-D90B0B0B2AAE}" srcOrd="1" destOrd="0" presId="urn:microsoft.com/office/officeart/2005/8/layout/hierarchy1"/>
    <dgm:cxn modelId="{E3B35625-0878-48F8-AA5B-85D6A2F62DA9}" type="presParOf" srcId="{B18A9299-E8D5-4B89-8BF6-D90B0B0B2AAE}" destId="{97D047D2-C3F0-46DC-8D7E-437CDE795C7E}" srcOrd="0" destOrd="0" presId="urn:microsoft.com/office/officeart/2005/8/layout/hierarchy1"/>
    <dgm:cxn modelId="{879E7A33-01BC-4A88-88A0-545579ACA859}" type="presParOf" srcId="{B18A9299-E8D5-4B89-8BF6-D90B0B0B2AAE}" destId="{A52BA31A-733B-438C-9BB9-4F280570E1E5}" srcOrd="1" destOrd="0" presId="urn:microsoft.com/office/officeart/2005/8/layout/hierarchy1"/>
    <dgm:cxn modelId="{81E648D0-4312-4BD8-AA75-60763868B559}" type="presParOf" srcId="{A52BA31A-733B-438C-9BB9-4F280570E1E5}" destId="{B26F9A05-2872-482D-B0EA-2E4D00C9E6F3}" srcOrd="0" destOrd="0" presId="urn:microsoft.com/office/officeart/2005/8/layout/hierarchy1"/>
    <dgm:cxn modelId="{FFF325E0-4907-40EF-A8A1-B4BA8A53237D}" type="presParOf" srcId="{B26F9A05-2872-482D-B0EA-2E4D00C9E6F3}" destId="{5647A7DB-D363-46C6-A1D7-E17E487B454E}" srcOrd="0" destOrd="0" presId="urn:microsoft.com/office/officeart/2005/8/layout/hierarchy1"/>
    <dgm:cxn modelId="{96477709-8F76-49D2-B186-54213D8F0E6C}" type="presParOf" srcId="{B26F9A05-2872-482D-B0EA-2E4D00C9E6F3}" destId="{A47F620D-8679-4B1D-9F25-AAD4D46317B9}" srcOrd="1" destOrd="0" presId="urn:microsoft.com/office/officeart/2005/8/layout/hierarchy1"/>
    <dgm:cxn modelId="{0AC55244-502B-4FC3-B409-19CBEF8DAAD8}" type="presParOf" srcId="{A52BA31A-733B-438C-9BB9-4F280570E1E5}" destId="{724ED240-2BD6-48F0-AFE8-6149C9D60291}" srcOrd="1" destOrd="0" presId="urn:microsoft.com/office/officeart/2005/8/layout/hierarchy1"/>
    <dgm:cxn modelId="{0B5B0AE6-523D-47D1-A6A0-0AEBFC8DDBC4}" type="presParOf" srcId="{CDFB03D2-0025-4ABC-A35B-9037583FBCF1}" destId="{59720378-AE56-48C6-96D6-251DC5D23F74}" srcOrd="4" destOrd="0" presId="urn:microsoft.com/office/officeart/2005/8/layout/hierarchy1"/>
    <dgm:cxn modelId="{EC875CF6-B63F-4723-928D-EE57E12E6130}" type="presParOf" srcId="{CDFB03D2-0025-4ABC-A35B-9037583FBCF1}" destId="{79299E97-BA3D-44C9-95ED-9E2CCCB2510F}" srcOrd="5" destOrd="0" presId="urn:microsoft.com/office/officeart/2005/8/layout/hierarchy1"/>
    <dgm:cxn modelId="{E8DCBF14-280E-47A2-82E1-CAE5B7AC59F9}" type="presParOf" srcId="{79299E97-BA3D-44C9-95ED-9E2CCCB2510F}" destId="{17762E5F-A96C-466C-BDCB-A9EDF385D6D0}" srcOrd="0" destOrd="0" presId="urn:microsoft.com/office/officeart/2005/8/layout/hierarchy1"/>
    <dgm:cxn modelId="{9D019E3E-8015-4555-A137-601A3ECFF960}" type="presParOf" srcId="{17762E5F-A96C-466C-BDCB-A9EDF385D6D0}" destId="{1F3673C7-B41C-4194-A399-81B94B5D95BB}" srcOrd="0" destOrd="0" presId="urn:microsoft.com/office/officeart/2005/8/layout/hierarchy1"/>
    <dgm:cxn modelId="{F6316017-C6BB-4148-B610-9CFB4F62B250}" type="presParOf" srcId="{17762E5F-A96C-466C-BDCB-A9EDF385D6D0}" destId="{1049F40E-BBD3-40E7-B44C-D2E911CAD848}" srcOrd="1" destOrd="0" presId="urn:microsoft.com/office/officeart/2005/8/layout/hierarchy1"/>
    <dgm:cxn modelId="{A67759DF-5224-40C2-8E4E-25065C2C42B0}" type="presParOf" srcId="{79299E97-BA3D-44C9-95ED-9E2CCCB2510F}" destId="{DC743FFB-8EC6-412E-ACBA-5C08838F16EA}" srcOrd="1" destOrd="0" presId="urn:microsoft.com/office/officeart/2005/8/layout/hierarchy1"/>
    <dgm:cxn modelId="{76D165B3-1D48-47E4-BA13-CFF576DA30AB}" type="presParOf" srcId="{DC743FFB-8EC6-412E-ACBA-5C08838F16EA}" destId="{18879260-2F1A-429B-B64E-2E270876C764}" srcOrd="0" destOrd="0" presId="urn:microsoft.com/office/officeart/2005/8/layout/hierarchy1"/>
    <dgm:cxn modelId="{E180B6E1-2B12-4578-86CA-B2B7C8DF7A18}" type="presParOf" srcId="{DC743FFB-8EC6-412E-ACBA-5C08838F16EA}" destId="{9D5F2F3E-F73C-4E09-A7E9-D36A15F66B4D}" srcOrd="1" destOrd="0" presId="urn:microsoft.com/office/officeart/2005/8/layout/hierarchy1"/>
    <dgm:cxn modelId="{5CEE00CA-F666-41C1-A3CF-4A9EE1789716}" type="presParOf" srcId="{9D5F2F3E-F73C-4E09-A7E9-D36A15F66B4D}" destId="{CCDE8CF4-2B6E-45BD-91FB-7EECCFBF1135}" srcOrd="0" destOrd="0" presId="urn:microsoft.com/office/officeart/2005/8/layout/hierarchy1"/>
    <dgm:cxn modelId="{81C1A293-DDF3-419C-9D05-A851169512D5}" type="presParOf" srcId="{CCDE8CF4-2B6E-45BD-91FB-7EECCFBF1135}" destId="{85CDB4F3-E22E-4DD9-8B2B-39EAE3EF6174}" srcOrd="0" destOrd="0" presId="urn:microsoft.com/office/officeart/2005/8/layout/hierarchy1"/>
    <dgm:cxn modelId="{0B977F95-71DE-4AF7-A142-CBB8147E5B71}" type="presParOf" srcId="{CCDE8CF4-2B6E-45BD-91FB-7EECCFBF1135}" destId="{BD3C9A6C-3F1A-4CC1-90C1-A622FABFCD1D}" srcOrd="1" destOrd="0" presId="urn:microsoft.com/office/officeart/2005/8/layout/hierarchy1"/>
    <dgm:cxn modelId="{97583796-9DF8-4E35-9E62-110A11EBFED3}" type="presParOf" srcId="{9D5F2F3E-F73C-4E09-A7E9-D36A15F66B4D}" destId="{C688B17C-B548-445E-81DA-D14D18B09D1A}" srcOrd="1" destOrd="0" presId="urn:microsoft.com/office/officeart/2005/8/layout/hierarchy1"/>
    <dgm:cxn modelId="{0EAF8FF9-35C2-4E66-B422-2C5D580D4D24}" type="presParOf" srcId="{CDFB03D2-0025-4ABC-A35B-9037583FBCF1}" destId="{97C56813-A0FC-49DA-96C7-23D1BB962C80}" srcOrd="6" destOrd="0" presId="urn:microsoft.com/office/officeart/2005/8/layout/hierarchy1"/>
    <dgm:cxn modelId="{4C9ACDC1-2B50-4F48-AE59-BB9072F932EA}" type="presParOf" srcId="{CDFB03D2-0025-4ABC-A35B-9037583FBCF1}" destId="{63FD426F-6DB5-4081-BDBC-E664F25A94E3}" srcOrd="7" destOrd="0" presId="urn:microsoft.com/office/officeart/2005/8/layout/hierarchy1"/>
    <dgm:cxn modelId="{099EE764-DADC-40DE-8BBD-5111C7EABC61}" type="presParOf" srcId="{63FD426F-6DB5-4081-BDBC-E664F25A94E3}" destId="{95F547CC-CB43-4729-990B-4BC9D39DEA77}" srcOrd="0" destOrd="0" presId="urn:microsoft.com/office/officeart/2005/8/layout/hierarchy1"/>
    <dgm:cxn modelId="{666E49D9-AECE-4E99-B46A-EB85A350B7BA}" type="presParOf" srcId="{95F547CC-CB43-4729-990B-4BC9D39DEA77}" destId="{2C80F97E-202F-4920-A4EF-39BB88493B1E}" srcOrd="0" destOrd="0" presId="urn:microsoft.com/office/officeart/2005/8/layout/hierarchy1"/>
    <dgm:cxn modelId="{85B13D8D-6DDE-41FD-B82D-DED2C44D2248}" type="presParOf" srcId="{95F547CC-CB43-4729-990B-4BC9D39DEA77}" destId="{361243F6-B38E-47CD-8392-2D977CD15D79}" srcOrd="1" destOrd="0" presId="urn:microsoft.com/office/officeart/2005/8/layout/hierarchy1"/>
    <dgm:cxn modelId="{89F31247-D1F2-4176-B1A0-F15204C3285F}" type="presParOf" srcId="{63FD426F-6DB5-4081-BDBC-E664F25A94E3}" destId="{20302BFC-F8EB-46D9-81F9-09CC31C15C1E}" srcOrd="1" destOrd="0" presId="urn:microsoft.com/office/officeart/2005/8/layout/hierarchy1"/>
    <dgm:cxn modelId="{836B6B36-42D1-4E79-BEF2-7F0FB2B7EF43}" type="presParOf" srcId="{20302BFC-F8EB-46D9-81F9-09CC31C15C1E}" destId="{A439BDB4-4DAA-47ED-9BA7-0C32A587F5A4}" srcOrd="0" destOrd="0" presId="urn:microsoft.com/office/officeart/2005/8/layout/hierarchy1"/>
    <dgm:cxn modelId="{51BF7A6A-1BF4-4F86-A4EB-B9F23EE4F07F}" type="presParOf" srcId="{20302BFC-F8EB-46D9-81F9-09CC31C15C1E}" destId="{2BE72064-7D35-4CB9-9BC3-BD4C6133617E}" srcOrd="1" destOrd="0" presId="urn:microsoft.com/office/officeart/2005/8/layout/hierarchy1"/>
    <dgm:cxn modelId="{E2BD2CC1-1AB6-424B-837E-B9E006C62322}" type="presParOf" srcId="{2BE72064-7D35-4CB9-9BC3-BD4C6133617E}" destId="{B70FDFA7-BC2A-43E7-8968-19167AE9DEDB}" srcOrd="0" destOrd="0" presId="urn:microsoft.com/office/officeart/2005/8/layout/hierarchy1"/>
    <dgm:cxn modelId="{B183A80C-B7CB-444C-90D4-0A16437C71CE}" type="presParOf" srcId="{B70FDFA7-BC2A-43E7-8968-19167AE9DEDB}" destId="{817FB764-0D0C-4040-9916-12B3BF8E856C}" srcOrd="0" destOrd="0" presId="urn:microsoft.com/office/officeart/2005/8/layout/hierarchy1"/>
    <dgm:cxn modelId="{1C22CE64-BF5A-42DE-8665-C3D67F0ED8FF}" type="presParOf" srcId="{B70FDFA7-BC2A-43E7-8968-19167AE9DEDB}" destId="{33FFC600-61FB-4D1C-87A4-D243AF3CDC3F}" srcOrd="1" destOrd="0" presId="urn:microsoft.com/office/officeart/2005/8/layout/hierarchy1"/>
    <dgm:cxn modelId="{B960B8AA-6320-4A4F-BC31-84B3A3BD6A65}" type="presParOf" srcId="{2BE72064-7D35-4CB9-9BC3-BD4C6133617E}" destId="{C9F950BF-35B7-46A5-9979-0290CABAD7FA}" srcOrd="1" destOrd="0" presId="urn:microsoft.com/office/officeart/2005/8/layout/hierarchy1"/>
    <dgm:cxn modelId="{1D0D0110-DE4E-434B-B755-E0BE45CF478F}" type="presParOf" srcId="{CDFB03D2-0025-4ABC-A35B-9037583FBCF1}" destId="{B1E5A983-BBC9-4FAD-9D49-0EBADA99402D}" srcOrd="8" destOrd="0" presId="urn:microsoft.com/office/officeart/2005/8/layout/hierarchy1"/>
    <dgm:cxn modelId="{A249213A-5799-40EB-8D8F-33BE03EC6823}" type="presParOf" srcId="{CDFB03D2-0025-4ABC-A35B-9037583FBCF1}" destId="{8DB06487-457F-4C97-8526-A507EF1EBAAF}" srcOrd="9" destOrd="0" presId="urn:microsoft.com/office/officeart/2005/8/layout/hierarchy1"/>
    <dgm:cxn modelId="{FF998D6A-A0E1-4AFE-B39B-D68DF6759DFB}" type="presParOf" srcId="{8DB06487-457F-4C97-8526-A507EF1EBAAF}" destId="{BAE832F3-2291-46DF-9DB7-CE5AC90C8CC6}" srcOrd="0" destOrd="0" presId="urn:microsoft.com/office/officeart/2005/8/layout/hierarchy1"/>
    <dgm:cxn modelId="{FCB0015F-EF4D-466F-99C2-02EAF356A651}" type="presParOf" srcId="{BAE832F3-2291-46DF-9DB7-CE5AC90C8CC6}" destId="{0257D7CE-6BFF-4AA7-AD64-1FE849EB565F}" srcOrd="0" destOrd="0" presId="urn:microsoft.com/office/officeart/2005/8/layout/hierarchy1"/>
    <dgm:cxn modelId="{22CF9A51-21C6-4162-841E-F329A9A44061}" type="presParOf" srcId="{BAE832F3-2291-46DF-9DB7-CE5AC90C8CC6}" destId="{3EFBF8FD-AE3B-42E3-982A-3F80CAB49745}" srcOrd="1" destOrd="0" presId="urn:microsoft.com/office/officeart/2005/8/layout/hierarchy1"/>
    <dgm:cxn modelId="{A1F2D9F7-61D5-4CA8-8558-B88FEBCB0160}" type="presParOf" srcId="{8DB06487-457F-4C97-8526-A507EF1EBAAF}" destId="{EC9B8B5E-396E-4890-A4CA-4D32EC90CB01}" srcOrd="1" destOrd="0" presId="urn:microsoft.com/office/officeart/2005/8/layout/hierarchy1"/>
    <dgm:cxn modelId="{FF0552EF-1112-43DC-9EF9-ECAA03195272}" type="presParOf" srcId="{EC9B8B5E-396E-4890-A4CA-4D32EC90CB01}" destId="{A7A9988E-035C-4620-940E-F15317FE449A}" srcOrd="0" destOrd="0" presId="urn:microsoft.com/office/officeart/2005/8/layout/hierarchy1"/>
    <dgm:cxn modelId="{3D4F9706-1A9E-47BD-9DEF-9B099294FC54}" type="presParOf" srcId="{EC9B8B5E-396E-4890-A4CA-4D32EC90CB01}" destId="{1A609B5C-D473-4BAD-8A86-E47FA6FB967E}" srcOrd="1" destOrd="0" presId="urn:microsoft.com/office/officeart/2005/8/layout/hierarchy1"/>
    <dgm:cxn modelId="{5C3FA75E-E3EE-40AC-AD5E-A78ADCC9755B}" type="presParOf" srcId="{1A609B5C-D473-4BAD-8A86-E47FA6FB967E}" destId="{730B639E-5B2A-424B-8332-12AACB666BBE}" srcOrd="0" destOrd="0" presId="urn:microsoft.com/office/officeart/2005/8/layout/hierarchy1"/>
    <dgm:cxn modelId="{66E6F7A3-C6B6-4421-8956-BC829525A503}" type="presParOf" srcId="{730B639E-5B2A-424B-8332-12AACB666BBE}" destId="{E899D39B-7E59-4B27-964B-1DFA754FCD30}" srcOrd="0" destOrd="0" presId="urn:microsoft.com/office/officeart/2005/8/layout/hierarchy1"/>
    <dgm:cxn modelId="{1893CE22-065F-4DA9-BAB0-59859B2FAFAD}" type="presParOf" srcId="{730B639E-5B2A-424B-8332-12AACB666BBE}" destId="{B247A4DC-038B-4D82-9BDC-055007DB0978}" srcOrd="1" destOrd="0" presId="urn:microsoft.com/office/officeart/2005/8/layout/hierarchy1"/>
    <dgm:cxn modelId="{6FCEAF90-65DB-4BB8-89FC-A0E757A8B770}" type="presParOf" srcId="{1A609B5C-D473-4BAD-8A86-E47FA6FB967E}" destId="{041796CE-F424-49BA-A07A-FF0742A88B3A}" srcOrd="1" destOrd="0" presId="urn:microsoft.com/office/officeart/2005/8/layout/hierarchy1"/>
    <dgm:cxn modelId="{F4DC1F82-D5BB-41E3-92FB-5A19E5197E80}" type="presParOf" srcId="{CDFB03D2-0025-4ABC-A35B-9037583FBCF1}" destId="{2C55AFC5-0F9D-4CA5-BF7D-C9DC4538C799}" srcOrd="10" destOrd="0" presId="urn:microsoft.com/office/officeart/2005/8/layout/hierarchy1"/>
    <dgm:cxn modelId="{8EC72D34-E4D9-42B5-A25F-D0E5716C8FD6}" type="presParOf" srcId="{CDFB03D2-0025-4ABC-A35B-9037583FBCF1}" destId="{CB8B2880-A5C4-4439-A27A-163B76C7D645}" srcOrd="11" destOrd="0" presId="urn:microsoft.com/office/officeart/2005/8/layout/hierarchy1"/>
    <dgm:cxn modelId="{D84821A1-1C6B-43AE-A887-5402AE084B91}" type="presParOf" srcId="{CB8B2880-A5C4-4439-A27A-163B76C7D645}" destId="{4484D15B-C0DF-4CC7-B126-552898C1517B}" srcOrd="0" destOrd="0" presId="urn:microsoft.com/office/officeart/2005/8/layout/hierarchy1"/>
    <dgm:cxn modelId="{4CD77FC4-CF49-46FE-85E9-93784ED510D2}" type="presParOf" srcId="{4484D15B-C0DF-4CC7-B126-552898C1517B}" destId="{C792CAF2-797C-4681-9E86-B40BE93F96AE}" srcOrd="0" destOrd="0" presId="urn:microsoft.com/office/officeart/2005/8/layout/hierarchy1"/>
    <dgm:cxn modelId="{1AB5BF93-ACC5-473B-B684-1430C43DF642}" type="presParOf" srcId="{4484D15B-C0DF-4CC7-B126-552898C1517B}" destId="{9BAA14D4-FDCE-4B38-B07F-C9A065DB895D}" srcOrd="1" destOrd="0" presId="urn:microsoft.com/office/officeart/2005/8/layout/hierarchy1"/>
    <dgm:cxn modelId="{67B8B7E1-7390-4632-B77A-31C3AA5E29B2}" type="presParOf" srcId="{CB8B2880-A5C4-4439-A27A-163B76C7D645}" destId="{2377AE96-9714-4BBA-8A62-EFF1C05506CC}" srcOrd="1" destOrd="0" presId="urn:microsoft.com/office/officeart/2005/8/layout/hierarchy1"/>
    <dgm:cxn modelId="{9ECBD95C-1854-40CC-857B-37D170B30875}" type="presParOf" srcId="{2377AE96-9714-4BBA-8A62-EFF1C05506CC}" destId="{44893635-D804-4E4B-A70D-E1F835E0C1C5}" srcOrd="0" destOrd="0" presId="urn:microsoft.com/office/officeart/2005/8/layout/hierarchy1"/>
    <dgm:cxn modelId="{3F7CF0E6-FB1C-4123-A5F6-26FFD534F0F3}" type="presParOf" srcId="{2377AE96-9714-4BBA-8A62-EFF1C05506CC}" destId="{3C65C624-F511-4305-B253-02A5F1116906}" srcOrd="1" destOrd="0" presId="urn:microsoft.com/office/officeart/2005/8/layout/hierarchy1"/>
    <dgm:cxn modelId="{A8BFF9C9-0618-488A-B9DA-136B17344B67}" type="presParOf" srcId="{3C65C624-F511-4305-B253-02A5F1116906}" destId="{8EB5DA1F-6447-4DDB-91BA-A4E29679A224}" srcOrd="0" destOrd="0" presId="urn:microsoft.com/office/officeart/2005/8/layout/hierarchy1"/>
    <dgm:cxn modelId="{CA8A65D9-E17C-4BAB-9B53-74D30BA45452}" type="presParOf" srcId="{8EB5DA1F-6447-4DDB-91BA-A4E29679A224}" destId="{ADB60C3B-59D5-4DEF-A39F-3D3932EC93D2}" srcOrd="0" destOrd="0" presId="urn:microsoft.com/office/officeart/2005/8/layout/hierarchy1"/>
    <dgm:cxn modelId="{8C32FC68-9F65-4BAA-9527-07EA76592138}" type="presParOf" srcId="{8EB5DA1F-6447-4DDB-91BA-A4E29679A224}" destId="{7ECD54C7-48C9-4755-8143-D5922E6C9DC7}" srcOrd="1" destOrd="0" presId="urn:microsoft.com/office/officeart/2005/8/layout/hierarchy1"/>
    <dgm:cxn modelId="{C5864773-EB2B-4231-8043-5C3ADC7AD022}" type="presParOf" srcId="{3C65C624-F511-4305-B253-02A5F1116906}" destId="{52D1F10D-3657-4158-8656-030D13B6CC1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10427E-23FA-49C2-8EC7-E36E266B4924}" type="doc">
      <dgm:prSet loTypeId="urn:microsoft.com/office/officeart/2005/8/layout/chevron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2B27417F-3C46-4EC0-8BBB-ACC7DAC15CCC}">
      <dgm:prSet phldrT="[نص]" custT="1"/>
      <dgm:spPr/>
      <dgm:t>
        <a:bodyPr/>
        <a:lstStyle/>
        <a:p>
          <a:pPr rtl="1"/>
          <a:r>
            <a:rPr lang="ar-SA" sz="1800" b="1" smtClean="0"/>
            <a:t>إجمالي</a:t>
          </a:r>
        </a:p>
        <a:p>
          <a:pPr rtl="1"/>
          <a:r>
            <a:rPr lang="ar-SA" sz="1800" b="1" smtClean="0"/>
            <a:t> الربح</a:t>
          </a:r>
          <a:endParaRPr lang="ar-SA" sz="1800" b="1" dirty="0"/>
        </a:p>
      </dgm:t>
    </dgm:pt>
    <dgm:pt modelId="{5879242A-8F61-463D-8144-826B083C00AD}" type="parTrans" cxnId="{3C182FE3-A933-4AD6-9312-A74F1EF2CD92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9E298DA0-B6A9-4E85-AA9C-E0EC223EAFF9}" type="sibTrans" cxnId="{3C182FE3-A933-4AD6-9312-A74F1EF2CD92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4276A10C-73B0-47F6-B878-CD3D5A241279}">
      <dgm:prSet phldrT="[نص]" custT="1"/>
      <dgm:spPr/>
      <dgm:t>
        <a:bodyPr/>
        <a:lstStyle/>
        <a:p>
          <a:pPr rtl="1"/>
          <a:r>
            <a:rPr lang="ar-SA" sz="1800" b="1" smtClean="0"/>
            <a:t>مصاريف البيع</a:t>
          </a:r>
          <a:endParaRPr lang="ar-SA" sz="1800" b="1" dirty="0"/>
        </a:p>
      </dgm:t>
    </dgm:pt>
    <dgm:pt modelId="{48C97772-C23C-44CE-8D7D-F16D3C97E638}" type="parTrans" cxnId="{B7B822BD-FEFF-4D2F-AC93-429B6D6A0B7F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A12E2B13-8532-4D98-9A8B-498A9E092256}" type="sibTrans" cxnId="{B7B822BD-FEFF-4D2F-AC93-429B6D6A0B7F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DE838A75-3C2E-42FC-A6B3-C468973A5C00}">
      <dgm:prSet phldrT="[نص]" custT="1"/>
      <dgm:spPr/>
      <dgm:t>
        <a:bodyPr/>
        <a:lstStyle/>
        <a:p>
          <a:pPr rtl="1"/>
          <a:r>
            <a:rPr lang="ar-SA" sz="1800" b="1" smtClean="0"/>
            <a:t>أقساط الإهلاك</a:t>
          </a:r>
          <a:endParaRPr lang="ar-SA" sz="1800" b="1" dirty="0"/>
        </a:p>
      </dgm:t>
    </dgm:pt>
    <dgm:pt modelId="{FD5BFA5B-8F9B-47FC-A830-604B449D2D5E}" type="parTrans" cxnId="{5339EE6F-7051-4CC4-92AD-634D42AB2BD3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7CCE3BC3-FF0D-4F92-94C9-42C298248274}" type="sibTrans" cxnId="{5339EE6F-7051-4CC4-92AD-634D42AB2BD3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EE59398E-D9B1-428C-9957-3EC2C060DFBD}">
      <dgm:prSet phldrT="[نص]" custT="1"/>
      <dgm:spPr/>
      <dgm:t>
        <a:bodyPr/>
        <a:lstStyle/>
        <a:p>
          <a:pPr rtl="1"/>
          <a:r>
            <a:rPr lang="ar-SA" sz="1800" b="1" smtClean="0"/>
            <a:t>هو رقم الربح الذي تحققه الشركة من عملها الأساسي دون إدخال أية </a:t>
          </a:r>
          <a:r>
            <a:rPr lang="ar-SA" sz="1800" b="1" u="sng" smtClean="0"/>
            <a:t>مصاريف تشغيلية أو تمويلية </a:t>
          </a:r>
          <a:endParaRPr lang="ar-SA" sz="1800" b="1" u="sng" dirty="0"/>
        </a:p>
      </dgm:t>
    </dgm:pt>
    <dgm:pt modelId="{5C498A46-74F7-4377-AE4C-693571B52066}" type="parTrans" cxnId="{A940F29D-B69D-48C0-A87C-AC20CE314477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F6B550C7-3567-40CA-A10A-F1A5B93D1110}" type="sibTrans" cxnId="{A940F29D-B69D-48C0-A87C-AC20CE314477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21EF568C-4EF2-40D6-BF14-993E196F230B}">
      <dgm:prSet custT="1"/>
      <dgm:spPr/>
      <dgm:t>
        <a:bodyPr/>
        <a:lstStyle/>
        <a:p>
          <a:pPr rtl="1"/>
          <a:r>
            <a:rPr lang="ar-SA" sz="1800" b="1" dirty="0" smtClean="0"/>
            <a:t>المصاريف العمومية والإدارية</a:t>
          </a:r>
        </a:p>
      </dgm:t>
    </dgm:pt>
    <dgm:pt modelId="{31D8917B-4CB2-4102-921C-68417A501A0A}" type="parTrans" cxnId="{7492063C-5337-4CAA-A592-EA0C664B288C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43AD6AF7-B3FD-4707-8EEC-5EFA2C78CD58}" type="sibTrans" cxnId="{7492063C-5337-4CAA-A592-EA0C664B288C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64D220B5-541C-494A-B957-7254CD1E3816}">
      <dgm:prSet custT="1"/>
      <dgm:spPr/>
      <dgm:t>
        <a:bodyPr/>
        <a:lstStyle/>
        <a:p>
          <a:pPr rtl="1"/>
          <a:r>
            <a:rPr lang="ar-SA" sz="1800" b="1" dirty="0" smtClean="0"/>
            <a:t>هي المصاريف التي </a:t>
          </a:r>
          <a:r>
            <a:rPr lang="ar-SA" sz="1800" b="1" u="sng" dirty="0" smtClean="0"/>
            <a:t>ليس لها علاقة بمصاريف </a:t>
          </a:r>
          <a:r>
            <a:rPr lang="ar-SA" sz="1800" b="1" dirty="0" smtClean="0"/>
            <a:t>البيع ولكن يتم صرفها على رواتب الموظفين وأجورهم </a:t>
          </a:r>
        </a:p>
      </dgm:t>
    </dgm:pt>
    <dgm:pt modelId="{012EEE1D-AD79-4E4C-AF29-75156048ED8F}" type="parTrans" cxnId="{D696CF79-48C6-4EFA-B6CD-BFD5D46C0BC8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13B6B07F-26F0-4A36-A8B0-5BFC12EB0C92}" type="sibTrans" cxnId="{D696CF79-48C6-4EFA-B6CD-BFD5D46C0BC8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3FDE96C0-998F-4B18-91E1-2EA0BE670D70}">
      <dgm:prSet phldrT="[نص]" custT="1"/>
      <dgm:spPr/>
      <dgm:t>
        <a:bodyPr/>
        <a:lstStyle/>
        <a:p>
          <a:pPr rtl="1"/>
          <a:r>
            <a:rPr lang="ar-SA" sz="1800" b="1" dirty="0" smtClean="0"/>
            <a:t>هي كل المصاريف التي صرفتها الشركة على مبيعاتها خلال الفترة المحاسبية .</a:t>
          </a:r>
          <a:endParaRPr lang="ar-SA" sz="1800" b="1" dirty="0"/>
        </a:p>
      </dgm:t>
    </dgm:pt>
    <dgm:pt modelId="{5171F7C1-0861-40E8-A766-32839BB69C90}" type="parTrans" cxnId="{FD79E119-0EDF-4EBA-A5D9-68C14FD29534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611CE420-B0D1-4A30-9E8A-7FC72AE8403C}" type="sibTrans" cxnId="{FD79E119-0EDF-4EBA-A5D9-68C14FD29534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2EF90AC0-8C07-4249-ADE6-3CD5CC994AEC}">
      <dgm:prSet phldrT="[نص]" custT="1"/>
      <dgm:spPr/>
      <dgm:t>
        <a:bodyPr/>
        <a:lstStyle/>
        <a:p>
          <a:pPr rtl="1"/>
          <a:r>
            <a:rPr lang="ar-SA" sz="1800" b="1" smtClean="0"/>
            <a:t>يقع عنصر الإهلاك ضمن المصروفات التشغيلية في </a:t>
          </a:r>
          <a:r>
            <a:rPr lang="ar-SA" sz="1800" b="1" u="sng" smtClean="0"/>
            <a:t>الشركة التجارية </a:t>
          </a:r>
          <a:r>
            <a:rPr lang="ar-SA" sz="1800" b="1" smtClean="0"/>
            <a:t>أما في </a:t>
          </a:r>
          <a:r>
            <a:rPr lang="ar-SA" sz="1800" b="1" u="sng" smtClean="0"/>
            <a:t>الشركة الصناعية</a:t>
          </a:r>
          <a:r>
            <a:rPr lang="ar-SA" sz="1800" b="1" smtClean="0"/>
            <a:t> فيدخل ضمن حساب تكلفة البضاعة المباعة . وقسط الإهلاك هو مصروف لا يتضمن وضع نقود أو خروج نقود خارج الشركة ولكن يسجل على دفاتر الشركة . والهدف منه تقدير ما يخسره الاصل خلال استعماله </a:t>
          </a:r>
          <a:endParaRPr lang="ar-SA" sz="1800" b="1" dirty="0"/>
        </a:p>
      </dgm:t>
    </dgm:pt>
    <dgm:pt modelId="{9C6BC01B-BF47-46FE-B933-48BF63146F63}" type="parTrans" cxnId="{4E5AFC39-3A6D-4EF0-ABEE-A91FA6D2AD53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C2677D28-1611-482A-A861-5431DD655169}" type="sibTrans" cxnId="{4E5AFC39-3A6D-4EF0-ABEE-A91FA6D2AD53}">
      <dgm:prSet/>
      <dgm:spPr/>
      <dgm:t>
        <a:bodyPr/>
        <a:lstStyle/>
        <a:p>
          <a:pPr rtl="1"/>
          <a:endParaRPr lang="ar-SA" sz="1800" b="1">
            <a:solidFill>
              <a:schemeClr val="tx1"/>
            </a:solidFill>
          </a:endParaRPr>
        </a:p>
      </dgm:t>
    </dgm:pt>
    <dgm:pt modelId="{1AE602CC-49F6-46C2-B190-BA7565E233CB}" type="pres">
      <dgm:prSet presAssocID="{3F10427E-23FA-49C2-8EC7-E36E266B4924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A3B42DA-CDC8-4449-9BC5-F82ABB332508}" type="pres">
      <dgm:prSet presAssocID="{2B27417F-3C46-4EC0-8BBB-ACC7DAC15CCC}" presName="composite" presStyleCnt="0"/>
      <dgm:spPr/>
      <dgm:t>
        <a:bodyPr/>
        <a:lstStyle/>
        <a:p>
          <a:endParaRPr lang="en-US"/>
        </a:p>
      </dgm:t>
    </dgm:pt>
    <dgm:pt modelId="{307A49A0-A9DA-48FF-B6BF-91266A828265}" type="pres">
      <dgm:prSet presAssocID="{2B27417F-3C46-4EC0-8BBB-ACC7DAC15CCC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3875882-DE51-46EB-BACA-1A3D9F28451E}" type="pres">
      <dgm:prSet presAssocID="{2B27417F-3C46-4EC0-8BBB-ACC7DAC15CCC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45CD4BF-A5E9-47B7-9911-439B59F07D6B}" type="pres">
      <dgm:prSet presAssocID="{9E298DA0-B6A9-4E85-AA9C-E0EC223EAFF9}" presName="sp" presStyleCnt="0"/>
      <dgm:spPr/>
      <dgm:t>
        <a:bodyPr/>
        <a:lstStyle/>
        <a:p>
          <a:endParaRPr lang="en-US"/>
        </a:p>
      </dgm:t>
    </dgm:pt>
    <dgm:pt modelId="{ED6C924B-6B35-4F32-AC36-91D59A2EC3AD}" type="pres">
      <dgm:prSet presAssocID="{4276A10C-73B0-47F6-B878-CD3D5A241279}" presName="composite" presStyleCnt="0"/>
      <dgm:spPr/>
      <dgm:t>
        <a:bodyPr/>
        <a:lstStyle/>
        <a:p>
          <a:endParaRPr lang="en-US"/>
        </a:p>
      </dgm:t>
    </dgm:pt>
    <dgm:pt modelId="{A2AEB108-D75A-47C8-BADF-6F41F14AD537}" type="pres">
      <dgm:prSet presAssocID="{4276A10C-73B0-47F6-B878-CD3D5A241279}" presName="parentText" presStyleLbl="alignNode1" presStyleIdx="1" presStyleCnt="4" custLinFactNeighborY="-1608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E390179-F9CD-43FF-8F2F-55731C2CE91E}" type="pres">
      <dgm:prSet presAssocID="{4276A10C-73B0-47F6-B878-CD3D5A241279}" presName="descendantText" presStyleLbl="alignAcc1" presStyleIdx="1" presStyleCnt="4" custLinFactNeighborY="-2474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9EAF790-A2A9-4A53-B2C6-45593AB25832}" type="pres">
      <dgm:prSet presAssocID="{A12E2B13-8532-4D98-9A8B-498A9E092256}" presName="sp" presStyleCnt="0"/>
      <dgm:spPr/>
      <dgm:t>
        <a:bodyPr/>
        <a:lstStyle/>
        <a:p>
          <a:endParaRPr lang="en-US"/>
        </a:p>
      </dgm:t>
    </dgm:pt>
    <dgm:pt modelId="{7C62355C-1FF7-4B34-B5ED-B002C622575B}" type="pres">
      <dgm:prSet presAssocID="{21EF568C-4EF2-40D6-BF14-993E196F230B}" presName="composite" presStyleCnt="0"/>
      <dgm:spPr/>
      <dgm:t>
        <a:bodyPr/>
        <a:lstStyle/>
        <a:p>
          <a:endParaRPr lang="en-US"/>
        </a:p>
      </dgm:t>
    </dgm:pt>
    <dgm:pt modelId="{A39C6A18-AD09-435B-864B-623305AFE23D}" type="pres">
      <dgm:prSet presAssocID="{21EF568C-4EF2-40D6-BF14-993E196F230B}" presName="parentText" presStyleLbl="alignNode1" presStyleIdx="2" presStyleCnt="4" custLinFactNeighborY="-28787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1FCABE9-D4B8-423A-99F2-80A4799FEBBC}" type="pres">
      <dgm:prSet presAssocID="{21EF568C-4EF2-40D6-BF14-993E196F230B}" presName="descendantText" presStyleLbl="alignAcc1" presStyleIdx="2" presStyleCnt="4" custLinFactNeighborY="-4429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88F29CB-0758-4ECD-8440-4AB466C825C3}" type="pres">
      <dgm:prSet presAssocID="{43AD6AF7-B3FD-4707-8EEC-5EFA2C78CD58}" presName="sp" presStyleCnt="0"/>
      <dgm:spPr/>
      <dgm:t>
        <a:bodyPr/>
        <a:lstStyle/>
        <a:p>
          <a:endParaRPr lang="en-US"/>
        </a:p>
      </dgm:t>
    </dgm:pt>
    <dgm:pt modelId="{66C63C68-8E13-4BD0-A3CE-2FA50481A33F}" type="pres">
      <dgm:prSet presAssocID="{DE838A75-3C2E-42FC-A6B3-C468973A5C00}" presName="composite" presStyleCnt="0"/>
      <dgm:spPr/>
      <dgm:t>
        <a:bodyPr/>
        <a:lstStyle/>
        <a:p>
          <a:endParaRPr lang="en-US"/>
        </a:p>
      </dgm:t>
    </dgm:pt>
    <dgm:pt modelId="{05DEE423-950A-4D11-9326-2DBD9CD72B44}" type="pres">
      <dgm:prSet presAssocID="{DE838A75-3C2E-42FC-A6B3-C468973A5C00}" presName="parentText" presStyleLbl="alignNode1" presStyleIdx="3" presStyleCnt="4" custLinFactNeighborY="-53246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C81A507-0F2C-46CB-B828-495788147AE1}" type="pres">
      <dgm:prSet presAssocID="{DE838A75-3C2E-42FC-A6B3-C468973A5C00}" presName="descendantText" presStyleLbl="alignAcc1" presStyleIdx="3" presStyleCnt="4" custScaleY="133721" custLinFactNeighborY="-8191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5AA4D844-DBFF-4CA8-B16A-74654C7BA29A}" type="presOf" srcId="{2B27417F-3C46-4EC0-8BBB-ACC7DAC15CCC}" destId="{307A49A0-A9DA-48FF-B6BF-91266A828265}" srcOrd="0" destOrd="0" presId="urn:microsoft.com/office/officeart/2005/8/layout/chevron2"/>
    <dgm:cxn modelId="{7C8045EC-5A06-4098-976A-0022474F9195}" type="presOf" srcId="{21EF568C-4EF2-40D6-BF14-993E196F230B}" destId="{A39C6A18-AD09-435B-864B-623305AFE23D}" srcOrd="0" destOrd="0" presId="urn:microsoft.com/office/officeart/2005/8/layout/chevron2"/>
    <dgm:cxn modelId="{7492063C-5337-4CAA-A592-EA0C664B288C}" srcId="{3F10427E-23FA-49C2-8EC7-E36E266B4924}" destId="{21EF568C-4EF2-40D6-BF14-993E196F230B}" srcOrd="2" destOrd="0" parTransId="{31D8917B-4CB2-4102-921C-68417A501A0A}" sibTransId="{43AD6AF7-B3FD-4707-8EEC-5EFA2C78CD58}"/>
    <dgm:cxn modelId="{3C182FE3-A933-4AD6-9312-A74F1EF2CD92}" srcId="{3F10427E-23FA-49C2-8EC7-E36E266B4924}" destId="{2B27417F-3C46-4EC0-8BBB-ACC7DAC15CCC}" srcOrd="0" destOrd="0" parTransId="{5879242A-8F61-463D-8144-826B083C00AD}" sibTransId="{9E298DA0-B6A9-4E85-AA9C-E0EC223EAFF9}"/>
    <dgm:cxn modelId="{FD79E119-0EDF-4EBA-A5D9-68C14FD29534}" srcId="{4276A10C-73B0-47F6-B878-CD3D5A241279}" destId="{3FDE96C0-998F-4B18-91E1-2EA0BE670D70}" srcOrd="0" destOrd="0" parTransId="{5171F7C1-0861-40E8-A766-32839BB69C90}" sibTransId="{611CE420-B0D1-4A30-9E8A-7FC72AE8403C}"/>
    <dgm:cxn modelId="{E023B9E6-FCD5-49DD-8882-5C20240E98F1}" type="presOf" srcId="{DE838A75-3C2E-42FC-A6B3-C468973A5C00}" destId="{05DEE423-950A-4D11-9326-2DBD9CD72B44}" srcOrd="0" destOrd="0" presId="urn:microsoft.com/office/officeart/2005/8/layout/chevron2"/>
    <dgm:cxn modelId="{D696CF79-48C6-4EFA-B6CD-BFD5D46C0BC8}" srcId="{21EF568C-4EF2-40D6-BF14-993E196F230B}" destId="{64D220B5-541C-494A-B957-7254CD1E3816}" srcOrd="0" destOrd="0" parTransId="{012EEE1D-AD79-4E4C-AF29-75156048ED8F}" sibTransId="{13B6B07F-26F0-4A36-A8B0-5BFC12EB0C92}"/>
    <dgm:cxn modelId="{5339EE6F-7051-4CC4-92AD-634D42AB2BD3}" srcId="{3F10427E-23FA-49C2-8EC7-E36E266B4924}" destId="{DE838A75-3C2E-42FC-A6B3-C468973A5C00}" srcOrd="3" destOrd="0" parTransId="{FD5BFA5B-8F9B-47FC-A830-604B449D2D5E}" sibTransId="{7CCE3BC3-FF0D-4F92-94C9-42C298248274}"/>
    <dgm:cxn modelId="{6FD7254E-2ACF-488D-B692-64ACA46B63C1}" type="presOf" srcId="{3F10427E-23FA-49C2-8EC7-E36E266B4924}" destId="{1AE602CC-49F6-46C2-B190-BA7565E233CB}" srcOrd="0" destOrd="0" presId="urn:microsoft.com/office/officeart/2005/8/layout/chevron2"/>
    <dgm:cxn modelId="{4E5AFC39-3A6D-4EF0-ABEE-A91FA6D2AD53}" srcId="{DE838A75-3C2E-42FC-A6B3-C468973A5C00}" destId="{2EF90AC0-8C07-4249-ADE6-3CD5CC994AEC}" srcOrd="0" destOrd="0" parTransId="{9C6BC01B-BF47-46FE-B933-48BF63146F63}" sibTransId="{C2677D28-1611-482A-A861-5431DD655169}"/>
    <dgm:cxn modelId="{D6B2F205-7858-44F6-8B89-431191D585BE}" type="presOf" srcId="{4276A10C-73B0-47F6-B878-CD3D5A241279}" destId="{A2AEB108-D75A-47C8-BADF-6F41F14AD537}" srcOrd="0" destOrd="0" presId="urn:microsoft.com/office/officeart/2005/8/layout/chevron2"/>
    <dgm:cxn modelId="{BCD57CC7-B51D-497E-9C9F-DFCF6E75C920}" type="presOf" srcId="{EE59398E-D9B1-428C-9957-3EC2C060DFBD}" destId="{23875882-DE51-46EB-BACA-1A3D9F28451E}" srcOrd="0" destOrd="0" presId="urn:microsoft.com/office/officeart/2005/8/layout/chevron2"/>
    <dgm:cxn modelId="{7F780B74-F74B-43C3-B4E3-EA5BBF61A440}" type="presOf" srcId="{64D220B5-541C-494A-B957-7254CD1E3816}" destId="{01FCABE9-D4B8-423A-99F2-80A4799FEBBC}" srcOrd="0" destOrd="0" presId="urn:microsoft.com/office/officeart/2005/8/layout/chevron2"/>
    <dgm:cxn modelId="{20184E88-F82B-45B4-A62C-158CA3E76C7C}" type="presOf" srcId="{2EF90AC0-8C07-4249-ADE6-3CD5CC994AEC}" destId="{EC81A507-0F2C-46CB-B828-495788147AE1}" srcOrd="0" destOrd="0" presId="urn:microsoft.com/office/officeart/2005/8/layout/chevron2"/>
    <dgm:cxn modelId="{C5F9797F-CC2E-4B58-975D-4A735239CC5F}" type="presOf" srcId="{3FDE96C0-998F-4B18-91E1-2EA0BE670D70}" destId="{AE390179-F9CD-43FF-8F2F-55731C2CE91E}" srcOrd="0" destOrd="0" presId="urn:microsoft.com/office/officeart/2005/8/layout/chevron2"/>
    <dgm:cxn modelId="{B7B822BD-FEFF-4D2F-AC93-429B6D6A0B7F}" srcId="{3F10427E-23FA-49C2-8EC7-E36E266B4924}" destId="{4276A10C-73B0-47F6-B878-CD3D5A241279}" srcOrd="1" destOrd="0" parTransId="{48C97772-C23C-44CE-8D7D-F16D3C97E638}" sibTransId="{A12E2B13-8532-4D98-9A8B-498A9E092256}"/>
    <dgm:cxn modelId="{A940F29D-B69D-48C0-A87C-AC20CE314477}" srcId="{2B27417F-3C46-4EC0-8BBB-ACC7DAC15CCC}" destId="{EE59398E-D9B1-428C-9957-3EC2C060DFBD}" srcOrd="0" destOrd="0" parTransId="{5C498A46-74F7-4377-AE4C-693571B52066}" sibTransId="{F6B550C7-3567-40CA-A10A-F1A5B93D1110}"/>
    <dgm:cxn modelId="{0BB18DA5-E497-4001-966A-4F0FE432197F}" type="presParOf" srcId="{1AE602CC-49F6-46C2-B190-BA7565E233CB}" destId="{AA3B42DA-CDC8-4449-9BC5-F82ABB332508}" srcOrd="0" destOrd="0" presId="urn:microsoft.com/office/officeart/2005/8/layout/chevron2"/>
    <dgm:cxn modelId="{F2241078-E1C2-4972-807F-F0A9640E3884}" type="presParOf" srcId="{AA3B42DA-CDC8-4449-9BC5-F82ABB332508}" destId="{307A49A0-A9DA-48FF-B6BF-91266A828265}" srcOrd="0" destOrd="0" presId="urn:microsoft.com/office/officeart/2005/8/layout/chevron2"/>
    <dgm:cxn modelId="{0FB58D7A-2E96-4039-A61C-D60FF1A55138}" type="presParOf" srcId="{AA3B42DA-CDC8-4449-9BC5-F82ABB332508}" destId="{23875882-DE51-46EB-BACA-1A3D9F28451E}" srcOrd="1" destOrd="0" presId="urn:microsoft.com/office/officeart/2005/8/layout/chevron2"/>
    <dgm:cxn modelId="{ADB2B97C-C5FF-456B-BC74-8C7A12CF3A52}" type="presParOf" srcId="{1AE602CC-49F6-46C2-B190-BA7565E233CB}" destId="{045CD4BF-A5E9-47B7-9911-439B59F07D6B}" srcOrd="1" destOrd="0" presId="urn:microsoft.com/office/officeart/2005/8/layout/chevron2"/>
    <dgm:cxn modelId="{BF0EF55E-A5E2-4A59-BC73-5D65F22AF0E9}" type="presParOf" srcId="{1AE602CC-49F6-46C2-B190-BA7565E233CB}" destId="{ED6C924B-6B35-4F32-AC36-91D59A2EC3AD}" srcOrd="2" destOrd="0" presId="urn:microsoft.com/office/officeart/2005/8/layout/chevron2"/>
    <dgm:cxn modelId="{3AF74921-6D78-496E-B9F4-F90C59CB84A9}" type="presParOf" srcId="{ED6C924B-6B35-4F32-AC36-91D59A2EC3AD}" destId="{A2AEB108-D75A-47C8-BADF-6F41F14AD537}" srcOrd="0" destOrd="0" presId="urn:microsoft.com/office/officeart/2005/8/layout/chevron2"/>
    <dgm:cxn modelId="{EF10B6E1-77D6-4CA1-88E0-CAACEF364A04}" type="presParOf" srcId="{ED6C924B-6B35-4F32-AC36-91D59A2EC3AD}" destId="{AE390179-F9CD-43FF-8F2F-55731C2CE91E}" srcOrd="1" destOrd="0" presId="urn:microsoft.com/office/officeart/2005/8/layout/chevron2"/>
    <dgm:cxn modelId="{FC3934EB-5D51-4051-8CB1-883AD6D43AF3}" type="presParOf" srcId="{1AE602CC-49F6-46C2-B190-BA7565E233CB}" destId="{39EAF790-A2A9-4A53-B2C6-45593AB25832}" srcOrd="3" destOrd="0" presId="urn:microsoft.com/office/officeart/2005/8/layout/chevron2"/>
    <dgm:cxn modelId="{D09223B4-1CA8-49B0-942B-496434DAE8BA}" type="presParOf" srcId="{1AE602CC-49F6-46C2-B190-BA7565E233CB}" destId="{7C62355C-1FF7-4B34-B5ED-B002C622575B}" srcOrd="4" destOrd="0" presId="urn:microsoft.com/office/officeart/2005/8/layout/chevron2"/>
    <dgm:cxn modelId="{F0188F65-010F-4367-B607-E2CAB0B1B7E3}" type="presParOf" srcId="{7C62355C-1FF7-4B34-B5ED-B002C622575B}" destId="{A39C6A18-AD09-435B-864B-623305AFE23D}" srcOrd="0" destOrd="0" presId="urn:microsoft.com/office/officeart/2005/8/layout/chevron2"/>
    <dgm:cxn modelId="{9E49F9D0-EF68-4C8C-9302-8ED6AA6A711F}" type="presParOf" srcId="{7C62355C-1FF7-4B34-B5ED-B002C622575B}" destId="{01FCABE9-D4B8-423A-99F2-80A4799FEBBC}" srcOrd="1" destOrd="0" presId="urn:microsoft.com/office/officeart/2005/8/layout/chevron2"/>
    <dgm:cxn modelId="{91FA95F5-B78C-41C1-BF34-34CFE2189B2E}" type="presParOf" srcId="{1AE602CC-49F6-46C2-B190-BA7565E233CB}" destId="{188F29CB-0758-4ECD-8440-4AB466C825C3}" srcOrd="5" destOrd="0" presId="urn:microsoft.com/office/officeart/2005/8/layout/chevron2"/>
    <dgm:cxn modelId="{F1463070-5085-464A-80BD-C0CAE1F07115}" type="presParOf" srcId="{1AE602CC-49F6-46C2-B190-BA7565E233CB}" destId="{66C63C68-8E13-4BD0-A3CE-2FA50481A33F}" srcOrd="6" destOrd="0" presId="urn:microsoft.com/office/officeart/2005/8/layout/chevron2"/>
    <dgm:cxn modelId="{D512AEDB-B149-4C05-BAF1-05E26BBD9AED}" type="presParOf" srcId="{66C63C68-8E13-4BD0-A3CE-2FA50481A33F}" destId="{05DEE423-950A-4D11-9326-2DBD9CD72B44}" srcOrd="0" destOrd="0" presId="urn:microsoft.com/office/officeart/2005/8/layout/chevron2"/>
    <dgm:cxn modelId="{1EFC3D93-2DC5-4E67-A377-D3D9419F402D}" type="presParOf" srcId="{66C63C68-8E13-4BD0-A3CE-2FA50481A33F}" destId="{EC81A507-0F2C-46CB-B828-495788147AE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10427E-23FA-49C2-8EC7-E36E266B4924}" type="doc">
      <dgm:prSet loTypeId="urn:microsoft.com/office/officeart/2005/8/layout/vList6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2B27417F-3C46-4EC0-8BBB-ACC7DAC15CCC}">
      <dgm:prSet phldrT="[نص]" custT="1"/>
      <dgm:spPr/>
      <dgm:t>
        <a:bodyPr/>
        <a:lstStyle/>
        <a:p>
          <a:pPr rtl="1"/>
          <a:r>
            <a:rPr lang="ar-SA" sz="1800" b="1" dirty="0" smtClean="0">
              <a:effectLst/>
            </a:rPr>
            <a:t>صافي الربح التشغيلي</a:t>
          </a:r>
        </a:p>
        <a:p>
          <a:pPr rtl="1"/>
          <a:r>
            <a:rPr lang="ar-SA" sz="1800" b="1" dirty="0" smtClean="0">
              <a:solidFill>
                <a:srgbClr val="002060"/>
              </a:solidFill>
              <a:effectLst/>
            </a:rPr>
            <a:t>( صافي الربح قبل الفائدة و الضريبة )</a:t>
          </a:r>
          <a:endParaRPr lang="ar-SA" sz="1800" b="1" dirty="0">
            <a:solidFill>
              <a:srgbClr val="002060"/>
            </a:solidFill>
            <a:effectLst/>
          </a:endParaRPr>
        </a:p>
      </dgm:t>
    </dgm:pt>
    <dgm:pt modelId="{5879242A-8F61-463D-8144-826B083C00AD}" type="parTrans" cxnId="{3C182FE3-A933-4AD6-9312-A74F1EF2CD92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  <a:effectLst/>
          </a:endParaRPr>
        </a:p>
      </dgm:t>
    </dgm:pt>
    <dgm:pt modelId="{9E298DA0-B6A9-4E85-AA9C-E0EC223EAFF9}" type="sibTrans" cxnId="{3C182FE3-A933-4AD6-9312-A74F1EF2CD92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  <a:effectLst/>
          </a:endParaRPr>
        </a:p>
      </dgm:t>
    </dgm:pt>
    <dgm:pt modelId="{41837A33-2467-4618-836E-610796BAE8AC}">
      <dgm:prSet custT="1"/>
      <dgm:spPr/>
      <dgm:t>
        <a:bodyPr/>
        <a:lstStyle/>
        <a:p>
          <a:pPr rtl="1"/>
          <a:r>
            <a:rPr lang="ar-SA" sz="2000" b="1" dirty="0" smtClean="0">
              <a:effectLst/>
            </a:rPr>
            <a:t>الفوائد المدفوعة</a:t>
          </a:r>
        </a:p>
      </dgm:t>
    </dgm:pt>
    <dgm:pt modelId="{2080F9AD-EE5B-43F1-A6EE-624C2ACC57C9}" type="parTrans" cxnId="{46B38974-D0DA-4835-951E-FD3950BB8AD8}">
      <dgm:prSet/>
      <dgm:spPr/>
      <dgm:t>
        <a:bodyPr/>
        <a:lstStyle/>
        <a:p>
          <a:pPr rtl="1"/>
          <a:endParaRPr lang="ar-SA" sz="2000">
            <a:effectLst/>
          </a:endParaRPr>
        </a:p>
      </dgm:t>
    </dgm:pt>
    <dgm:pt modelId="{A5E57FA5-8AD5-4F48-A028-C5CA90E2DB04}" type="sibTrans" cxnId="{46B38974-D0DA-4835-951E-FD3950BB8AD8}">
      <dgm:prSet/>
      <dgm:spPr/>
      <dgm:t>
        <a:bodyPr/>
        <a:lstStyle/>
        <a:p>
          <a:pPr rtl="1"/>
          <a:endParaRPr lang="ar-SA" sz="2000">
            <a:effectLst/>
          </a:endParaRPr>
        </a:p>
      </dgm:t>
    </dgm:pt>
    <dgm:pt modelId="{04BCADEE-8AF2-4AE8-8E07-D5C85AEE61A4}">
      <dgm:prSet custT="1"/>
      <dgm:spPr/>
      <dgm:t>
        <a:bodyPr/>
        <a:lstStyle/>
        <a:p>
          <a:pPr rtl="1"/>
          <a:r>
            <a:rPr lang="ar-SA" sz="2000" b="1" smtClean="0">
              <a:effectLst/>
            </a:rPr>
            <a:t>صافي الربح قبل الضرائب</a:t>
          </a:r>
          <a:endParaRPr lang="ar-SA" sz="2000" b="1" dirty="0" smtClean="0">
            <a:effectLst/>
          </a:endParaRPr>
        </a:p>
      </dgm:t>
    </dgm:pt>
    <dgm:pt modelId="{EE5A63FB-F2EA-4EC5-94AA-5864C8201AF6}" type="parTrans" cxnId="{8F34B4E8-8259-4D4A-8A32-4F853FF6D61C}">
      <dgm:prSet/>
      <dgm:spPr/>
      <dgm:t>
        <a:bodyPr/>
        <a:lstStyle/>
        <a:p>
          <a:pPr rtl="1"/>
          <a:endParaRPr lang="ar-SA" sz="2000">
            <a:effectLst/>
          </a:endParaRPr>
        </a:p>
      </dgm:t>
    </dgm:pt>
    <dgm:pt modelId="{4AF07C75-52C9-44BC-94A3-06E968BE1A89}" type="sibTrans" cxnId="{8F34B4E8-8259-4D4A-8A32-4F853FF6D61C}">
      <dgm:prSet/>
      <dgm:spPr/>
      <dgm:t>
        <a:bodyPr/>
        <a:lstStyle/>
        <a:p>
          <a:pPr rtl="1"/>
          <a:endParaRPr lang="ar-SA" sz="2000">
            <a:effectLst/>
          </a:endParaRPr>
        </a:p>
      </dgm:t>
    </dgm:pt>
    <dgm:pt modelId="{642B1B7D-27C1-4842-999F-0FA8F84F29AE}">
      <dgm:prSet custT="1"/>
      <dgm:spPr/>
      <dgm:t>
        <a:bodyPr/>
        <a:lstStyle/>
        <a:p>
          <a:pPr rtl="1"/>
          <a:r>
            <a:rPr lang="ar-SA" sz="2000" b="1" dirty="0" smtClean="0">
              <a:effectLst/>
            </a:rPr>
            <a:t>صافي الربح بعد الضرائب</a:t>
          </a:r>
        </a:p>
        <a:p>
          <a:pPr rtl="1"/>
          <a:r>
            <a:rPr lang="ar-SA" sz="2000" b="1" dirty="0" smtClean="0">
              <a:solidFill>
                <a:srgbClr val="002060"/>
              </a:solidFill>
              <a:effectLst/>
            </a:rPr>
            <a:t>( صافي الدخل)</a:t>
          </a:r>
          <a:endParaRPr lang="ar-SA" sz="2000" dirty="0">
            <a:effectLst/>
          </a:endParaRPr>
        </a:p>
      </dgm:t>
    </dgm:pt>
    <dgm:pt modelId="{85831E5C-1EBE-415F-A4CA-7A298D3A7E32}" type="parTrans" cxnId="{1B0ED983-7AC0-4400-A0B5-DF5B26720D76}">
      <dgm:prSet/>
      <dgm:spPr/>
      <dgm:t>
        <a:bodyPr/>
        <a:lstStyle/>
        <a:p>
          <a:pPr rtl="1"/>
          <a:endParaRPr lang="ar-SA" sz="2000">
            <a:effectLst/>
          </a:endParaRPr>
        </a:p>
      </dgm:t>
    </dgm:pt>
    <dgm:pt modelId="{A30A1C7B-401A-4C65-9697-3772337F3A19}" type="sibTrans" cxnId="{1B0ED983-7AC0-4400-A0B5-DF5B26720D76}">
      <dgm:prSet/>
      <dgm:spPr/>
      <dgm:t>
        <a:bodyPr/>
        <a:lstStyle/>
        <a:p>
          <a:pPr rtl="1"/>
          <a:endParaRPr lang="ar-SA" sz="2000">
            <a:effectLst/>
          </a:endParaRPr>
        </a:p>
      </dgm:t>
    </dgm:pt>
    <dgm:pt modelId="{A8C67E15-2B31-4B11-B43E-428DE62D1095}">
      <dgm:prSet phldrT="[نص]" custT="1"/>
      <dgm:spPr/>
      <dgm:t>
        <a:bodyPr/>
        <a:lstStyle/>
        <a:p>
          <a:pPr rtl="1"/>
          <a:r>
            <a:rPr lang="ar-SA" sz="2000" b="1" dirty="0" smtClean="0">
              <a:effectLst/>
            </a:rPr>
            <a:t>هو الربح الذي تحققه الشركة من </a:t>
          </a:r>
          <a:r>
            <a:rPr lang="ar-SA" sz="2000" b="1" dirty="0" smtClean="0">
              <a:solidFill>
                <a:srgbClr val="C00000"/>
              </a:solidFill>
              <a:effectLst/>
            </a:rPr>
            <a:t>عملها التشغيلي </a:t>
          </a:r>
          <a:r>
            <a:rPr lang="ar-SA" sz="2000" b="1" dirty="0" smtClean="0">
              <a:effectLst/>
            </a:rPr>
            <a:t>(يسمى صافى الربح قبل الفائدة والضريبة)</a:t>
          </a:r>
          <a:endParaRPr lang="ar-SA" sz="2000" b="1" dirty="0">
            <a:effectLst/>
          </a:endParaRPr>
        </a:p>
      </dgm:t>
    </dgm:pt>
    <dgm:pt modelId="{A63FB47E-B498-4572-B3EC-82B6BD7A4D7E}" type="parTrans" cxnId="{C44C3A18-CCD6-49AA-9CBC-E7486BA2A127}">
      <dgm:prSet/>
      <dgm:spPr/>
      <dgm:t>
        <a:bodyPr/>
        <a:lstStyle/>
        <a:p>
          <a:endParaRPr lang="en-US" sz="2000">
            <a:effectLst/>
          </a:endParaRPr>
        </a:p>
      </dgm:t>
    </dgm:pt>
    <dgm:pt modelId="{2E631D20-F81B-4D8A-BBD5-45FA753D9D40}" type="sibTrans" cxnId="{C44C3A18-CCD6-49AA-9CBC-E7486BA2A127}">
      <dgm:prSet/>
      <dgm:spPr/>
      <dgm:t>
        <a:bodyPr/>
        <a:lstStyle/>
        <a:p>
          <a:endParaRPr lang="en-US" sz="2000">
            <a:effectLst/>
          </a:endParaRPr>
        </a:p>
      </dgm:t>
    </dgm:pt>
    <dgm:pt modelId="{ED0EED44-E268-4778-A754-8A503CCB9F21}">
      <dgm:prSet custT="1"/>
      <dgm:spPr/>
      <dgm:t>
        <a:bodyPr/>
        <a:lstStyle/>
        <a:p>
          <a:pPr rtl="1"/>
          <a:r>
            <a:rPr lang="ar-SA" sz="2000" b="1" dirty="0" smtClean="0">
              <a:effectLst/>
            </a:rPr>
            <a:t>هي مصاريف تتحملها الشركة في سبيل الحصول على الأموال ، وهى مصاريف </a:t>
          </a:r>
          <a:r>
            <a:rPr lang="ar-SA" sz="2000" b="1" dirty="0" smtClean="0">
              <a:solidFill>
                <a:srgbClr val="C00000"/>
              </a:solidFill>
              <a:effectLst/>
            </a:rPr>
            <a:t>تمويلية</a:t>
          </a:r>
          <a:r>
            <a:rPr lang="ar-SA" sz="2000" b="1" dirty="0" smtClean="0">
              <a:effectLst/>
            </a:rPr>
            <a:t> وليس تشغيلية </a:t>
          </a:r>
        </a:p>
      </dgm:t>
    </dgm:pt>
    <dgm:pt modelId="{388128CC-A9F4-4CD6-90F7-7CDFA1A3D175}" type="parTrans" cxnId="{D34E2C14-23D1-4BE2-9C67-A6766CE3EA9C}">
      <dgm:prSet/>
      <dgm:spPr/>
      <dgm:t>
        <a:bodyPr/>
        <a:lstStyle/>
        <a:p>
          <a:endParaRPr lang="en-US" sz="2000">
            <a:effectLst/>
          </a:endParaRPr>
        </a:p>
      </dgm:t>
    </dgm:pt>
    <dgm:pt modelId="{E0C20DEA-D98B-41C1-BDAB-8C82CC92F2F3}" type="sibTrans" cxnId="{D34E2C14-23D1-4BE2-9C67-A6766CE3EA9C}">
      <dgm:prSet/>
      <dgm:spPr/>
      <dgm:t>
        <a:bodyPr/>
        <a:lstStyle/>
        <a:p>
          <a:endParaRPr lang="en-US" sz="2000">
            <a:effectLst/>
          </a:endParaRPr>
        </a:p>
      </dgm:t>
    </dgm:pt>
    <dgm:pt modelId="{6DE84B5D-6ED9-45A0-B89C-18D82282E2FD}">
      <dgm:prSet custT="1"/>
      <dgm:spPr/>
      <dgm:t>
        <a:bodyPr/>
        <a:lstStyle/>
        <a:p>
          <a:pPr rtl="1"/>
          <a:r>
            <a:rPr lang="ar-SA" sz="2000" b="1" dirty="0" smtClean="0">
              <a:effectLst/>
            </a:rPr>
            <a:t>هو صافي الربح مطروحا منه الفوائد ، ومضافًا اليه او مطروحا منه اى ارباح او خسائر غير عادية </a:t>
          </a:r>
        </a:p>
      </dgm:t>
    </dgm:pt>
    <dgm:pt modelId="{AC8FF2D0-D988-4AE6-8684-B7431041A1D9}" type="parTrans" cxnId="{EAF57AC4-3C91-4CBB-B081-96D9003DF588}">
      <dgm:prSet/>
      <dgm:spPr/>
      <dgm:t>
        <a:bodyPr/>
        <a:lstStyle/>
        <a:p>
          <a:endParaRPr lang="en-US" sz="2000">
            <a:effectLst/>
          </a:endParaRPr>
        </a:p>
      </dgm:t>
    </dgm:pt>
    <dgm:pt modelId="{4D3CE36B-B821-43FC-BFFB-6A96182C12EE}" type="sibTrans" cxnId="{EAF57AC4-3C91-4CBB-B081-96D9003DF588}">
      <dgm:prSet/>
      <dgm:spPr/>
      <dgm:t>
        <a:bodyPr/>
        <a:lstStyle/>
        <a:p>
          <a:endParaRPr lang="en-US" sz="2000">
            <a:effectLst/>
          </a:endParaRPr>
        </a:p>
      </dgm:t>
    </dgm:pt>
    <dgm:pt modelId="{CBA32DA5-05CA-48CF-B2D5-681C10BB2D81}">
      <dgm:prSet custT="1"/>
      <dgm:spPr/>
      <dgm:t>
        <a:bodyPr/>
        <a:lstStyle/>
        <a:p>
          <a:pPr rtl="1"/>
          <a:r>
            <a:rPr lang="ar-SA" sz="2000" b="1" dirty="0" smtClean="0">
              <a:effectLst/>
            </a:rPr>
            <a:t>هو صافي الربح بعد اقتطاع ضريبة الدخل منه ويسمى </a:t>
          </a:r>
          <a:r>
            <a:rPr lang="ar-SA" sz="2000" b="1" dirty="0" smtClean="0">
              <a:solidFill>
                <a:srgbClr val="C00000"/>
              </a:solidFill>
              <a:effectLst/>
            </a:rPr>
            <a:t>صافى الدخل </a:t>
          </a:r>
          <a:r>
            <a:rPr lang="ar-SA" sz="2000" b="1" dirty="0" smtClean="0">
              <a:effectLst/>
            </a:rPr>
            <a:t>.</a:t>
          </a:r>
          <a:endParaRPr lang="ar-SA" sz="2000" dirty="0">
            <a:effectLst/>
          </a:endParaRPr>
        </a:p>
      </dgm:t>
    </dgm:pt>
    <dgm:pt modelId="{2B51AE3D-7261-4188-9402-E271D4550ECE}" type="parTrans" cxnId="{715955D2-971C-44CC-89B1-6CBC7ABFF3A9}">
      <dgm:prSet/>
      <dgm:spPr/>
      <dgm:t>
        <a:bodyPr/>
        <a:lstStyle/>
        <a:p>
          <a:endParaRPr lang="en-US" sz="2000">
            <a:effectLst/>
          </a:endParaRPr>
        </a:p>
      </dgm:t>
    </dgm:pt>
    <dgm:pt modelId="{86090087-9C0E-46CF-8EE6-5B454AAD9DB7}" type="sibTrans" cxnId="{715955D2-971C-44CC-89B1-6CBC7ABFF3A9}">
      <dgm:prSet/>
      <dgm:spPr/>
      <dgm:t>
        <a:bodyPr/>
        <a:lstStyle/>
        <a:p>
          <a:endParaRPr lang="en-US" sz="2000">
            <a:effectLst/>
          </a:endParaRPr>
        </a:p>
      </dgm:t>
    </dgm:pt>
    <dgm:pt modelId="{B38E7540-AB16-4C43-BC4B-2092C8F13E57}" type="pres">
      <dgm:prSet presAssocID="{3F10427E-23FA-49C2-8EC7-E36E266B4924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7A0BB7A-891C-43F9-B5A7-75496CA08237}" type="pres">
      <dgm:prSet presAssocID="{2B27417F-3C46-4EC0-8BBB-ACC7DAC15CCC}" presName="linNode" presStyleCnt="0"/>
      <dgm:spPr/>
      <dgm:t>
        <a:bodyPr/>
        <a:lstStyle/>
        <a:p>
          <a:endParaRPr lang="en-US"/>
        </a:p>
      </dgm:t>
    </dgm:pt>
    <dgm:pt modelId="{A25EF22F-79D5-4C51-B7A0-5964ED85C00F}" type="pres">
      <dgm:prSet presAssocID="{2B27417F-3C46-4EC0-8BBB-ACC7DAC15CCC}" presName="parentShp" presStyleLbl="node1" presStyleIdx="0" presStyleCnt="4" custScaleX="544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C61C04-A4A7-4C33-9FB4-1B389772CAE2}" type="pres">
      <dgm:prSet presAssocID="{2B27417F-3C46-4EC0-8BBB-ACC7DAC15CCC}" presName="childShp" presStyleLbl="bgAccFollowNode1" presStyleIdx="0" presStyleCnt="4" custScaleX="1259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84CF0-C6F6-4834-8AED-6FDE19245679}" type="pres">
      <dgm:prSet presAssocID="{9E298DA0-B6A9-4E85-AA9C-E0EC223EAFF9}" presName="spacing" presStyleCnt="0"/>
      <dgm:spPr/>
      <dgm:t>
        <a:bodyPr/>
        <a:lstStyle/>
        <a:p>
          <a:endParaRPr lang="en-US"/>
        </a:p>
      </dgm:t>
    </dgm:pt>
    <dgm:pt modelId="{11F35A28-B660-4BC0-B3B2-21D91CC68900}" type="pres">
      <dgm:prSet presAssocID="{41837A33-2467-4618-836E-610796BAE8AC}" presName="linNode" presStyleCnt="0"/>
      <dgm:spPr/>
      <dgm:t>
        <a:bodyPr/>
        <a:lstStyle/>
        <a:p>
          <a:endParaRPr lang="en-US"/>
        </a:p>
      </dgm:t>
    </dgm:pt>
    <dgm:pt modelId="{D5CBCCCA-0EDD-4967-887D-4F3E10C45098}" type="pres">
      <dgm:prSet presAssocID="{41837A33-2467-4618-836E-610796BAE8AC}" presName="parentShp" presStyleLbl="node1" presStyleIdx="1" presStyleCnt="4" custScaleX="544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B3945-F524-4FF2-89BD-44329CB5CA2E}" type="pres">
      <dgm:prSet presAssocID="{41837A33-2467-4618-836E-610796BAE8AC}" presName="childShp" presStyleLbl="bgAccFollowNode1" presStyleIdx="1" presStyleCnt="4" custScaleX="1259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E79FCC-68A9-4418-973A-677BCEF23D10}" type="pres">
      <dgm:prSet presAssocID="{A5E57FA5-8AD5-4F48-A028-C5CA90E2DB04}" presName="spacing" presStyleCnt="0"/>
      <dgm:spPr/>
      <dgm:t>
        <a:bodyPr/>
        <a:lstStyle/>
        <a:p>
          <a:endParaRPr lang="en-US"/>
        </a:p>
      </dgm:t>
    </dgm:pt>
    <dgm:pt modelId="{68D661BF-7B41-4E0A-98DA-874158CDEDF4}" type="pres">
      <dgm:prSet presAssocID="{04BCADEE-8AF2-4AE8-8E07-D5C85AEE61A4}" presName="linNode" presStyleCnt="0"/>
      <dgm:spPr/>
      <dgm:t>
        <a:bodyPr/>
        <a:lstStyle/>
        <a:p>
          <a:endParaRPr lang="en-US"/>
        </a:p>
      </dgm:t>
    </dgm:pt>
    <dgm:pt modelId="{30EAA555-C11B-4593-BB20-EAFCE20F6550}" type="pres">
      <dgm:prSet presAssocID="{04BCADEE-8AF2-4AE8-8E07-D5C85AEE61A4}" presName="parentShp" presStyleLbl="node1" presStyleIdx="2" presStyleCnt="4" custScaleX="544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E3B92D-FADA-495D-8453-F23041A97D12}" type="pres">
      <dgm:prSet presAssocID="{04BCADEE-8AF2-4AE8-8E07-D5C85AEE61A4}" presName="childShp" presStyleLbl="bgAccFollowNode1" presStyleIdx="2" presStyleCnt="4" custScaleX="1259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323737-D681-4271-92A0-BFBC14F2CB07}" type="pres">
      <dgm:prSet presAssocID="{4AF07C75-52C9-44BC-94A3-06E968BE1A89}" presName="spacing" presStyleCnt="0"/>
      <dgm:spPr/>
      <dgm:t>
        <a:bodyPr/>
        <a:lstStyle/>
        <a:p>
          <a:endParaRPr lang="en-US"/>
        </a:p>
      </dgm:t>
    </dgm:pt>
    <dgm:pt modelId="{9C4D17CF-C53B-404A-B7ED-33730CF14449}" type="pres">
      <dgm:prSet presAssocID="{642B1B7D-27C1-4842-999F-0FA8F84F29AE}" presName="linNode" presStyleCnt="0"/>
      <dgm:spPr/>
      <dgm:t>
        <a:bodyPr/>
        <a:lstStyle/>
        <a:p>
          <a:endParaRPr lang="en-US"/>
        </a:p>
      </dgm:t>
    </dgm:pt>
    <dgm:pt modelId="{B270EAF9-890A-44DA-9A5B-537D49BD71E2}" type="pres">
      <dgm:prSet presAssocID="{642B1B7D-27C1-4842-999F-0FA8F84F29AE}" presName="parentShp" presStyleLbl="node1" presStyleIdx="3" presStyleCnt="4" custScaleX="544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0D6E8-826C-44D2-87D3-C94C9B0D4588}" type="pres">
      <dgm:prSet presAssocID="{642B1B7D-27C1-4842-999F-0FA8F84F29AE}" presName="childShp" presStyleLbl="bgAccFollowNode1" presStyleIdx="3" presStyleCnt="4" custScaleX="1259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50BF08-875A-4371-BC47-7AFB1B547ED9}" type="presOf" srcId="{642B1B7D-27C1-4842-999F-0FA8F84F29AE}" destId="{B270EAF9-890A-44DA-9A5B-537D49BD71E2}" srcOrd="0" destOrd="0" presId="urn:microsoft.com/office/officeart/2005/8/layout/vList6"/>
    <dgm:cxn modelId="{EAF57AC4-3C91-4CBB-B081-96D9003DF588}" srcId="{04BCADEE-8AF2-4AE8-8E07-D5C85AEE61A4}" destId="{6DE84B5D-6ED9-45A0-B89C-18D82282E2FD}" srcOrd="0" destOrd="0" parTransId="{AC8FF2D0-D988-4AE6-8684-B7431041A1D9}" sibTransId="{4D3CE36B-B821-43FC-BFFB-6A96182C12EE}"/>
    <dgm:cxn modelId="{BAAA753B-8652-4302-A628-1E9A90A01A40}" type="presOf" srcId="{2B27417F-3C46-4EC0-8BBB-ACC7DAC15CCC}" destId="{A25EF22F-79D5-4C51-B7A0-5964ED85C00F}" srcOrd="0" destOrd="0" presId="urn:microsoft.com/office/officeart/2005/8/layout/vList6"/>
    <dgm:cxn modelId="{3C182FE3-A933-4AD6-9312-A74F1EF2CD92}" srcId="{3F10427E-23FA-49C2-8EC7-E36E266B4924}" destId="{2B27417F-3C46-4EC0-8BBB-ACC7DAC15CCC}" srcOrd="0" destOrd="0" parTransId="{5879242A-8F61-463D-8144-826B083C00AD}" sibTransId="{9E298DA0-B6A9-4E85-AA9C-E0EC223EAFF9}"/>
    <dgm:cxn modelId="{715955D2-971C-44CC-89B1-6CBC7ABFF3A9}" srcId="{642B1B7D-27C1-4842-999F-0FA8F84F29AE}" destId="{CBA32DA5-05CA-48CF-B2D5-681C10BB2D81}" srcOrd="0" destOrd="0" parTransId="{2B51AE3D-7261-4188-9402-E271D4550ECE}" sibTransId="{86090087-9C0E-46CF-8EE6-5B454AAD9DB7}"/>
    <dgm:cxn modelId="{8197B7C8-3D46-42D8-8B8A-51D1C8F3BFF7}" type="presOf" srcId="{A8C67E15-2B31-4B11-B43E-428DE62D1095}" destId="{85C61C04-A4A7-4C33-9FB4-1B389772CAE2}" srcOrd="0" destOrd="0" presId="urn:microsoft.com/office/officeart/2005/8/layout/vList6"/>
    <dgm:cxn modelId="{A419D792-827E-4FA1-9EB8-EFCFAD378C92}" type="presOf" srcId="{04BCADEE-8AF2-4AE8-8E07-D5C85AEE61A4}" destId="{30EAA555-C11B-4593-BB20-EAFCE20F6550}" srcOrd="0" destOrd="0" presId="urn:microsoft.com/office/officeart/2005/8/layout/vList6"/>
    <dgm:cxn modelId="{1B0ED983-7AC0-4400-A0B5-DF5B26720D76}" srcId="{3F10427E-23FA-49C2-8EC7-E36E266B4924}" destId="{642B1B7D-27C1-4842-999F-0FA8F84F29AE}" srcOrd="3" destOrd="0" parTransId="{85831E5C-1EBE-415F-A4CA-7A298D3A7E32}" sibTransId="{A30A1C7B-401A-4C65-9697-3772337F3A19}"/>
    <dgm:cxn modelId="{8F34B4E8-8259-4D4A-8A32-4F853FF6D61C}" srcId="{3F10427E-23FA-49C2-8EC7-E36E266B4924}" destId="{04BCADEE-8AF2-4AE8-8E07-D5C85AEE61A4}" srcOrd="2" destOrd="0" parTransId="{EE5A63FB-F2EA-4EC5-94AA-5864C8201AF6}" sibTransId="{4AF07C75-52C9-44BC-94A3-06E968BE1A89}"/>
    <dgm:cxn modelId="{D34E2C14-23D1-4BE2-9C67-A6766CE3EA9C}" srcId="{41837A33-2467-4618-836E-610796BAE8AC}" destId="{ED0EED44-E268-4778-A754-8A503CCB9F21}" srcOrd="0" destOrd="0" parTransId="{388128CC-A9F4-4CD6-90F7-7CDFA1A3D175}" sibTransId="{E0C20DEA-D98B-41C1-BDAB-8C82CC92F2F3}"/>
    <dgm:cxn modelId="{C44C3A18-CCD6-49AA-9CBC-E7486BA2A127}" srcId="{2B27417F-3C46-4EC0-8BBB-ACC7DAC15CCC}" destId="{A8C67E15-2B31-4B11-B43E-428DE62D1095}" srcOrd="0" destOrd="0" parTransId="{A63FB47E-B498-4572-B3EC-82B6BD7A4D7E}" sibTransId="{2E631D20-F81B-4D8A-BBD5-45FA753D9D40}"/>
    <dgm:cxn modelId="{1DB3A2F8-1149-418B-BB9B-988EAC2C003D}" type="presOf" srcId="{3F10427E-23FA-49C2-8EC7-E36E266B4924}" destId="{B38E7540-AB16-4C43-BC4B-2092C8F13E57}" srcOrd="0" destOrd="0" presId="urn:microsoft.com/office/officeart/2005/8/layout/vList6"/>
    <dgm:cxn modelId="{DB644080-09C4-4465-8E05-35F61E7FEFFA}" type="presOf" srcId="{6DE84B5D-6ED9-45A0-B89C-18D82282E2FD}" destId="{55E3B92D-FADA-495D-8453-F23041A97D12}" srcOrd="0" destOrd="0" presId="urn:microsoft.com/office/officeart/2005/8/layout/vList6"/>
    <dgm:cxn modelId="{E8A27437-D822-4336-ACAF-79381B4A2D32}" type="presOf" srcId="{ED0EED44-E268-4778-A754-8A503CCB9F21}" destId="{311B3945-F524-4FF2-89BD-44329CB5CA2E}" srcOrd="0" destOrd="0" presId="urn:microsoft.com/office/officeart/2005/8/layout/vList6"/>
    <dgm:cxn modelId="{25B4B28D-66DB-4D62-A681-6DA088505BC8}" type="presOf" srcId="{CBA32DA5-05CA-48CF-B2D5-681C10BB2D81}" destId="{9270D6E8-826C-44D2-87D3-C94C9B0D4588}" srcOrd="0" destOrd="0" presId="urn:microsoft.com/office/officeart/2005/8/layout/vList6"/>
    <dgm:cxn modelId="{46B38974-D0DA-4835-951E-FD3950BB8AD8}" srcId="{3F10427E-23FA-49C2-8EC7-E36E266B4924}" destId="{41837A33-2467-4618-836E-610796BAE8AC}" srcOrd="1" destOrd="0" parTransId="{2080F9AD-EE5B-43F1-A6EE-624C2ACC57C9}" sibTransId="{A5E57FA5-8AD5-4F48-A028-C5CA90E2DB04}"/>
    <dgm:cxn modelId="{CE099C1F-BB50-414B-AE2B-00D5BF24053F}" type="presOf" srcId="{41837A33-2467-4618-836E-610796BAE8AC}" destId="{D5CBCCCA-0EDD-4967-887D-4F3E10C45098}" srcOrd="0" destOrd="0" presId="urn:microsoft.com/office/officeart/2005/8/layout/vList6"/>
    <dgm:cxn modelId="{C76AC387-7086-43CA-B0E4-E7C2AF6B60E0}" type="presParOf" srcId="{B38E7540-AB16-4C43-BC4B-2092C8F13E57}" destId="{87A0BB7A-891C-43F9-B5A7-75496CA08237}" srcOrd="0" destOrd="0" presId="urn:microsoft.com/office/officeart/2005/8/layout/vList6"/>
    <dgm:cxn modelId="{E2D23CC2-1D8E-451B-96E2-AAD766171077}" type="presParOf" srcId="{87A0BB7A-891C-43F9-B5A7-75496CA08237}" destId="{A25EF22F-79D5-4C51-B7A0-5964ED85C00F}" srcOrd="0" destOrd="0" presId="urn:microsoft.com/office/officeart/2005/8/layout/vList6"/>
    <dgm:cxn modelId="{D7AF47DF-FA8D-49DD-A453-324BCA7C6F3D}" type="presParOf" srcId="{87A0BB7A-891C-43F9-B5A7-75496CA08237}" destId="{85C61C04-A4A7-4C33-9FB4-1B389772CAE2}" srcOrd="1" destOrd="0" presId="urn:microsoft.com/office/officeart/2005/8/layout/vList6"/>
    <dgm:cxn modelId="{BCA89DE8-94EE-4187-83EB-3D23924B2668}" type="presParOf" srcId="{B38E7540-AB16-4C43-BC4B-2092C8F13E57}" destId="{52A84CF0-C6F6-4834-8AED-6FDE19245679}" srcOrd="1" destOrd="0" presId="urn:microsoft.com/office/officeart/2005/8/layout/vList6"/>
    <dgm:cxn modelId="{429E4105-83A4-484E-9B79-FE91BC27CC2B}" type="presParOf" srcId="{B38E7540-AB16-4C43-BC4B-2092C8F13E57}" destId="{11F35A28-B660-4BC0-B3B2-21D91CC68900}" srcOrd="2" destOrd="0" presId="urn:microsoft.com/office/officeart/2005/8/layout/vList6"/>
    <dgm:cxn modelId="{8A4F7636-28F1-4A3E-AD28-7861D4254945}" type="presParOf" srcId="{11F35A28-B660-4BC0-B3B2-21D91CC68900}" destId="{D5CBCCCA-0EDD-4967-887D-4F3E10C45098}" srcOrd="0" destOrd="0" presId="urn:microsoft.com/office/officeart/2005/8/layout/vList6"/>
    <dgm:cxn modelId="{E1F9999B-A554-41B9-9897-FB2F28FEB0B2}" type="presParOf" srcId="{11F35A28-B660-4BC0-B3B2-21D91CC68900}" destId="{311B3945-F524-4FF2-89BD-44329CB5CA2E}" srcOrd="1" destOrd="0" presId="urn:microsoft.com/office/officeart/2005/8/layout/vList6"/>
    <dgm:cxn modelId="{B69C7255-9B1A-4ED8-8BDE-8C4103F0DFF6}" type="presParOf" srcId="{B38E7540-AB16-4C43-BC4B-2092C8F13E57}" destId="{78E79FCC-68A9-4418-973A-677BCEF23D10}" srcOrd="3" destOrd="0" presId="urn:microsoft.com/office/officeart/2005/8/layout/vList6"/>
    <dgm:cxn modelId="{A6F30EC9-E73D-4A04-810F-8AFA6FD2AD19}" type="presParOf" srcId="{B38E7540-AB16-4C43-BC4B-2092C8F13E57}" destId="{68D661BF-7B41-4E0A-98DA-874158CDEDF4}" srcOrd="4" destOrd="0" presId="urn:microsoft.com/office/officeart/2005/8/layout/vList6"/>
    <dgm:cxn modelId="{66531571-4619-4DAA-921F-462E9E622670}" type="presParOf" srcId="{68D661BF-7B41-4E0A-98DA-874158CDEDF4}" destId="{30EAA555-C11B-4593-BB20-EAFCE20F6550}" srcOrd="0" destOrd="0" presId="urn:microsoft.com/office/officeart/2005/8/layout/vList6"/>
    <dgm:cxn modelId="{271CD668-636D-4229-AE48-D86ADD3526AB}" type="presParOf" srcId="{68D661BF-7B41-4E0A-98DA-874158CDEDF4}" destId="{55E3B92D-FADA-495D-8453-F23041A97D12}" srcOrd="1" destOrd="0" presId="urn:microsoft.com/office/officeart/2005/8/layout/vList6"/>
    <dgm:cxn modelId="{EBD4EDCA-C028-42DC-AD16-03812A6A0404}" type="presParOf" srcId="{B38E7540-AB16-4C43-BC4B-2092C8F13E57}" destId="{6B323737-D681-4271-92A0-BFBC14F2CB07}" srcOrd="5" destOrd="0" presId="urn:microsoft.com/office/officeart/2005/8/layout/vList6"/>
    <dgm:cxn modelId="{3E15D062-FB97-43D6-A06C-327EE97418F4}" type="presParOf" srcId="{B38E7540-AB16-4C43-BC4B-2092C8F13E57}" destId="{9C4D17CF-C53B-404A-B7ED-33730CF14449}" srcOrd="6" destOrd="0" presId="urn:microsoft.com/office/officeart/2005/8/layout/vList6"/>
    <dgm:cxn modelId="{A4748411-88E1-4DC3-B449-3E85EEE5ECF4}" type="presParOf" srcId="{9C4D17CF-C53B-404A-B7ED-33730CF14449}" destId="{B270EAF9-890A-44DA-9A5B-537D49BD71E2}" srcOrd="0" destOrd="0" presId="urn:microsoft.com/office/officeart/2005/8/layout/vList6"/>
    <dgm:cxn modelId="{C3957623-D4F6-478A-91EC-6EC82ECB838F}" type="presParOf" srcId="{9C4D17CF-C53B-404A-B7ED-33730CF14449}" destId="{9270D6E8-826C-44D2-87D3-C94C9B0D458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E7D367-B542-4918-95F5-12574F507BE0}" type="doc">
      <dgm:prSet loTypeId="urn:microsoft.com/office/officeart/2005/8/layout/hierarchy3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EF1B3C60-652B-4406-BAF8-53A711F86F8C}">
      <dgm:prSet phldrT="[نص]" custT="1"/>
      <dgm:spPr/>
      <dgm:t>
        <a:bodyPr/>
        <a:lstStyle/>
        <a:p>
          <a:pPr rtl="1"/>
          <a:r>
            <a:rPr lang="ar-SA" sz="2000" b="1" dirty="0" smtClean="0">
              <a:cs typeface="+mn-cs"/>
            </a:rPr>
            <a:t>الجانب المدين(</a:t>
          </a:r>
          <a:r>
            <a:rPr lang="ar-SA" sz="2000" b="1" dirty="0" smtClean="0">
              <a:solidFill>
                <a:schemeClr val="tx1"/>
              </a:solidFill>
              <a:cs typeface="+mn-cs"/>
            </a:rPr>
            <a:t>الأيمن</a:t>
          </a:r>
          <a:r>
            <a:rPr lang="ar-SA" sz="2000" b="1" dirty="0" smtClean="0">
              <a:cs typeface="+mn-cs"/>
            </a:rPr>
            <a:t>) ويسمى جانب </a:t>
          </a:r>
          <a:r>
            <a:rPr lang="ar-SA" sz="2000" b="1" dirty="0" smtClean="0">
              <a:solidFill>
                <a:srgbClr val="013E36"/>
              </a:solidFill>
              <a:cs typeface="+mn-cs"/>
            </a:rPr>
            <a:t>الاصول</a:t>
          </a:r>
          <a:r>
            <a:rPr lang="ar-SA" sz="2000" b="1" dirty="0" smtClean="0">
              <a:cs typeface="+mn-cs"/>
            </a:rPr>
            <a:t> </a:t>
          </a:r>
          <a:endParaRPr lang="ar-SA" sz="2000" b="1" dirty="0"/>
        </a:p>
      </dgm:t>
    </dgm:pt>
    <dgm:pt modelId="{EF8A9946-03FB-43A0-AC72-1E260617C0B9}" type="parTrans" cxnId="{5C24E3D9-C634-4693-8CB3-7BB73462E7F8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8ECB0FC0-1BC0-4090-AC00-828DBC460FBE}" type="sibTrans" cxnId="{5C24E3D9-C634-4693-8CB3-7BB73462E7F8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214FCD9B-7EC4-4256-9711-AEFCEE802621}">
      <dgm:prSet phldrT="[نص]" custT="1"/>
      <dgm:spPr/>
      <dgm:t>
        <a:bodyPr/>
        <a:lstStyle/>
        <a:p>
          <a:pPr rtl="1"/>
          <a:r>
            <a:rPr lang="ar-SA" sz="2000" b="1" smtClean="0">
              <a:cs typeface="+mn-cs"/>
            </a:rPr>
            <a:t>فيدل على أشكال الاستثمارات المختلفة التى وظفت بها الشركة الاموال</a:t>
          </a:r>
          <a:endParaRPr lang="ar-SA" sz="2000" b="1" dirty="0"/>
        </a:p>
      </dgm:t>
    </dgm:pt>
    <dgm:pt modelId="{2466FC91-A4FD-4658-99C9-2675A85DC58E}" type="parTrans" cxnId="{44A2E4C7-FDD6-4206-B488-3746004405A6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AE16AD9C-ED49-45CC-9224-69EC6E59F7B1}" type="sibTrans" cxnId="{44A2E4C7-FDD6-4206-B488-3746004405A6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C639F947-97EF-45CE-890A-7944D421DE23}">
      <dgm:prSet phldrT="[نص]" custT="1"/>
      <dgm:spPr/>
      <dgm:t>
        <a:bodyPr/>
        <a:lstStyle/>
        <a:p>
          <a:pPr rtl="1"/>
          <a:r>
            <a:rPr lang="ar-SA" sz="2000" b="1" dirty="0" smtClean="0">
              <a:cs typeface="+mn-cs"/>
            </a:rPr>
            <a:t>الجانب الدائن (</a:t>
          </a:r>
          <a:r>
            <a:rPr lang="ar-SA" sz="2000" b="1" dirty="0" smtClean="0">
              <a:solidFill>
                <a:schemeClr val="tx1"/>
              </a:solidFill>
              <a:cs typeface="+mn-cs"/>
            </a:rPr>
            <a:t>الأيسر</a:t>
          </a:r>
          <a:r>
            <a:rPr lang="ar-SA" sz="2000" b="1" dirty="0" smtClean="0">
              <a:cs typeface="+mn-cs"/>
            </a:rPr>
            <a:t>) والذى يسمى جانب </a:t>
          </a:r>
          <a:r>
            <a:rPr lang="ar-SA" sz="2000" b="1" dirty="0" smtClean="0">
              <a:solidFill>
                <a:srgbClr val="013E36"/>
              </a:solidFill>
              <a:cs typeface="+mn-cs"/>
            </a:rPr>
            <a:t>الالتزامات وحقوق المساهمين </a:t>
          </a:r>
          <a:endParaRPr lang="ar-SA" sz="2000" b="1" dirty="0">
            <a:solidFill>
              <a:srgbClr val="013E36"/>
            </a:solidFill>
          </a:endParaRPr>
        </a:p>
      </dgm:t>
    </dgm:pt>
    <dgm:pt modelId="{0E250337-A663-4F66-8ECD-E442248F000B}" type="parTrans" cxnId="{FF40DC85-767B-4BC4-BCC1-3DD94CE14915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516BD8D4-059C-4C18-8A25-E4B053E8286C}" type="sibTrans" cxnId="{FF40DC85-767B-4BC4-BCC1-3DD94CE14915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C5E9F0DC-45B2-4E54-9F53-CB9EAD8FD1D5}">
      <dgm:prSet phldrT="[نص]" custT="1"/>
      <dgm:spPr/>
      <dgm:t>
        <a:bodyPr/>
        <a:lstStyle/>
        <a:p>
          <a:pPr rtl="1"/>
          <a:r>
            <a:rPr lang="ar-SA" sz="2000" b="1" smtClean="0">
              <a:cs typeface="+mn-cs"/>
            </a:rPr>
            <a:t>يدل على مصادر الاموال التى حصلت عليها الشركة من مالكيها او من المقرضين .</a:t>
          </a:r>
          <a:endParaRPr lang="ar-SA" sz="2000" b="1" dirty="0"/>
        </a:p>
      </dgm:t>
    </dgm:pt>
    <dgm:pt modelId="{8DAE9CB7-FAEA-4ABA-8D47-A7FC6DA82ECA}" type="parTrans" cxnId="{10046C0A-7FE3-4BCF-AFB4-C8DBCE8D792C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A5EC1EF8-C2CD-4D00-980F-72FBC55ADD28}" type="sibTrans" cxnId="{10046C0A-7FE3-4BCF-AFB4-C8DBCE8D792C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51FB8C9D-79F3-46B9-8571-091D52A5B7DD}" type="pres">
      <dgm:prSet presAssocID="{79E7D367-B542-4918-95F5-12574F507BE0}" presName="diagram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03F03CD-2F86-40BD-A15F-5B3568F45F65}" type="pres">
      <dgm:prSet presAssocID="{EF1B3C60-652B-4406-BAF8-53A711F86F8C}" presName="root" presStyleCnt="0"/>
      <dgm:spPr/>
      <dgm:t>
        <a:bodyPr/>
        <a:lstStyle/>
        <a:p>
          <a:endParaRPr lang="en-US"/>
        </a:p>
      </dgm:t>
    </dgm:pt>
    <dgm:pt modelId="{4E8F9D33-11FB-4F94-904A-123579042208}" type="pres">
      <dgm:prSet presAssocID="{EF1B3C60-652B-4406-BAF8-53A711F86F8C}" presName="rootComposite" presStyleCnt="0"/>
      <dgm:spPr/>
      <dgm:t>
        <a:bodyPr/>
        <a:lstStyle/>
        <a:p>
          <a:endParaRPr lang="en-US"/>
        </a:p>
      </dgm:t>
    </dgm:pt>
    <dgm:pt modelId="{6DB27548-1579-432F-844D-948C2DCE37B8}" type="pres">
      <dgm:prSet presAssocID="{EF1B3C60-652B-4406-BAF8-53A711F86F8C}" presName="rootText" presStyleLbl="node1" presStyleIdx="0" presStyleCnt="2" custLinFactNeighborX="2833" custLinFactNeighborY="-1800"/>
      <dgm:spPr/>
      <dgm:t>
        <a:bodyPr/>
        <a:lstStyle/>
        <a:p>
          <a:pPr rtl="1"/>
          <a:endParaRPr lang="ar-SA"/>
        </a:p>
      </dgm:t>
    </dgm:pt>
    <dgm:pt modelId="{8D407E49-1EE1-4F13-9E7C-D8AF39B08CF6}" type="pres">
      <dgm:prSet presAssocID="{EF1B3C60-652B-4406-BAF8-53A711F86F8C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C117EEA6-E785-4024-9B3F-F006F5B8588F}" type="pres">
      <dgm:prSet presAssocID="{EF1B3C60-652B-4406-BAF8-53A711F86F8C}" presName="childShape" presStyleCnt="0"/>
      <dgm:spPr/>
      <dgm:t>
        <a:bodyPr/>
        <a:lstStyle/>
        <a:p>
          <a:endParaRPr lang="en-US"/>
        </a:p>
      </dgm:t>
    </dgm:pt>
    <dgm:pt modelId="{BE10DC89-233B-4F24-8CE6-9FFB906DAE7A}" type="pres">
      <dgm:prSet presAssocID="{2466FC91-A4FD-4658-99C9-2675A85DC58E}" presName="Name13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8756C1FD-8D6B-44E1-ABF6-A5700E7978EF}" type="pres">
      <dgm:prSet presAssocID="{214FCD9B-7EC4-4256-9711-AEFCEE802621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95C7B94-703B-4780-85D9-503B0C07EC2D}" type="pres">
      <dgm:prSet presAssocID="{C639F947-97EF-45CE-890A-7944D421DE23}" presName="root" presStyleCnt="0"/>
      <dgm:spPr/>
      <dgm:t>
        <a:bodyPr/>
        <a:lstStyle/>
        <a:p>
          <a:endParaRPr lang="en-US"/>
        </a:p>
      </dgm:t>
    </dgm:pt>
    <dgm:pt modelId="{C6539A63-7C69-4890-8E12-2CB5C2885CC3}" type="pres">
      <dgm:prSet presAssocID="{C639F947-97EF-45CE-890A-7944D421DE23}" presName="rootComposite" presStyleCnt="0"/>
      <dgm:spPr/>
      <dgm:t>
        <a:bodyPr/>
        <a:lstStyle/>
        <a:p>
          <a:endParaRPr lang="en-US"/>
        </a:p>
      </dgm:t>
    </dgm:pt>
    <dgm:pt modelId="{739EE98B-F904-4E3F-A90E-9BC306911C44}" type="pres">
      <dgm:prSet presAssocID="{C639F947-97EF-45CE-890A-7944D421DE23}" presName="rootText" presStyleLbl="node1" presStyleIdx="1" presStyleCnt="2"/>
      <dgm:spPr/>
      <dgm:t>
        <a:bodyPr/>
        <a:lstStyle/>
        <a:p>
          <a:pPr rtl="1"/>
          <a:endParaRPr lang="ar-SA"/>
        </a:p>
      </dgm:t>
    </dgm:pt>
    <dgm:pt modelId="{282A7F5B-8768-4D09-95F2-5F36EA1DEE1B}" type="pres">
      <dgm:prSet presAssocID="{C639F947-97EF-45CE-890A-7944D421DE23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8C5996EF-AD4F-419F-9DA8-41E7448E5F19}" type="pres">
      <dgm:prSet presAssocID="{C639F947-97EF-45CE-890A-7944D421DE23}" presName="childShape" presStyleCnt="0"/>
      <dgm:spPr/>
      <dgm:t>
        <a:bodyPr/>
        <a:lstStyle/>
        <a:p>
          <a:endParaRPr lang="en-US"/>
        </a:p>
      </dgm:t>
    </dgm:pt>
    <dgm:pt modelId="{723119E7-EBC5-462D-950A-5C135ADCE506}" type="pres">
      <dgm:prSet presAssocID="{8DAE9CB7-FAEA-4ABA-8D47-A7FC6DA82ECA}" presName="Name13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195AF23F-3A94-4E40-A757-F6A9E056F8A4}" type="pres">
      <dgm:prSet presAssocID="{C5E9F0DC-45B2-4E54-9F53-CB9EAD8FD1D5}" presName="childText" presStyleLbl="bgAcc1" presStyleIdx="1" presStyleCnt="2" custScaleX="12204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4243CFF4-0FF5-405F-AEF6-197211DBAC6C}" type="presOf" srcId="{C5E9F0DC-45B2-4E54-9F53-CB9EAD8FD1D5}" destId="{195AF23F-3A94-4E40-A757-F6A9E056F8A4}" srcOrd="0" destOrd="0" presId="urn:microsoft.com/office/officeart/2005/8/layout/hierarchy3"/>
    <dgm:cxn modelId="{FBF2CDA3-51FA-463C-8BF5-2FBEDF7E4CF9}" type="presOf" srcId="{C639F947-97EF-45CE-890A-7944D421DE23}" destId="{282A7F5B-8768-4D09-95F2-5F36EA1DEE1B}" srcOrd="1" destOrd="0" presId="urn:microsoft.com/office/officeart/2005/8/layout/hierarchy3"/>
    <dgm:cxn modelId="{D46E935D-2930-4075-97F2-083F9D0DC536}" type="presOf" srcId="{C639F947-97EF-45CE-890A-7944D421DE23}" destId="{739EE98B-F904-4E3F-A90E-9BC306911C44}" srcOrd="0" destOrd="0" presId="urn:microsoft.com/office/officeart/2005/8/layout/hierarchy3"/>
    <dgm:cxn modelId="{9891B5E7-0B1E-465B-A291-501CD1542EB4}" type="presOf" srcId="{8DAE9CB7-FAEA-4ABA-8D47-A7FC6DA82ECA}" destId="{723119E7-EBC5-462D-950A-5C135ADCE506}" srcOrd="0" destOrd="0" presId="urn:microsoft.com/office/officeart/2005/8/layout/hierarchy3"/>
    <dgm:cxn modelId="{6230BE27-554A-4EF6-96C2-55BA6C0B351B}" type="presOf" srcId="{214FCD9B-7EC4-4256-9711-AEFCEE802621}" destId="{8756C1FD-8D6B-44E1-ABF6-A5700E7978EF}" srcOrd="0" destOrd="0" presId="urn:microsoft.com/office/officeart/2005/8/layout/hierarchy3"/>
    <dgm:cxn modelId="{970E3DAA-C409-40DB-B842-FF5830C084AA}" type="presOf" srcId="{79E7D367-B542-4918-95F5-12574F507BE0}" destId="{51FB8C9D-79F3-46B9-8571-091D52A5B7DD}" srcOrd="0" destOrd="0" presId="urn:microsoft.com/office/officeart/2005/8/layout/hierarchy3"/>
    <dgm:cxn modelId="{FF40DC85-767B-4BC4-BCC1-3DD94CE14915}" srcId="{79E7D367-B542-4918-95F5-12574F507BE0}" destId="{C639F947-97EF-45CE-890A-7944D421DE23}" srcOrd="1" destOrd="0" parTransId="{0E250337-A663-4F66-8ECD-E442248F000B}" sibTransId="{516BD8D4-059C-4C18-8A25-E4B053E8286C}"/>
    <dgm:cxn modelId="{44A2E4C7-FDD6-4206-B488-3746004405A6}" srcId="{EF1B3C60-652B-4406-BAF8-53A711F86F8C}" destId="{214FCD9B-7EC4-4256-9711-AEFCEE802621}" srcOrd="0" destOrd="0" parTransId="{2466FC91-A4FD-4658-99C9-2675A85DC58E}" sibTransId="{AE16AD9C-ED49-45CC-9224-69EC6E59F7B1}"/>
    <dgm:cxn modelId="{10046C0A-7FE3-4BCF-AFB4-C8DBCE8D792C}" srcId="{C639F947-97EF-45CE-890A-7944D421DE23}" destId="{C5E9F0DC-45B2-4E54-9F53-CB9EAD8FD1D5}" srcOrd="0" destOrd="0" parTransId="{8DAE9CB7-FAEA-4ABA-8D47-A7FC6DA82ECA}" sibTransId="{A5EC1EF8-C2CD-4D00-980F-72FBC55ADD28}"/>
    <dgm:cxn modelId="{54E4BACB-C4F8-4CC2-9059-98BD054F27A5}" type="presOf" srcId="{EF1B3C60-652B-4406-BAF8-53A711F86F8C}" destId="{6DB27548-1579-432F-844D-948C2DCE37B8}" srcOrd="0" destOrd="0" presId="urn:microsoft.com/office/officeart/2005/8/layout/hierarchy3"/>
    <dgm:cxn modelId="{5C24E3D9-C634-4693-8CB3-7BB73462E7F8}" srcId="{79E7D367-B542-4918-95F5-12574F507BE0}" destId="{EF1B3C60-652B-4406-BAF8-53A711F86F8C}" srcOrd="0" destOrd="0" parTransId="{EF8A9946-03FB-43A0-AC72-1E260617C0B9}" sibTransId="{8ECB0FC0-1BC0-4090-AC00-828DBC460FBE}"/>
    <dgm:cxn modelId="{CFE52BAE-A7F1-4D0F-83B5-01D49A593DBD}" type="presOf" srcId="{EF1B3C60-652B-4406-BAF8-53A711F86F8C}" destId="{8D407E49-1EE1-4F13-9E7C-D8AF39B08CF6}" srcOrd="1" destOrd="0" presId="urn:microsoft.com/office/officeart/2005/8/layout/hierarchy3"/>
    <dgm:cxn modelId="{7D92AD9F-4D56-4902-857D-6A3ECD589583}" type="presOf" srcId="{2466FC91-A4FD-4658-99C9-2675A85DC58E}" destId="{BE10DC89-233B-4F24-8CE6-9FFB906DAE7A}" srcOrd="0" destOrd="0" presId="urn:microsoft.com/office/officeart/2005/8/layout/hierarchy3"/>
    <dgm:cxn modelId="{3964A8BE-6CC7-40A1-87D1-F10BD2DF76A3}" type="presParOf" srcId="{51FB8C9D-79F3-46B9-8571-091D52A5B7DD}" destId="{703F03CD-2F86-40BD-A15F-5B3568F45F65}" srcOrd="0" destOrd="0" presId="urn:microsoft.com/office/officeart/2005/8/layout/hierarchy3"/>
    <dgm:cxn modelId="{219FB56E-BB6B-4DCD-A2D4-AEEDD77A3833}" type="presParOf" srcId="{703F03CD-2F86-40BD-A15F-5B3568F45F65}" destId="{4E8F9D33-11FB-4F94-904A-123579042208}" srcOrd="0" destOrd="0" presId="urn:microsoft.com/office/officeart/2005/8/layout/hierarchy3"/>
    <dgm:cxn modelId="{D23E391A-4617-4DF4-A126-CAFD41538091}" type="presParOf" srcId="{4E8F9D33-11FB-4F94-904A-123579042208}" destId="{6DB27548-1579-432F-844D-948C2DCE37B8}" srcOrd="0" destOrd="0" presId="urn:microsoft.com/office/officeart/2005/8/layout/hierarchy3"/>
    <dgm:cxn modelId="{8CB903FA-DF77-4C1F-AC44-0F9845A85837}" type="presParOf" srcId="{4E8F9D33-11FB-4F94-904A-123579042208}" destId="{8D407E49-1EE1-4F13-9E7C-D8AF39B08CF6}" srcOrd="1" destOrd="0" presId="urn:microsoft.com/office/officeart/2005/8/layout/hierarchy3"/>
    <dgm:cxn modelId="{AC82B987-5926-40EA-A3A6-A4331AFAEA90}" type="presParOf" srcId="{703F03CD-2F86-40BD-A15F-5B3568F45F65}" destId="{C117EEA6-E785-4024-9B3F-F006F5B8588F}" srcOrd="1" destOrd="0" presId="urn:microsoft.com/office/officeart/2005/8/layout/hierarchy3"/>
    <dgm:cxn modelId="{FE54FB62-DBD0-4255-9029-30DC1D8DBC7F}" type="presParOf" srcId="{C117EEA6-E785-4024-9B3F-F006F5B8588F}" destId="{BE10DC89-233B-4F24-8CE6-9FFB906DAE7A}" srcOrd="0" destOrd="0" presId="urn:microsoft.com/office/officeart/2005/8/layout/hierarchy3"/>
    <dgm:cxn modelId="{D008ADE4-106B-426B-9C37-4A09D99BA039}" type="presParOf" srcId="{C117EEA6-E785-4024-9B3F-F006F5B8588F}" destId="{8756C1FD-8D6B-44E1-ABF6-A5700E7978EF}" srcOrd="1" destOrd="0" presId="urn:microsoft.com/office/officeart/2005/8/layout/hierarchy3"/>
    <dgm:cxn modelId="{B6AD8C48-3332-4577-9055-3BA957E175A0}" type="presParOf" srcId="{51FB8C9D-79F3-46B9-8571-091D52A5B7DD}" destId="{695C7B94-703B-4780-85D9-503B0C07EC2D}" srcOrd="1" destOrd="0" presId="urn:microsoft.com/office/officeart/2005/8/layout/hierarchy3"/>
    <dgm:cxn modelId="{2709C080-2AAA-4E12-8455-C4AB19060FA3}" type="presParOf" srcId="{695C7B94-703B-4780-85D9-503B0C07EC2D}" destId="{C6539A63-7C69-4890-8E12-2CB5C2885CC3}" srcOrd="0" destOrd="0" presId="urn:microsoft.com/office/officeart/2005/8/layout/hierarchy3"/>
    <dgm:cxn modelId="{3FA89D60-10A7-462F-AF70-22BBFB3F19DC}" type="presParOf" srcId="{C6539A63-7C69-4890-8E12-2CB5C2885CC3}" destId="{739EE98B-F904-4E3F-A90E-9BC306911C44}" srcOrd="0" destOrd="0" presId="urn:microsoft.com/office/officeart/2005/8/layout/hierarchy3"/>
    <dgm:cxn modelId="{57538D01-F83B-4690-ABB7-42A60FE41D4F}" type="presParOf" srcId="{C6539A63-7C69-4890-8E12-2CB5C2885CC3}" destId="{282A7F5B-8768-4D09-95F2-5F36EA1DEE1B}" srcOrd="1" destOrd="0" presId="urn:microsoft.com/office/officeart/2005/8/layout/hierarchy3"/>
    <dgm:cxn modelId="{4EA1087C-8AEB-4B26-A7A5-796CB493AB99}" type="presParOf" srcId="{695C7B94-703B-4780-85D9-503B0C07EC2D}" destId="{8C5996EF-AD4F-419F-9DA8-41E7448E5F19}" srcOrd="1" destOrd="0" presId="urn:microsoft.com/office/officeart/2005/8/layout/hierarchy3"/>
    <dgm:cxn modelId="{DC2DEF03-165C-4A54-93A6-8F56D05EB81F}" type="presParOf" srcId="{8C5996EF-AD4F-419F-9DA8-41E7448E5F19}" destId="{723119E7-EBC5-462D-950A-5C135ADCE506}" srcOrd="0" destOrd="0" presId="urn:microsoft.com/office/officeart/2005/8/layout/hierarchy3"/>
    <dgm:cxn modelId="{31A88528-83F6-4314-ADE6-E64BFBD71045}" type="presParOf" srcId="{8C5996EF-AD4F-419F-9DA8-41E7448E5F19}" destId="{195AF23F-3A94-4E40-A757-F6A9E056F8A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E80146-E4F5-4D56-B7BC-26D1A78D3346}" type="doc">
      <dgm:prSet loTypeId="urn:microsoft.com/office/officeart/2005/8/layout/orgChart1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65D68122-3245-421B-BB54-ECE7E1A2629A}">
      <dgm:prSet phldrT="[نص]" custT="1"/>
      <dgm:spPr/>
      <dgm:t>
        <a:bodyPr/>
        <a:lstStyle/>
        <a:p>
          <a:pPr rtl="1"/>
          <a:r>
            <a:rPr lang="ar-SA" sz="2200" b="1" smtClean="0"/>
            <a:t>الأصول</a:t>
          </a:r>
          <a:endParaRPr lang="ar-SA" sz="2200" b="1" dirty="0"/>
        </a:p>
      </dgm:t>
    </dgm:pt>
    <dgm:pt modelId="{9DF573E8-63B5-499B-BA26-4008FE714B23}" type="parTrans" cxnId="{50E1A6F9-133A-4593-ABDC-8678397313C3}">
      <dgm:prSet/>
      <dgm:spPr/>
      <dgm:t>
        <a:bodyPr/>
        <a:lstStyle/>
        <a:p>
          <a:pPr rtl="1"/>
          <a:endParaRPr lang="ar-SA" sz="2200"/>
        </a:p>
      </dgm:t>
    </dgm:pt>
    <dgm:pt modelId="{FF58FF12-5908-4BC0-8C29-ABE33751F0DA}" type="sibTrans" cxnId="{50E1A6F9-133A-4593-ABDC-8678397313C3}">
      <dgm:prSet/>
      <dgm:spPr/>
      <dgm:t>
        <a:bodyPr/>
        <a:lstStyle/>
        <a:p>
          <a:pPr rtl="1"/>
          <a:endParaRPr lang="ar-SA" sz="2200"/>
        </a:p>
      </dgm:t>
    </dgm:pt>
    <dgm:pt modelId="{00055442-71A1-47EB-98F0-D699F4DC487E}">
      <dgm:prSet phldrT="[نص]" custT="1"/>
      <dgm:spPr/>
      <dgm:t>
        <a:bodyPr/>
        <a:lstStyle/>
        <a:p>
          <a:pPr rtl="1"/>
          <a:r>
            <a:rPr lang="ar-SA" sz="2200" b="1" smtClean="0"/>
            <a:t>الأصول الثابتة</a:t>
          </a:r>
          <a:endParaRPr lang="ar-SA" sz="2200" b="1" dirty="0"/>
        </a:p>
      </dgm:t>
    </dgm:pt>
    <dgm:pt modelId="{92E12C04-8E7F-46F0-8876-0F602C3C59B4}" type="parTrans" cxnId="{BDE81A9C-D395-4F41-BB5A-0FE2BD2C5E7C}">
      <dgm:prSet/>
      <dgm:spPr/>
      <dgm:t>
        <a:bodyPr/>
        <a:lstStyle/>
        <a:p>
          <a:pPr rtl="1"/>
          <a:endParaRPr lang="ar-SA" sz="2200"/>
        </a:p>
      </dgm:t>
    </dgm:pt>
    <dgm:pt modelId="{4A5CD081-A80D-4AD6-A9B7-B555F43013DD}" type="sibTrans" cxnId="{BDE81A9C-D395-4F41-BB5A-0FE2BD2C5E7C}">
      <dgm:prSet/>
      <dgm:spPr/>
      <dgm:t>
        <a:bodyPr/>
        <a:lstStyle/>
        <a:p>
          <a:pPr rtl="1"/>
          <a:endParaRPr lang="ar-SA" sz="2200"/>
        </a:p>
      </dgm:t>
    </dgm:pt>
    <dgm:pt modelId="{15BC5108-9673-4458-9449-0B3B08386160}">
      <dgm:prSet phldrT="[نص]" custT="1"/>
      <dgm:spPr/>
      <dgm:t>
        <a:bodyPr/>
        <a:lstStyle/>
        <a:p>
          <a:pPr rtl="1"/>
          <a:r>
            <a:rPr lang="ar-SA" sz="2200" b="1" smtClean="0"/>
            <a:t>الأصول المتداولة</a:t>
          </a:r>
          <a:endParaRPr lang="ar-SA" sz="2200" b="1" dirty="0"/>
        </a:p>
      </dgm:t>
    </dgm:pt>
    <dgm:pt modelId="{C0548B60-DF47-46A5-B58D-4EF9572B8791}" type="parTrans" cxnId="{DEEC3D8E-82E1-4E73-B39E-5373663B44C2}">
      <dgm:prSet/>
      <dgm:spPr/>
      <dgm:t>
        <a:bodyPr/>
        <a:lstStyle/>
        <a:p>
          <a:pPr rtl="1"/>
          <a:endParaRPr lang="ar-SA" sz="2200"/>
        </a:p>
      </dgm:t>
    </dgm:pt>
    <dgm:pt modelId="{A89A9FA5-67E9-4A21-83EF-92E0BBC2E222}" type="sibTrans" cxnId="{DEEC3D8E-82E1-4E73-B39E-5373663B44C2}">
      <dgm:prSet/>
      <dgm:spPr/>
      <dgm:t>
        <a:bodyPr/>
        <a:lstStyle/>
        <a:p>
          <a:pPr rtl="1"/>
          <a:endParaRPr lang="ar-SA" sz="2200"/>
        </a:p>
      </dgm:t>
    </dgm:pt>
    <dgm:pt modelId="{90839AEB-2C31-4330-86E4-D58FC98B0361}">
      <dgm:prSet phldrT="[نص]" custT="1"/>
      <dgm:spPr/>
      <dgm:t>
        <a:bodyPr/>
        <a:lstStyle/>
        <a:p>
          <a:pPr rtl="1"/>
          <a:r>
            <a:rPr lang="ar-SA" sz="2200" b="1" smtClean="0"/>
            <a:t>المعدات والمبانى</a:t>
          </a:r>
          <a:endParaRPr lang="ar-SA" sz="2200" b="1" dirty="0"/>
        </a:p>
      </dgm:t>
    </dgm:pt>
    <dgm:pt modelId="{DFB00C49-908C-4CBC-9DBB-BB1090AD9261}" type="parTrans" cxnId="{65906EB7-9EC1-40F4-BEEB-9C2ABDB2A4FC}">
      <dgm:prSet/>
      <dgm:spPr/>
      <dgm:t>
        <a:bodyPr/>
        <a:lstStyle/>
        <a:p>
          <a:pPr rtl="1"/>
          <a:endParaRPr lang="ar-SA" sz="2200"/>
        </a:p>
      </dgm:t>
    </dgm:pt>
    <dgm:pt modelId="{71FBEF67-CF50-4B17-871A-A8A801F320FF}" type="sibTrans" cxnId="{65906EB7-9EC1-40F4-BEEB-9C2ABDB2A4FC}">
      <dgm:prSet/>
      <dgm:spPr/>
      <dgm:t>
        <a:bodyPr/>
        <a:lstStyle/>
        <a:p>
          <a:pPr rtl="1"/>
          <a:endParaRPr lang="ar-SA" sz="2200"/>
        </a:p>
      </dgm:t>
    </dgm:pt>
    <dgm:pt modelId="{0124D78E-471F-42A5-8FE9-D9AC15973E43}">
      <dgm:prSet phldrT="[نص]" custT="1"/>
      <dgm:spPr/>
      <dgm:t>
        <a:bodyPr/>
        <a:lstStyle/>
        <a:p>
          <a:pPr rtl="1"/>
          <a:r>
            <a:rPr lang="ar-SA" sz="2200" b="1" smtClean="0"/>
            <a:t>النقدية</a:t>
          </a:r>
          <a:endParaRPr lang="ar-SA" sz="2200" b="1" dirty="0"/>
        </a:p>
      </dgm:t>
    </dgm:pt>
    <dgm:pt modelId="{370F1594-6871-47CE-A718-649A49B8E2E9}" type="parTrans" cxnId="{9B36ED66-9093-4B37-9CE1-F7747F9F35CC}">
      <dgm:prSet/>
      <dgm:spPr/>
      <dgm:t>
        <a:bodyPr/>
        <a:lstStyle/>
        <a:p>
          <a:pPr rtl="1"/>
          <a:endParaRPr lang="ar-SA" sz="2200"/>
        </a:p>
      </dgm:t>
    </dgm:pt>
    <dgm:pt modelId="{2DB3A9A3-6EAD-4EAD-9EEC-CBC573E5B323}" type="sibTrans" cxnId="{9B36ED66-9093-4B37-9CE1-F7747F9F35CC}">
      <dgm:prSet/>
      <dgm:spPr/>
      <dgm:t>
        <a:bodyPr/>
        <a:lstStyle/>
        <a:p>
          <a:pPr rtl="1"/>
          <a:endParaRPr lang="ar-SA" sz="2200"/>
        </a:p>
      </dgm:t>
    </dgm:pt>
    <dgm:pt modelId="{01A4CF4E-1B45-40DD-A1D4-CBBF4A4E4B6B}">
      <dgm:prSet phldrT="[نص]" custT="1"/>
      <dgm:spPr/>
      <dgm:t>
        <a:bodyPr/>
        <a:lstStyle/>
        <a:p>
          <a:pPr rtl="1"/>
          <a:r>
            <a:rPr lang="ar-SA" sz="2200" b="1" smtClean="0"/>
            <a:t>الاستثمارات قصيرة الاجل</a:t>
          </a:r>
          <a:endParaRPr lang="ar-SA" sz="2200" b="1" dirty="0"/>
        </a:p>
      </dgm:t>
    </dgm:pt>
    <dgm:pt modelId="{0F60DACD-08B3-45DA-84C5-192A451BD384}" type="parTrans" cxnId="{9F58CE79-38C7-490E-AC75-00B4455AC841}">
      <dgm:prSet/>
      <dgm:spPr/>
      <dgm:t>
        <a:bodyPr/>
        <a:lstStyle/>
        <a:p>
          <a:pPr rtl="1"/>
          <a:endParaRPr lang="ar-SA" sz="2200"/>
        </a:p>
      </dgm:t>
    </dgm:pt>
    <dgm:pt modelId="{F8A68917-AD6B-410C-8587-8223154E4B59}" type="sibTrans" cxnId="{9F58CE79-38C7-490E-AC75-00B4455AC841}">
      <dgm:prSet/>
      <dgm:spPr/>
      <dgm:t>
        <a:bodyPr/>
        <a:lstStyle/>
        <a:p>
          <a:pPr rtl="1"/>
          <a:endParaRPr lang="ar-SA" sz="2200"/>
        </a:p>
      </dgm:t>
    </dgm:pt>
    <dgm:pt modelId="{9FAA988F-F736-4834-A6AF-1B805E0A78C1}">
      <dgm:prSet phldrT="[نص]" custT="1"/>
      <dgm:spPr/>
      <dgm:t>
        <a:bodyPr/>
        <a:lstStyle/>
        <a:p>
          <a:pPr rtl="1"/>
          <a:r>
            <a:rPr lang="ar-SA" sz="2200" b="1" smtClean="0"/>
            <a:t>الذمم المدينة</a:t>
          </a:r>
          <a:endParaRPr lang="ar-SA" sz="2200" b="1" dirty="0"/>
        </a:p>
      </dgm:t>
    </dgm:pt>
    <dgm:pt modelId="{8C5B5FA6-237B-4A49-A0E6-9F7C7102BF0C}" type="parTrans" cxnId="{E27BC5A3-F78E-48A0-BFE9-4059B8ADDC9C}">
      <dgm:prSet/>
      <dgm:spPr/>
      <dgm:t>
        <a:bodyPr/>
        <a:lstStyle/>
        <a:p>
          <a:pPr rtl="1"/>
          <a:endParaRPr lang="ar-SA" sz="2200"/>
        </a:p>
      </dgm:t>
    </dgm:pt>
    <dgm:pt modelId="{15D1761D-1EB6-40BC-A71C-32D6AFB6EA8E}" type="sibTrans" cxnId="{E27BC5A3-F78E-48A0-BFE9-4059B8ADDC9C}">
      <dgm:prSet/>
      <dgm:spPr/>
      <dgm:t>
        <a:bodyPr/>
        <a:lstStyle/>
        <a:p>
          <a:pPr rtl="1"/>
          <a:endParaRPr lang="ar-SA" sz="2200"/>
        </a:p>
      </dgm:t>
    </dgm:pt>
    <dgm:pt modelId="{DE6D2181-31B8-499F-BB1A-33C0157C4791}">
      <dgm:prSet phldrT="[نص]" custT="1"/>
      <dgm:spPr/>
      <dgm:t>
        <a:bodyPr/>
        <a:lstStyle/>
        <a:p>
          <a:pPr rtl="1"/>
          <a:r>
            <a:rPr lang="ar-SA" sz="2200" b="1" smtClean="0"/>
            <a:t>المخزون </a:t>
          </a:r>
          <a:endParaRPr lang="ar-SA" sz="2200" b="1" dirty="0"/>
        </a:p>
      </dgm:t>
    </dgm:pt>
    <dgm:pt modelId="{28EA0367-FE9F-4B49-BC2E-A7996A2A45DE}" type="parTrans" cxnId="{7DFDC87E-DDF4-41F7-8485-F4D31B39A8DB}">
      <dgm:prSet/>
      <dgm:spPr/>
      <dgm:t>
        <a:bodyPr/>
        <a:lstStyle/>
        <a:p>
          <a:pPr rtl="1"/>
          <a:endParaRPr lang="ar-SA" sz="2200"/>
        </a:p>
      </dgm:t>
    </dgm:pt>
    <dgm:pt modelId="{4309D671-D3F3-4ABE-97A7-AD78D082DBA7}" type="sibTrans" cxnId="{7DFDC87E-DDF4-41F7-8485-F4D31B39A8DB}">
      <dgm:prSet/>
      <dgm:spPr/>
      <dgm:t>
        <a:bodyPr/>
        <a:lstStyle/>
        <a:p>
          <a:pPr rtl="1"/>
          <a:endParaRPr lang="ar-SA" sz="2200"/>
        </a:p>
      </dgm:t>
    </dgm:pt>
    <dgm:pt modelId="{EFF02D12-E60B-403E-9B87-622F928F6E00}">
      <dgm:prSet phldrT="[نص]" custT="1"/>
      <dgm:spPr/>
      <dgm:t>
        <a:bodyPr/>
        <a:lstStyle/>
        <a:p>
          <a:pPr rtl="1"/>
          <a:r>
            <a:rPr lang="ar-SA" sz="2200" b="1" smtClean="0"/>
            <a:t>المصروفات المدفوعة مقدما</a:t>
          </a:r>
          <a:endParaRPr lang="ar-SA" sz="2200" b="1" dirty="0"/>
        </a:p>
      </dgm:t>
    </dgm:pt>
    <dgm:pt modelId="{74AED242-9200-401C-9F5A-854CB7681B68}" type="parTrans" cxnId="{5D854247-3591-4B7C-8C50-13BE2FEE035B}">
      <dgm:prSet/>
      <dgm:spPr/>
      <dgm:t>
        <a:bodyPr/>
        <a:lstStyle/>
        <a:p>
          <a:pPr rtl="1"/>
          <a:endParaRPr lang="ar-SA" sz="2200"/>
        </a:p>
      </dgm:t>
    </dgm:pt>
    <dgm:pt modelId="{D1960629-CBC1-469C-86DA-DDD448306ED0}" type="sibTrans" cxnId="{5D854247-3591-4B7C-8C50-13BE2FEE035B}">
      <dgm:prSet/>
      <dgm:spPr/>
      <dgm:t>
        <a:bodyPr/>
        <a:lstStyle/>
        <a:p>
          <a:pPr rtl="1"/>
          <a:endParaRPr lang="ar-SA" sz="2200"/>
        </a:p>
      </dgm:t>
    </dgm:pt>
    <dgm:pt modelId="{CC59D977-B137-4A00-8EBD-9825A24F9620}">
      <dgm:prSet phldrT="[نص]" custT="1"/>
      <dgm:spPr/>
      <dgm:t>
        <a:bodyPr/>
        <a:lstStyle/>
        <a:p>
          <a:pPr rtl="1"/>
          <a:r>
            <a:rPr lang="ar-SA" sz="2200" b="1" smtClean="0"/>
            <a:t>الاراضى</a:t>
          </a:r>
          <a:endParaRPr lang="ar-SA" sz="2200" b="1" dirty="0"/>
        </a:p>
      </dgm:t>
    </dgm:pt>
    <dgm:pt modelId="{D4F4B5A0-9C9D-4454-8A6A-97E7F49841DF}" type="parTrans" cxnId="{74516382-2810-4DEC-BC7C-25FABD5D7B7F}">
      <dgm:prSet/>
      <dgm:spPr/>
      <dgm:t>
        <a:bodyPr/>
        <a:lstStyle/>
        <a:p>
          <a:pPr rtl="1"/>
          <a:endParaRPr lang="ar-SA" sz="2200"/>
        </a:p>
      </dgm:t>
    </dgm:pt>
    <dgm:pt modelId="{3B696B13-C4E6-4540-85EC-72B73DAD8E71}" type="sibTrans" cxnId="{74516382-2810-4DEC-BC7C-25FABD5D7B7F}">
      <dgm:prSet/>
      <dgm:spPr/>
      <dgm:t>
        <a:bodyPr/>
        <a:lstStyle/>
        <a:p>
          <a:pPr rtl="1"/>
          <a:endParaRPr lang="ar-SA" sz="2200"/>
        </a:p>
      </dgm:t>
    </dgm:pt>
    <dgm:pt modelId="{90D085EA-6FB4-4CD1-8C46-E4F7673031BA}">
      <dgm:prSet phldrT="[نص]" custT="1"/>
      <dgm:spPr/>
      <dgm:t>
        <a:bodyPr/>
        <a:lstStyle/>
        <a:p>
          <a:pPr rtl="1"/>
          <a:r>
            <a:rPr lang="ar-SA" sz="2200" b="1" smtClean="0"/>
            <a:t>مجمع اهلاك الاصول الثابتة</a:t>
          </a:r>
          <a:endParaRPr lang="ar-SA" sz="2200" b="1" dirty="0"/>
        </a:p>
      </dgm:t>
    </dgm:pt>
    <dgm:pt modelId="{690035FB-80F0-44C6-A521-0E461B939811}" type="parTrans" cxnId="{FAF7C6AF-F453-49BD-9548-826904520E64}">
      <dgm:prSet/>
      <dgm:spPr/>
      <dgm:t>
        <a:bodyPr/>
        <a:lstStyle/>
        <a:p>
          <a:pPr rtl="1"/>
          <a:endParaRPr lang="ar-SA" sz="2200"/>
        </a:p>
      </dgm:t>
    </dgm:pt>
    <dgm:pt modelId="{DC544FF9-FC6A-4710-8EA8-F96AC90B6C5B}" type="sibTrans" cxnId="{FAF7C6AF-F453-49BD-9548-826904520E64}">
      <dgm:prSet/>
      <dgm:spPr/>
      <dgm:t>
        <a:bodyPr/>
        <a:lstStyle/>
        <a:p>
          <a:pPr rtl="1"/>
          <a:endParaRPr lang="ar-SA" sz="2200"/>
        </a:p>
      </dgm:t>
    </dgm:pt>
    <dgm:pt modelId="{8B06738E-4566-4610-909B-E56E21E521C5}">
      <dgm:prSet phldrT="[نص]" custT="1"/>
      <dgm:spPr/>
      <dgm:t>
        <a:bodyPr/>
        <a:lstStyle/>
        <a:p>
          <a:pPr rtl="1"/>
          <a:r>
            <a:rPr lang="ar-SA" sz="2200" b="1" smtClean="0"/>
            <a:t>الاستثمارات طويلة الاجل</a:t>
          </a:r>
          <a:endParaRPr lang="ar-SA" sz="2200" b="1" dirty="0"/>
        </a:p>
      </dgm:t>
    </dgm:pt>
    <dgm:pt modelId="{2836D693-4146-4B54-9DE1-35E07E2A3800}" type="parTrans" cxnId="{6B34A7A4-98DA-4AA5-8EFA-BEACECC18461}">
      <dgm:prSet/>
      <dgm:spPr/>
      <dgm:t>
        <a:bodyPr/>
        <a:lstStyle/>
        <a:p>
          <a:pPr rtl="1"/>
          <a:endParaRPr lang="ar-SA" sz="2200"/>
        </a:p>
      </dgm:t>
    </dgm:pt>
    <dgm:pt modelId="{94361CE6-AEAC-4283-80B4-274AEB2D36D1}" type="sibTrans" cxnId="{6B34A7A4-98DA-4AA5-8EFA-BEACECC18461}">
      <dgm:prSet/>
      <dgm:spPr/>
      <dgm:t>
        <a:bodyPr/>
        <a:lstStyle/>
        <a:p>
          <a:pPr rtl="1"/>
          <a:endParaRPr lang="ar-SA" sz="2200"/>
        </a:p>
      </dgm:t>
    </dgm:pt>
    <dgm:pt modelId="{DEE128B6-E473-4113-82D9-C97E5D13AD6A}">
      <dgm:prSet phldrT="[نص]" custT="1"/>
      <dgm:spPr/>
      <dgm:t>
        <a:bodyPr/>
        <a:lstStyle/>
        <a:p>
          <a:pPr rtl="1"/>
          <a:r>
            <a:rPr lang="ar-SA" sz="2200" b="1" smtClean="0"/>
            <a:t>الاصول غير الملموسة</a:t>
          </a:r>
          <a:endParaRPr lang="ar-SA" sz="2200" b="1" dirty="0"/>
        </a:p>
      </dgm:t>
    </dgm:pt>
    <dgm:pt modelId="{BED30ED7-1384-4F42-8CFB-AFEC685B888A}" type="parTrans" cxnId="{FEC9CAE6-EA1D-4D0B-BB45-17914C74F13B}">
      <dgm:prSet/>
      <dgm:spPr/>
      <dgm:t>
        <a:bodyPr/>
        <a:lstStyle/>
        <a:p>
          <a:pPr rtl="1"/>
          <a:endParaRPr lang="ar-SA" sz="2200"/>
        </a:p>
      </dgm:t>
    </dgm:pt>
    <dgm:pt modelId="{94B0D0C0-256E-49C6-938E-DB5753AA3A55}" type="sibTrans" cxnId="{FEC9CAE6-EA1D-4D0B-BB45-17914C74F13B}">
      <dgm:prSet/>
      <dgm:spPr/>
      <dgm:t>
        <a:bodyPr/>
        <a:lstStyle/>
        <a:p>
          <a:pPr rtl="1"/>
          <a:endParaRPr lang="ar-SA" sz="2200"/>
        </a:p>
      </dgm:t>
    </dgm:pt>
    <dgm:pt modelId="{02094505-104D-400A-AB3E-A4BCB2A29EE9}" type="pres">
      <dgm:prSet presAssocID="{89E80146-E4F5-4D56-B7BC-26D1A78D3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0C26FF46-2F76-44B3-A704-6A7114C7C8FC}" type="pres">
      <dgm:prSet presAssocID="{65D68122-3245-421B-BB54-ECE7E1A2629A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76B2EE7-7410-4B19-BA8E-0A07D2F7909D}" type="pres">
      <dgm:prSet presAssocID="{65D68122-3245-421B-BB54-ECE7E1A2629A}" presName="rootComposite1" presStyleCnt="0"/>
      <dgm:spPr/>
      <dgm:t>
        <a:bodyPr/>
        <a:lstStyle/>
        <a:p>
          <a:endParaRPr lang="en-US"/>
        </a:p>
      </dgm:t>
    </dgm:pt>
    <dgm:pt modelId="{E0CB5021-AEE1-42B7-890E-A694B976DA5B}" type="pres">
      <dgm:prSet presAssocID="{65D68122-3245-421B-BB54-ECE7E1A2629A}" presName="rootText1" presStyleLbl="node0" presStyleIdx="0" presStyleCnt="1" custScaleX="17175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C304DE2-6B9E-47CD-AC19-10F4AA7BB1E0}" type="pres">
      <dgm:prSet presAssocID="{65D68122-3245-421B-BB54-ECE7E1A2629A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3E5E84F2-C604-4111-B66A-DC0777643CC0}" type="pres">
      <dgm:prSet presAssocID="{65D68122-3245-421B-BB54-ECE7E1A2629A}" presName="hierChild2" presStyleCnt="0"/>
      <dgm:spPr/>
      <dgm:t>
        <a:bodyPr/>
        <a:lstStyle/>
        <a:p>
          <a:endParaRPr lang="en-US"/>
        </a:p>
      </dgm:t>
    </dgm:pt>
    <dgm:pt modelId="{8BBB4F0D-B1CB-4AC4-98AF-81EF5F09D7E3}" type="pres">
      <dgm:prSet presAssocID="{92E12C04-8E7F-46F0-8876-0F602C3C59B4}" presName="Name37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38EAE7D2-C81A-4FCA-94E6-DE69C51448A9}" type="pres">
      <dgm:prSet presAssocID="{00055442-71A1-47EB-98F0-D699F4DC487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2B74989-36B1-4883-8DC7-5D66129B332A}" type="pres">
      <dgm:prSet presAssocID="{00055442-71A1-47EB-98F0-D699F4DC487E}" presName="rootComposite" presStyleCnt="0"/>
      <dgm:spPr/>
      <dgm:t>
        <a:bodyPr/>
        <a:lstStyle/>
        <a:p>
          <a:endParaRPr lang="en-US"/>
        </a:p>
      </dgm:t>
    </dgm:pt>
    <dgm:pt modelId="{9EED1836-15FB-496C-887D-38ACB8CBCDCC}" type="pres">
      <dgm:prSet presAssocID="{00055442-71A1-47EB-98F0-D699F4DC487E}" presName="rootText" presStyleLbl="node2" presStyleIdx="0" presStyleCnt="2" custScaleX="140985" custLinFactNeighborX="-26117" custLinFactNeighborY="648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CA9B0BF-57D3-49C3-A434-6DA4AC53728D}" type="pres">
      <dgm:prSet presAssocID="{00055442-71A1-47EB-98F0-D699F4DC487E}" presName="rootConnector" presStyleLbl="node2" presStyleIdx="0" presStyleCnt="2"/>
      <dgm:spPr/>
      <dgm:t>
        <a:bodyPr/>
        <a:lstStyle/>
        <a:p>
          <a:pPr rtl="1"/>
          <a:endParaRPr lang="ar-SA"/>
        </a:p>
      </dgm:t>
    </dgm:pt>
    <dgm:pt modelId="{E7990C8D-52CE-441B-8D68-42F56117451A}" type="pres">
      <dgm:prSet presAssocID="{00055442-71A1-47EB-98F0-D699F4DC487E}" presName="hierChild4" presStyleCnt="0"/>
      <dgm:spPr/>
      <dgm:t>
        <a:bodyPr/>
        <a:lstStyle/>
        <a:p>
          <a:endParaRPr lang="en-US"/>
        </a:p>
      </dgm:t>
    </dgm:pt>
    <dgm:pt modelId="{CA750119-DF03-4448-BF29-56D7123E28DC}" type="pres">
      <dgm:prSet presAssocID="{DFB00C49-908C-4CBC-9DBB-BB1090AD9261}" presName="Name37" presStyleLbl="parChTrans1D3" presStyleIdx="0" presStyleCnt="10"/>
      <dgm:spPr/>
      <dgm:t>
        <a:bodyPr/>
        <a:lstStyle/>
        <a:p>
          <a:pPr rtl="1"/>
          <a:endParaRPr lang="ar-SA"/>
        </a:p>
      </dgm:t>
    </dgm:pt>
    <dgm:pt modelId="{F20F1662-D6F3-4F27-8318-563128D55875}" type="pres">
      <dgm:prSet presAssocID="{90839AEB-2C31-4330-86E4-D58FC98B036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AB35659-85D7-49EA-BF0C-2845BDA234D8}" type="pres">
      <dgm:prSet presAssocID="{90839AEB-2C31-4330-86E4-D58FC98B0361}" presName="rootComposite" presStyleCnt="0"/>
      <dgm:spPr/>
      <dgm:t>
        <a:bodyPr/>
        <a:lstStyle/>
        <a:p>
          <a:endParaRPr lang="en-US"/>
        </a:p>
      </dgm:t>
    </dgm:pt>
    <dgm:pt modelId="{276A462B-3F75-442C-9B84-B2568D03E2DC}" type="pres">
      <dgm:prSet presAssocID="{90839AEB-2C31-4330-86E4-D58FC98B0361}" presName="rootText" presStyleLbl="node3" presStyleIdx="0" presStyleCnt="10" custScaleX="199407" custLinFactNeighborX="-7418" custLinFactNeighborY="-304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7F83921-884F-4E99-9425-A7DAC82921A3}" type="pres">
      <dgm:prSet presAssocID="{90839AEB-2C31-4330-86E4-D58FC98B0361}" presName="rootConnector" presStyleLbl="node3" presStyleIdx="0" presStyleCnt="10"/>
      <dgm:spPr/>
      <dgm:t>
        <a:bodyPr/>
        <a:lstStyle/>
        <a:p>
          <a:pPr rtl="1"/>
          <a:endParaRPr lang="ar-SA"/>
        </a:p>
      </dgm:t>
    </dgm:pt>
    <dgm:pt modelId="{A1FD399A-C5E8-4F51-ABE8-7B2B8DBA03C7}" type="pres">
      <dgm:prSet presAssocID="{90839AEB-2C31-4330-86E4-D58FC98B0361}" presName="hierChild4" presStyleCnt="0"/>
      <dgm:spPr/>
      <dgm:t>
        <a:bodyPr/>
        <a:lstStyle/>
        <a:p>
          <a:endParaRPr lang="en-US"/>
        </a:p>
      </dgm:t>
    </dgm:pt>
    <dgm:pt modelId="{7394C2C8-4C43-4E5E-99E7-2550AC6BC2F6}" type="pres">
      <dgm:prSet presAssocID="{90839AEB-2C31-4330-86E4-D58FC98B0361}" presName="hierChild5" presStyleCnt="0"/>
      <dgm:spPr/>
      <dgm:t>
        <a:bodyPr/>
        <a:lstStyle/>
        <a:p>
          <a:endParaRPr lang="en-US"/>
        </a:p>
      </dgm:t>
    </dgm:pt>
    <dgm:pt modelId="{83B4C558-BF25-47C3-B415-095D80320D17}" type="pres">
      <dgm:prSet presAssocID="{D4F4B5A0-9C9D-4454-8A6A-97E7F49841DF}" presName="Name37" presStyleLbl="parChTrans1D3" presStyleIdx="1" presStyleCnt="10"/>
      <dgm:spPr/>
      <dgm:t>
        <a:bodyPr/>
        <a:lstStyle/>
        <a:p>
          <a:pPr rtl="1"/>
          <a:endParaRPr lang="ar-SA"/>
        </a:p>
      </dgm:t>
    </dgm:pt>
    <dgm:pt modelId="{3A61F5CD-17D6-498E-B87B-2BF86BEA043C}" type="pres">
      <dgm:prSet presAssocID="{CC59D977-B137-4A00-8EBD-9825A24F962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1122E01-EEC8-4406-9393-60B6AEB2AEAF}" type="pres">
      <dgm:prSet presAssocID="{CC59D977-B137-4A00-8EBD-9825A24F9620}" presName="rootComposite" presStyleCnt="0"/>
      <dgm:spPr/>
      <dgm:t>
        <a:bodyPr/>
        <a:lstStyle/>
        <a:p>
          <a:endParaRPr lang="en-US"/>
        </a:p>
      </dgm:t>
    </dgm:pt>
    <dgm:pt modelId="{A35450A7-DDAA-4547-A58E-DD95C49C1CC8}" type="pres">
      <dgm:prSet presAssocID="{CC59D977-B137-4A00-8EBD-9825A24F9620}" presName="rootText" presStyleLbl="node3" presStyleIdx="1" presStyleCnt="10" custScaleX="19940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2422792-132B-4511-A55E-2B0399A79E28}" type="pres">
      <dgm:prSet presAssocID="{CC59D977-B137-4A00-8EBD-9825A24F9620}" presName="rootConnector" presStyleLbl="node3" presStyleIdx="1" presStyleCnt="10"/>
      <dgm:spPr/>
      <dgm:t>
        <a:bodyPr/>
        <a:lstStyle/>
        <a:p>
          <a:pPr rtl="1"/>
          <a:endParaRPr lang="ar-SA"/>
        </a:p>
      </dgm:t>
    </dgm:pt>
    <dgm:pt modelId="{D96CC5F5-DE43-4001-9F97-D9A076AB85A9}" type="pres">
      <dgm:prSet presAssocID="{CC59D977-B137-4A00-8EBD-9825A24F9620}" presName="hierChild4" presStyleCnt="0"/>
      <dgm:spPr/>
      <dgm:t>
        <a:bodyPr/>
        <a:lstStyle/>
        <a:p>
          <a:endParaRPr lang="en-US"/>
        </a:p>
      </dgm:t>
    </dgm:pt>
    <dgm:pt modelId="{448872B4-7AA1-4760-B6A4-BE1C4E34518D}" type="pres">
      <dgm:prSet presAssocID="{CC59D977-B137-4A00-8EBD-9825A24F9620}" presName="hierChild5" presStyleCnt="0"/>
      <dgm:spPr/>
      <dgm:t>
        <a:bodyPr/>
        <a:lstStyle/>
        <a:p>
          <a:endParaRPr lang="en-US"/>
        </a:p>
      </dgm:t>
    </dgm:pt>
    <dgm:pt modelId="{29ECE5A9-CF73-4AE1-A423-A969426216D4}" type="pres">
      <dgm:prSet presAssocID="{690035FB-80F0-44C6-A521-0E461B939811}" presName="Name37" presStyleLbl="parChTrans1D3" presStyleIdx="2" presStyleCnt="10"/>
      <dgm:spPr/>
      <dgm:t>
        <a:bodyPr/>
        <a:lstStyle/>
        <a:p>
          <a:pPr rtl="1"/>
          <a:endParaRPr lang="ar-SA"/>
        </a:p>
      </dgm:t>
    </dgm:pt>
    <dgm:pt modelId="{5917F756-12ED-49EC-9D12-16C3109382FE}" type="pres">
      <dgm:prSet presAssocID="{90D085EA-6FB4-4CD1-8C46-E4F7673031B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56DEFC0-4510-48FD-A275-B7E59F4BE3AF}" type="pres">
      <dgm:prSet presAssocID="{90D085EA-6FB4-4CD1-8C46-E4F7673031BA}" presName="rootComposite" presStyleCnt="0"/>
      <dgm:spPr/>
      <dgm:t>
        <a:bodyPr/>
        <a:lstStyle/>
        <a:p>
          <a:endParaRPr lang="en-US"/>
        </a:p>
      </dgm:t>
    </dgm:pt>
    <dgm:pt modelId="{E687A91D-FCD6-4EB5-9099-02B52C048519}" type="pres">
      <dgm:prSet presAssocID="{90D085EA-6FB4-4CD1-8C46-E4F7673031BA}" presName="rootText" presStyleLbl="node3" presStyleIdx="2" presStyleCnt="10" custScaleX="19940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AF2B6CF-0697-4998-A5F8-34C5C1D72D89}" type="pres">
      <dgm:prSet presAssocID="{90D085EA-6FB4-4CD1-8C46-E4F7673031BA}" presName="rootConnector" presStyleLbl="node3" presStyleIdx="2" presStyleCnt="10"/>
      <dgm:spPr/>
      <dgm:t>
        <a:bodyPr/>
        <a:lstStyle/>
        <a:p>
          <a:pPr rtl="1"/>
          <a:endParaRPr lang="ar-SA"/>
        </a:p>
      </dgm:t>
    </dgm:pt>
    <dgm:pt modelId="{B1CE6CC2-EAA0-41C8-90C3-D0B7334DCD47}" type="pres">
      <dgm:prSet presAssocID="{90D085EA-6FB4-4CD1-8C46-E4F7673031BA}" presName="hierChild4" presStyleCnt="0"/>
      <dgm:spPr/>
      <dgm:t>
        <a:bodyPr/>
        <a:lstStyle/>
        <a:p>
          <a:endParaRPr lang="en-US"/>
        </a:p>
      </dgm:t>
    </dgm:pt>
    <dgm:pt modelId="{364E3943-1B64-4422-AD04-DDF21AE73E00}" type="pres">
      <dgm:prSet presAssocID="{90D085EA-6FB4-4CD1-8C46-E4F7673031BA}" presName="hierChild5" presStyleCnt="0"/>
      <dgm:spPr/>
      <dgm:t>
        <a:bodyPr/>
        <a:lstStyle/>
        <a:p>
          <a:endParaRPr lang="en-US"/>
        </a:p>
      </dgm:t>
    </dgm:pt>
    <dgm:pt modelId="{DB46735E-7A4C-447C-8589-BC8C5D1ECCFE}" type="pres">
      <dgm:prSet presAssocID="{2836D693-4146-4B54-9DE1-35E07E2A3800}" presName="Name37" presStyleLbl="parChTrans1D3" presStyleIdx="3" presStyleCnt="10"/>
      <dgm:spPr/>
      <dgm:t>
        <a:bodyPr/>
        <a:lstStyle/>
        <a:p>
          <a:pPr rtl="1"/>
          <a:endParaRPr lang="ar-SA"/>
        </a:p>
      </dgm:t>
    </dgm:pt>
    <dgm:pt modelId="{DD127B66-6E0E-4DE4-936C-7E828F795575}" type="pres">
      <dgm:prSet presAssocID="{8B06738E-4566-4610-909B-E56E21E521C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6711E8F-B7BE-4FEF-97B8-3AE1C961972E}" type="pres">
      <dgm:prSet presAssocID="{8B06738E-4566-4610-909B-E56E21E521C5}" presName="rootComposite" presStyleCnt="0"/>
      <dgm:spPr/>
      <dgm:t>
        <a:bodyPr/>
        <a:lstStyle/>
        <a:p>
          <a:endParaRPr lang="en-US"/>
        </a:p>
      </dgm:t>
    </dgm:pt>
    <dgm:pt modelId="{BF7A8C4E-A90D-4F2E-82A2-C0D18638C381}" type="pres">
      <dgm:prSet presAssocID="{8B06738E-4566-4610-909B-E56E21E521C5}" presName="rootText" presStyleLbl="node3" presStyleIdx="3" presStyleCnt="10" custScaleX="19940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3064ADA-6D53-4A0E-9274-DCF09C28293C}" type="pres">
      <dgm:prSet presAssocID="{8B06738E-4566-4610-909B-E56E21E521C5}" presName="rootConnector" presStyleLbl="node3" presStyleIdx="3" presStyleCnt="10"/>
      <dgm:spPr/>
      <dgm:t>
        <a:bodyPr/>
        <a:lstStyle/>
        <a:p>
          <a:pPr rtl="1"/>
          <a:endParaRPr lang="ar-SA"/>
        </a:p>
      </dgm:t>
    </dgm:pt>
    <dgm:pt modelId="{91EA2646-87C3-432B-AD37-0B5B001E0668}" type="pres">
      <dgm:prSet presAssocID="{8B06738E-4566-4610-909B-E56E21E521C5}" presName="hierChild4" presStyleCnt="0"/>
      <dgm:spPr/>
      <dgm:t>
        <a:bodyPr/>
        <a:lstStyle/>
        <a:p>
          <a:endParaRPr lang="en-US"/>
        </a:p>
      </dgm:t>
    </dgm:pt>
    <dgm:pt modelId="{6F6DD545-D14F-442F-A5B8-280144318514}" type="pres">
      <dgm:prSet presAssocID="{8B06738E-4566-4610-909B-E56E21E521C5}" presName="hierChild5" presStyleCnt="0"/>
      <dgm:spPr/>
      <dgm:t>
        <a:bodyPr/>
        <a:lstStyle/>
        <a:p>
          <a:endParaRPr lang="en-US"/>
        </a:p>
      </dgm:t>
    </dgm:pt>
    <dgm:pt modelId="{114FB7A3-9B61-4A6C-8F93-D92EBFE9AF8A}" type="pres">
      <dgm:prSet presAssocID="{BED30ED7-1384-4F42-8CFB-AFEC685B888A}" presName="Name37" presStyleLbl="parChTrans1D3" presStyleIdx="4" presStyleCnt="10"/>
      <dgm:spPr/>
      <dgm:t>
        <a:bodyPr/>
        <a:lstStyle/>
        <a:p>
          <a:pPr rtl="1"/>
          <a:endParaRPr lang="ar-SA"/>
        </a:p>
      </dgm:t>
    </dgm:pt>
    <dgm:pt modelId="{AB2C6AE0-54D7-4047-9D7B-E48AB3AB9FA6}" type="pres">
      <dgm:prSet presAssocID="{DEE128B6-E473-4113-82D9-C97E5D13AD6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9C31B3B-FA46-4492-BDE9-A87AEEFC429A}" type="pres">
      <dgm:prSet presAssocID="{DEE128B6-E473-4113-82D9-C97E5D13AD6A}" presName="rootComposite" presStyleCnt="0"/>
      <dgm:spPr/>
      <dgm:t>
        <a:bodyPr/>
        <a:lstStyle/>
        <a:p>
          <a:endParaRPr lang="en-US"/>
        </a:p>
      </dgm:t>
    </dgm:pt>
    <dgm:pt modelId="{B6D180CC-E888-4ACA-A37D-F67FFD1FEEA5}" type="pres">
      <dgm:prSet presAssocID="{DEE128B6-E473-4113-82D9-C97E5D13AD6A}" presName="rootText" presStyleLbl="node3" presStyleIdx="4" presStyleCnt="10" custScaleX="199407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33567DE-F928-45D7-A698-E19FBDA19102}" type="pres">
      <dgm:prSet presAssocID="{DEE128B6-E473-4113-82D9-C97E5D13AD6A}" presName="rootConnector" presStyleLbl="node3" presStyleIdx="4" presStyleCnt="10"/>
      <dgm:spPr/>
      <dgm:t>
        <a:bodyPr/>
        <a:lstStyle/>
        <a:p>
          <a:pPr rtl="1"/>
          <a:endParaRPr lang="ar-SA"/>
        </a:p>
      </dgm:t>
    </dgm:pt>
    <dgm:pt modelId="{7DBCF1E0-75B3-4396-8E1B-82A5F82B5D65}" type="pres">
      <dgm:prSet presAssocID="{DEE128B6-E473-4113-82D9-C97E5D13AD6A}" presName="hierChild4" presStyleCnt="0"/>
      <dgm:spPr/>
      <dgm:t>
        <a:bodyPr/>
        <a:lstStyle/>
        <a:p>
          <a:endParaRPr lang="en-US"/>
        </a:p>
      </dgm:t>
    </dgm:pt>
    <dgm:pt modelId="{20DA42C1-B4D6-478E-988E-1B73BA5D9012}" type="pres">
      <dgm:prSet presAssocID="{DEE128B6-E473-4113-82D9-C97E5D13AD6A}" presName="hierChild5" presStyleCnt="0"/>
      <dgm:spPr/>
      <dgm:t>
        <a:bodyPr/>
        <a:lstStyle/>
        <a:p>
          <a:endParaRPr lang="en-US"/>
        </a:p>
      </dgm:t>
    </dgm:pt>
    <dgm:pt modelId="{06B0B2B6-631E-45C9-9D06-17BA0F92693C}" type="pres">
      <dgm:prSet presAssocID="{00055442-71A1-47EB-98F0-D699F4DC487E}" presName="hierChild5" presStyleCnt="0"/>
      <dgm:spPr/>
      <dgm:t>
        <a:bodyPr/>
        <a:lstStyle/>
        <a:p>
          <a:endParaRPr lang="en-US"/>
        </a:p>
      </dgm:t>
    </dgm:pt>
    <dgm:pt modelId="{F2B3DFBE-268E-4524-8E8D-282DFD21FC52}" type="pres">
      <dgm:prSet presAssocID="{C0548B60-DF47-46A5-B58D-4EF9572B8791}" presName="Name37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D4C9DE54-CD5E-4FA2-BF0B-75C9C68D4D31}" type="pres">
      <dgm:prSet presAssocID="{15BC5108-9673-4458-9449-0B3B0838616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C223BE4-D179-4B8A-B8B9-011EBBEEA1B8}" type="pres">
      <dgm:prSet presAssocID="{15BC5108-9673-4458-9449-0B3B08386160}" presName="rootComposite" presStyleCnt="0"/>
      <dgm:spPr/>
      <dgm:t>
        <a:bodyPr/>
        <a:lstStyle/>
        <a:p>
          <a:endParaRPr lang="en-US"/>
        </a:p>
      </dgm:t>
    </dgm:pt>
    <dgm:pt modelId="{3924947D-CBB3-486C-88E2-E5F2A37BE6F0}" type="pres">
      <dgm:prSet presAssocID="{15BC5108-9673-4458-9449-0B3B08386160}" presName="rootText" presStyleLbl="node2" presStyleIdx="1" presStyleCnt="2" custScaleX="159314" custLinFactNeighborX="63973" custLinFactNeighborY="-32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CB4C7D3-1E16-465D-8220-5D9800DC4783}" type="pres">
      <dgm:prSet presAssocID="{15BC5108-9673-4458-9449-0B3B08386160}" presName="rootConnector" presStyleLbl="node2" presStyleIdx="1" presStyleCnt="2"/>
      <dgm:spPr/>
      <dgm:t>
        <a:bodyPr/>
        <a:lstStyle/>
        <a:p>
          <a:pPr rtl="1"/>
          <a:endParaRPr lang="ar-SA"/>
        </a:p>
      </dgm:t>
    </dgm:pt>
    <dgm:pt modelId="{E77BE3C5-7311-43E2-9F71-99CD50AB82BA}" type="pres">
      <dgm:prSet presAssocID="{15BC5108-9673-4458-9449-0B3B08386160}" presName="hierChild4" presStyleCnt="0"/>
      <dgm:spPr/>
      <dgm:t>
        <a:bodyPr/>
        <a:lstStyle/>
        <a:p>
          <a:endParaRPr lang="en-US"/>
        </a:p>
      </dgm:t>
    </dgm:pt>
    <dgm:pt modelId="{F7F63AA2-6802-44E3-B5AF-754B883D93BB}" type="pres">
      <dgm:prSet presAssocID="{370F1594-6871-47CE-A718-649A49B8E2E9}" presName="Name37" presStyleLbl="parChTrans1D3" presStyleIdx="5" presStyleCnt="10"/>
      <dgm:spPr/>
      <dgm:t>
        <a:bodyPr/>
        <a:lstStyle/>
        <a:p>
          <a:pPr rtl="1"/>
          <a:endParaRPr lang="ar-SA"/>
        </a:p>
      </dgm:t>
    </dgm:pt>
    <dgm:pt modelId="{A88CA6F4-2813-405F-A913-3D8C9B9FF47D}" type="pres">
      <dgm:prSet presAssocID="{0124D78E-471F-42A5-8FE9-D9AC15973E4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F9088CE-121C-4D80-AC49-794A204A1386}" type="pres">
      <dgm:prSet presAssocID="{0124D78E-471F-42A5-8FE9-D9AC15973E43}" presName="rootComposite" presStyleCnt="0"/>
      <dgm:spPr/>
      <dgm:t>
        <a:bodyPr/>
        <a:lstStyle/>
        <a:p>
          <a:endParaRPr lang="en-US"/>
        </a:p>
      </dgm:t>
    </dgm:pt>
    <dgm:pt modelId="{17D9084F-08F6-49B2-8658-B9FB4B213E8D}" type="pres">
      <dgm:prSet presAssocID="{0124D78E-471F-42A5-8FE9-D9AC15973E43}" presName="rootText" presStyleLbl="node3" presStyleIdx="5" presStyleCnt="10" custScaleX="174919" custLinFactNeighborX="63973" custLinFactNeighborY="-32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E95335B-328A-4D6D-ADBF-F524761CF9AC}" type="pres">
      <dgm:prSet presAssocID="{0124D78E-471F-42A5-8FE9-D9AC15973E43}" presName="rootConnector" presStyleLbl="node3" presStyleIdx="5" presStyleCnt="10"/>
      <dgm:spPr/>
      <dgm:t>
        <a:bodyPr/>
        <a:lstStyle/>
        <a:p>
          <a:pPr rtl="1"/>
          <a:endParaRPr lang="ar-SA"/>
        </a:p>
      </dgm:t>
    </dgm:pt>
    <dgm:pt modelId="{E46F8594-5643-402D-A45D-4ACA837D5285}" type="pres">
      <dgm:prSet presAssocID="{0124D78E-471F-42A5-8FE9-D9AC15973E43}" presName="hierChild4" presStyleCnt="0"/>
      <dgm:spPr/>
      <dgm:t>
        <a:bodyPr/>
        <a:lstStyle/>
        <a:p>
          <a:endParaRPr lang="en-US"/>
        </a:p>
      </dgm:t>
    </dgm:pt>
    <dgm:pt modelId="{7BCB1B3E-C5F8-4DAC-B198-25556D2E7157}" type="pres">
      <dgm:prSet presAssocID="{0124D78E-471F-42A5-8FE9-D9AC15973E43}" presName="hierChild5" presStyleCnt="0"/>
      <dgm:spPr/>
      <dgm:t>
        <a:bodyPr/>
        <a:lstStyle/>
        <a:p>
          <a:endParaRPr lang="en-US"/>
        </a:p>
      </dgm:t>
    </dgm:pt>
    <dgm:pt modelId="{B2BE41EC-8AEE-4F65-A352-B0CE000D2370}" type="pres">
      <dgm:prSet presAssocID="{0F60DACD-08B3-45DA-84C5-192A451BD384}" presName="Name37" presStyleLbl="parChTrans1D3" presStyleIdx="6" presStyleCnt="10"/>
      <dgm:spPr/>
      <dgm:t>
        <a:bodyPr/>
        <a:lstStyle/>
        <a:p>
          <a:pPr rtl="1"/>
          <a:endParaRPr lang="ar-SA"/>
        </a:p>
      </dgm:t>
    </dgm:pt>
    <dgm:pt modelId="{EFD75CB7-DA34-40B4-A128-60F14F802130}" type="pres">
      <dgm:prSet presAssocID="{01A4CF4E-1B45-40DD-A1D4-CBBF4A4E4B6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72C520B-7B70-42CA-BCF8-A1DFADE81B28}" type="pres">
      <dgm:prSet presAssocID="{01A4CF4E-1B45-40DD-A1D4-CBBF4A4E4B6B}" presName="rootComposite" presStyleCnt="0"/>
      <dgm:spPr/>
      <dgm:t>
        <a:bodyPr/>
        <a:lstStyle/>
        <a:p>
          <a:endParaRPr lang="en-US"/>
        </a:p>
      </dgm:t>
    </dgm:pt>
    <dgm:pt modelId="{1733CC24-D516-4772-A97D-A414F9CD146A}" type="pres">
      <dgm:prSet presAssocID="{01A4CF4E-1B45-40DD-A1D4-CBBF4A4E4B6B}" presName="rootText" presStyleLbl="node3" presStyleIdx="6" presStyleCnt="10" custScaleX="203407" custLinFactNeighborX="74524" custLinFactNeighborY="665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F6BBF5A-C83A-4D98-BA51-296DC9F37199}" type="pres">
      <dgm:prSet presAssocID="{01A4CF4E-1B45-40DD-A1D4-CBBF4A4E4B6B}" presName="rootConnector" presStyleLbl="node3" presStyleIdx="6" presStyleCnt="10"/>
      <dgm:spPr/>
      <dgm:t>
        <a:bodyPr/>
        <a:lstStyle/>
        <a:p>
          <a:pPr rtl="1"/>
          <a:endParaRPr lang="ar-SA"/>
        </a:p>
      </dgm:t>
    </dgm:pt>
    <dgm:pt modelId="{FDC67F41-EBC2-4161-8C26-2F973847FD1D}" type="pres">
      <dgm:prSet presAssocID="{01A4CF4E-1B45-40DD-A1D4-CBBF4A4E4B6B}" presName="hierChild4" presStyleCnt="0"/>
      <dgm:spPr/>
      <dgm:t>
        <a:bodyPr/>
        <a:lstStyle/>
        <a:p>
          <a:endParaRPr lang="en-US"/>
        </a:p>
      </dgm:t>
    </dgm:pt>
    <dgm:pt modelId="{E748AE1C-5716-4FF0-A4EF-3CB1D4CF2F97}" type="pres">
      <dgm:prSet presAssocID="{01A4CF4E-1B45-40DD-A1D4-CBBF4A4E4B6B}" presName="hierChild5" presStyleCnt="0"/>
      <dgm:spPr/>
      <dgm:t>
        <a:bodyPr/>
        <a:lstStyle/>
        <a:p>
          <a:endParaRPr lang="en-US"/>
        </a:p>
      </dgm:t>
    </dgm:pt>
    <dgm:pt modelId="{8707C647-1F9E-4479-8ACD-0C8B8AA0A294}" type="pres">
      <dgm:prSet presAssocID="{8C5B5FA6-237B-4A49-A0E6-9F7C7102BF0C}" presName="Name37" presStyleLbl="parChTrans1D3" presStyleIdx="7" presStyleCnt="10"/>
      <dgm:spPr/>
      <dgm:t>
        <a:bodyPr/>
        <a:lstStyle/>
        <a:p>
          <a:pPr rtl="1"/>
          <a:endParaRPr lang="ar-SA"/>
        </a:p>
      </dgm:t>
    </dgm:pt>
    <dgm:pt modelId="{AB2C2070-3BF1-479F-A2E0-941910259773}" type="pres">
      <dgm:prSet presAssocID="{9FAA988F-F736-4834-A6AF-1B805E0A78C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DB5F7AD-E486-46F2-8814-3514FFDFC265}" type="pres">
      <dgm:prSet presAssocID="{9FAA988F-F736-4834-A6AF-1B805E0A78C1}" presName="rootComposite" presStyleCnt="0"/>
      <dgm:spPr/>
      <dgm:t>
        <a:bodyPr/>
        <a:lstStyle/>
        <a:p>
          <a:endParaRPr lang="en-US"/>
        </a:p>
      </dgm:t>
    </dgm:pt>
    <dgm:pt modelId="{BEF29D1C-D24F-47E1-B43D-0418567ED714}" type="pres">
      <dgm:prSet presAssocID="{9FAA988F-F736-4834-A6AF-1B805E0A78C1}" presName="rootText" presStyleLbl="node3" presStyleIdx="7" presStyleCnt="10" custScaleX="176782" custLinFactNeighborX="74524" custLinFactNeighborY="665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130EA33-527F-4A41-92DA-5D759BABD569}" type="pres">
      <dgm:prSet presAssocID="{9FAA988F-F736-4834-A6AF-1B805E0A78C1}" presName="rootConnector" presStyleLbl="node3" presStyleIdx="7" presStyleCnt="10"/>
      <dgm:spPr/>
      <dgm:t>
        <a:bodyPr/>
        <a:lstStyle/>
        <a:p>
          <a:pPr rtl="1"/>
          <a:endParaRPr lang="ar-SA"/>
        </a:p>
      </dgm:t>
    </dgm:pt>
    <dgm:pt modelId="{3A293621-7B31-4CC0-9268-415E7425AD0C}" type="pres">
      <dgm:prSet presAssocID="{9FAA988F-F736-4834-A6AF-1B805E0A78C1}" presName="hierChild4" presStyleCnt="0"/>
      <dgm:spPr/>
      <dgm:t>
        <a:bodyPr/>
        <a:lstStyle/>
        <a:p>
          <a:endParaRPr lang="en-US"/>
        </a:p>
      </dgm:t>
    </dgm:pt>
    <dgm:pt modelId="{EDC2246A-E990-4812-BA3C-32C5291A942D}" type="pres">
      <dgm:prSet presAssocID="{9FAA988F-F736-4834-A6AF-1B805E0A78C1}" presName="hierChild5" presStyleCnt="0"/>
      <dgm:spPr/>
      <dgm:t>
        <a:bodyPr/>
        <a:lstStyle/>
        <a:p>
          <a:endParaRPr lang="en-US"/>
        </a:p>
      </dgm:t>
    </dgm:pt>
    <dgm:pt modelId="{E8204BBF-FC0E-4250-8807-D52EA33801AE}" type="pres">
      <dgm:prSet presAssocID="{28EA0367-FE9F-4B49-BC2E-A7996A2A45DE}" presName="Name37" presStyleLbl="parChTrans1D3" presStyleIdx="8" presStyleCnt="10"/>
      <dgm:spPr/>
      <dgm:t>
        <a:bodyPr/>
        <a:lstStyle/>
        <a:p>
          <a:pPr rtl="1"/>
          <a:endParaRPr lang="ar-SA"/>
        </a:p>
      </dgm:t>
    </dgm:pt>
    <dgm:pt modelId="{B136081E-E4C3-4C52-BE3C-131CDBDCF0CC}" type="pres">
      <dgm:prSet presAssocID="{DE6D2181-31B8-499F-BB1A-33C0157C479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0DECABB-D7DE-4789-B6CA-A42B124F7876}" type="pres">
      <dgm:prSet presAssocID="{DE6D2181-31B8-499F-BB1A-33C0157C4791}" presName="rootComposite" presStyleCnt="0"/>
      <dgm:spPr/>
      <dgm:t>
        <a:bodyPr/>
        <a:lstStyle/>
        <a:p>
          <a:endParaRPr lang="en-US"/>
        </a:p>
      </dgm:t>
    </dgm:pt>
    <dgm:pt modelId="{5D60805D-6DCF-4E61-BD9D-893B8369C7D7}" type="pres">
      <dgm:prSet presAssocID="{DE6D2181-31B8-499F-BB1A-33C0157C4791}" presName="rootText" presStyleLbl="node3" presStyleIdx="8" presStyleCnt="10" custScaleX="202477" custLinFactNeighborX="76819" custLinFactNeighborY="1522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860DAB2-4DBC-4041-82AD-00905A181165}" type="pres">
      <dgm:prSet presAssocID="{DE6D2181-31B8-499F-BB1A-33C0157C4791}" presName="rootConnector" presStyleLbl="node3" presStyleIdx="8" presStyleCnt="10"/>
      <dgm:spPr/>
      <dgm:t>
        <a:bodyPr/>
        <a:lstStyle/>
        <a:p>
          <a:pPr rtl="1"/>
          <a:endParaRPr lang="ar-SA"/>
        </a:p>
      </dgm:t>
    </dgm:pt>
    <dgm:pt modelId="{D4D57C55-A43C-4663-9E73-478FEA5C4053}" type="pres">
      <dgm:prSet presAssocID="{DE6D2181-31B8-499F-BB1A-33C0157C4791}" presName="hierChild4" presStyleCnt="0"/>
      <dgm:spPr/>
      <dgm:t>
        <a:bodyPr/>
        <a:lstStyle/>
        <a:p>
          <a:endParaRPr lang="en-US"/>
        </a:p>
      </dgm:t>
    </dgm:pt>
    <dgm:pt modelId="{9960A0D6-AB92-464A-919B-818D84B02CED}" type="pres">
      <dgm:prSet presAssocID="{DE6D2181-31B8-499F-BB1A-33C0157C4791}" presName="hierChild5" presStyleCnt="0"/>
      <dgm:spPr/>
      <dgm:t>
        <a:bodyPr/>
        <a:lstStyle/>
        <a:p>
          <a:endParaRPr lang="en-US"/>
        </a:p>
      </dgm:t>
    </dgm:pt>
    <dgm:pt modelId="{C9C865DE-02E1-4EC7-B2F1-150A651F5DBD}" type="pres">
      <dgm:prSet presAssocID="{74AED242-9200-401C-9F5A-854CB7681B68}" presName="Name37" presStyleLbl="parChTrans1D3" presStyleIdx="9" presStyleCnt="10"/>
      <dgm:spPr/>
      <dgm:t>
        <a:bodyPr/>
        <a:lstStyle/>
        <a:p>
          <a:pPr rtl="1"/>
          <a:endParaRPr lang="ar-SA"/>
        </a:p>
      </dgm:t>
    </dgm:pt>
    <dgm:pt modelId="{FC0760A5-CB27-4F53-B628-FB487AA3D92C}" type="pres">
      <dgm:prSet presAssocID="{EFF02D12-E60B-403E-9B87-622F928F6E0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995CF29-EFA3-4BE9-B9F3-E2ACF6EDFC39}" type="pres">
      <dgm:prSet presAssocID="{EFF02D12-E60B-403E-9B87-622F928F6E00}" presName="rootComposite" presStyleCnt="0"/>
      <dgm:spPr/>
      <dgm:t>
        <a:bodyPr/>
        <a:lstStyle/>
        <a:p>
          <a:endParaRPr lang="en-US"/>
        </a:p>
      </dgm:t>
    </dgm:pt>
    <dgm:pt modelId="{5A3305BB-6B6E-4215-B0E2-FA90839DB23F}" type="pres">
      <dgm:prSet presAssocID="{EFF02D12-E60B-403E-9B87-622F928F6E00}" presName="rootText" presStyleLbl="node3" presStyleIdx="9" presStyleCnt="10" custScaleX="235915" custLinFactNeighborX="74524" custLinFactNeighborY="665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C0C3EF1-448C-4475-8A13-0DF9A5D3EF0F}" type="pres">
      <dgm:prSet presAssocID="{EFF02D12-E60B-403E-9B87-622F928F6E00}" presName="rootConnector" presStyleLbl="node3" presStyleIdx="9" presStyleCnt="10"/>
      <dgm:spPr/>
      <dgm:t>
        <a:bodyPr/>
        <a:lstStyle/>
        <a:p>
          <a:pPr rtl="1"/>
          <a:endParaRPr lang="ar-SA"/>
        </a:p>
      </dgm:t>
    </dgm:pt>
    <dgm:pt modelId="{B33B6148-7425-4464-BAB3-37533DFD1B05}" type="pres">
      <dgm:prSet presAssocID="{EFF02D12-E60B-403E-9B87-622F928F6E00}" presName="hierChild4" presStyleCnt="0"/>
      <dgm:spPr/>
      <dgm:t>
        <a:bodyPr/>
        <a:lstStyle/>
        <a:p>
          <a:endParaRPr lang="en-US"/>
        </a:p>
      </dgm:t>
    </dgm:pt>
    <dgm:pt modelId="{5D48FF3A-8513-4D90-81AE-23F81A51E53F}" type="pres">
      <dgm:prSet presAssocID="{EFF02D12-E60B-403E-9B87-622F928F6E00}" presName="hierChild5" presStyleCnt="0"/>
      <dgm:spPr/>
      <dgm:t>
        <a:bodyPr/>
        <a:lstStyle/>
        <a:p>
          <a:endParaRPr lang="en-US"/>
        </a:p>
      </dgm:t>
    </dgm:pt>
    <dgm:pt modelId="{060210A2-3905-4AB8-B783-9AAC6661E4A4}" type="pres">
      <dgm:prSet presAssocID="{15BC5108-9673-4458-9449-0B3B08386160}" presName="hierChild5" presStyleCnt="0"/>
      <dgm:spPr/>
      <dgm:t>
        <a:bodyPr/>
        <a:lstStyle/>
        <a:p>
          <a:endParaRPr lang="en-US"/>
        </a:p>
      </dgm:t>
    </dgm:pt>
    <dgm:pt modelId="{1A9BA806-E429-47D6-BC83-C91DD87240B3}" type="pres">
      <dgm:prSet presAssocID="{65D68122-3245-421B-BB54-ECE7E1A2629A}" presName="hierChild3" presStyleCnt="0"/>
      <dgm:spPr/>
      <dgm:t>
        <a:bodyPr/>
        <a:lstStyle/>
        <a:p>
          <a:endParaRPr lang="en-US"/>
        </a:p>
      </dgm:t>
    </dgm:pt>
  </dgm:ptLst>
  <dgm:cxnLst>
    <dgm:cxn modelId="{6CB005C2-97DC-4D55-9A2E-297CF50D6FC8}" type="presOf" srcId="{01A4CF4E-1B45-40DD-A1D4-CBBF4A4E4B6B}" destId="{1733CC24-D516-4772-A97D-A414F9CD146A}" srcOrd="0" destOrd="0" presId="urn:microsoft.com/office/officeart/2005/8/layout/orgChart1"/>
    <dgm:cxn modelId="{75E37E71-13AA-486B-8AC1-FAB8B788B1FD}" type="presOf" srcId="{EFF02D12-E60B-403E-9B87-622F928F6E00}" destId="{0C0C3EF1-448C-4475-8A13-0DF9A5D3EF0F}" srcOrd="1" destOrd="0" presId="urn:microsoft.com/office/officeart/2005/8/layout/orgChart1"/>
    <dgm:cxn modelId="{74516382-2810-4DEC-BC7C-25FABD5D7B7F}" srcId="{00055442-71A1-47EB-98F0-D699F4DC487E}" destId="{CC59D977-B137-4A00-8EBD-9825A24F9620}" srcOrd="1" destOrd="0" parTransId="{D4F4B5A0-9C9D-4454-8A6A-97E7F49841DF}" sibTransId="{3B696B13-C4E6-4540-85EC-72B73DAD8E71}"/>
    <dgm:cxn modelId="{67BBA301-5122-4566-BA26-314D6251F7A5}" type="presOf" srcId="{DE6D2181-31B8-499F-BB1A-33C0157C4791}" destId="{5D60805D-6DCF-4E61-BD9D-893B8369C7D7}" srcOrd="0" destOrd="0" presId="urn:microsoft.com/office/officeart/2005/8/layout/orgChart1"/>
    <dgm:cxn modelId="{DC19FD0A-C1D3-41F7-873C-EB06B9AE374F}" type="presOf" srcId="{0124D78E-471F-42A5-8FE9-D9AC15973E43}" destId="{17D9084F-08F6-49B2-8658-B9FB4B213E8D}" srcOrd="0" destOrd="0" presId="urn:microsoft.com/office/officeart/2005/8/layout/orgChart1"/>
    <dgm:cxn modelId="{90480C36-111B-4268-B7A2-97C27FF3FE1C}" type="presOf" srcId="{00055442-71A1-47EB-98F0-D699F4DC487E}" destId="{9EED1836-15FB-496C-887D-38ACB8CBCDCC}" srcOrd="0" destOrd="0" presId="urn:microsoft.com/office/officeart/2005/8/layout/orgChart1"/>
    <dgm:cxn modelId="{F9C32177-BB3E-41EE-BD0A-73953D006827}" type="presOf" srcId="{CC59D977-B137-4A00-8EBD-9825A24F9620}" destId="{B2422792-132B-4511-A55E-2B0399A79E28}" srcOrd="1" destOrd="0" presId="urn:microsoft.com/office/officeart/2005/8/layout/orgChart1"/>
    <dgm:cxn modelId="{FEC9CAE6-EA1D-4D0B-BB45-17914C74F13B}" srcId="{00055442-71A1-47EB-98F0-D699F4DC487E}" destId="{DEE128B6-E473-4113-82D9-C97E5D13AD6A}" srcOrd="4" destOrd="0" parTransId="{BED30ED7-1384-4F42-8CFB-AFEC685B888A}" sibTransId="{94B0D0C0-256E-49C6-938E-DB5753AA3A55}"/>
    <dgm:cxn modelId="{6E1225E4-9BD9-408B-AFFE-0173324B5C3A}" type="presOf" srcId="{EFF02D12-E60B-403E-9B87-622F928F6E00}" destId="{5A3305BB-6B6E-4215-B0E2-FA90839DB23F}" srcOrd="0" destOrd="0" presId="urn:microsoft.com/office/officeart/2005/8/layout/orgChart1"/>
    <dgm:cxn modelId="{0CC71DAC-FA26-4146-B756-5154E8E3A4A7}" type="presOf" srcId="{15BC5108-9673-4458-9449-0B3B08386160}" destId="{BCB4C7D3-1E16-465D-8220-5D9800DC4783}" srcOrd="1" destOrd="0" presId="urn:microsoft.com/office/officeart/2005/8/layout/orgChart1"/>
    <dgm:cxn modelId="{54E1F9C3-D1EF-460F-B838-8DAAE0127EA5}" type="presOf" srcId="{00055442-71A1-47EB-98F0-D699F4DC487E}" destId="{9CA9B0BF-57D3-49C3-A434-6DA4AC53728D}" srcOrd="1" destOrd="0" presId="urn:microsoft.com/office/officeart/2005/8/layout/orgChart1"/>
    <dgm:cxn modelId="{C311BA62-64F6-41B5-9721-9AB422B519B2}" type="presOf" srcId="{65D68122-3245-421B-BB54-ECE7E1A2629A}" destId="{E0CB5021-AEE1-42B7-890E-A694B976DA5B}" srcOrd="0" destOrd="0" presId="urn:microsoft.com/office/officeart/2005/8/layout/orgChart1"/>
    <dgm:cxn modelId="{75F9C474-9EE5-4473-ABD2-E41F506487EC}" type="presOf" srcId="{90D085EA-6FB4-4CD1-8C46-E4F7673031BA}" destId="{FAF2B6CF-0697-4998-A5F8-34C5C1D72D89}" srcOrd="1" destOrd="0" presId="urn:microsoft.com/office/officeart/2005/8/layout/orgChart1"/>
    <dgm:cxn modelId="{196B1FF1-EAA0-4852-B12C-F5EFD9E0DED1}" type="presOf" srcId="{BED30ED7-1384-4F42-8CFB-AFEC685B888A}" destId="{114FB7A3-9B61-4A6C-8F93-D92EBFE9AF8A}" srcOrd="0" destOrd="0" presId="urn:microsoft.com/office/officeart/2005/8/layout/orgChart1"/>
    <dgm:cxn modelId="{A8B98191-5CBB-4DB1-AE2A-9F66F925BDFA}" type="presOf" srcId="{90839AEB-2C31-4330-86E4-D58FC98B0361}" destId="{276A462B-3F75-442C-9B84-B2568D03E2DC}" srcOrd="0" destOrd="0" presId="urn:microsoft.com/office/officeart/2005/8/layout/orgChart1"/>
    <dgm:cxn modelId="{BDE81A9C-D395-4F41-BB5A-0FE2BD2C5E7C}" srcId="{65D68122-3245-421B-BB54-ECE7E1A2629A}" destId="{00055442-71A1-47EB-98F0-D699F4DC487E}" srcOrd="0" destOrd="0" parTransId="{92E12C04-8E7F-46F0-8876-0F602C3C59B4}" sibTransId="{4A5CD081-A80D-4AD6-A9B7-B555F43013DD}"/>
    <dgm:cxn modelId="{ADD5F691-4E80-4EC4-97DC-CFB15389954C}" type="presOf" srcId="{15BC5108-9673-4458-9449-0B3B08386160}" destId="{3924947D-CBB3-486C-88E2-E5F2A37BE6F0}" srcOrd="0" destOrd="0" presId="urn:microsoft.com/office/officeart/2005/8/layout/orgChart1"/>
    <dgm:cxn modelId="{273C8F60-F3A7-420A-A3C5-2619456F33D3}" type="presOf" srcId="{9FAA988F-F736-4834-A6AF-1B805E0A78C1}" destId="{BEF29D1C-D24F-47E1-B43D-0418567ED714}" srcOrd="0" destOrd="0" presId="urn:microsoft.com/office/officeart/2005/8/layout/orgChart1"/>
    <dgm:cxn modelId="{E27BC5A3-F78E-48A0-BFE9-4059B8ADDC9C}" srcId="{15BC5108-9673-4458-9449-0B3B08386160}" destId="{9FAA988F-F736-4834-A6AF-1B805E0A78C1}" srcOrd="2" destOrd="0" parTransId="{8C5B5FA6-237B-4A49-A0E6-9F7C7102BF0C}" sibTransId="{15D1761D-1EB6-40BC-A71C-32D6AFB6EA8E}"/>
    <dgm:cxn modelId="{3FF2E179-69F3-471F-B7C2-0BFAC70B03A2}" type="presOf" srcId="{8B06738E-4566-4610-909B-E56E21E521C5}" destId="{BF7A8C4E-A90D-4F2E-82A2-C0D18638C381}" srcOrd="0" destOrd="0" presId="urn:microsoft.com/office/officeart/2005/8/layout/orgChart1"/>
    <dgm:cxn modelId="{F889CEF7-80AB-4E91-B88C-00AFB3789B11}" type="presOf" srcId="{8B06738E-4566-4610-909B-E56E21E521C5}" destId="{A3064ADA-6D53-4A0E-9274-DCF09C28293C}" srcOrd="1" destOrd="0" presId="urn:microsoft.com/office/officeart/2005/8/layout/orgChart1"/>
    <dgm:cxn modelId="{50E1A6F9-133A-4593-ABDC-8678397313C3}" srcId="{89E80146-E4F5-4D56-B7BC-26D1A78D3346}" destId="{65D68122-3245-421B-BB54-ECE7E1A2629A}" srcOrd="0" destOrd="0" parTransId="{9DF573E8-63B5-499B-BA26-4008FE714B23}" sibTransId="{FF58FF12-5908-4BC0-8C29-ABE33751F0DA}"/>
    <dgm:cxn modelId="{9B36ED66-9093-4B37-9CE1-F7747F9F35CC}" srcId="{15BC5108-9673-4458-9449-0B3B08386160}" destId="{0124D78E-471F-42A5-8FE9-D9AC15973E43}" srcOrd="0" destOrd="0" parTransId="{370F1594-6871-47CE-A718-649A49B8E2E9}" sibTransId="{2DB3A9A3-6EAD-4EAD-9EEC-CBC573E5B323}"/>
    <dgm:cxn modelId="{5BF04710-69FA-4CE5-858C-0BE6A73F801A}" type="presOf" srcId="{DFB00C49-908C-4CBC-9DBB-BB1090AD9261}" destId="{CA750119-DF03-4448-BF29-56D7123E28DC}" srcOrd="0" destOrd="0" presId="urn:microsoft.com/office/officeart/2005/8/layout/orgChart1"/>
    <dgm:cxn modelId="{FAF7C6AF-F453-49BD-9548-826904520E64}" srcId="{00055442-71A1-47EB-98F0-D699F4DC487E}" destId="{90D085EA-6FB4-4CD1-8C46-E4F7673031BA}" srcOrd="2" destOrd="0" parTransId="{690035FB-80F0-44C6-A521-0E461B939811}" sibTransId="{DC544FF9-FC6A-4710-8EA8-F96AC90B6C5B}"/>
    <dgm:cxn modelId="{4B58CBEB-E293-4898-ACEF-69F94AE46210}" type="presOf" srcId="{690035FB-80F0-44C6-A521-0E461B939811}" destId="{29ECE5A9-CF73-4AE1-A423-A969426216D4}" srcOrd="0" destOrd="0" presId="urn:microsoft.com/office/officeart/2005/8/layout/orgChart1"/>
    <dgm:cxn modelId="{7DFDC87E-DDF4-41F7-8485-F4D31B39A8DB}" srcId="{15BC5108-9673-4458-9449-0B3B08386160}" destId="{DE6D2181-31B8-499F-BB1A-33C0157C4791}" srcOrd="3" destOrd="0" parTransId="{28EA0367-FE9F-4B49-BC2E-A7996A2A45DE}" sibTransId="{4309D671-D3F3-4ABE-97A7-AD78D082DBA7}"/>
    <dgm:cxn modelId="{FEBED8F5-F5C9-4C6B-A913-016835E3FB24}" type="presOf" srcId="{01A4CF4E-1B45-40DD-A1D4-CBBF4A4E4B6B}" destId="{1F6BBF5A-C83A-4D98-BA51-296DC9F37199}" srcOrd="1" destOrd="0" presId="urn:microsoft.com/office/officeart/2005/8/layout/orgChart1"/>
    <dgm:cxn modelId="{D3F69055-41BF-4789-BE8F-BA5937A1EEA2}" type="presOf" srcId="{DE6D2181-31B8-499F-BB1A-33C0157C4791}" destId="{A860DAB2-4DBC-4041-82AD-00905A181165}" srcOrd="1" destOrd="0" presId="urn:microsoft.com/office/officeart/2005/8/layout/orgChart1"/>
    <dgm:cxn modelId="{FAE6D239-51F5-4DEE-A9AF-2F52CCDEDA3A}" type="presOf" srcId="{92E12C04-8E7F-46F0-8876-0F602C3C59B4}" destId="{8BBB4F0D-B1CB-4AC4-98AF-81EF5F09D7E3}" srcOrd="0" destOrd="0" presId="urn:microsoft.com/office/officeart/2005/8/layout/orgChart1"/>
    <dgm:cxn modelId="{B5432F0F-FEB0-4A51-9193-879AE132CD62}" type="presOf" srcId="{370F1594-6871-47CE-A718-649A49B8E2E9}" destId="{F7F63AA2-6802-44E3-B5AF-754B883D93BB}" srcOrd="0" destOrd="0" presId="urn:microsoft.com/office/officeart/2005/8/layout/orgChart1"/>
    <dgm:cxn modelId="{D9ACAF29-7EFD-4BED-A4D9-7F0FDBB0372F}" type="presOf" srcId="{9FAA988F-F736-4834-A6AF-1B805E0A78C1}" destId="{5130EA33-527F-4A41-92DA-5D759BABD569}" srcOrd="1" destOrd="0" presId="urn:microsoft.com/office/officeart/2005/8/layout/orgChart1"/>
    <dgm:cxn modelId="{EE656834-E709-4B5E-B88B-0DB88EA04995}" type="presOf" srcId="{0F60DACD-08B3-45DA-84C5-192A451BD384}" destId="{B2BE41EC-8AEE-4F65-A352-B0CE000D2370}" srcOrd="0" destOrd="0" presId="urn:microsoft.com/office/officeart/2005/8/layout/orgChart1"/>
    <dgm:cxn modelId="{DEEC3D8E-82E1-4E73-B39E-5373663B44C2}" srcId="{65D68122-3245-421B-BB54-ECE7E1A2629A}" destId="{15BC5108-9673-4458-9449-0B3B08386160}" srcOrd="1" destOrd="0" parTransId="{C0548B60-DF47-46A5-B58D-4EF9572B8791}" sibTransId="{A89A9FA5-67E9-4A21-83EF-92E0BBC2E222}"/>
    <dgm:cxn modelId="{66EA004C-E00C-4B07-B2FF-80CD9A2FCB6B}" type="presOf" srcId="{65D68122-3245-421B-BB54-ECE7E1A2629A}" destId="{6C304DE2-6B9E-47CD-AC19-10F4AA7BB1E0}" srcOrd="1" destOrd="0" presId="urn:microsoft.com/office/officeart/2005/8/layout/orgChart1"/>
    <dgm:cxn modelId="{716CF7F6-583D-4A18-9144-FAD8EC5BC03D}" type="presOf" srcId="{CC59D977-B137-4A00-8EBD-9825A24F9620}" destId="{A35450A7-DDAA-4547-A58E-DD95C49C1CC8}" srcOrd="0" destOrd="0" presId="urn:microsoft.com/office/officeart/2005/8/layout/orgChart1"/>
    <dgm:cxn modelId="{132177F0-A2B9-4C36-AE38-022DC12E5C2A}" type="presOf" srcId="{89E80146-E4F5-4D56-B7BC-26D1A78D3346}" destId="{02094505-104D-400A-AB3E-A4BCB2A29EE9}" srcOrd="0" destOrd="0" presId="urn:microsoft.com/office/officeart/2005/8/layout/orgChart1"/>
    <dgm:cxn modelId="{2C954A42-6C61-4135-B720-3757C26950BC}" type="presOf" srcId="{D4F4B5A0-9C9D-4454-8A6A-97E7F49841DF}" destId="{83B4C558-BF25-47C3-B415-095D80320D17}" srcOrd="0" destOrd="0" presId="urn:microsoft.com/office/officeart/2005/8/layout/orgChart1"/>
    <dgm:cxn modelId="{BC68318C-07FA-472D-B74C-8164F356A9AC}" type="presOf" srcId="{90D085EA-6FB4-4CD1-8C46-E4F7673031BA}" destId="{E687A91D-FCD6-4EB5-9099-02B52C048519}" srcOrd="0" destOrd="0" presId="urn:microsoft.com/office/officeart/2005/8/layout/orgChart1"/>
    <dgm:cxn modelId="{927C382E-2606-4CEA-85F0-36B2B8C5029B}" type="presOf" srcId="{0124D78E-471F-42A5-8FE9-D9AC15973E43}" destId="{3E95335B-328A-4D6D-ADBF-F524761CF9AC}" srcOrd="1" destOrd="0" presId="urn:microsoft.com/office/officeart/2005/8/layout/orgChart1"/>
    <dgm:cxn modelId="{9F58CE79-38C7-490E-AC75-00B4455AC841}" srcId="{15BC5108-9673-4458-9449-0B3B08386160}" destId="{01A4CF4E-1B45-40DD-A1D4-CBBF4A4E4B6B}" srcOrd="1" destOrd="0" parTransId="{0F60DACD-08B3-45DA-84C5-192A451BD384}" sibTransId="{F8A68917-AD6B-410C-8587-8223154E4B59}"/>
    <dgm:cxn modelId="{5D854247-3591-4B7C-8C50-13BE2FEE035B}" srcId="{15BC5108-9673-4458-9449-0B3B08386160}" destId="{EFF02D12-E60B-403E-9B87-622F928F6E00}" srcOrd="4" destOrd="0" parTransId="{74AED242-9200-401C-9F5A-854CB7681B68}" sibTransId="{D1960629-CBC1-469C-86DA-DDD448306ED0}"/>
    <dgm:cxn modelId="{32182F34-AE3B-4662-89AC-D6F8038C9E36}" type="presOf" srcId="{8C5B5FA6-237B-4A49-A0E6-9F7C7102BF0C}" destId="{8707C647-1F9E-4479-8ACD-0C8B8AA0A294}" srcOrd="0" destOrd="0" presId="urn:microsoft.com/office/officeart/2005/8/layout/orgChart1"/>
    <dgm:cxn modelId="{CB6B6A66-FDE0-4B41-B25B-480AE7BCA251}" type="presOf" srcId="{28EA0367-FE9F-4B49-BC2E-A7996A2A45DE}" destId="{E8204BBF-FC0E-4250-8807-D52EA33801AE}" srcOrd="0" destOrd="0" presId="urn:microsoft.com/office/officeart/2005/8/layout/orgChart1"/>
    <dgm:cxn modelId="{72AAB9F2-D416-4D1C-959A-7EA5472D1129}" type="presOf" srcId="{DEE128B6-E473-4113-82D9-C97E5D13AD6A}" destId="{B6D180CC-E888-4ACA-A37D-F67FFD1FEEA5}" srcOrd="0" destOrd="0" presId="urn:microsoft.com/office/officeart/2005/8/layout/orgChart1"/>
    <dgm:cxn modelId="{C09B5D8F-6B7F-4CCE-ABE9-1ED57FB46279}" type="presOf" srcId="{2836D693-4146-4B54-9DE1-35E07E2A3800}" destId="{DB46735E-7A4C-447C-8589-BC8C5D1ECCFE}" srcOrd="0" destOrd="0" presId="urn:microsoft.com/office/officeart/2005/8/layout/orgChart1"/>
    <dgm:cxn modelId="{4871F3FB-17D4-4460-9038-B44B6BBAFDD1}" type="presOf" srcId="{74AED242-9200-401C-9F5A-854CB7681B68}" destId="{C9C865DE-02E1-4EC7-B2F1-150A651F5DBD}" srcOrd="0" destOrd="0" presId="urn:microsoft.com/office/officeart/2005/8/layout/orgChart1"/>
    <dgm:cxn modelId="{1E12F1BD-72BF-4484-9E0A-DA095CC7A00E}" type="presOf" srcId="{DEE128B6-E473-4113-82D9-C97E5D13AD6A}" destId="{233567DE-F928-45D7-A698-E19FBDA19102}" srcOrd="1" destOrd="0" presId="urn:microsoft.com/office/officeart/2005/8/layout/orgChart1"/>
    <dgm:cxn modelId="{2547991E-8D3A-433F-A9E6-8A242950BFC9}" type="presOf" srcId="{C0548B60-DF47-46A5-B58D-4EF9572B8791}" destId="{F2B3DFBE-268E-4524-8E8D-282DFD21FC52}" srcOrd="0" destOrd="0" presId="urn:microsoft.com/office/officeart/2005/8/layout/orgChart1"/>
    <dgm:cxn modelId="{DDAF6D11-691C-423D-9142-62277D9F7307}" type="presOf" srcId="{90839AEB-2C31-4330-86E4-D58FC98B0361}" destId="{57F83921-884F-4E99-9425-A7DAC82921A3}" srcOrd="1" destOrd="0" presId="urn:microsoft.com/office/officeart/2005/8/layout/orgChart1"/>
    <dgm:cxn modelId="{6B34A7A4-98DA-4AA5-8EFA-BEACECC18461}" srcId="{00055442-71A1-47EB-98F0-D699F4DC487E}" destId="{8B06738E-4566-4610-909B-E56E21E521C5}" srcOrd="3" destOrd="0" parTransId="{2836D693-4146-4B54-9DE1-35E07E2A3800}" sibTransId="{94361CE6-AEAC-4283-80B4-274AEB2D36D1}"/>
    <dgm:cxn modelId="{65906EB7-9EC1-40F4-BEEB-9C2ABDB2A4FC}" srcId="{00055442-71A1-47EB-98F0-D699F4DC487E}" destId="{90839AEB-2C31-4330-86E4-D58FC98B0361}" srcOrd="0" destOrd="0" parTransId="{DFB00C49-908C-4CBC-9DBB-BB1090AD9261}" sibTransId="{71FBEF67-CF50-4B17-871A-A8A801F320FF}"/>
    <dgm:cxn modelId="{4EE4EF2D-DF09-4FCD-8F03-C7AD657B9186}" type="presParOf" srcId="{02094505-104D-400A-AB3E-A4BCB2A29EE9}" destId="{0C26FF46-2F76-44B3-A704-6A7114C7C8FC}" srcOrd="0" destOrd="0" presId="urn:microsoft.com/office/officeart/2005/8/layout/orgChart1"/>
    <dgm:cxn modelId="{15524BA8-E72F-4051-96E5-C26D2E25570B}" type="presParOf" srcId="{0C26FF46-2F76-44B3-A704-6A7114C7C8FC}" destId="{476B2EE7-7410-4B19-BA8E-0A07D2F7909D}" srcOrd="0" destOrd="0" presId="urn:microsoft.com/office/officeart/2005/8/layout/orgChart1"/>
    <dgm:cxn modelId="{FDB48065-21D0-4EE6-B762-75F68482299C}" type="presParOf" srcId="{476B2EE7-7410-4B19-BA8E-0A07D2F7909D}" destId="{E0CB5021-AEE1-42B7-890E-A694B976DA5B}" srcOrd="0" destOrd="0" presId="urn:microsoft.com/office/officeart/2005/8/layout/orgChart1"/>
    <dgm:cxn modelId="{9BA2A52F-4714-4DA4-9089-53666320F98B}" type="presParOf" srcId="{476B2EE7-7410-4B19-BA8E-0A07D2F7909D}" destId="{6C304DE2-6B9E-47CD-AC19-10F4AA7BB1E0}" srcOrd="1" destOrd="0" presId="urn:microsoft.com/office/officeart/2005/8/layout/orgChart1"/>
    <dgm:cxn modelId="{DFBAE651-D33C-46D5-933D-37D197CC57B8}" type="presParOf" srcId="{0C26FF46-2F76-44B3-A704-6A7114C7C8FC}" destId="{3E5E84F2-C604-4111-B66A-DC0777643CC0}" srcOrd="1" destOrd="0" presId="urn:microsoft.com/office/officeart/2005/8/layout/orgChart1"/>
    <dgm:cxn modelId="{CF0F00CD-AED3-4FF1-AA52-237DCBD05945}" type="presParOf" srcId="{3E5E84F2-C604-4111-B66A-DC0777643CC0}" destId="{8BBB4F0D-B1CB-4AC4-98AF-81EF5F09D7E3}" srcOrd="0" destOrd="0" presId="urn:microsoft.com/office/officeart/2005/8/layout/orgChart1"/>
    <dgm:cxn modelId="{84DADCC7-8D74-4993-9C67-284EAE3DAE7F}" type="presParOf" srcId="{3E5E84F2-C604-4111-B66A-DC0777643CC0}" destId="{38EAE7D2-C81A-4FCA-94E6-DE69C51448A9}" srcOrd="1" destOrd="0" presId="urn:microsoft.com/office/officeart/2005/8/layout/orgChart1"/>
    <dgm:cxn modelId="{BA30BC0E-9CC4-4F6B-BE1F-7A9D54368D8A}" type="presParOf" srcId="{38EAE7D2-C81A-4FCA-94E6-DE69C51448A9}" destId="{C2B74989-36B1-4883-8DC7-5D66129B332A}" srcOrd="0" destOrd="0" presId="urn:microsoft.com/office/officeart/2005/8/layout/orgChart1"/>
    <dgm:cxn modelId="{7EEF9423-3551-4BEF-A057-884EA0A40C21}" type="presParOf" srcId="{C2B74989-36B1-4883-8DC7-5D66129B332A}" destId="{9EED1836-15FB-496C-887D-38ACB8CBCDCC}" srcOrd="0" destOrd="0" presId="urn:microsoft.com/office/officeart/2005/8/layout/orgChart1"/>
    <dgm:cxn modelId="{DDEBA71F-8DC8-487B-B03E-68F7BE22C136}" type="presParOf" srcId="{C2B74989-36B1-4883-8DC7-5D66129B332A}" destId="{9CA9B0BF-57D3-49C3-A434-6DA4AC53728D}" srcOrd="1" destOrd="0" presId="urn:microsoft.com/office/officeart/2005/8/layout/orgChart1"/>
    <dgm:cxn modelId="{37DF71DE-5A6A-4CD0-8D43-9A5B784F0391}" type="presParOf" srcId="{38EAE7D2-C81A-4FCA-94E6-DE69C51448A9}" destId="{E7990C8D-52CE-441B-8D68-42F56117451A}" srcOrd="1" destOrd="0" presId="urn:microsoft.com/office/officeart/2005/8/layout/orgChart1"/>
    <dgm:cxn modelId="{96FC17D1-DCBF-4029-BD2B-F728A3A760D7}" type="presParOf" srcId="{E7990C8D-52CE-441B-8D68-42F56117451A}" destId="{CA750119-DF03-4448-BF29-56D7123E28DC}" srcOrd="0" destOrd="0" presId="urn:microsoft.com/office/officeart/2005/8/layout/orgChart1"/>
    <dgm:cxn modelId="{5BA44CAA-B4F1-425F-BCA6-103C73DBD75F}" type="presParOf" srcId="{E7990C8D-52CE-441B-8D68-42F56117451A}" destId="{F20F1662-D6F3-4F27-8318-563128D55875}" srcOrd="1" destOrd="0" presId="urn:microsoft.com/office/officeart/2005/8/layout/orgChart1"/>
    <dgm:cxn modelId="{1B9FEC62-CCF7-4C45-86A6-DDB798AE769B}" type="presParOf" srcId="{F20F1662-D6F3-4F27-8318-563128D55875}" destId="{EAB35659-85D7-49EA-BF0C-2845BDA234D8}" srcOrd="0" destOrd="0" presId="urn:microsoft.com/office/officeart/2005/8/layout/orgChart1"/>
    <dgm:cxn modelId="{86226E85-C902-4636-A3F1-829ACEB4098F}" type="presParOf" srcId="{EAB35659-85D7-49EA-BF0C-2845BDA234D8}" destId="{276A462B-3F75-442C-9B84-B2568D03E2DC}" srcOrd="0" destOrd="0" presId="urn:microsoft.com/office/officeart/2005/8/layout/orgChart1"/>
    <dgm:cxn modelId="{C0013E0F-9B92-4406-A600-78A567FF2D46}" type="presParOf" srcId="{EAB35659-85D7-49EA-BF0C-2845BDA234D8}" destId="{57F83921-884F-4E99-9425-A7DAC82921A3}" srcOrd="1" destOrd="0" presId="urn:microsoft.com/office/officeart/2005/8/layout/orgChart1"/>
    <dgm:cxn modelId="{8431EB26-644F-40BE-BF63-0844C791F269}" type="presParOf" srcId="{F20F1662-D6F3-4F27-8318-563128D55875}" destId="{A1FD399A-C5E8-4F51-ABE8-7B2B8DBA03C7}" srcOrd="1" destOrd="0" presId="urn:microsoft.com/office/officeart/2005/8/layout/orgChart1"/>
    <dgm:cxn modelId="{FD732486-E8FE-4F40-B609-992E700D6C17}" type="presParOf" srcId="{F20F1662-D6F3-4F27-8318-563128D55875}" destId="{7394C2C8-4C43-4E5E-99E7-2550AC6BC2F6}" srcOrd="2" destOrd="0" presId="urn:microsoft.com/office/officeart/2005/8/layout/orgChart1"/>
    <dgm:cxn modelId="{0F99056E-73F5-4A71-8BF0-8A5CD596CBB4}" type="presParOf" srcId="{E7990C8D-52CE-441B-8D68-42F56117451A}" destId="{83B4C558-BF25-47C3-B415-095D80320D17}" srcOrd="2" destOrd="0" presId="urn:microsoft.com/office/officeart/2005/8/layout/orgChart1"/>
    <dgm:cxn modelId="{A12B536B-E0A4-4124-8F4E-BC491B8073D5}" type="presParOf" srcId="{E7990C8D-52CE-441B-8D68-42F56117451A}" destId="{3A61F5CD-17D6-498E-B87B-2BF86BEA043C}" srcOrd="3" destOrd="0" presId="urn:microsoft.com/office/officeart/2005/8/layout/orgChart1"/>
    <dgm:cxn modelId="{9BF7E637-8783-4DD3-901A-B70068501B89}" type="presParOf" srcId="{3A61F5CD-17D6-498E-B87B-2BF86BEA043C}" destId="{D1122E01-EEC8-4406-9393-60B6AEB2AEAF}" srcOrd="0" destOrd="0" presId="urn:microsoft.com/office/officeart/2005/8/layout/orgChart1"/>
    <dgm:cxn modelId="{425CEA7F-065B-4CED-BDE4-200A6E733B24}" type="presParOf" srcId="{D1122E01-EEC8-4406-9393-60B6AEB2AEAF}" destId="{A35450A7-DDAA-4547-A58E-DD95C49C1CC8}" srcOrd="0" destOrd="0" presId="urn:microsoft.com/office/officeart/2005/8/layout/orgChart1"/>
    <dgm:cxn modelId="{BA87F229-2D64-4C1B-A040-9032733E5004}" type="presParOf" srcId="{D1122E01-EEC8-4406-9393-60B6AEB2AEAF}" destId="{B2422792-132B-4511-A55E-2B0399A79E28}" srcOrd="1" destOrd="0" presId="urn:microsoft.com/office/officeart/2005/8/layout/orgChart1"/>
    <dgm:cxn modelId="{C6E6EADC-5DC8-4EC9-9D84-AC886E6E3A12}" type="presParOf" srcId="{3A61F5CD-17D6-498E-B87B-2BF86BEA043C}" destId="{D96CC5F5-DE43-4001-9F97-D9A076AB85A9}" srcOrd="1" destOrd="0" presId="urn:microsoft.com/office/officeart/2005/8/layout/orgChart1"/>
    <dgm:cxn modelId="{54777E96-64A5-4412-B1AF-51B452504C11}" type="presParOf" srcId="{3A61F5CD-17D6-498E-B87B-2BF86BEA043C}" destId="{448872B4-7AA1-4760-B6A4-BE1C4E34518D}" srcOrd="2" destOrd="0" presId="urn:microsoft.com/office/officeart/2005/8/layout/orgChart1"/>
    <dgm:cxn modelId="{AC80AE6D-DF78-4E87-828C-FE18EA13BE0F}" type="presParOf" srcId="{E7990C8D-52CE-441B-8D68-42F56117451A}" destId="{29ECE5A9-CF73-4AE1-A423-A969426216D4}" srcOrd="4" destOrd="0" presId="urn:microsoft.com/office/officeart/2005/8/layout/orgChart1"/>
    <dgm:cxn modelId="{1640EDAE-D905-4557-927E-C5063FDAFB73}" type="presParOf" srcId="{E7990C8D-52CE-441B-8D68-42F56117451A}" destId="{5917F756-12ED-49EC-9D12-16C3109382FE}" srcOrd="5" destOrd="0" presId="urn:microsoft.com/office/officeart/2005/8/layout/orgChart1"/>
    <dgm:cxn modelId="{678919EF-BAE8-4E1C-8617-A45A2A2176C5}" type="presParOf" srcId="{5917F756-12ED-49EC-9D12-16C3109382FE}" destId="{E56DEFC0-4510-48FD-A275-B7E59F4BE3AF}" srcOrd="0" destOrd="0" presId="urn:microsoft.com/office/officeart/2005/8/layout/orgChart1"/>
    <dgm:cxn modelId="{DF0B1631-62AD-4C18-8E46-3E95F586B816}" type="presParOf" srcId="{E56DEFC0-4510-48FD-A275-B7E59F4BE3AF}" destId="{E687A91D-FCD6-4EB5-9099-02B52C048519}" srcOrd="0" destOrd="0" presId="urn:microsoft.com/office/officeart/2005/8/layout/orgChart1"/>
    <dgm:cxn modelId="{F3A18892-5264-4F64-9DE4-7FF86B3E30E4}" type="presParOf" srcId="{E56DEFC0-4510-48FD-A275-B7E59F4BE3AF}" destId="{FAF2B6CF-0697-4998-A5F8-34C5C1D72D89}" srcOrd="1" destOrd="0" presId="urn:microsoft.com/office/officeart/2005/8/layout/orgChart1"/>
    <dgm:cxn modelId="{E4E47B19-1683-42BC-9B5C-3EF4637C750E}" type="presParOf" srcId="{5917F756-12ED-49EC-9D12-16C3109382FE}" destId="{B1CE6CC2-EAA0-41C8-90C3-D0B7334DCD47}" srcOrd="1" destOrd="0" presId="urn:microsoft.com/office/officeart/2005/8/layout/orgChart1"/>
    <dgm:cxn modelId="{E221D56B-ED5B-426D-BD9F-EB0E65106628}" type="presParOf" srcId="{5917F756-12ED-49EC-9D12-16C3109382FE}" destId="{364E3943-1B64-4422-AD04-DDF21AE73E00}" srcOrd="2" destOrd="0" presId="urn:microsoft.com/office/officeart/2005/8/layout/orgChart1"/>
    <dgm:cxn modelId="{EE816D46-9224-45A6-B173-9825ED540702}" type="presParOf" srcId="{E7990C8D-52CE-441B-8D68-42F56117451A}" destId="{DB46735E-7A4C-447C-8589-BC8C5D1ECCFE}" srcOrd="6" destOrd="0" presId="urn:microsoft.com/office/officeart/2005/8/layout/orgChart1"/>
    <dgm:cxn modelId="{A7D74DB3-1FF2-4F70-B01C-6CF975C7A95D}" type="presParOf" srcId="{E7990C8D-52CE-441B-8D68-42F56117451A}" destId="{DD127B66-6E0E-4DE4-936C-7E828F795575}" srcOrd="7" destOrd="0" presId="urn:microsoft.com/office/officeart/2005/8/layout/orgChart1"/>
    <dgm:cxn modelId="{33A4F3DE-0AF1-492D-87D4-415CE30637C4}" type="presParOf" srcId="{DD127B66-6E0E-4DE4-936C-7E828F795575}" destId="{06711E8F-B7BE-4FEF-97B8-3AE1C961972E}" srcOrd="0" destOrd="0" presId="urn:microsoft.com/office/officeart/2005/8/layout/orgChart1"/>
    <dgm:cxn modelId="{51B4C3E2-4FF2-4748-A0E2-DEFDED0A5D64}" type="presParOf" srcId="{06711E8F-B7BE-4FEF-97B8-3AE1C961972E}" destId="{BF7A8C4E-A90D-4F2E-82A2-C0D18638C381}" srcOrd="0" destOrd="0" presId="urn:microsoft.com/office/officeart/2005/8/layout/orgChart1"/>
    <dgm:cxn modelId="{5D014C39-5A85-42E1-850A-CC0558BE4718}" type="presParOf" srcId="{06711E8F-B7BE-4FEF-97B8-3AE1C961972E}" destId="{A3064ADA-6D53-4A0E-9274-DCF09C28293C}" srcOrd="1" destOrd="0" presId="urn:microsoft.com/office/officeart/2005/8/layout/orgChart1"/>
    <dgm:cxn modelId="{172E00B8-82DB-4309-8B87-458569CDE551}" type="presParOf" srcId="{DD127B66-6E0E-4DE4-936C-7E828F795575}" destId="{91EA2646-87C3-432B-AD37-0B5B001E0668}" srcOrd="1" destOrd="0" presId="urn:microsoft.com/office/officeart/2005/8/layout/orgChart1"/>
    <dgm:cxn modelId="{EEFDD0DB-322F-462D-9E02-EE9E68825BC2}" type="presParOf" srcId="{DD127B66-6E0E-4DE4-936C-7E828F795575}" destId="{6F6DD545-D14F-442F-A5B8-280144318514}" srcOrd="2" destOrd="0" presId="urn:microsoft.com/office/officeart/2005/8/layout/orgChart1"/>
    <dgm:cxn modelId="{6E658E19-D689-4B24-A1B5-D0C6D97B5968}" type="presParOf" srcId="{E7990C8D-52CE-441B-8D68-42F56117451A}" destId="{114FB7A3-9B61-4A6C-8F93-D92EBFE9AF8A}" srcOrd="8" destOrd="0" presId="urn:microsoft.com/office/officeart/2005/8/layout/orgChart1"/>
    <dgm:cxn modelId="{0D1A7C78-C8D7-4989-B5CF-0FD128115341}" type="presParOf" srcId="{E7990C8D-52CE-441B-8D68-42F56117451A}" destId="{AB2C6AE0-54D7-4047-9D7B-E48AB3AB9FA6}" srcOrd="9" destOrd="0" presId="urn:microsoft.com/office/officeart/2005/8/layout/orgChart1"/>
    <dgm:cxn modelId="{C256CA57-5249-4BE7-B2A6-8FA1F2F54644}" type="presParOf" srcId="{AB2C6AE0-54D7-4047-9D7B-E48AB3AB9FA6}" destId="{19C31B3B-FA46-4492-BDE9-A87AEEFC429A}" srcOrd="0" destOrd="0" presId="urn:microsoft.com/office/officeart/2005/8/layout/orgChart1"/>
    <dgm:cxn modelId="{65F5A98D-E62C-493B-B836-52AE83394772}" type="presParOf" srcId="{19C31B3B-FA46-4492-BDE9-A87AEEFC429A}" destId="{B6D180CC-E888-4ACA-A37D-F67FFD1FEEA5}" srcOrd="0" destOrd="0" presId="urn:microsoft.com/office/officeart/2005/8/layout/orgChart1"/>
    <dgm:cxn modelId="{8C93491D-AF2E-4A77-B09D-9B55DA43363C}" type="presParOf" srcId="{19C31B3B-FA46-4492-BDE9-A87AEEFC429A}" destId="{233567DE-F928-45D7-A698-E19FBDA19102}" srcOrd="1" destOrd="0" presId="urn:microsoft.com/office/officeart/2005/8/layout/orgChart1"/>
    <dgm:cxn modelId="{7680E596-7F6D-48DC-953F-399ACC17723F}" type="presParOf" srcId="{AB2C6AE0-54D7-4047-9D7B-E48AB3AB9FA6}" destId="{7DBCF1E0-75B3-4396-8E1B-82A5F82B5D65}" srcOrd="1" destOrd="0" presId="urn:microsoft.com/office/officeart/2005/8/layout/orgChart1"/>
    <dgm:cxn modelId="{FDC10D50-ABBF-4CAF-BD35-86E6B71E1D29}" type="presParOf" srcId="{AB2C6AE0-54D7-4047-9D7B-E48AB3AB9FA6}" destId="{20DA42C1-B4D6-478E-988E-1B73BA5D9012}" srcOrd="2" destOrd="0" presId="urn:microsoft.com/office/officeart/2005/8/layout/orgChart1"/>
    <dgm:cxn modelId="{696ECF3F-4267-4435-A1FD-2BCDAD3318CB}" type="presParOf" srcId="{38EAE7D2-C81A-4FCA-94E6-DE69C51448A9}" destId="{06B0B2B6-631E-45C9-9D06-17BA0F92693C}" srcOrd="2" destOrd="0" presId="urn:microsoft.com/office/officeart/2005/8/layout/orgChart1"/>
    <dgm:cxn modelId="{D99DCBB3-CBB6-4293-B36B-288DF91EEFC8}" type="presParOf" srcId="{3E5E84F2-C604-4111-B66A-DC0777643CC0}" destId="{F2B3DFBE-268E-4524-8E8D-282DFD21FC52}" srcOrd="2" destOrd="0" presId="urn:microsoft.com/office/officeart/2005/8/layout/orgChart1"/>
    <dgm:cxn modelId="{40048F6F-50B5-4CBB-908A-A2989A0AB7E6}" type="presParOf" srcId="{3E5E84F2-C604-4111-B66A-DC0777643CC0}" destId="{D4C9DE54-CD5E-4FA2-BF0B-75C9C68D4D31}" srcOrd="3" destOrd="0" presId="urn:microsoft.com/office/officeart/2005/8/layout/orgChart1"/>
    <dgm:cxn modelId="{0565A6E1-42AB-460A-BD2E-F1F8B1055D6B}" type="presParOf" srcId="{D4C9DE54-CD5E-4FA2-BF0B-75C9C68D4D31}" destId="{7C223BE4-D179-4B8A-B8B9-011EBBEEA1B8}" srcOrd="0" destOrd="0" presId="urn:microsoft.com/office/officeart/2005/8/layout/orgChart1"/>
    <dgm:cxn modelId="{A9B7D396-EEB6-429A-A677-CA297F3DDA08}" type="presParOf" srcId="{7C223BE4-D179-4B8A-B8B9-011EBBEEA1B8}" destId="{3924947D-CBB3-486C-88E2-E5F2A37BE6F0}" srcOrd="0" destOrd="0" presId="urn:microsoft.com/office/officeart/2005/8/layout/orgChart1"/>
    <dgm:cxn modelId="{9A134D0F-3A8E-4D3F-9BDA-F06066318251}" type="presParOf" srcId="{7C223BE4-D179-4B8A-B8B9-011EBBEEA1B8}" destId="{BCB4C7D3-1E16-465D-8220-5D9800DC4783}" srcOrd="1" destOrd="0" presId="urn:microsoft.com/office/officeart/2005/8/layout/orgChart1"/>
    <dgm:cxn modelId="{26D49C5C-EB78-4EFA-9100-C4B7D683728C}" type="presParOf" srcId="{D4C9DE54-CD5E-4FA2-BF0B-75C9C68D4D31}" destId="{E77BE3C5-7311-43E2-9F71-99CD50AB82BA}" srcOrd="1" destOrd="0" presId="urn:microsoft.com/office/officeart/2005/8/layout/orgChart1"/>
    <dgm:cxn modelId="{0E8C0873-12FB-4ED2-81CE-5730EA6EBD78}" type="presParOf" srcId="{E77BE3C5-7311-43E2-9F71-99CD50AB82BA}" destId="{F7F63AA2-6802-44E3-B5AF-754B883D93BB}" srcOrd="0" destOrd="0" presId="urn:microsoft.com/office/officeart/2005/8/layout/orgChart1"/>
    <dgm:cxn modelId="{AC6474FD-A53F-4D33-99CE-4B4E2D08EA15}" type="presParOf" srcId="{E77BE3C5-7311-43E2-9F71-99CD50AB82BA}" destId="{A88CA6F4-2813-405F-A913-3D8C9B9FF47D}" srcOrd="1" destOrd="0" presId="urn:microsoft.com/office/officeart/2005/8/layout/orgChart1"/>
    <dgm:cxn modelId="{A252F8B2-E93C-419D-8640-8B318FF60C56}" type="presParOf" srcId="{A88CA6F4-2813-405F-A913-3D8C9B9FF47D}" destId="{AF9088CE-121C-4D80-AC49-794A204A1386}" srcOrd="0" destOrd="0" presId="urn:microsoft.com/office/officeart/2005/8/layout/orgChart1"/>
    <dgm:cxn modelId="{21C641F2-109D-4592-BA30-C42AC894F220}" type="presParOf" srcId="{AF9088CE-121C-4D80-AC49-794A204A1386}" destId="{17D9084F-08F6-49B2-8658-B9FB4B213E8D}" srcOrd="0" destOrd="0" presId="urn:microsoft.com/office/officeart/2005/8/layout/orgChart1"/>
    <dgm:cxn modelId="{48493F70-5421-4A31-A59C-595F5DB5369A}" type="presParOf" srcId="{AF9088CE-121C-4D80-AC49-794A204A1386}" destId="{3E95335B-328A-4D6D-ADBF-F524761CF9AC}" srcOrd="1" destOrd="0" presId="urn:microsoft.com/office/officeart/2005/8/layout/orgChart1"/>
    <dgm:cxn modelId="{DC5DBCD2-087D-4A81-BFAC-FA3DA394D6A9}" type="presParOf" srcId="{A88CA6F4-2813-405F-A913-3D8C9B9FF47D}" destId="{E46F8594-5643-402D-A45D-4ACA837D5285}" srcOrd="1" destOrd="0" presId="urn:microsoft.com/office/officeart/2005/8/layout/orgChart1"/>
    <dgm:cxn modelId="{90DF4252-5904-489B-9930-9F598146ECAE}" type="presParOf" srcId="{A88CA6F4-2813-405F-A913-3D8C9B9FF47D}" destId="{7BCB1B3E-C5F8-4DAC-B198-25556D2E7157}" srcOrd="2" destOrd="0" presId="urn:microsoft.com/office/officeart/2005/8/layout/orgChart1"/>
    <dgm:cxn modelId="{FBECBDFD-7DB5-4496-86F0-F92FE7D6A8AE}" type="presParOf" srcId="{E77BE3C5-7311-43E2-9F71-99CD50AB82BA}" destId="{B2BE41EC-8AEE-4F65-A352-B0CE000D2370}" srcOrd="2" destOrd="0" presId="urn:microsoft.com/office/officeart/2005/8/layout/orgChart1"/>
    <dgm:cxn modelId="{97985A43-0FA8-4769-8BE6-7006ACF9BB1A}" type="presParOf" srcId="{E77BE3C5-7311-43E2-9F71-99CD50AB82BA}" destId="{EFD75CB7-DA34-40B4-A128-60F14F802130}" srcOrd="3" destOrd="0" presId="urn:microsoft.com/office/officeart/2005/8/layout/orgChart1"/>
    <dgm:cxn modelId="{F1FCEF7D-8F3F-4791-9DED-2CC34833A2BE}" type="presParOf" srcId="{EFD75CB7-DA34-40B4-A128-60F14F802130}" destId="{772C520B-7B70-42CA-BCF8-A1DFADE81B28}" srcOrd="0" destOrd="0" presId="urn:microsoft.com/office/officeart/2005/8/layout/orgChart1"/>
    <dgm:cxn modelId="{244832DB-5B7E-423C-8F2E-715701305339}" type="presParOf" srcId="{772C520B-7B70-42CA-BCF8-A1DFADE81B28}" destId="{1733CC24-D516-4772-A97D-A414F9CD146A}" srcOrd="0" destOrd="0" presId="urn:microsoft.com/office/officeart/2005/8/layout/orgChart1"/>
    <dgm:cxn modelId="{08B526F7-EE73-491C-8651-4025F3A22EAF}" type="presParOf" srcId="{772C520B-7B70-42CA-BCF8-A1DFADE81B28}" destId="{1F6BBF5A-C83A-4D98-BA51-296DC9F37199}" srcOrd="1" destOrd="0" presId="urn:microsoft.com/office/officeart/2005/8/layout/orgChart1"/>
    <dgm:cxn modelId="{C78BC4BD-8D95-409D-9591-C12F29CBE615}" type="presParOf" srcId="{EFD75CB7-DA34-40B4-A128-60F14F802130}" destId="{FDC67F41-EBC2-4161-8C26-2F973847FD1D}" srcOrd="1" destOrd="0" presId="urn:microsoft.com/office/officeart/2005/8/layout/orgChart1"/>
    <dgm:cxn modelId="{3C5893E3-CBA3-41D6-B7BA-94EEBFB0E341}" type="presParOf" srcId="{EFD75CB7-DA34-40B4-A128-60F14F802130}" destId="{E748AE1C-5716-4FF0-A4EF-3CB1D4CF2F97}" srcOrd="2" destOrd="0" presId="urn:microsoft.com/office/officeart/2005/8/layout/orgChart1"/>
    <dgm:cxn modelId="{853959F3-B946-48A1-8180-199B49CD523E}" type="presParOf" srcId="{E77BE3C5-7311-43E2-9F71-99CD50AB82BA}" destId="{8707C647-1F9E-4479-8ACD-0C8B8AA0A294}" srcOrd="4" destOrd="0" presId="urn:microsoft.com/office/officeart/2005/8/layout/orgChart1"/>
    <dgm:cxn modelId="{124A228B-A4C5-4F09-8F76-3CD58AB3FAF8}" type="presParOf" srcId="{E77BE3C5-7311-43E2-9F71-99CD50AB82BA}" destId="{AB2C2070-3BF1-479F-A2E0-941910259773}" srcOrd="5" destOrd="0" presId="urn:microsoft.com/office/officeart/2005/8/layout/orgChart1"/>
    <dgm:cxn modelId="{E70988A5-9255-4081-92D5-6BFE00163FFE}" type="presParOf" srcId="{AB2C2070-3BF1-479F-A2E0-941910259773}" destId="{0DB5F7AD-E486-46F2-8814-3514FFDFC265}" srcOrd="0" destOrd="0" presId="urn:microsoft.com/office/officeart/2005/8/layout/orgChart1"/>
    <dgm:cxn modelId="{9362619E-C142-4C86-920F-472F1415AC23}" type="presParOf" srcId="{0DB5F7AD-E486-46F2-8814-3514FFDFC265}" destId="{BEF29D1C-D24F-47E1-B43D-0418567ED714}" srcOrd="0" destOrd="0" presId="urn:microsoft.com/office/officeart/2005/8/layout/orgChart1"/>
    <dgm:cxn modelId="{2CA3AD06-7CF8-4D81-8E50-8FE5F89F1DD5}" type="presParOf" srcId="{0DB5F7AD-E486-46F2-8814-3514FFDFC265}" destId="{5130EA33-527F-4A41-92DA-5D759BABD569}" srcOrd="1" destOrd="0" presId="urn:microsoft.com/office/officeart/2005/8/layout/orgChart1"/>
    <dgm:cxn modelId="{07468B48-BA44-42A7-8222-96D353A8A598}" type="presParOf" srcId="{AB2C2070-3BF1-479F-A2E0-941910259773}" destId="{3A293621-7B31-4CC0-9268-415E7425AD0C}" srcOrd="1" destOrd="0" presId="urn:microsoft.com/office/officeart/2005/8/layout/orgChart1"/>
    <dgm:cxn modelId="{A407F426-5403-4593-8DB9-9975123F9181}" type="presParOf" srcId="{AB2C2070-3BF1-479F-A2E0-941910259773}" destId="{EDC2246A-E990-4812-BA3C-32C5291A942D}" srcOrd="2" destOrd="0" presId="urn:microsoft.com/office/officeart/2005/8/layout/orgChart1"/>
    <dgm:cxn modelId="{297DF134-EFE1-4463-B3C0-33325FC7E4B3}" type="presParOf" srcId="{E77BE3C5-7311-43E2-9F71-99CD50AB82BA}" destId="{E8204BBF-FC0E-4250-8807-D52EA33801AE}" srcOrd="6" destOrd="0" presId="urn:microsoft.com/office/officeart/2005/8/layout/orgChart1"/>
    <dgm:cxn modelId="{A6412582-720D-42AA-A9D6-5020FFEA26F1}" type="presParOf" srcId="{E77BE3C5-7311-43E2-9F71-99CD50AB82BA}" destId="{B136081E-E4C3-4C52-BE3C-131CDBDCF0CC}" srcOrd="7" destOrd="0" presId="urn:microsoft.com/office/officeart/2005/8/layout/orgChart1"/>
    <dgm:cxn modelId="{4CD27772-A848-48FB-9859-751C871E61F1}" type="presParOf" srcId="{B136081E-E4C3-4C52-BE3C-131CDBDCF0CC}" destId="{40DECABB-D7DE-4789-B6CA-A42B124F7876}" srcOrd="0" destOrd="0" presId="urn:microsoft.com/office/officeart/2005/8/layout/orgChart1"/>
    <dgm:cxn modelId="{5975D9AC-9605-4E19-B56E-5508A430F697}" type="presParOf" srcId="{40DECABB-D7DE-4789-B6CA-A42B124F7876}" destId="{5D60805D-6DCF-4E61-BD9D-893B8369C7D7}" srcOrd="0" destOrd="0" presId="urn:microsoft.com/office/officeart/2005/8/layout/orgChart1"/>
    <dgm:cxn modelId="{C02B1CB0-9D63-4903-B743-FFA5244017F2}" type="presParOf" srcId="{40DECABB-D7DE-4789-B6CA-A42B124F7876}" destId="{A860DAB2-4DBC-4041-82AD-00905A181165}" srcOrd="1" destOrd="0" presId="urn:microsoft.com/office/officeart/2005/8/layout/orgChart1"/>
    <dgm:cxn modelId="{96560CF2-9090-4E19-87FE-E2622D3C0ECA}" type="presParOf" srcId="{B136081E-E4C3-4C52-BE3C-131CDBDCF0CC}" destId="{D4D57C55-A43C-4663-9E73-478FEA5C4053}" srcOrd="1" destOrd="0" presId="urn:microsoft.com/office/officeart/2005/8/layout/orgChart1"/>
    <dgm:cxn modelId="{14F9D9E4-FED4-4088-A307-A4FBAB3ABC50}" type="presParOf" srcId="{B136081E-E4C3-4C52-BE3C-131CDBDCF0CC}" destId="{9960A0D6-AB92-464A-919B-818D84B02CED}" srcOrd="2" destOrd="0" presId="urn:microsoft.com/office/officeart/2005/8/layout/orgChart1"/>
    <dgm:cxn modelId="{AFD90444-5179-4345-9032-0F653AEB10F9}" type="presParOf" srcId="{E77BE3C5-7311-43E2-9F71-99CD50AB82BA}" destId="{C9C865DE-02E1-4EC7-B2F1-150A651F5DBD}" srcOrd="8" destOrd="0" presId="urn:microsoft.com/office/officeart/2005/8/layout/orgChart1"/>
    <dgm:cxn modelId="{C23E5AB8-B71D-429C-97B7-85E2AF1B3E40}" type="presParOf" srcId="{E77BE3C5-7311-43E2-9F71-99CD50AB82BA}" destId="{FC0760A5-CB27-4F53-B628-FB487AA3D92C}" srcOrd="9" destOrd="0" presId="urn:microsoft.com/office/officeart/2005/8/layout/orgChart1"/>
    <dgm:cxn modelId="{7440191B-8D25-4B63-85CA-51F9B4C8B5EE}" type="presParOf" srcId="{FC0760A5-CB27-4F53-B628-FB487AA3D92C}" destId="{0995CF29-EFA3-4BE9-B9F3-E2ACF6EDFC39}" srcOrd="0" destOrd="0" presId="urn:microsoft.com/office/officeart/2005/8/layout/orgChart1"/>
    <dgm:cxn modelId="{40B46CC9-1325-49C9-9392-E0E8CBDC1628}" type="presParOf" srcId="{0995CF29-EFA3-4BE9-B9F3-E2ACF6EDFC39}" destId="{5A3305BB-6B6E-4215-B0E2-FA90839DB23F}" srcOrd="0" destOrd="0" presId="urn:microsoft.com/office/officeart/2005/8/layout/orgChart1"/>
    <dgm:cxn modelId="{2CFF0FF8-B841-44DD-BCE2-AF5DCA28DCC5}" type="presParOf" srcId="{0995CF29-EFA3-4BE9-B9F3-E2ACF6EDFC39}" destId="{0C0C3EF1-448C-4475-8A13-0DF9A5D3EF0F}" srcOrd="1" destOrd="0" presId="urn:microsoft.com/office/officeart/2005/8/layout/orgChart1"/>
    <dgm:cxn modelId="{36DB7D86-C4C5-4E24-82C7-CFB1C4640E18}" type="presParOf" srcId="{FC0760A5-CB27-4F53-B628-FB487AA3D92C}" destId="{B33B6148-7425-4464-BAB3-37533DFD1B05}" srcOrd="1" destOrd="0" presId="urn:microsoft.com/office/officeart/2005/8/layout/orgChart1"/>
    <dgm:cxn modelId="{287B9408-F4C8-4562-B371-5699FA0FE502}" type="presParOf" srcId="{FC0760A5-CB27-4F53-B628-FB487AA3D92C}" destId="{5D48FF3A-8513-4D90-81AE-23F81A51E53F}" srcOrd="2" destOrd="0" presId="urn:microsoft.com/office/officeart/2005/8/layout/orgChart1"/>
    <dgm:cxn modelId="{C52347EC-249B-479F-A075-52CDDCC4F7CF}" type="presParOf" srcId="{D4C9DE54-CD5E-4FA2-BF0B-75C9C68D4D31}" destId="{060210A2-3905-4AB8-B783-9AAC6661E4A4}" srcOrd="2" destOrd="0" presId="urn:microsoft.com/office/officeart/2005/8/layout/orgChart1"/>
    <dgm:cxn modelId="{2D7077E6-6974-4BAA-B70C-04604791D18A}" type="presParOf" srcId="{0C26FF46-2F76-44B3-A704-6A7114C7C8FC}" destId="{1A9BA806-E429-47D6-BC83-C91DD87240B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106EF4-74BA-4A9C-9756-EA5CFF119E20}" type="doc">
      <dgm:prSet loTypeId="urn:microsoft.com/office/officeart/2005/8/layout/vList6" loCatId="process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788A7067-9723-4B82-B8C7-CBC3CC4937EC}">
      <dgm:prSet phldrT="[نص]"/>
      <dgm:spPr/>
      <dgm:t>
        <a:bodyPr/>
        <a:lstStyle/>
        <a:p>
          <a:pPr rtl="1"/>
          <a:r>
            <a:rPr lang="ar-SA" b="1" smtClean="0"/>
            <a:t>النقدية</a:t>
          </a:r>
          <a:endParaRPr lang="ar-SA" dirty="0"/>
        </a:p>
      </dgm:t>
    </dgm:pt>
    <dgm:pt modelId="{D70AAA59-E812-4D1C-9AFA-C8329078DF9D}" type="parTrans" cxnId="{F0ED3D92-2D11-42FA-B16F-5D01966FECED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CC5F5CF1-D291-4310-9B94-05DE6EE0DF50}" type="sibTrans" cxnId="{F0ED3D92-2D11-42FA-B16F-5D01966FECED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9FB96A12-6FA8-4B8F-96FD-46D7FC921947}">
      <dgm:prSet phldrT="[نص]"/>
      <dgm:spPr/>
      <dgm:t>
        <a:bodyPr/>
        <a:lstStyle/>
        <a:p>
          <a:pPr rtl="1"/>
          <a:r>
            <a:rPr lang="ar-SA" b="1" smtClean="0"/>
            <a:t>الإستثمارت قصيرة الأجل (أوراق مالية)</a:t>
          </a:r>
          <a:endParaRPr lang="ar-SA" b="1" dirty="0" smtClean="0"/>
        </a:p>
      </dgm:t>
    </dgm:pt>
    <dgm:pt modelId="{AE47E257-00F8-4CE6-9F10-2335F3E04211}" type="parTrans" cxnId="{D43C0CBD-84AB-487F-A4D2-E3994AC0881D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1FFBE52D-3465-4B13-A194-380161E5A8BA}" type="sibTrans" cxnId="{D43C0CBD-84AB-487F-A4D2-E3994AC0881D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3B6EDBF9-7201-4A82-932A-F4028446986D}">
      <dgm:prSet phldrT="[نص]" custT="1"/>
      <dgm:spPr/>
      <dgm:t>
        <a:bodyPr/>
        <a:lstStyle/>
        <a:p>
          <a:pPr rtl="1"/>
          <a:r>
            <a:rPr lang="ar-SA" sz="2000" b="1" smtClean="0"/>
            <a:t>هى أكثر الاصول المتداولة سيولة ، وهى النقد الموجود فى صندوق الشركة والشيكات ، ورصيد الحساب الجارى لدى البنك والودائع قصيرة الاجل</a:t>
          </a:r>
          <a:endParaRPr lang="ar-SA" sz="2000" dirty="0"/>
        </a:p>
      </dgm:t>
    </dgm:pt>
    <dgm:pt modelId="{EDB06913-2F27-49DA-BAE8-0D125D435FF3}" type="parTrans" cxnId="{8808F552-044A-4290-B7FB-8DDD7CC7DE6F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99127B8F-FDEE-463B-8337-2C33F822E280}" type="sibTrans" cxnId="{8808F552-044A-4290-B7FB-8DDD7CC7DE6F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0B331B86-E324-4120-8945-EAA0EEAAE0AE}">
      <dgm:prSet phldrT="[نص]" custT="1"/>
      <dgm:spPr/>
      <dgm:t>
        <a:bodyPr/>
        <a:lstStyle/>
        <a:p>
          <a:pPr rtl="1"/>
          <a:r>
            <a:rPr lang="ar-SA" sz="2000" b="1" dirty="0" smtClean="0"/>
            <a:t>الأسهم والسندات القابلة للتداول والخاصة بالشركات الأخرى التى تشتريها الشركة بغرض إعادة بيعها فى الأجل القصير                                 </a:t>
          </a:r>
          <a:endParaRPr lang="ar-SA" sz="2000" dirty="0"/>
        </a:p>
      </dgm:t>
    </dgm:pt>
    <dgm:pt modelId="{6158DF01-6465-48FB-9E5E-F1FFFACA2F91}" type="parTrans" cxnId="{562EB8D2-4911-420F-9062-6DB2BD377752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9B8CE1DA-6239-4D7B-81D0-4886B3958600}" type="sibTrans" cxnId="{562EB8D2-4911-420F-9062-6DB2BD377752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9698AA68-5C24-487C-B01B-71C6E7C34F5F}">
      <dgm:prSet phldrT="[نص]"/>
      <dgm:spPr/>
      <dgm:t>
        <a:bodyPr/>
        <a:lstStyle/>
        <a:p>
          <a:pPr rtl="1"/>
          <a:r>
            <a:rPr lang="ar-SA" b="1" smtClean="0"/>
            <a:t>الذمم المدينة (مدينون)</a:t>
          </a:r>
          <a:endParaRPr lang="ar-SA" dirty="0"/>
        </a:p>
      </dgm:t>
    </dgm:pt>
    <dgm:pt modelId="{94EEBDDB-C961-4D88-9BA3-FDBA891E012B}" type="parTrans" cxnId="{03E8CF0C-BE1F-4A0B-9C6B-542AF1911B1A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90FA4EF8-808C-4F5E-BB33-28751EE154ED}" type="sibTrans" cxnId="{03E8CF0C-BE1F-4A0B-9C6B-542AF1911B1A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CA05047A-2F8D-46DF-9D40-7E7B4A4DF79D}">
      <dgm:prSet phldrT="[نص]" custT="1"/>
      <dgm:spPr/>
      <dgm:t>
        <a:bodyPr/>
        <a:lstStyle/>
        <a:p>
          <a:pPr rtl="1"/>
          <a:r>
            <a:rPr lang="ar-SA" sz="2000" b="1" smtClean="0"/>
            <a:t>تمثل حقوق الشركة فى ذمة الغير والناجمة غالباً عن المبيعات الآجلة .</a:t>
          </a:r>
          <a:endParaRPr lang="ar-SA" sz="2000" dirty="0"/>
        </a:p>
      </dgm:t>
    </dgm:pt>
    <dgm:pt modelId="{69A38EFD-9613-429D-AECE-7181559574D6}" type="parTrans" cxnId="{0BC39259-1DF0-450B-8296-C44776641F0E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A45E6A43-B504-4F93-B1DA-B6F4BF05D6DB}" type="sibTrans" cxnId="{0BC39259-1DF0-450B-8296-C44776641F0E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75357280-B745-4B49-B0B3-10B178CABAB5}">
      <dgm:prSet phldrT="[نص]"/>
      <dgm:spPr/>
      <dgm:t>
        <a:bodyPr/>
        <a:lstStyle/>
        <a:p>
          <a:pPr rtl="1"/>
          <a:r>
            <a:rPr lang="ar-SA" b="1" smtClean="0"/>
            <a:t>4.المخزون(البضاعة)</a:t>
          </a:r>
          <a:endParaRPr lang="ar-SA" dirty="0"/>
        </a:p>
      </dgm:t>
    </dgm:pt>
    <dgm:pt modelId="{35BD8AC5-B35F-4A33-B380-57C6C7CC07C4}" type="parTrans" cxnId="{5AA38B0B-6ACC-490F-8C6B-68BEBBB345CF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D29F3962-36D5-47CA-BFDC-722F5282B20A}" type="sibTrans" cxnId="{5AA38B0B-6ACC-490F-8C6B-68BEBBB345CF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7059212C-A9A9-4438-AB88-8799507D2016}">
      <dgm:prSet phldrT="[نص]" custT="1"/>
      <dgm:spPr/>
      <dgm:t>
        <a:bodyPr/>
        <a:lstStyle/>
        <a:p>
          <a:pPr rtl="1"/>
          <a:r>
            <a:rPr lang="ar-SA" sz="2000" b="1" smtClean="0"/>
            <a:t>يمثل فى الشركات التجارية الأصول التى تشتريها الشركة بقصد اعادة بيعها من خلال نشاطها التجارى ، وفى الشركات الصناعية كل من المواد الأولية ، البضاعة تحت التشغيل ، البضاعة تامة الصنع والجاهزة للبيع .</a:t>
          </a:r>
          <a:endParaRPr lang="ar-SA" sz="2000" dirty="0"/>
        </a:p>
      </dgm:t>
    </dgm:pt>
    <dgm:pt modelId="{3601DC71-7C0B-421E-AA55-BA9EF2FCA74D}" type="parTrans" cxnId="{30995E36-5288-482C-AD46-72E93CDE2276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DCEF9C24-8068-4708-92C5-BDE030494EDA}" type="sibTrans" cxnId="{30995E36-5288-482C-AD46-72E93CDE2276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8EA57D91-F407-40D1-AF5A-DFC5A56A1637}">
      <dgm:prSet phldrT="[نص]"/>
      <dgm:spPr/>
      <dgm:t>
        <a:bodyPr/>
        <a:lstStyle/>
        <a:p>
          <a:pPr rtl="1"/>
          <a:r>
            <a:rPr lang="ar-SA" b="1" smtClean="0"/>
            <a:t>ه.المصروفات المدفوعة مقدما</a:t>
          </a:r>
          <a:endParaRPr lang="ar-SA" dirty="0"/>
        </a:p>
      </dgm:t>
    </dgm:pt>
    <dgm:pt modelId="{10791CFC-C6C5-4507-A8B2-34EECB775C54}" type="parTrans" cxnId="{0D1196BD-A1F7-4DBE-8422-157C51B05642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858910FB-112E-4244-81F1-E338C21F11CD}" type="sibTrans" cxnId="{0D1196BD-A1F7-4DBE-8422-157C51B05642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43FD9BBD-C11E-472B-906B-2E8ADAF7B095}">
      <dgm:prSet phldrT="[نص]" custT="1"/>
      <dgm:spPr/>
      <dgm:t>
        <a:bodyPr/>
        <a:lstStyle/>
        <a:p>
          <a:pPr rtl="1"/>
          <a:r>
            <a:rPr lang="ar-SA" sz="2000" b="1" smtClean="0"/>
            <a:t>المبالغ المدفوعة مقابل مبالغ سيتم الحصول عليها مستقبلا مثل اقساط التأمين المدفوعة مقدما أو الايجار المدفوع مقدماً فى الفترة المالية الحالية عن الفترة المالية التالية.</a:t>
          </a:r>
          <a:endParaRPr lang="ar-SA" sz="2000" dirty="0"/>
        </a:p>
      </dgm:t>
    </dgm:pt>
    <dgm:pt modelId="{2F002618-F750-42AA-88CD-523B7E86E902}" type="parTrans" cxnId="{FAECEA1C-ABDA-487F-8655-F845429406A7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9DC636A7-E074-4F45-81B9-9C18DCFCC323}" type="sibTrans" cxnId="{FAECEA1C-ABDA-487F-8655-F845429406A7}">
      <dgm:prSet/>
      <dgm:spPr/>
      <dgm:t>
        <a:bodyPr/>
        <a:lstStyle/>
        <a:p>
          <a:pPr rtl="1"/>
          <a:endParaRPr lang="ar-SA">
            <a:solidFill>
              <a:schemeClr val="tx1"/>
            </a:solidFill>
          </a:endParaRPr>
        </a:p>
      </dgm:t>
    </dgm:pt>
    <dgm:pt modelId="{5174FD93-61D9-4301-A5F5-80898D5FBC6C}" type="pres">
      <dgm:prSet presAssocID="{81106EF4-74BA-4A9C-9756-EA5CFF119E20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B583A73D-CCB4-4F68-AC18-DA144853DA08}" type="pres">
      <dgm:prSet presAssocID="{788A7067-9723-4B82-B8C7-CBC3CC4937EC}" presName="linNode" presStyleCnt="0"/>
      <dgm:spPr/>
      <dgm:t>
        <a:bodyPr/>
        <a:lstStyle/>
        <a:p>
          <a:endParaRPr lang="en-US"/>
        </a:p>
      </dgm:t>
    </dgm:pt>
    <dgm:pt modelId="{DF60ADE5-8A91-485A-B2CE-BB4AB7359A08}" type="pres">
      <dgm:prSet presAssocID="{788A7067-9723-4B82-B8C7-CBC3CC4937EC}" presName="parentShp" presStyleLbl="node1" presStyleIdx="0" presStyleCnt="5" custScaleX="5416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2B28C74-F8B7-4E5E-BC11-F22808CE5300}" type="pres">
      <dgm:prSet presAssocID="{788A7067-9723-4B82-B8C7-CBC3CC4937EC}" presName="childShp" presStyleLbl="bgAccFollowNode1" presStyleIdx="0" presStyleCnt="5" custScaleX="11944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777CFAA-C350-407C-A89A-B9D8AF6A0FA2}" type="pres">
      <dgm:prSet presAssocID="{CC5F5CF1-D291-4310-9B94-05DE6EE0DF50}" presName="spacing" presStyleCnt="0"/>
      <dgm:spPr/>
      <dgm:t>
        <a:bodyPr/>
        <a:lstStyle/>
        <a:p>
          <a:endParaRPr lang="en-US"/>
        </a:p>
      </dgm:t>
    </dgm:pt>
    <dgm:pt modelId="{44573A9A-51C6-428C-8B87-4830C3B21523}" type="pres">
      <dgm:prSet presAssocID="{9FB96A12-6FA8-4B8F-96FD-46D7FC921947}" presName="linNode" presStyleCnt="0"/>
      <dgm:spPr/>
      <dgm:t>
        <a:bodyPr/>
        <a:lstStyle/>
        <a:p>
          <a:endParaRPr lang="en-US"/>
        </a:p>
      </dgm:t>
    </dgm:pt>
    <dgm:pt modelId="{87A03D29-FEF9-4DC5-96DD-DEF7DCF8C60A}" type="pres">
      <dgm:prSet presAssocID="{9FB96A12-6FA8-4B8F-96FD-46D7FC921947}" presName="parentShp" presStyleLbl="node1" presStyleIdx="1" presStyleCnt="5" custScaleX="6250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C6C55B4-412E-47D5-B967-67D7B5BCDF81}" type="pres">
      <dgm:prSet presAssocID="{9FB96A12-6FA8-4B8F-96FD-46D7FC921947}" presName="childShp" presStyleLbl="bgAccFollowNode1" presStyleIdx="1" presStyleCnt="5" custScaleX="11944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78223C1-F047-4833-9A3B-DA75453D19FE}" type="pres">
      <dgm:prSet presAssocID="{1FFBE52D-3465-4B13-A194-380161E5A8BA}" presName="spacing" presStyleCnt="0"/>
      <dgm:spPr/>
      <dgm:t>
        <a:bodyPr/>
        <a:lstStyle/>
        <a:p>
          <a:endParaRPr lang="en-US"/>
        </a:p>
      </dgm:t>
    </dgm:pt>
    <dgm:pt modelId="{6E46B717-3DF3-490F-BC4B-A93C2FC9B3B9}" type="pres">
      <dgm:prSet presAssocID="{9698AA68-5C24-487C-B01B-71C6E7C34F5F}" presName="linNode" presStyleCnt="0"/>
      <dgm:spPr/>
      <dgm:t>
        <a:bodyPr/>
        <a:lstStyle/>
        <a:p>
          <a:endParaRPr lang="en-US"/>
        </a:p>
      </dgm:t>
    </dgm:pt>
    <dgm:pt modelId="{C5E2AD47-9586-4867-8672-ED32709947FB}" type="pres">
      <dgm:prSet presAssocID="{9698AA68-5C24-487C-B01B-71C6E7C34F5F}" presName="parentShp" presStyleLbl="node1" presStyleIdx="2" presStyleCnt="5" custScaleX="5416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3BBE040-807C-4AA9-8F91-61531BA4A7FC}" type="pres">
      <dgm:prSet presAssocID="{9698AA68-5C24-487C-B01B-71C6E7C34F5F}" presName="childShp" presStyleLbl="bgAccFollowNode1" presStyleIdx="2" presStyleCnt="5" custScaleX="11944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943655C-207A-4627-B11A-61686337B40A}" type="pres">
      <dgm:prSet presAssocID="{90FA4EF8-808C-4F5E-BB33-28751EE154ED}" presName="spacing" presStyleCnt="0"/>
      <dgm:spPr/>
      <dgm:t>
        <a:bodyPr/>
        <a:lstStyle/>
        <a:p>
          <a:endParaRPr lang="en-US"/>
        </a:p>
      </dgm:t>
    </dgm:pt>
    <dgm:pt modelId="{7469D9D3-B9BC-4AD9-9C55-A9AD4C1A8021}" type="pres">
      <dgm:prSet presAssocID="{75357280-B745-4B49-B0B3-10B178CABAB5}" presName="linNode" presStyleCnt="0"/>
      <dgm:spPr/>
      <dgm:t>
        <a:bodyPr/>
        <a:lstStyle/>
        <a:p>
          <a:endParaRPr lang="en-US"/>
        </a:p>
      </dgm:t>
    </dgm:pt>
    <dgm:pt modelId="{0FA25E40-ABA2-4CBD-A5B5-607DBE00F1F4}" type="pres">
      <dgm:prSet presAssocID="{75357280-B745-4B49-B0B3-10B178CABAB5}" presName="parentShp" presStyleLbl="node1" presStyleIdx="3" presStyleCnt="5" custScaleX="6273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6CB3E41-A5AD-4B5A-BCD3-53C2F7E903EB}" type="pres">
      <dgm:prSet presAssocID="{75357280-B745-4B49-B0B3-10B178CABAB5}" presName="childShp" presStyleLbl="bgAccFollowNode1" presStyleIdx="3" presStyleCnt="5" custScaleX="119444" custScaleY="15471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8AC98B1-45AC-490A-B847-7FD92348CC0D}" type="pres">
      <dgm:prSet presAssocID="{D29F3962-36D5-47CA-BFDC-722F5282B20A}" presName="spacing" presStyleCnt="0"/>
      <dgm:spPr/>
      <dgm:t>
        <a:bodyPr/>
        <a:lstStyle/>
        <a:p>
          <a:endParaRPr lang="en-US"/>
        </a:p>
      </dgm:t>
    </dgm:pt>
    <dgm:pt modelId="{53365BDC-2976-4B71-8D29-4585BE5CFEFB}" type="pres">
      <dgm:prSet presAssocID="{8EA57D91-F407-40D1-AF5A-DFC5A56A1637}" presName="linNode" presStyleCnt="0"/>
      <dgm:spPr/>
      <dgm:t>
        <a:bodyPr/>
        <a:lstStyle/>
        <a:p>
          <a:endParaRPr lang="en-US"/>
        </a:p>
      </dgm:t>
    </dgm:pt>
    <dgm:pt modelId="{7009859C-CF7C-4C2B-9A15-CCA070D41F8C}" type="pres">
      <dgm:prSet presAssocID="{8EA57D91-F407-40D1-AF5A-DFC5A56A1637}" presName="parentShp" presStyleLbl="node1" presStyleIdx="4" presStyleCnt="5" custScaleX="5416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9BA1ACC-7B4B-44C8-A3AD-E030FAE2E69F}" type="pres">
      <dgm:prSet presAssocID="{8EA57D91-F407-40D1-AF5A-DFC5A56A1637}" presName="childShp" presStyleLbl="bgAccFollowNode1" presStyleIdx="4" presStyleCnt="5" custScaleX="11944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F75CA07-A805-450C-BA78-5ADBB69FE03A}" type="presOf" srcId="{3B6EDBF9-7201-4A82-932A-F4028446986D}" destId="{B2B28C74-F8B7-4E5E-BC11-F22808CE5300}" srcOrd="0" destOrd="0" presId="urn:microsoft.com/office/officeart/2005/8/layout/vList6"/>
    <dgm:cxn modelId="{93A77564-F2B3-42F7-985A-070E9A1C6DE7}" type="presOf" srcId="{43FD9BBD-C11E-472B-906B-2E8ADAF7B095}" destId="{99BA1ACC-7B4B-44C8-A3AD-E030FAE2E69F}" srcOrd="0" destOrd="0" presId="urn:microsoft.com/office/officeart/2005/8/layout/vList6"/>
    <dgm:cxn modelId="{F71D19EE-E041-4423-929A-44BAB56270BE}" type="presOf" srcId="{0B331B86-E324-4120-8945-EAA0EEAAE0AE}" destId="{3C6C55B4-412E-47D5-B967-67D7B5BCDF81}" srcOrd="0" destOrd="0" presId="urn:microsoft.com/office/officeart/2005/8/layout/vList6"/>
    <dgm:cxn modelId="{30995E36-5288-482C-AD46-72E93CDE2276}" srcId="{75357280-B745-4B49-B0B3-10B178CABAB5}" destId="{7059212C-A9A9-4438-AB88-8799507D2016}" srcOrd="0" destOrd="0" parTransId="{3601DC71-7C0B-421E-AA55-BA9EF2FCA74D}" sibTransId="{DCEF9C24-8068-4708-92C5-BDE030494EDA}"/>
    <dgm:cxn modelId="{5AA38B0B-6ACC-490F-8C6B-68BEBBB345CF}" srcId="{81106EF4-74BA-4A9C-9756-EA5CFF119E20}" destId="{75357280-B745-4B49-B0B3-10B178CABAB5}" srcOrd="3" destOrd="0" parTransId="{35BD8AC5-B35F-4A33-B380-57C6C7CC07C4}" sibTransId="{D29F3962-36D5-47CA-BFDC-722F5282B20A}"/>
    <dgm:cxn modelId="{FAECEA1C-ABDA-487F-8655-F845429406A7}" srcId="{8EA57D91-F407-40D1-AF5A-DFC5A56A1637}" destId="{43FD9BBD-C11E-472B-906B-2E8ADAF7B095}" srcOrd="0" destOrd="0" parTransId="{2F002618-F750-42AA-88CD-523B7E86E902}" sibTransId="{9DC636A7-E074-4F45-81B9-9C18DCFCC323}"/>
    <dgm:cxn modelId="{0BC39259-1DF0-450B-8296-C44776641F0E}" srcId="{9698AA68-5C24-487C-B01B-71C6E7C34F5F}" destId="{CA05047A-2F8D-46DF-9D40-7E7B4A4DF79D}" srcOrd="0" destOrd="0" parTransId="{69A38EFD-9613-429D-AECE-7181559574D6}" sibTransId="{A45E6A43-B504-4F93-B1DA-B6F4BF05D6DB}"/>
    <dgm:cxn modelId="{A204267D-0792-47A3-80BB-B4F5EB221223}" type="presOf" srcId="{CA05047A-2F8D-46DF-9D40-7E7B4A4DF79D}" destId="{73BBE040-807C-4AA9-8F91-61531BA4A7FC}" srcOrd="0" destOrd="0" presId="urn:microsoft.com/office/officeart/2005/8/layout/vList6"/>
    <dgm:cxn modelId="{DAF60F76-FEDF-4F63-9372-BC948EBAD405}" type="presOf" srcId="{8EA57D91-F407-40D1-AF5A-DFC5A56A1637}" destId="{7009859C-CF7C-4C2B-9A15-CCA070D41F8C}" srcOrd="0" destOrd="0" presId="urn:microsoft.com/office/officeart/2005/8/layout/vList6"/>
    <dgm:cxn modelId="{E040B0BA-09D8-4C39-9A96-23AC258CA991}" type="presOf" srcId="{7059212C-A9A9-4438-AB88-8799507D2016}" destId="{86CB3E41-A5AD-4B5A-BCD3-53C2F7E903EB}" srcOrd="0" destOrd="0" presId="urn:microsoft.com/office/officeart/2005/8/layout/vList6"/>
    <dgm:cxn modelId="{0D1196BD-A1F7-4DBE-8422-157C51B05642}" srcId="{81106EF4-74BA-4A9C-9756-EA5CFF119E20}" destId="{8EA57D91-F407-40D1-AF5A-DFC5A56A1637}" srcOrd="4" destOrd="0" parTransId="{10791CFC-C6C5-4507-A8B2-34EECB775C54}" sibTransId="{858910FB-112E-4244-81F1-E338C21F11CD}"/>
    <dgm:cxn modelId="{562EB8D2-4911-420F-9062-6DB2BD377752}" srcId="{9FB96A12-6FA8-4B8F-96FD-46D7FC921947}" destId="{0B331B86-E324-4120-8945-EAA0EEAAE0AE}" srcOrd="0" destOrd="0" parTransId="{6158DF01-6465-48FB-9E5E-F1FFFACA2F91}" sibTransId="{9B8CE1DA-6239-4D7B-81D0-4886B3958600}"/>
    <dgm:cxn modelId="{04211D74-8D9C-4BB5-B6AB-67D8D03DE790}" type="presOf" srcId="{75357280-B745-4B49-B0B3-10B178CABAB5}" destId="{0FA25E40-ABA2-4CBD-A5B5-607DBE00F1F4}" srcOrd="0" destOrd="0" presId="urn:microsoft.com/office/officeart/2005/8/layout/vList6"/>
    <dgm:cxn modelId="{03E8CF0C-BE1F-4A0B-9C6B-542AF1911B1A}" srcId="{81106EF4-74BA-4A9C-9756-EA5CFF119E20}" destId="{9698AA68-5C24-487C-B01B-71C6E7C34F5F}" srcOrd="2" destOrd="0" parTransId="{94EEBDDB-C961-4D88-9BA3-FDBA891E012B}" sibTransId="{90FA4EF8-808C-4F5E-BB33-28751EE154ED}"/>
    <dgm:cxn modelId="{2AB4F63A-23A6-4724-8291-28BCADE9D193}" type="presOf" srcId="{788A7067-9723-4B82-B8C7-CBC3CC4937EC}" destId="{DF60ADE5-8A91-485A-B2CE-BB4AB7359A08}" srcOrd="0" destOrd="0" presId="urn:microsoft.com/office/officeart/2005/8/layout/vList6"/>
    <dgm:cxn modelId="{5D92B7DA-18EC-45B8-B7E7-2922AD5D48AA}" type="presOf" srcId="{9698AA68-5C24-487C-B01B-71C6E7C34F5F}" destId="{C5E2AD47-9586-4867-8672-ED32709947FB}" srcOrd="0" destOrd="0" presId="urn:microsoft.com/office/officeart/2005/8/layout/vList6"/>
    <dgm:cxn modelId="{DAF3CD91-904B-439F-971D-CEE77BDA2561}" type="presOf" srcId="{81106EF4-74BA-4A9C-9756-EA5CFF119E20}" destId="{5174FD93-61D9-4301-A5F5-80898D5FBC6C}" srcOrd="0" destOrd="0" presId="urn:microsoft.com/office/officeart/2005/8/layout/vList6"/>
    <dgm:cxn modelId="{53330F38-98F3-4265-8BD1-861ADA511144}" type="presOf" srcId="{9FB96A12-6FA8-4B8F-96FD-46D7FC921947}" destId="{87A03D29-FEF9-4DC5-96DD-DEF7DCF8C60A}" srcOrd="0" destOrd="0" presId="urn:microsoft.com/office/officeart/2005/8/layout/vList6"/>
    <dgm:cxn modelId="{8808F552-044A-4290-B7FB-8DDD7CC7DE6F}" srcId="{788A7067-9723-4B82-B8C7-CBC3CC4937EC}" destId="{3B6EDBF9-7201-4A82-932A-F4028446986D}" srcOrd="0" destOrd="0" parTransId="{EDB06913-2F27-49DA-BAE8-0D125D435FF3}" sibTransId="{99127B8F-FDEE-463B-8337-2C33F822E280}"/>
    <dgm:cxn modelId="{F0ED3D92-2D11-42FA-B16F-5D01966FECED}" srcId="{81106EF4-74BA-4A9C-9756-EA5CFF119E20}" destId="{788A7067-9723-4B82-B8C7-CBC3CC4937EC}" srcOrd="0" destOrd="0" parTransId="{D70AAA59-E812-4D1C-9AFA-C8329078DF9D}" sibTransId="{CC5F5CF1-D291-4310-9B94-05DE6EE0DF50}"/>
    <dgm:cxn modelId="{D43C0CBD-84AB-487F-A4D2-E3994AC0881D}" srcId="{81106EF4-74BA-4A9C-9756-EA5CFF119E20}" destId="{9FB96A12-6FA8-4B8F-96FD-46D7FC921947}" srcOrd="1" destOrd="0" parTransId="{AE47E257-00F8-4CE6-9F10-2335F3E04211}" sibTransId="{1FFBE52D-3465-4B13-A194-380161E5A8BA}"/>
    <dgm:cxn modelId="{01EB3F70-C1CB-44CD-B59F-F0AC8BD3FA26}" type="presParOf" srcId="{5174FD93-61D9-4301-A5F5-80898D5FBC6C}" destId="{B583A73D-CCB4-4F68-AC18-DA144853DA08}" srcOrd="0" destOrd="0" presId="urn:microsoft.com/office/officeart/2005/8/layout/vList6"/>
    <dgm:cxn modelId="{41AD4983-9059-481A-B96A-640B3A93AFEC}" type="presParOf" srcId="{B583A73D-CCB4-4F68-AC18-DA144853DA08}" destId="{DF60ADE5-8A91-485A-B2CE-BB4AB7359A08}" srcOrd="0" destOrd="0" presId="urn:microsoft.com/office/officeart/2005/8/layout/vList6"/>
    <dgm:cxn modelId="{10AD3AC9-6C2B-46B7-AB49-54EA4B9CA1E5}" type="presParOf" srcId="{B583A73D-CCB4-4F68-AC18-DA144853DA08}" destId="{B2B28C74-F8B7-4E5E-BC11-F22808CE5300}" srcOrd="1" destOrd="0" presId="urn:microsoft.com/office/officeart/2005/8/layout/vList6"/>
    <dgm:cxn modelId="{A9C3701F-61B8-43AF-A9BF-9DE0BEE79550}" type="presParOf" srcId="{5174FD93-61D9-4301-A5F5-80898D5FBC6C}" destId="{5777CFAA-C350-407C-A89A-B9D8AF6A0FA2}" srcOrd="1" destOrd="0" presId="urn:microsoft.com/office/officeart/2005/8/layout/vList6"/>
    <dgm:cxn modelId="{E0EA709D-8086-4D6D-B24B-11546F1A7201}" type="presParOf" srcId="{5174FD93-61D9-4301-A5F5-80898D5FBC6C}" destId="{44573A9A-51C6-428C-8B87-4830C3B21523}" srcOrd="2" destOrd="0" presId="urn:microsoft.com/office/officeart/2005/8/layout/vList6"/>
    <dgm:cxn modelId="{88D4AEAC-F9B6-42E4-B448-4F7DB0C091F7}" type="presParOf" srcId="{44573A9A-51C6-428C-8B87-4830C3B21523}" destId="{87A03D29-FEF9-4DC5-96DD-DEF7DCF8C60A}" srcOrd="0" destOrd="0" presId="urn:microsoft.com/office/officeart/2005/8/layout/vList6"/>
    <dgm:cxn modelId="{B26283EA-9F31-48B9-9D8E-1B024C94CA88}" type="presParOf" srcId="{44573A9A-51C6-428C-8B87-4830C3B21523}" destId="{3C6C55B4-412E-47D5-B967-67D7B5BCDF81}" srcOrd="1" destOrd="0" presId="urn:microsoft.com/office/officeart/2005/8/layout/vList6"/>
    <dgm:cxn modelId="{3C39497B-3CB0-4879-8A56-F34594671596}" type="presParOf" srcId="{5174FD93-61D9-4301-A5F5-80898D5FBC6C}" destId="{778223C1-F047-4833-9A3B-DA75453D19FE}" srcOrd="3" destOrd="0" presId="urn:microsoft.com/office/officeart/2005/8/layout/vList6"/>
    <dgm:cxn modelId="{38E1EAFB-4CBC-42C4-8F52-98CC63BB533A}" type="presParOf" srcId="{5174FD93-61D9-4301-A5F5-80898D5FBC6C}" destId="{6E46B717-3DF3-490F-BC4B-A93C2FC9B3B9}" srcOrd="4" destOrd="0" presId="urn:microsoft.com/office/officeart/2005/8/layout/vList6"/>
    <dgm:cxn modelId="{67B3D8EE-8DFE-440C-8418-BD25B42FC098}" type="presParOf" srcId="{6E46B717-3DF3-490F-BC4B-A93C2FC9B3B9}" destId="{C5E2AD47-9586-4867-8672-ED32709947FB}" srcOrd="0" destOrd="0" presId="urn:microsoft.com/office/officeart/2005/8/layout/vList6"/>
    <dgm:cxn modelId="{0DCEF597-1BC3-4EE6-B8D7-3FEFE0298BEB}" type="presParOf" srcId="{6E46B717-3DF3-490F-BC4B-A93C2FC9B3B9}" destId="{73BBE040-807C-4AA9-8F91-61531BA4A7FC}" srcOrd="1" destOrd="0" presId="urn:microsoft.com/office/officeart/2005/8/layout/vList6"/>
    <dgm:cxn modelId="{02CA3E35-5FA7-4F89-A7A7-B4291CF986F9}" type="presParOf" srcId="{5174FD93-61D9-4301-A5F5-80898D5FBC6C}" destId="{F943655C-207A-4627-B11A-61686337B40A}" srcOrd="5" destOrd="0" presId="urn:microsoft.com/office/officeart/2005/8/layout/vList6"/>
    <dgm:cxn modelId="{42352484-6A3F-4C54-BFEF-6EACC5EABAA6}" type="presParOf" srcId="{5174FD93-61D9-4301-A5F5-80898D5FBC6C}" destId="{7469D9D3-B9BC-4AD9-9C55-A9AD4C1A8021}" srcOrd="6" destOrd="0" presId="urn:microsoft.com/office/officeart/2005/8/layout/vList6"/>
    <dgm:cxn modelId="{75AE09C6-B50A-4452-A2CB-E313949A89DC}" type="presParOf" srcId="{7469D9D3-B9BC-4AD9-9C55-A9AD4C1A8021}" destId="{0FA25E40-ABA2-4CBD-A5B5-607DBE00F1F4}" srcOrd="0" destOrd="0" presId="urn:microsoft.com/office/officeart/2005/8/layout/vList6"/>
    <dgm:cxn modelId="{1325B6CF-495F-40BB-8C11-9E40D358EA54}" type="presParOf" srcId="{7469D9D3-B9BC-4AD9-9C55-A9AD4C1A8021}" destId="{86CB3E41-A5AD-4B5A-BCD3-53C2F7E903EB}" srcOrd="1" destOrd="0" presId="urn:microsoft.com/office/officeart/2005/8/layout/vList6"/>
    <dgm:cxn modelId="{F24B5F21-19FA-418E-BB4F-4B87C1019650}" type="presParOf" srcId="{5174FD93-61D9-4301-A5F5-80898D5FBC6C}" destId="{F8AC98B1-45AC-490A-B847-7FD92348CC0D}" srcOrd="7" destOrd="0" presId="urn:microsoft.com/office/officeart/2005/8/layout/vList6"/>
    <dgm:cxn modelId="{BDA319BC-75DD-451F-943A-938639011321}" type="presParOf" srcId="{5174FD93-61D9-4301-A5F5-80898D5FBC6C}" destId="{53365BDC-2976-4B71-8D29-4585BE5CFEFB}" srcOrd="8" destOrd="0" presId="urn:microsoft.com/office/officeart/2005/8/layout/vList6"/>
    <dgm:cxn modelId="{600FE85E-DD5E-4BC4-A805-2D98B38D27A8}" type="presParOf" srcId="{53365BDC-2976-4B71-8D29-4585BE5CFEFB}" destId="{7009859C-CF7C-4C2B-9A15-CCA070D41F8C}" srcOrd="0" destOrd="0" presId="urn:microsoft.com/office/officeart/2005/8/layout/vList6"/>
    <dgm:cxn modelId="{FFC76293-459D-4A27-9F8C-E3979A9028BA}" type="presParOf" srcId="{53365BDC-2976-4B71-8D29-4585BE5CFEFB}" destId="{99BA1ACC-7B4B-44C8-A3AD-E030FAE2E69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1106EF4-74BA-4A9C-9756-EA5CFF119E20}" type="doc">
      <dgm:prSet loTypeId="urn:microsoft.com/office/officeart/2005/8/layout/vList6" loCatId="process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788A7067-9723-4B82-B8C7-CBC3CC4937EC}">
      <dgm:prSet phldrT="[نص]" custT="1"/>
      <dgm:spPr/>
      <dgm:t>
        <a:bodyPr/>
        <a:lstStyle/>
        <a:p>
          <a:pPr rtl="1"/>
          <a:r>
            <a:rPr lang="ar-SA" sz="2400" b="1" smtClean="0">
              <a:solidFill>
                <a:schemeClr val="tx1"/>
              </a:solidFill>
            </a:rPr>
            <a:t>المعدات والمباني والممتلكات</a:t>
          </a:r>
          <a:endParaRPr lang="ar-SA" sz="2400" b="1" dirty="0">
            <a:solidFill>
              <a:schemeClr val="tx1"/>
            </a:solidFill>
          </a:endParaRPr>
        </a:p>
      </dgm:t>
    </dgm:pt>
    <dgm:pt modelId="{D70AAA59-E812-4D1C-9AFA-C8329078DF9D}" type="parTrans" cxnId="{F0ED3D92-2D11-42FA-B16F-5D01966FECED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CC5F5CF1-D291-4310-9B94-05DE6EE0DF50}" type="sibTrans" cxnId="{F0ED3D92-2D11-42FA-B16F-5D01966FECED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9FB96A12-6FA8-4B8F-96FD-46D7FC921947}">
      <dgm:prSet phldrT="[نص]" custT="1"/>
      <dgm:spPr/>
      <dgm:t>
        <a:bodyPr/>
        <a:lstStyle/>
        <a:p>
          <a:pPr rtl="1"/>
          <a:r>
            <a:rPr lang="ar-SA" sz="2400" b="1" dirty="0" smtClean="0">
              <a:solidFill>
                <a:schemeClr val="tx1"/>
              </a:solidFill>
            </a:rPr>
            <a:t>الاراضى </a:t>
          </a:r>
          <a:endParaRPr lang="ar-SA" sz="2400" b="1" dirty="0">
            <a:solidFill>
              <a:schemeClr val="tx1"/>
            </a:solidFill>
          </a:endParaRPr>
        </a:p>
      </dgm:t>
    </dgm:pt>
    <dgm:pt modelId="{AE47E257-00F8-4CE6-9F10-2335F3E04211}" type="parTrans" cxnId="{D43C0CBD-84AB-487F-A4D2-E3994AC0881D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1FFBE52D-3465-4B13-A194-380161E5A8BA}" type="sibTrans" cxnId="{D43C0CBD-84AB-487F-A4D2-E3994AC0881D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3B6EDBF9-7201-4A82-932A-F4028446986D}">
      <dgm:prSet phldrT="[نص]"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تستخدم فى الانشطة التشغيلية للشركة ، وبشكل عام يتم توزيع تكلفة الاصل على السنوات التى تشكل عمرها الانتاجى من خلال ما يسمى بالاهلاك وتظهر فى الميزانية بالتكلفة مطروح منها الاهلاك</a:t>
          </a:r>
          <a:endParaRPr lang="ar-SA" sz="2000" b="1" dirty="0">
            <a:solidFill>
              <a:schemeClr val="tx1"/>
            </a:solidFill>
          </a:endParaRPr>
        </a:p>
      </dgm:t>
    </dgm:pt>
    <dgm:pt modelId="{EDB06913-2F27-49DA-BAE8-0D125D435FF3}" type="parTrans" cxnId="{8808F552-044A-4290-B7FB-8DDD7CC7DE6F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99127B8F-FDEE-463B-8337-2C33F822E280}" type="sibTrans" cxnId="{8808F552-044A-4290-B7FB-8DDD7CC7DE6F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0B331B86-E324-4120-8945-EAA0EEAAE0AE}">
      <dgm:prSet phldrT="[نص]"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ليس لها عمر انتاجي معين و بالتالى لا يحسب لها اهلاك وتسجل بالتكلفة عند الشراء ، أما الاراضى التى تحتوى على موارد طبيعية فانه يتم توزيع تكلفة الموارد الطبيعية على السنوات التى تستنفذ خلالها الموارد</a:t>
          </a:r>
          <a:endParaRPr lang="ar-SA" sz="2000" b="1" dirty="0">
            <a:solidFill>
              <a:schemeClr val="tx1"/>
            </a:solidFill>
          </a:endParaRPr>
        </a:p>
      </dgm:t>
    </dgm:pt>
    <dgm:pt modelId="{6158DF01-6465-48FB-9E5E-F1FFFACA2F91}" type="parTrans" cxnId="{562EB8D2-4911-420F-9062-6DB2BD377752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9B8CE1DA-6239-4D7B-81D0-4886B3958600}" type="sibTrans" cxnId="{562EB8D2-4911-420F-9062-6DB2BD377752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9698AA68-5C24-487C-B01B-71C6E7C34F5F}">
      <dgm:prSet phldrT="[نص]" custT="1"/>
      <dgm:spPr/>
      <dgm:t>
        <a:bodyPr/>
        <a:lstStyle/>
        <a:p>
          <a:pPr rtl="1"/>
          <a:r>
            <a:rPr lang="ar-SA" sz="2400" b="1" smtClean="0">
              <a:solidFill>
                <a:schemeClr val="tx1"/>
              </a:solidFill>
            </a:rPr>
            <a:t>مجمع اهلاك الاصول الثابتة</a:t>
          </a:r>
          <a:endParaRPr lang="ar-SA" sz="2400" b="1" dirty="0">
            <a:solidFill>
              <a:schemeClr val="tx1"/>
            </a:solidFill>
          </a:endParaRPr>
        </a:p>
      </dgm:t>
    </dgm:pt>
    <dgm:pt modelId="{94EEBDDB-C961-4D88-9BA3-FDBA891E012B}" type="parTrans" cxnId="{03E8CF0C-BE1F-4A0B-9C6B-542AF1911B1A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90FA4EF8-808C-4F5E-BB33-28751EE154ED}" type="sibTrans" cxnId="{03E8CF0C-BE1F-4A0B-9C6B-542AF1911B1A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CA05047A-2F8D-46DF-9D40-7E7B4A4DF79D}">
      <dgm:prSet phldrT="[نص]"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يعكس </a:t>
          </a:r>
          <a:r>
            <a:rPr lang="ar-SA" sz="2000" b="1" dirty="0" err="1" smtClean="0">
              <a:solidFill>
                <a:schemeClr val="tx1"/>
              </a:solidFill>
            </a:rPr>
            <a:t>اهلاك</a:t>
          </a:r>
          <a:r>
            <a:rPr lang="ar-SA" sz="2000" b="1" dirty="0" smtClean="0">
              <a:solidFill>
                <a:schemeClr val="tx1"/>
              </a:solidFill>
            </a:rPr>
            <a:t> السنوات السابقة ويزداد سنويا بمقدار </a:t>
          </a:r>
          <a:r>
            <a:rPr lang="ar-SA" sz="2000" b="1" dirty="0" err="1" smtClean="0">
              <a:solidFill>
                <a:schemeClr val="tx1"/>
              </a:solidFill>
            </a:rPr>
            <a:t>الاهلاك</a:t>
          </a:r>
          <a:endParaRPr lang="ar-SA" sz="2000" b="1" dirty="0">
            <a:solidFill>
              <a:schemeClr val="tx1"/>
            </a:solidFill>
          </a:endParaRPr>
        </a:p>
      </dgm:t>
    </dgm:pt>
    <dgm:pt modelId="{69A38EFD-9613-429D-AECE-7181559574D6}" type="parTrans" cxnId="{0BC39259-1DF0-450B-8296-C44776641F0E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A45E6A43-B504-4F93-B1DA-B6F4BF05D6DB}" type="sibTrans" cxnId="{0BC39259-1DF0-450B-8296-C44776641F0E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75357280-B745-4B49-B0B3-10B178CABAB5}">
      <dgm:prSet phldrT="[نص]" custT="1"/>
      <dgm:spPr/>
      <dgm:t>
        <a:bodyPr/>
        <a:lstStyle/>
        <a:p>
          <a:pPr rtl="1"/>
          <a:r>
            <a:rPr lang="ar-SA" sz="2400" b="1" smtClean="0">
              <a:solidFill>
                <a:schemeClr val="tx1"/>
              </a:solidFill>
            </a:rPr>
            <a:t>الاستثمارات طويلة الاجل </a:t>
          </a:r>
          <a:endParaRPr lang="ar-SA" sz="2400" b="1" dirty="0">
            <a:solidFill>
              <a:schemeClr val="tx1"/>
            </a:solidFill>
          </a:endParaRPr>
        </a:p>
      </dgm:t>
    </dgm:pt>
    <dgm:pt modelId="{35BD8AC5-B35F-4A33-B380-57C6C7CC07C4}" type="parTrans" cxnId="{5AA38B0B-6ACC-490F-8C6B-68BEBBB345CF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D29F3962-36D5-47CA-BFDC-722F5282B20A}" type="sibTrans" cxnId="{5AA38B0B-6ACC-490F-8C6B-68BEBBB345CF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7059212C-A9A9-4438-AB88-8799507D2016}">
      <dgm:prSet phldrT="[نص]"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تشمل </a:t>
          </a:r>
          <a:r>
            <a:rPr lang="ar-SA" sz="2000" b="1" dirty="0" err="1" smtClean="0">
              <a:solidFill>
                <a:schemeClr val="tx1"/>
              </a:solidFill>
            </a:rPr>
            <a:t>اسهم</a:t>
          </a:r>
          <a:r>
            <a:rPr lang="ar-SA" sz="2000" b="1" dirty="0" smtClean="0">
              <a:solidFill>
                <a:schemeClr val="tx1"/>
              </a:solidFill>
            </a:rPr>
            <a:t> شركات أخرى تشتريها الشركة وتنوى الاحتفاظ </a:t>
          </a:r>
          <a:r>
            <a:rPr lang="ar-SA" sz="2000" b="1" dirty="0" err="1" smtClean="0">
              <a:solidFill>
                <a:schemeClr val="tx1"/>
              </a:solidFill>
            </a:rPr>
            <a:t>بها</a:t>
          </a:r>
          <a:r>
            <a:rPr lang="ar-SA" sz="2000" b="1" dirty="0" smtClean="0">
              <a:solidFill>
                <a:schemeClr val="tx1"/>
              </a:solidFill>
            </a:rPr>
            <a:t> لأكثر من سنة مالية واحدة </a:t>
          </a:r>
          <a:endParaRPr lang="ar-SA" sz="2000" b="1" dirty="0">
            <a:solidFill>
              <a:schemeClr val="tx1"/>
            </a:solidFill>
          </a:endParaRPr>
        </a:p>
      </dgm:t>
    </dgm:pt>
    <dgm:pt modelId="{3601DC71-7C0B-421E-AA55-BA9EF2FCA74D}" type="parTrans" cxnId="{30995E36-5288-482C-AD46-72E93CDE2276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DCEF9C24-8068-4708-92C5-BDE030494EDA}" type="sibTrans" cxnId="{30995E36-5288-482C-AD46-72E93CDE2276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8EA57D91-F407-40D1-AF5A-DFC5A56A1637}">
      <dgm:prSet phldrT="[نص]" custT="1"/>
      <dgm:spPr/>
      <dgm:t>
        <a:bodyPr/>
        <a:lstStyle/>
        <a:p>
          <a:pPr rtl="1"/>
          <a:r>
            <a:rPr lang="ar-SA" sz="2400" b="1" smtClean="0">
              <a:solidFill>
                <a:schemeClr val="tx1"/>
              </a:solidFill>
            </a:rPr>
            <a:t>الاصول غير الملوسة</a:t>
          </a:r>
          <a:endParaRPr lang="ar-SA" sz="2400" b="1" dirty="0">
            <a:solidFill>
              <a:schemeClr val="tx1"/>
            </a:solidFill>
          </a:endParaRPr>
        </a:p>
      </dgm:t>
    </dgm:pt>
    <dgm:pt modelId="{10791CFC-C6C5-4507-A8B2-34EECB775C54}" type="parTrans" cxnId="{0D1196BD-A1F7-4DBE-8422-157C51B05642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858910FB-112E-4244-81F1-E338C21F11CD}" type="sibTrans" cxnId="{0D1196BD-A1F7-4DBE-8422-157C51B05642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43FD9BBD-C11E-472B-906B-2E8ADAF7B095}">
      <dgm:prSet phldrT="[نص]"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تشمل شهرة المحل وحقوق الاختراع والعلامات التجارية وتتميز بصعوبة التحقق من وجودها </a:t>
          </a:r>
          <a:r>
            <a:rPr lang="ar-SA" sz="2000" b="1" dirty="0" err="1" smtClean="0">
              <a:solidFill>
                <a:schemeClr val="tx1"/>
              </a:solidFill>
            </a:rPr>
            <a:t>المادى</a:t>
          </a:r>
          <a:r>
            <a:rPr lang="ar-SA" sz="2000" b="1" dirty="0" smtClean="0">
              <a:solidFill>
                <a:schemeClr val="tx1"/>
              </a:solidFill>
            </a:rPr>
            <a:t> ويصعب </a:t>
          </a:r>
          <a:r>
            <a:rPr lang="ar-SA" sz="2000" b="1" dirty="0" err="1" smtClean="0">
              <a:solidFill>
                <a:schemeClr val="tx1"/>
              </a:solidFill>
            </a:rPr>
            <a:t>تقدرير</a:t>
          </a:r>
          <a:r>
            <a:rPr lang="ar-SA" sz="2000" b="1" dirty="0" smtClean="0">
              <a:solidFill>
                <a:schemeClr val="tx1"/>
              </a:solidFill>
            </a:rPr>
            <a:t> منافعها المستقبلية وتثبت بالتكلفة عند الشراء </a:t>
          </a:r>
          <a:endParaRPr lang="ar-SA" sz="2000" b="1" dirty="0">
            <a:solidFill>
              <a:schemeClr val="tx1"/>
            </a:solidFill>
          </a:endParaRPr>
        </a:p>
      </dgm:t>
    </dgm:pt>
    <dgm:pt modelId="{2F002618-F750-42AA-88CD-523B7E86E902}" type="parTrans" cxnId="{FAECEA1C-ABDA-487F-8655-F845429406A7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9DC636A7-E074-4F45-81B9-9C18DCFCC323}" type="sibTrans" cxnId="{FAECEA1C-ABDA-487F-8655-F845429406A7}">
      <dgm:prSet/>
      <dgm:spPr/>
      <dgm:t>
        <a:bodyPr/>
        <a:lstStyle/>
        <a:p>
          <a:pPr rtl="1"/>
          <a:endParaRPr lang="ar-SA" sz="2000" b="1">
            <a:solidFill>
              <a:schemeClr val="tx1"/>
            </a:solidFill>
          </a:endParaRPr>
        </a:p>
      </dgm:t>
    </dgm:pt>
    <dgm:pt modelId="{5174FD93-61D9-4301-A5F5-80898D5FBC6C}" type="pres">
      <dgm:prSet presAssocID="{81106EF4-74BA-4A9C-9756-EA5CFF119E20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B583A73D-CCB4-4F68-AC18-DA144853DA08}" type="pres">
      <dgm:prSet presAssocID="{788A7067-9723-4B82-B8C7-CBC3CC4937EC}" presName="linNode" presStyleCnt="0"/>
      <dgm:spPr/>
      <dgm:t>
        <a:bodyPr/>
        <a:lstStyle/>
        <a:p>
          <a:endParaRPr lang="en-US"/>
        </a:p>
      </dgm:t>
    </dgm:pt>
    <dgm:pt modelId="{DF60ADE5-8A91-485A-B2CE-BB4AB7359A08}" type="pres">
      <dgm:prSet presAssocID="{788A7067-9723-4B82-B8C7-CBC3CC4937EC}" presName="parentShp" presStyleLbl="node1" presStyleIdx="0" presStyleCnt="5" custScaleX="4583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2B28C74-F8B7-4E5E-BC11-F22808CE5300}" type="pres">
      <dgm:prSet presAssocID="{788A7067-9723-4B82-B8C7-CBC3CC4937EC}" presName="childShp" presStyleLbl="bgAccFollowNode1" presStyleIdx="0" presStyleCnt="5" custScaleX="136112" custScaleY="8812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777CFAA-C350-407C-A89A-B9D8AF6A0FA2}" type="pres">
      <dgm:prSet presAssocID="{CC5F5CF1-D291-4310-9B94-05DE6EE0DF50}" presName="spacing" presStyleCnt="0"/>
      <dgm:spPr/>
      <dgm:t>
        <a:bodyPr/>
        <a:lstStyle/>
        <a:p>
          <a:endParaRPr lang="en-US"/>
        </a:p>
      </dgm:t>
    </dgm:pt>
    <dgm:pt modelId="{44573A9A-51C6-428C-8B87-4830C3B21523}" type="pres">
      <dgm:prSet presAssocID="{9FB96A12-6FA8-4B8F-96FD-46D7FC921947}" presName="linNode" presStyleCnt="0"/>
      <dgm:spPr/>
      <dgm:t>
        <a:bodyPr/>
        <a:lstStyle/>
        <a:p>
          <a:endParaRPr lang="en-US"/>
        </a:p>
      </dgm:t>
    </dgm:pt>
    <dgm:pt modelId="{87A03D29-FEF9-4DC5-96DD-DEF7DCF8C60A}" type="pres">
      <dgm:prSet presAssocID="{9FB96A12-6FA8-4B8F-96FD-46D7FC921947}" presName="parentShp" presStyleLbl="node1" presStyleIdx="1" presStyleCnt="5" custScaleX="4583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C6C55B4-412E-47D5-B967-67D7B5BCDF81}" type="pres">
      <dgm:prSet presAssocID="{9FB96A12-6FA8-4B8F-96FD-46D7FC921947}" presName="childShp" presStyleLbl="bgAccFollowNode1" presStyleIdx="1" presStyleCnt="5" custScaleX="136112" custScaleY="10716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78223C1-F047-4833-9A3B-DA75453D19FE}" type="pres">
      <dgm:prSet presAssocID="{1FFBE52D-3465-4B13-A194-380161E5A8BA}" presName="spacing" presStyleCnt="0"/>
      <dgm:spPr/>
      <dgm:t>
        <a:bodyPr/>
        <a:lstStyle/>
        <a:p>
          <a:endParaRPr lang="en-US"/>
        </a:p>
      </dgm:t>
    </dgm:pt>
    <dgm:pt modelId="{6E46B717-3DF3-490F-BC4B-A93C2FC9B3B9}" type="pres">
      <dgm:prSet presAssocID="{9698AA68-5C24-487C-B01B-71C6E7C34F5F}" presName="linNode" presStyleCnt="0"/>
      <dgm:spPr/>
      <dgm:t>
        <a:bodyPr/>
        <a:lstStyle/>
        <a:p>
          <a:endParaRPr lang="en-US"/>
        </a:p>
      </dgm:t>
    </dgm:pt>
    <dgm:pt modelId="{C5E2AD47-9586-4867-8672-ED32709947FB}" type="pres">
      <dgm:prSet presAssocID="{9698AA68-5C24-487C-B01B-71C6E7C34F5F}" presName="parentShp" presStyleLbl="node1" presStyleIdx="2" presStyleCnt="5" custScaleX="4583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3BBE040-807C-4AA9-8F91-61531BA4A7FC}" type="pres">
      <dgm:prSet presAssocID="{9698AA68-5C24-487C-B01B-71C6E7C34F5F}" presName="childShp" presStyleLbl="bgAccFollowNode1" presStyleIdx="2" presStyleCnt="5" custScaleX="136112" custScaleY="90484" custLinFactNeighborX="2084" custLinFactNeighborY="-526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943655C-207A-4627-B11A-61686337B40A}" type="pres">
      <dgm:prSet presAssocID="{90FA4EF8-808C-4F5E-BB33-28751EE154ED}" presName="spacing" presStyleCnt="0"/>
      <dgm:spPr/>
      <dgm:t>
        <a:bodyPr/>
        <a:lstStyle/>
        <a:p>
          <a:endParaRPr lang="en-US"/>
        </a:p>
      </dgm:t>
    </dgm:pt>
    <dgm:pt modelId="{7469D9D3-B9BC-4AD9-9C55-A9AD4C1A8021}" type="pres">
      <dgm:prSet presAssocID="{75357280-B745-4B49-B0B3-10B178CABAB5}" presName="linNode" presStyleCnt="0"/>
      <dgm:spPr/>
      <dgm:t>
        <a:bodyPr/>
        <a:lstStyle/>
        <a:p>
          <a:endParaRPr lang="en-US"/>
        </a:p>
      </dgm:t>
    </dgm:pt>
    <dgm:pt modelId="{0FA25E40-ABA2-4CBD-A5B5-607DBE00F1F4}" type="pres">
      <dgm:prSet presAssocID="{75357280-B745-4B49-B0B3-10B178CABAB5}" presName="parentShp" presStyleLbl="node1" presStyleIdx="3" presStyleCnt="5" custScaleX="4583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6CB3E41-A5AD-4B5A-BCD3-53C2F7E903EB}" type="pres">
      <dgm:prSet presAssocID="{75357280-B745-4B49-B0B3-10B178CABAB5}" presName="childShp" presStyleLbl="bgAccFollowNode1" presStyleIdx="3" presStyleCnt="5" custScaleX="136112" custScaleY="9822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8AC98B1-45AC-490A-B847-7FD92348CC0D}" type="pres">
      <dgm:prSet presAssocID="{D29F3962-36D5-47CA-BFDC-722F5282B20A}" presName="spacing" presStyleCnt="0"/>
      <dgm:spPr/>
      <dgm:t>
        <a:bodyPr/>
        <a:lstStyle/>
        <a:p>
          <a:endParaRPr lang="en-US"/>
        </a:p>
      </dgm:t>
    </dgm:pt>
    <dgm:pt modelId="{53365BDC-2976-4B71-8D29-4585BE5CFEFB}" type="pres">
      <dgm:prSet presAssocID="{8EA57D91-F407-40D1-AF5A-DFC5A56A1637}" presName="linNode" presStyleCnt="0"/>
      <dgm:spPr/>
      <dgm:t>
        <a:bodyPr/>
        <a:lstStyle/>
        <a:p>
          <a:endParaRPr lang="en-US"/>
        </a:p>
      </dgm:t>
    </dgm:pt>
    <dgm:pt modelId="{7009859C-CF7C-4C2B-9A15-CCA070D41F8C}" type="pres">
      <dgm:prSet presAssocID="{8EA57D91-F407-40D1-AF5A-DFC5A56A1637}" presName="parentShp" presStyleLbl="node1" presStyleIdx="4" presStyleCnt="5" custScaleX="4583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9BA1ACC-7B4B-44C8-A3AD-E030FAE2E69F}" type="pres">
      <dgm:prSet presAssocID="{8EA57D91-F407-40D1-AF5A-DFC5A56A1637}" presName="childShp" presStyleLbl="bgAccFollowNode1" presStyleIdx="4" presStyleCnt="5" custScaleX="13611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FEC440B2-CE7D-4844-BC7A-0D693A105662}" type="presOf" srcId="{7059212C-A9A9-4438-AB88-8799507D2016}" destId="{86CB3E41-A5AD-4B5A-BCD3-53C2F7E903EB}" srcOrd="0" destOrd="0" presId="urn:microsoft.com/office/officeart/2005/8/layout/vList6"/>
    <dgm:cxn modelId="{F0ED3D92-2D11-42FA-B16F-5D01966FECED}" srcId="{81106EF4-74BA-4A9C-9756-EA5CFF119E20}" destId="{788A7067-9723-4B82-B8C7-CBC3CC4937EC}" srcOrd="0" destOrd="0" parTransId="{D70AAA59-E812-4D1C-9AFA-C8329078DF9D}" sibTransId="{CC5F5CF1-D291-4310-9B94-05DE6EE0DF50}"/>
    <dgm:cxn modelId="{4557D550-13EC-4073-B98E-C9EDEF9E31E0}" type="presOf" srcId="{43FD9BBD-C11E-472B-906B-2E8ADAF7B095}" destId="{99BA1ACC-7B4B-44C8-A3AD-E030FAE2E69F}" srcOrd="0" destOrd="0" presId="urn:microsoft.com/office/officeart/2005/8/layout/vList6"/>
    <dgm:cxn modelId="{CE90EF05-2A99-4B03-AA95-6F38FE9CC8BA}" type="presOf" srcId="{788A7067-9723-4B82-B8C7-CBC3CC4937EC}" destId="{DF60ADE5-8A91-485A-B2CE-BB4AB7359A08}" srcOrd="0" destOrd="0" presId="urn:microsoft.com/office/officeart/2005/8/layout/vList6"/>
    <dgm:cxn modelId="{25C8D37A-75DF-4EE7-8674-04364E93BAD3}" type="presOf" srcId="{0B331B86-E324-4120-8945-EAA0EEAAE0AE}" destId="{3C6C55B4-412E-47D5-B967-67D7B5BCDF81}" srcOrd="0" destOrd="0" presId="urn:microsoft.com/office/officeart/2005/8/layout/vList6"/>
    <dgm:cxn modelId="{FAECEA1C-ABDA-487F-8655-F845429406A7}" srcId="{8EA57D91-F407-40D1-AF5A-DFC5A56A1637}" destId="{43FD9BBD-C11E-472B-906B-2E8ADAF7B095}" srcOrd="0" destOrd="0" parTransId="{2F002618-F750-42AA-88CD-523B7E86E902}" sibTransId="{9DC636A7-E074-4F45-81B9-9C18DCFCC323}"/>
    <dgm:cxn modelId="{30995E36-5288-482C-AD46-72E93CDE2276}" srcId="{75357280-B745-4B49-B0B3-10B178CABAB5}" destId="{7059212C-A9A9-4438-AB88-8799507D2016}" srcOrd="0" destOrd="0" parTransId="{3601DC71-7C0B-421E-AA55-BA9EF2FCA74D}" sibTransId="{DCEF9C24-8068-4708-92C5-BDE030494EDA}"/>
    <dgm:cxn modelId="{5C3820F8-9434-4265-B907-A0E0B18CC7D2}" type="presOf" srcId="{3B6EDBF9-7201-4A82-932A-F4028446986D}" destId="{B2B28C74-F8B7-4E5E-BC11-F22808CE5300}" srcOrd="0" destOrd="0" presId="urn:microsoft.com/office/officeart/2005/8/layout/vList6"/>
    <dgm:cxn modelId="{3A96A7B4-198B-4D60-9C3E-B4BC84BD7611}" type="presOf" srcId="{9698AA68-5C24-487C-B01B-71C6E7C34F5F}" destId="{C5E2AD47-9586-4867-8672-ED32709947FB}" srcOrd="0" destOrd="0" presId="urn:microsoft.com/office/officeart/2005/8/layout/vList6"/>
    <dgm:cxn modelId="{A3D29CDA-8F5C-49AD-B207-EC779C7BBC30}" type="presOf" srcId="{CA05047A-2F8D-46DF-9D40-7E7B4A4DF79D}" destId="{73BBE040-807C-4AA9-8F91-61531BA4A7FC}" srcOrd="0" destOrd="0" presId="urn:microsoft.com/office/officeart/2005/8/layout/vList6"/>
    <dgm:cxn modelId="{562EB8D2-4911-420F-9062-6DB2BD377752}" srcId="{9FB96A12-6FA8-4B8F-96FD-46D7FC921947}" destId="{0B331B86-E324-4120-8945-EAA0EEAAE0AE}" srcOrd="0" destOrd="0" parTransId="{6158DF01-6465-48FB-9E5E-F1FFFACA2F91}" sibTransId="{9B8CE1DA-6239-4D7B-81D0-4886B3958600}"/>
    <dgm:cxn modelId="{D43C0CBD-84AB-487F-A4D2-E3994AC0881D}" srcId="{81106EF4-74BA-4A9C-9756-EA5CFF119E20}" destId="{9FB96A12-6FA8-4B8F-96FD-46D7FC921947}" srcOrd="1" destOrd="0" parTransId="{AE47E257-00F8-4CE6-9F10-2335F3E04211}" sibTransId="{1FFBE52D-3465-4B13-A194-380161E5A8BA}"/>
    <dgm:cxn modelId="{E0E3A28C-BFDA-4C9F-87CF-B11059BA5A96}" type="presOf" srcId="{75357280-B745-4B49-B0B3-10B178CABAB5}" destId="{0FA25E40-ABA2-4CBD-A5B5-607DBE00F1F4}" srcOrd="0" destOrd="0" presId="urn:microsoft.com/office/officeart/2005/8/layout/vList6"/>
    <dgm:cxn modelId="{664302A7-C232-455C-9D12-DB7E66CD71D7}" type="presOf" srcId="{8EA57D91-F407-40D1-AF5A-DFC5A56A1637}" destId="{7009859C-CF7C-4C2B-9A15-CCA070D41F8C}" srcOrd="0" destOrd="0" presId="urn:microsoft.com/office/officeart/2005/8/layout/vList6"/>
    <dgm:cxn modelId="{5AA38B0B-6ACC-490F-8C6B-68BEBBB345CF}" srcId="{81106EF4-74BA-4A9C-9756-EA5CFF119E20}" destId="{75357280-B745-4B49-B0B3-10B178CABAB5}" srcOrd="3" destOrd="0" parTransId="{35BD8AC5-B35F-4A33-B380-57C6C7CC07C4}" sibTransId="{D29F3962-36D5-47CA-BFDC-722F5282B20A}"/>
    <dgm:cxn modelId="{03E8CF0C-BE1F-4A0B-9C6B-542AF1911B1A}" srcId="{81106EF4-74BA-4A9C-9756-EA5CFF119E20}" destId="{9698AA68-5C24-487C-B01B-71C6E7C34F5F}" srcOrd="2" destOrd="0" parTransId="{94EEBDDB-C961-4D88-9BA3-FDBA891E012B}" sibTransId="{90FA4EF8-808C-4F5E-BB33-28751EE154ED}"/>
    <dgm:cxn modelId="{A7E2D72D-E7C9-4D7C-ADFB-E319968634DF}" type="presOf" srcId="{81106EF4-74BA-4A9C-9756-EA5CFF119E20}" destId="{5174FD93-61D9-4301-A5F5-80898D5FBC6C}" srcOrd="0" destOrd="0" presId="urn:microsoft.com/office/officeart/2005/8/layout/vList6"/>
    <dgm:cxn modelId="{0D1196BD-A1F7-4DBE-8422-157C51B05642}" srcId="{81106EF4-74BA-4A9C-9756-EA5CFF119E20}" destId="{8EA57D91-F407-40D1-AF5A-DFC5A56A1637}" srcOrd="4" destOrd="0" parTransId="{10791CFC-C6C5-4507-A8B2-34EECB775C54}" sibTransId="{858910FB-112E-4244-81F1-E338C21F11CD}"/>
    <dgm:cxn modelId="{F33736A8-44DC-4527-B16A-402C97FD9A41}" type="presOf" srcId="{9FB96A12-6FA8-4B8F-96FD-46D7FC921947}" destId="{87A03D29-FEF9-4DC5-96DD-DEF7DCF8C60A}" srcOrd="0" destOrd="0" presId="urn:microsoft.com/office/officeart/2005/8/layout/vList6"/>
    <dgm:cxn modelId="{0BC39259-1DF0-450B-8296-C44776641F0E}" srcId="{9698AA68-5C24-487C-B01B-71C6E7C34F5F}" destId="{CA05047A-2F8D-46DF-9D40-7E7B4A4DF79D}" srcOrd="0" destOrd="0" parTransId="{69A38EFD-9613-429D-AECE-7181559574D6}" sibTransId="{A45E6A43-B504-4F93-B1DA-B6F4BF05D6DB}"/>
    <dgm:cxn modelId="{8808F552-044A-4290-B7FB-8DDD7CC7DE6F}" srcId="{788A7067-9723-4B82-B8C7-CBC3CC4937EC}" destId="{3B6EDBF9-7201-4A82-932A-F4028446986D}" srcOrd="0" destOrd="0" parTransId="{EDB06913-2F27-49DA-BAE8-0D125D435FF3}" sibTransId="{99127B8F-FDEE-463B-8337-2C33F822E280}"/>
    <dgm:cxn modelId="{65A59592-1EEA-4C8C-AC55-30EE90DAC467}" type="presParOf" srcId="{5174FD93-61D9-4301-A5F5-80898D5FBC6C}" destId="{B583A73D-CCB4-4F68-AC18-DA144853DA08}" srcOrd="0" destOrd="0" presId="urn:microsoft.com/office/officeart/2005/8/layout/vList6"/>
    <dgm:cxn modelId="{F5758122-4686-45DA-82A9-FCE980D18F79}" type="presParOf" srcId="{B583A73D-CCB4-4F68-AC18-DA144853DA08}" destId="{DF60ADE5-8A91-485A-B2CE-BB4AB7359A08}" srcOrd="0" destOrd="0" presId="urn:microsoft.com/office/officeart/2005/8/layout/vList6"/>
    <dgm:cxn modelId="{4373241F-31D6-46BA-9C9C-F908181CC4AE}" type="presParOf" srcId="{B583A73D-CCB4-4F68-AC18-DA144853DA08}" destId="{B2B28C74-F8B7-4E5E-BC11-F22808CE5300}" srcOrd="1" destOrd="0" presId="urn:microsoft.com/office/officeart/2005/8/layout/vList6"/>
    <dgm:cxn modelId="{0F8EC982-D84B-4DA0-9267-BE0775ADA9D2}" type="presParOf" srcId="{5174FD93-61D9-4301-A5F5-80898D5FBC6C}" destId="{5777CFAA-C350-407C-A89A-B9D8AF6A0FA2}" srcOrd="1" destOrd="0" presId="urn:microsoft.com/office/officeart/2005/8/layout/vList6"/>
    <dgm:cxn modelId="{557422FA-2F71-443E-A976-6EED6FD46840}" type="presParOf" srcId="{5174FD93-61D9-4301-A5F5-80898D5FBC6C}" destId="{44573A9A-51C6-428C-8B87-4830C3B21523}" srcOrd="2" destOrd="0" presId="urn:microsoft.com/office/officeart/2005/8/layout/vList6"/>
    <dgm:cxn modelId="{5B825F1C-68BC-4D94-AD90-C5B322DDCBE0}" type="presParOf" srcId="{44573A9A-51C6-428C-8B87-4830C3B21523}" destId="{87A03D29-FEF9-4DC5-96DD-DEF7DCF8C60A}" srcOrd="0" destOrd="0" presId="urn:microsoft.com/office/officeart/2005/8/layout/vList6"/>
    <dgm:cxn modelId="{76646709-CEE3-4835-953A-C434D2ED5C58}" type="presParOf" srcId="{44573A9A-51C6-428C-8B87-4830C3B21523}" destId="{3C6C55B4-412E-47D5-B967-67D7B5BCDF81}" srcOrd="1" destOrd="0" presId="urn:microsoft.com/office/officeart/2005/8/layout/vList6"/>
    <dgm:cxn modelId="{B9072063-C266-4016-ADB2-A10F037B169E}" type="presParOf" srcId="{5174FD93-61D9-4301-A5F5-80898D5FBC6C}" destId="{778223C1-F047-4833-9A3B-DA75453D19FE}" srcOrd="3" destOrd="0" presId="urn:microsoft.com/office/officeart/2005/8/layout/vList6"/>
    <dgm:cxn modelId="{DCE2C5AF-960E-41BC-9271-56D3B60BBD4B}" type="presParOf" srcId="{5174FD93-61D9-4301-A5F5-80898D5FBC6C}" destId="{6E46B717-3DF3-490F-BC4B-A93C2FC9B3B9}" srcOrd="4" destOrd="0" presId="urn:microsoft.com/office/officeart/2005/8/layout/vList6"/>
    <dgm:cxn modelId="{61605355-E3E2-471A-9112-8158A6F4B447}" type="presParOf" srcId="{6E46B717-3DF3-490F-BC4B-A93C2FC9B3B9}" destId="{C5E2AD47-9586-4867-8672-ED32709947FB}" srcOrd="0" destOrd="0" presId="urn:microsoft.com/office/officeart/2005/8/layout/vList6"/>
    <dgm:cxn modelId="{DC36D208-376D-4A9E-8275-0FA196024B06}" type="presParOf" srcId="{6E46B717-3DF3-490F-BC4B-A93C2FC9B3B9}" destId="{73BBE040-807C-4AA9-8F91-61531BA4A7FC}" srcOrd="1" destOrd="0" presId="urn:microsoft.com/office/officeart/2005/8/layout/vList6"/>
    <dgm:cxn modelId="{7C7EA806-E50B-44C4-AF0B-975035F9E12B}" type="presParOf" srcId="{5174FD93-61D9-4301-A5F5-80898D5FBC6C}" destId="{F943655C-207A-4627-B11A-61686337B40A}" srcOrd="5" destOrd="0" presId="urn:microsoft.com/office/officeart/2005/8/layout/vList6"/>
    <dgm:cxn modelId="{645DB146-7D65-4187-8EA8-80AB5025828E}" type="presParOf" srcId="{5174FD93-61D9-4301-A5F5-80898D5FBC6C}" destId="{7469D9D3-B9BC-4AD9-9C55-A9AD4C1A8021}" srcOrd="6" destOrd="0" presId="urn:microsoft.com/office/officeart/2005/8/layout/vList6"/>
    <dgm:cxn modelId="{E6DB0F33-92C4-40BE-A9E9-A4722065A79C}" type="presParOf" srcId="{7469D9D3-B9BC-4AD9-9C55-A9AD4C1A8021}" destId="{0FA25E40-ABA2-4CBD-A5B5-607DBE00F1F4}" srcOrd="0" destOrd="0" presId="urn:microsoft.com/office/officeart/2005/8/layout/vList6"/>
    <dgm:cxn modelId="{59BF3909-133D-45EB-B364-AE41A5366572}" type="presParOf" srcId="{7469D9D3-B9BC-4AD9-9C55-A9AD4C1A8021}" destId="{86CB3E41-A5AD-4B5A-BCD3-53C2F7E903EB}" srcOrd="1" destOrd="0" presId="urn:microsoft.com/office/officeart/2005/8/layout/vList6"/>
    <dgm:cxn modelId="{AE79C26A-D949-47E1-8000-40B72AA9BFD0}" type="presParOf" srcId="{5174FD93-61D9-4301-A5F5-80898D5FBC6C}" destId="{F8AC98B1-45AC-490A-B847-7FD92348CC0D}" srcOrd="7" destOrd="0" presId="urn:microsoft.com/office/officeart/2005/8/layout/vList6"/>
    <dgm:cxn modelId="{F62C0DB8-622E-46DF-9FC4-9B488A9BFD98}" type="presParOf" srcId="{5174FD93-61D9-4301-A5F5-80898D5FBC6C}" destId="{53365BDC-2976-4B71-8D29-4585BE5CFEFB}" srcOrd="8" destOrd="0" presId="urn:microsoft.com/office/officeart/2005/8/layout/vList6"/>
    <dgm:cxn modelId="{9811C795-1ED9-4CFB-BC45-70B20DD9648C}" type="presParOf" srcId="{53365BDC-2976-4B71-8D29-4585BE5CFEFB}" destId="{7009859C-CF7C-4C2B-9A15-CCA070D41F8C}" srcOrd="0" destOrd="0" presId="urn:microsoft.com/office/officeart/2005/8/layout/vList6"/>
    <dgm:cxn modelId="{F9D096B9-342B-4A00-9F2C-216EE89795A4}" type="presParOf" srcId="{53365BDC-2976-4B71-8D29-4585BE5CFEFB}" destId="{99BA1ACC-7B4B-44C8-A3AD-E030FAE2E69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9E80146-E4F5-4D56-B7BC-26D1A78D3346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65D68122-3245-421B-BB54-ECE7E1A2629A}">
      <dgm:prSet phldrT="[نص]" custT="1"/>
      <dgm:spPr/>
      <dgm:t>
        <a:bodyPr/>
        <a:lstStyle/>
        <a:p>
          <a:pPr rtl="1"/>
          <a:r>
            <a:rPr lang="ar-SA" sz="2000" b="1" smtClean="0"/>
            <a:t>الالتزامات</a:t>
          </a:r>
          <a:endParaRPr lang="ar-SA" sz="2000" b="1" dirty="0"/>
        </a:p>
      </dgm:t>
    </dgm:pt>
    <dgm:pt modelId="{9DF573E8-63B5-499B-BA26-4008FE714B23}" type="parTrans" cxnId="{50E1A6F9-133A-4593-ABDC-8678397313C3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FF58FF12-5908-4BC0-8C29-ABE33751F0DA}" type="sibTrans" cxnId="{50E1A6F9-133A-4593-ABDC-8678397313C3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00055442-71A1-47EB-98F0-D699F4DC487E}">
      <dgm:prSet phldrT="[نص]" custT="1"/>
      <dgm:spPr/>
      <dgm:t>
        <a:bodyPr/>
        <a:lstStyle/>
        <a:p>
          <a:pPr rtl="1"/>
          <a:r>
            <a:rPr lang="ar-SA" sz="2000" b="1" smtClean="0"/>
            <a:t>الالتزامات طويلة الاجل</a:t>
          </a:r>
        </a:p>
        <a:p>
          <a:pPr rtl="1"/>
          <a:r>
            <a:rPr lang="ar-SA" sz="2000" b="1" smtClean="0"/>
            <a:t>تمثل حقوق الغير في ذمة الشركة التي لا يتوقع تسويتها خلال سنة واحدة .</a:t>
          </a:r>
          <a:endParaRPr lang="ar-SA" sz="2000" b="1" dirty="0" smtClean="0"/>
        </a:p>
      </dgm:t>
    </dgm:pt>
    <dgm:pt modelId="{92E12C04-8E7F-46F0-8876-0F602C3C59B4}" type="parTrans" cxnId="{BDE81A9C-D395-4F41-BB5A-0FE2BD2C5E7C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4A5CD081-A80D-4AD6-A9B7-B555F43013DD}" type="sibTrans" cxnId="{BDE81A9C-D395-4F41-BB5A-0FE2BD2C5E7C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15BC5108-9673-4458-9449-0B3B08386160}">
      <dgm:prSet phldrT="[نص]" custT="1"/>
      <dgm:spPr/>
      <dgm:t>
        <a:bodyPr/>
        <a:lstStyle/>
        <a:p>
          <a:pPr rtl="1"/>
          <a:r>
            <a:rPr lang="ar-SA" sz="2000" b="1" smtClean="0"/>
            <a:t>الالتزامات المتداولة</a:t>
          </a:r>
        </a:p>
        <a:p>
          <a:pPr rtl="1"/>
          <a:r>
            <a:rPr lang="ar-SA" sz="2000" b="1" smtClean="0"/>
            <a:t>حقوق الغير في ذمة الشركة والمتوقع تسويتها خلال سنة واحدة ، ويتم تسويتها اما بالاصول المتداولة أو من خلال التزامات جديدة </a:t>
          </a:r>
          <a:endParaRPr lang="ar-SA" sz="2000" b="1" dirty="0"/>
        </a:p>
      </dgm:t>
    </dgm:pt>
    <dgm:pt modelId="{C0548B60-DF47-46A5-B58D-4EF9572B8791}" type="parTrans" cxnId="{DEEC3D8E-82E1-4E73-B39E-5373663B44C2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A89A9FA5-67E9-4A21-83EF-92E0BBC2E222}" type="sibTrans" cxnId="{DEEC3D8E-82E1-4E73-B39E-5373663B44C2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90839AEB-2C31-4330-86E4-D58FC98B0361}">
      <dgm:prSet phldrT="[نص]" custT="1"/>
      <dgm:spPr/>
      <dgm:t>
        <a:bodyPr/>
        <a:lstStyle/>
        <a:p>
          <a:pPr rtl="1"/>
          <a:r>
            <a:rPr lang="ar-SA" sz="2000" b="1" smtClean="0"/>
            <a:t>السندات</a:t>
          </a:r>
          <a:endParaRPr lang="ar-SA" sz="2000" b="1" dirty="0"/>
        </a:p>
      </dgm:t>
    </dgm:pt>
    <dgm:pt modelId="{DFB00C49-908C-4CBC-9DBB-BB1090AD9261}" type="parTrans" cxnId="{65906EB7-9EC1-40F4-BEEB-9C2ABDB2A4FC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71FBEF67-CF50-4B17-871A-A8A801F320FF}" type="sibTrans" cxnId="{65906EB7-9EC1-40F4-BEEB-9C2ABDB2A4FC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0124D78E-471F-42A5-8FE9-D9AC15973E43}">
      <dgm:prSet phldrT="[نص]" custT="1"/>
      <dgm:spPr/>
      <dgm:t>
        <a:bodyPr/>
        <a:lstStyle/>
        <a:p>
          <a:pPr rtl="1"/>
          <a:r>
            <a:rPr lang="ar-SA" sz="2000" b="1" smtClean="0"/>
            <a:t>الذمم الدائنة </a:t>
          </a:r>
          <a:endParaRPr lang="ar-SA" sz="2000" b="1" dirty="0"/>
        </a:p>
      </dgm:t>
    </dgm:pt>
    <dgm:pt modelId="{370F1594-6871-47CE-A718-649A49B8E2E9}" type="parTrans" cxnId="{9B36ED66-9093-4B37-9CE1-F7747F9F35CC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2DB3A9A3-6EAD-4EAD-9EEC-CBC573E5B323}" type="sibTrans" cxnId="{9B36ED66-9093-4B37-9CE1-F7747F9F35CC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90D085EA-6FB4-4CD1-8C46-E4F7673031BA}">
      <dgm:prSet phldrT="[نص]" custT="1"/>
      <dgm:spPr/>
      <dgm:t>
        <a:bodyPr/>
        <a:lstStyle/>
        <a:p>
          <a:pPr rtl="1"/>
          <a:r>
            <a:rPr lang="ar-SA" sz="2000" b="1" smtClean="0"/>
            <a:t>الديون طويلة الاجل</a:t>
          </a:r>
          <a:endParaRPr lang="ar-SA" sz="2000" b="1" dirty="0"/>
        </a:p>
      </dgm:t>
    </dgm:pt>
    <dgm:pt modelId="{690035FB-80F0-44C6-A521-0E461B939811}" type="parTrans" cxnId="{FAF7C6AF-F453-49BD-9548-826904520E64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DC544FF9-FC6A-4710-8EA8-F96AC90B6C5B}" type="sibTrans" cxnId="{FAF7C6AF-F453-49BD-9548-826904520E64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BC5A343D-90BA-4D9E-A98A-4765873DDF06}">
      <dgm:prSet phldrT="[نص]" custT="1"/>
      <dgm:spPr/>
      <dgm:t>
        <a:bodyPr/>
        <a:lstStyle/>
        <a:p>
          <a:pPr rtl="1"/>
          <a:r>
            <a:rPr lang="ar-SA" sz="2000" b="1" smtClean="0"/>
            <a:t>اوراق الدفع</a:t>
          </a:r>
          <a:endParaRPr lang="ar-SA" sz="2000" b="1" dirty="0"/>
        </a:p>
      </dgm:t>
    </dgm:pt>
    <dgm:pt modelId="{3DCA7D74-E0FA-4DEC-A675-EF5CCB1EF565}" type="parTrans" cxnId="{A9CCBD24-99C0-4073-ACEA-BE78D95E63B4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98954B82-0246-470A-A4F7-77383AD9C5CD}" type="sibTrans" cxnId="{A9CCBD24-99C0-4073-ACEA-BE78D95E63B4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BC950595-E4EC-4654-BC14-12D95FC10C01}">
      <dgm:prSet phldrT="[نص]" custT="1"/>
      <dgm:spPr/>
      <dgm:t>
        <a:bodyPr/>
        <a:lstStyle/>
        <a:p>
          <a:pPr rtl="1"/>
          <a:r>
            <a:rPr lang="ar-SA" sz="2000" b="1" smtClean="0"/>
            <a:t>الايرادات المقبوضة مقدماً</a:t>
          </a:r>
          <a:endParaRPr lang="ar-SA" sz="2000" b="1" dirty="0"/>
        </a:p>
      </dgm:t>
    </dgm:pt>
    <dgm:pt modelId="{68E74858-9FED-4EB7-8167-17585396253B}" type="parTrans" cxnId="{087F78E9-EF9A-431F-AA65-EF35D0756798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F16A8808-0BF0-4EF0-9B8A-159D1BB301EF}" type="sibTrans" cxnId="{087F78E9-EF9A-431F-AA65-EF35D0756798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C67BA469-286F-4019-8839-D56DB74B1A63}">
      <dgm:prSet phldrT="[نص]" custT="1"/>
      <dgm:spPr/>
      <dgm:t>
        <a:bodyPr/>
        <a:lstStyle/>
        <a:p>
          <a:pPr rtl="1"/>
          <a:r>
            <a:rPr lang="ar-SA" sz="2000" b="1" smtClean="0"/>
            <a:t>الالتزامات المتداولة الأخرى </a:t>
          </a:r>
          <a:endParaRPr lang="ar-SA" sz="2000" b="1" dirty="0"/>
        </a:p>
      </dgm:t>
    </dgm:pt>
    <dgm:pt modelId="{A02CDF83-2A0B-41A0-B25E-E4C908F1F221}" type="parTrans" cxnId="{D191CD3F-1D67-4A18-80BA-749A94237C15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56EF3BED-1C0E-4A64-ABF4-4BC128967A6F}" type="sibTrans" cxnId="{D191CD3F-1D67-4A18-80BA-749A94237C15}">
      <dgm:prSet/>
      <dgm:spPr/>
      <dgm:t>
        <a:bodyPr/>
        <a:lstStyle/>
        <a:p>
          <a:pPr rtl="1"/>
          <a:endParaRPr lang="ar-SA" sz="2000">
            <a:solidFill>
              <a:schemeClr val="tx1"/>
            </a:solidFill>
          </a:endParaRPr>
        </a:p>
      </dgm:t>
    </dgm:pt>
    <dgm:pt modelId="{02094505-104D-400A-AB3E-A4BCB2A29EE9}" type="pres">
      <dgm:prSet presAssocID="{89E80146-E4F5-4D56-B7BC-26D1A78D3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0C26FF46-2F76-44B3-A704-6A7114C7C8FC}" type="pres">
      <dgm:prSet presAssocID="{65D68122-3245-421B-BB54-ECE7E1A2629A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76B2EE7-7410-4B19-BA8E-0A07D2F7909D}" type="pres">
      <dgm:prSet presAssocID="{65D68122-3245-421B-BB54-ECE7E1A2629A}" presName="rootComposite1" presStyleCnt="0"/>
      <dgm:spPr/>
      <dgm:t>
        <a:bodyPr/>
        <a:lstStyle/>
        <a:p>
          <a:endParaRPr lang="en-US"/>
        </a:p>
      </dgm:t>
    </dgm:pt>
    <dgm:pt modelId="{E0CB5021-AEE1-42B7-890E-A694B976DA5B}" type="pres">
      <dgm:prSet presAssocID="{65D68122-3245-421B-BB54-ECE7E1A2629A}" presName="rootText1" presStyleLbl="node0" presStyleIdx="0" presStyleCnt="1" custScaleX="17175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C304DE2-6B9E-47CD-AC19-10F4AA7BB1E0}" type="pres">
      <dgm:prSet presAssocID="{65D68122-3245-421B-BB54-ECE7E1A2629A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3E5E84F2-C604-4111-B66A-DC0777643CC0}" type="pres">
      <dgm:prSet presAssocID="{65D68122-3245-421B-BB54-ECE7E1A2629A}" presName="hierChild2" presStyleCnt="0"/>
      <dgm:spPr/>
      <dgm:t>
        <a:bodyPr/>
        <a:lstStyle/>
        <a:p>
          <a:endParaRPr lang="en-US"/>
        </a:p>
      </dgm:t>
    </dgm:pt>
    <dgm:pt modelId="{8BBB4F0D-B1CB-4AC4-98AF-81EF5F09D7E3}" type="pres">
      <dgm:prSet presAssocID="{92E12C04-8E7F-46F0-8876-0F602C3C59B4}" presName="Name37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38EAE7D2-C81A-4FCA-94E6-DE69C51448A9}" type="pres">
      <dgm:prSet presAssocID="{00055442-71A1-47EB-98F0-D699F4DC487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2B74989-36B1-4883-8DC7-5D66129B332A}" type="pres">
      <dgm:prSet presAssocID="{00055442-71A1-47EB-98F0-D699F4DC487E}" presName="rootComposite" presStyleCnt="0"/>
      <dgm:spPr/>
      <dgm:t>
        <a:bodyPr/>
        <a:lstStyle/>
        <a:p>
          <a:endParaRPr lang="en-US"/>
        </a:p>
      </dgm:t>
    </dgm:pt>
    <dgm:pt modelId="{9EED1836-15FB-496C-887D-38ACB8CBCDCC}" type="pres">
      <dgm:prSet presAssocID="{00055442-71A1-47EB-98F0-D699F4DC487E}" presName="rootText" presStyleLbl="node2" presStyleIdx="0" presStyleCnt="2" custScaleX="218606" custScaleY="260920" custLinFactNeighborX="-26117" custLinFactNeighborY="648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CA9B0BF-57D3-49C3-A434-6DA4AC53728D}" type="pres">
      <dgm:prSet presAssocID="{00055442-71A1-47EB-98F0-D699F4DC487E}" presName="rootConnector" presStyleLbl="node2" presStyleIdx="0" presStyleCnt="2"/>
      <dgm:spPr/>
      <dgm:t>
        <a:bodyPr/>
        <a:lstStyle/>
        <a:p>
          <a:pPr rtl="1"/>
          <a:endParaRPr lang="ar-SA"/>
        </a:p>
      </dgm:t>
    </dgm:pt>
    <dgm:pt modelId="{E7990C8D-52CE-441B-8D68-42F56117451A}" type="pres">
      <dgm:prSet presAssocID="{00055442-71A1-47EB-98F0-D699F4DC487E}" presName="hierChild4" presStyleCnt="0"/>
      <dgm:spPr/>
      <dgm:t>
        <a:bodyPr/>
        <a:lstStyle/>
        <a:p>
          <a:endParaRPr lang="en-US"/>
        </a:p>
      </dgm:t>
    </dgm:pt>
    <dgm:pt modelId="{CA750119-DF03-4448-BF29-56D7123E28DC}" type="pres">
      <dgm:prSet presAssocID="{DFB00C49-908C-4CBC-9DBB-BB1090AD9261}" presName="Name37" presStyleLbl="parChTrans1D3" presStyleIdx="0" presStyleCnt="6"/>
      <dgm:spPr/>
      <dgm:t>
        <a:bodyPr/>
        <a:lstStyle/>
        <a:p>
          <a:pPr rtl="1"/>
          <a:endParaRPr lang="ar-SA"/>
        </a:p>
      </dgm:t>
    </dgm:pt>
    <dgm:pt modelId="{F20F1662-D6F3-4F27-8318-563128D55875}" type="pres">
      <dgm:prSet presAssocID="{90839AEB-2C31-4330-86E4-D58FC98B036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AB35659-85D7-49EA-BF0C-2845BDA234D8}" type="pres">
      <dgm:prSet presAssocID="{90839AEB-2C31-4330-86E4-D58FC98B0361}" presName="rootComposite" presStyleCnt="0"/>
      <dgm:spPr/>
      <dgm:t>
        <a:bodyPr/>
        <a:lstStyle/>
        <a:p>
          <a:endParaRPr lang="en-US"/>
        </a:p>
      </dgm:t>
    </dgm:pt>
    <dgm:pt modelId="{276A462B-3F75-442C-9B84-B2568D03E2DC}" type="pres">
      <dgm:prSet presAssocID="{90839AEB-2C31-4330-86E4-D58FC98B0361}" presName="rootText" presStyleLbl="node3" presStyleIdx="0" presStyleCnt="6" custScaleX="132691" custLinFactNeighborX="-7418" custLinFactNeighborY="-304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7F83921-884F-4E99-9425-A7DAC82921A3}" type="pres">
      <dgm:prSet presAssocID="{90839AEB-2C31-4330-86E4-D58FC98B0361}" presName="rootConnector" presStyleLbl="node3" presStyleIdx="0" presStyleCnt="6"/>
      <dgm:spPr/>
      <dgm:t>
        <a:bodyPr/>
        <a:lstStyle/>
        <a:p>
          <a:pPr rtl="1"/>
          <a:endParaRPr lang="ar-SA"/>
        </a:p>
      </dgm:t>
    </dgm:pt>
    <dgm:pt modelId="{A1FD399A-C5E8-4F51-ABE8-7B2B8DBA03C7}" type="pres">
      <dgm:prSet presAssocID="{90839AEB-2C31-4330-86E4-D58FC98B0361}" presName="hierChild4" presStyleCnt="0"/>
      <dgm:spPr/>
      <dgm:t>
        <a:bodyPr/>
        <a:lstStyle/>
        <a:p>
          <a:endParaRPr lang="en-US"/>
        </a:p>
      </dgm:t>
    </dgm:pt>
    <dgm:pt modelId="{7394C2C8-4C43-4E5E-99E7-2550AC6BC2F6}" type="pres">
      <dgm:prSet presAssocID="{90839AEB-2C31-4330-86E4-D58FC98B0361}" presName="hierChild5" presStyleCnt="0"/>
      <dgm:spPr/>
      <dgm:t>
        <a:bodyPr/>
        <a:lstStyle/>
        <a:p>
          <a:endParaRPr lang="en-US"/>
        </a:p>
      </dgm:t>
    </dgm:pt>
    <dgm:pt modelId="{29ECE5A9-CF73-4AE1-A423-A969426216D4}" type="pres">
      <dgm:prSet presAssocID="{690035FB-80F0-44C6-A521-0E461B939811}" presName="Name37" presStyleLbl="parChTrans1D3" presStyleIdx="1" presStyleCnt="6"/>
      <dgm:spPr/>
      <dgm:t>
        <a:bodyPr/>
        <a:lstStyle/>
        <a:p>
          <a:pPr rtl="1"/>
          <a:endParaRPr lang="ar-SA"/>
        </a:p>
      </dgm:t>
    </dgm:pt>
    <dgm:pt modelId="{5917F756-12ED-49EC-9D12-16C3109382FE}" type="pres">
      <dgm:prSet presAssocID="{90D085EA-6FB4-4CD1-8C46-E4F7673031B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56DEFC0-4510-48FD-A275-B7E59F4BE3AF}" type="pres">
      <dgm:prSet presAssocID="{90D085EA-6FB4-4CD1-8C46-E4F7673031BA}" presName="rootComposite" presStyleCnt="0"/>
      <dgm:spPr/>
      <dgm:t>
        <a:bodyPr/>
        <a:lstStyle/>
        <a:p>
          <a:endParaRPr lang="en-US"/>
        </a:p>
      </dgm:t>
    </dgm:pt>
    <dgm:pt modelId="{E687A91D-FCD6-4EB5-9099-02B52C048519}" type="pres">
      <dgm:prSet presAssocID="{90D085EA-6FB4-4CD1-8C46-E4F7673031BA}" presName="rootText" presStyleLbl="node3" presStyleIdx="1" presStyleCnt="6" custScaleX="11785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AF2B6CF-0697-4998-A5F8-34C5C1D72D89}" type="pres">
      <dgm:prSet presAssocID="{90D085EA-6FB4-4CD1-8C46-E4F7673031BA}" presName="rootConnector" presStyleLbl="node3" presStyleIdx="1" presStyleCnt="6"/>
      <dgm:spPr/>
      <dgm:t>
        <a:bodyPr/>
        <a:lstStyle/>
        <a:p>
          <a:pPr rtl="1"/>
          <a:endParaRPr lang="ar-SA"/>
        </a:p>
      </dgm:t>
    </dgm:pt>
    <dgm:pt modelId="{B1CE6CC2-EAA0-41C8-90C3-D0B7334DCD47}" type="pres">
      <dgm:prSet presAssocID="{90D085EA-6FB4-4CD1-8C46-E4F7673031BA}" presName="hierChild4" presStyleCnt="0"/>
      <dgm:spPr/>
      <dgm:t>
        <a:bodyPr/>
        <a:lstStyle/>
        <a:p>
          <a:endParaRPr lang="en-US"/>
        </a:p>
      </dgm:t>
    </dgm:pt>
    <dgm:pt modelId="{364E3943-1B64-4422-AD04-DDF21AE73E00}" type="pres">
      <dgm:prSet presAssocID="{90D085EA-6FB4-4CD1-8C46-E4F7673031BA}" presName="hierChild5" presStyleCnt="0"/>
      <dgm:spPr/>
      <dgm:t>
        <a:bodyPr/>
        <a:lstStyle/>
        <a:p>
          <a:endParaRPr lang="en-US"/>
        </a:p>
      </dgm:t>
    </dgm:pt>
    <dgm:pt modelId="{06B0B2B6-631E-45C9-9D06-17BA0F92693C}" type="pres">
      <dgm:prSet presAssocID="{00055442-71A1-47EB-98F0-D699F4DC487E}" presName="hierChild5" presStyleCnt="0"/>
      <dgm:spPr/>
      <dgm:t>
        <a:bodyPr/>
        <a:lstStyle/>
        <a:p>
          <a:endParaRPr lang="en-US"/>
        </a:p>
      </dgm:t>
    </dgm:pt>
    <dgm:pt modelId="{F2B3DFBE-268E-4524-8E8D-282DFD21FC52}" type="pres">
      <dgm:prSet presAssocID="{C0548B60-DF47-46A5-B58D-4EF9572B8791}" presName="Name37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D4C9DE54-CD5E-4FA2-BF0B-75C9C68D4D31}" type="pres">
      <dgm:prSet presAssocID="{15BC5108-9673-4458-9449-0B3B0838616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C223BE4-D179-4B8A-B8B9-011EBBEEA1B8}" type="pres">
      <dgm:prSet presAssocID="{15BC5108-9673-4458-9449-0B3B08386160}" presName="rootComposite" presStyleCnt="0"/>
      <dgm:spPr/>
      <dgm:t>
        <a:bodyPr/>
        <a:lstStyle/>
        <a:p>
          <a:endParaRPr lang="en-US"/>
        </a:p>
      </dgm:t>
    </dgm:pt>
    <dgm:pt modelId="{3924947D-CBB3-486C-88E2-E5F2A37BE6F0}" type="pres">
      <dgm:prSet presAssocID="{15BC5108-9673-4458-9449-0B3B08386160}" presName="rootText" presStyleLbl="node2" presStyleIdx="1" presStyleCnt="2" custScaleX="302342" custScaleY="288750" custLinFactNeighborX="33573" custLinFactNeighborY="-423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CB4C7D3-1E16-465D-8220-5D9800DC4783}" type="pres">
      <dgm:prSet presAssocID="{15BC5108-9673-4458-9449-0B3B08386160}" presName="rootConnector" presStyleLbl="node2" presStyleIdx="1" presStyleCnt="2"/>
      <dgm:spPr/>
      <dgm:t>
        <a:bodyPr/>
        <a:lstStyle/>
        <a:p>
          <a:pPr rtl="1"/>
          <a:endParaRPr lang="ar-SA"/>
        </a:p>
      </dgm:t>
    </dgm:pt>
    <dgm:pt modelId="{E77BE3C5-7311-43E2-9F71-99CD50AB82BA}" type="pres">
      <dgm:prSet presAssocID="{15BC5108-9673-4458-9449-0B3B08386160}" presName="hierChild4" presStyleCnt="0"/>
      <dgm:spPr/>
      <dgm:t>
        <a:bodyPr/>
        <a:lstStyle/>
        <a:p>
          <a:endParaRPr lang="en-US"/>
        </a:p>
      </dgm:t>
    </dgm:pt>
    <dgm:pt modelId="{F7F63AA2-6802-44E3-B5AF-754B883D93BB}" type="pres">
      <dgm:prSet presAssocID="{370F1594-6871-47CE-A718-649A49B8E2E9}" presName="Name37" presStyleLbl="parChTrans1D3" presStyleIdx="2" presStyleCnt="6"/>
      <dgm:spPr/>
      <dgm:t>
        <a:bodyPr/>
        <a:lstStyle/>
        <a:p>
          <a:pPr rtl="1"/>
          <a:endParaRPr lang="ar-SA"/>
        </a:p>
      </dgm:t>
    </dgm:pt>
    <dgm:pt modelId="{A88CA6F4-2813-405F-A913-3D8C9B9FF47D}" type="pres">
      <dgm:prSet presAssocID="{0124D78E-471F-42A5-8FE9-D9AC15973E4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F9088CE-121C-4D80-AC49-794A204A1386}" type="pres">
      <dgm:prSet presAssocID="{0124D78E-471F-42A5-8FE9-D9AC15973E43}" presName="rootComposite" presStyleCnt="0"/>
      <dgm:spPr/>
      <dgm:t>
        <a:bodyPr/>
        <a:lstStyle/>
        <a:p>
          <a:endParaRPr lang="en-US"/>
        </a:p>
      </dgm:t>
    </dgm:pt>
    <dgm:pt modelId="{17D9084F-08F6-49B2-8658-B9FB4B213E8D}" type="pres">
      <dgm:prSet presAssocID="{0124D78E-471F-42A5-8FE9-D9AC15973E43}" presName="rootText" presStyleLbl="node3" presStyleIdx="2" presStyleCnt="6" custLinFactNeighborX="63973" custLinFactNeighborY="-32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E95335B-328A-4D6D-ADBF-F524761CF9AC}" type="pres">
      <dgm:prSet presAssocID="{0124D78E-471F-42A5-8FE9-D9AC15973E43}" presName="rootConnector" presStyleLbl="node3" presStyleIdx="2" presStyleCnt="6"/>
      <dgm:spPr/>
      <dgm:t>
        <a:bodyPr/>
        <a:lstStyle/>
        <a:p>
          <a:pPr rtl="1"/>
          <a:endParaRPr lang="ar-SA"/>
        </a:p>
      </dgm:t>
    </dgm:pt>
    <dgm:pt modelId="{E46F8594-5643-402D-A45D-4ACA837D5285}" type="pres">
      <dgm:prSet presAssocID="{0124D78E-471F-42A5-8FE9-D9AC15973E43}" presName="hierChild4" presStyleCnt="0"/>
      <dgm:spPr/>
      <dgm:t>
        <a:bodyPr/>
        <a:lstStyle/>
        <a:p>
          <a:endParaRPr lang="en-US"/>
        </a:p>
      </dgm:t>
    </dgm:pt>
    <dgm:pt modelId="{7BCB1B3E-C5F8-4DAC-B198-25556D2E7157}" type="pres">
      <dgm:prSet presAssocID="{0124D78E-471F-42A5-8FE9-D9AC15973E43}" presName="hierChild5" presStyleCnt="0"/>
      <dgm:spPr/>
      <dgm:t>
        <a:bodyPr/>
        <a:lstStyle/>
        <a:p>
          <a:endParaRPr lang="en-US"/>
        </a:p>
      </dgm:t>
    </dgm:pt>
    <dgm:pt modelId="{09DFDF2C-C1EC-4778-A150-75C47112E71A}" type="pres">
      <dgm:prSet presAssocID="{3DCA7D74-E0FA-4DEC-A675-EF5CCB1EF565}" presName="Name37" presStyleLbl="parChTrans1D3" presStyleIdx="3" presStyleCnt="6"/>
      <dgm:spPr/>
      <dgm:t>
        <a:bodyPr/>
        <a:lstStyle/>
        <a:p>
          <a:pPr rtl="1"/>
          <a:endParaRPr lang="ar-SA"/>
        </a:p>
      </dgm:t>
    </dgm:pt>
    <dgm:pt modelId="{E1F642E5-4645-4F62-B4FD-414AC7F9CC8D}" type="pres">
      <dgm:prSet presAssocID="{BC5A343D-90BA-4D9E-A98A-4765873DDF0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AE2FC4C-5D1C-45DB-ADA8-0CC65AC551C4}" type="pres">
      <dgm:prSet presAssocID="{BC5A343D-90BA-4D9E-A98A-4765873DDF06}" presName="rootComposite" presStyleCnt="0"/>
      <dgm:spPr/>
      <dgm:t>
        <a:bodyPr/>
        <a:lstStyle/>
        <a:p>
          <a:endParaRPr lang="en-US"/>
        </a:p>
      </dgm:t>
    </dgm:pt>
    <dgm:pt modelId="{106537ED-AD63-4E93-870A-6C08C94E19CF}" type="pres">
      <dgm:prSet presAssocID="{BC5A343D-90BA-4D9E-A98A-4765873DDF06}" presName="rootText" presStyleLbl="node3" presStyleIdx="3" presStyleCnt="6" custLinFactNeighborX="62856" custLinFactNeighborY="-257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9117713-5742-4D5F-8F1B-351A06D5B8F7}" type="pres">
      <dgm:prSet presAssocID="{BC5A343D-90BA-4D9E-A98A-4765873DDF06}" presName="rootConnector" presStyleLbl="node3" presStyleIdx="3" presStyleCnt="6"/>
      <dgm:spPr/>
      <dgm:t>
        <a:bodyPr/>
        <a:lstStyle/>
        <a:p>
          <a:pPr rtl="1"/>
          <a:endParaRPr lang="ar-SA"/>
        </a:p>
      </dgm:t>
    </dgm:pt>
    <dgm:pt modelId="{F4BCF02E-91CC-490A-94CA-0077CA36C44A}" type="pres">
      <dgm:prSet presAssocID="{BC5A343D-90BA-4D9E-A98A-4765873DDF06}" presName="hierChild4" presStyleCnt="0"/>
      <dgm:spPr/>
      <dgm:t>
        <a:bodyPr/>
        <a:lstStyle/>
        <a:p>
          <a:endParaRPr lang="en-US"/>
        </a:p>
      </dgm:t>
    </dgm:pt>
    <dgm:pt modelId="{A6A84409-74A0-462A-8EFF-38DCE7ADBF0C}" type="pres">
      <dgm:prSet presAssocID="{BC5A343D-90BA-4D9E-A98A-4765873DDF06}" presName="hierChild5" presStyleCnt="0"/>
      <dgm:spPr/>
      <dgm:t>
        <a:bodyPr/>
        <a:lstStyle/>
        <a:p>
          <a:endParaRPr lang="en-US"/>
        </a:p>
      </dgm:t>
    </dgm:pt>
    <dgm:pt modelId="{4715036B-6C6C-461E-B2EF-64C9A76D2DEA}" type="pres">
      <dgm:prSet presAssocID="{68E74858-9FED-4EB7-8167-17585396253B}" presName="Name37" presStyleLbl="parChTrans1D3" presStyleIdx="4" presStyleCnt="6"/>
      <dgm:spPr/>
      <dgm:t>
        <a:bodyPr/>
        <a:lstStyle/>
        <a:p>
          <a:pPr rtl="1"/>
          <a:endParaRPr lang="ar-SA"/>
        </a:p>
      </dgm:t>
    </dgm:pt>
    <dgm:pt modelId="{CD51C18B-D403-4DD0-B393-3E647FE21211}" type="pres">
      <dgm:prSet presAssocID="{BC950595-E4EC-4654-BC14-12D95FC10C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74B7420-CB0F-4943-93AE-B16062EB5485}" type="pres">
      <dgm:prSet presAssocID="{BC950595-E4EC-4654-BC14-12D95FC10C01}" presName="rootComposite" presStyleCnt="0"/>
      <dgm:spPr/>
      <dgm:t>
        <a:bodyPr/>
        <a:lstStyle/>
        <a:p>
          <a:endParaRPr lang="en-US"/>
        </a:p>
      </dgm:t>
    </dgm:pt>
    <dgm:pt modelId="{07B1BE54-9CEB-46C4-9E18-2A05D5BD6113}" type="pres">
      <dgm:prSet presAssocID="{BC950595-E4EC-4654-BC14-12D95FC10C01}" presName="rootText" presStyleLbl="node3" presStyleIdx="4" presStyleCnt="6" custScaleX="176445" custLinFactNeighborX="62856" custLinFactNeighborY="-257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E48A844-C523-4E8E-A857-715F63F14410}" type="pres">
      <dgm:prSet presAssocID="{BC950595-E4EC-4654-BC14-12D95FC10C01}" presName="rootConnector" presStyleLbl="node3" presStyleIdx="4" presStyleCnt="6"/>
      <dgm:spPr/>
      <dgm:t>
        <a:bodyPr/>
        <a:lstStyle/>
        <a:p>
          <a:pPr rtl="1"/>
          <a:endParaRPr lang="ar-SA"/>
        </a:p>
      </dgm:t>
    </dgm:pt>
    <dgm:pt modelId="{BECFEFEC-1E64-4891-A14E-CB546EFFB3DE}" type="pres">
      <dgm:prSet presAssocID="{BC950595-E4EC-4654-BC14-12D95FC10C01}" presName="hierChild4" presStyleCnt="0"/>
      <dgm:spPr/>
      <dgm:t>
        <a:bodyPr/>
        <a:lstStyle/>
        <a:p>
          <a:endParaRPr lang="en-US"/>
        </a:p>
      </dgm:t>
    </dgm:pt>
    <dgm:pt modelId="{D0752873-1566-4A9C-8C60-58FD534A97F7}" type="pres">
      <dgm:prSet presAssocID="{BC950595-E4EC-4654-BC14-12D95FC10C01}" presName="hierChild5" presStyleCnt="0"/>
      <dgm:spPr/>
      <dgm:t>
        <a:bodyPr/>
        <a:lstStyle/>
        <a:p>
          <a:endParaRPr lang="en-US"/>
        </a:p>
      </dgm:t>
    </dgm:pt>
    <dgm:pt modelId="{F62FAFCE-AB36-492E-9D2F-30C8D047604D}" type="pres">
      <dgm:prSet presAssocID="{A02CDF83-2A0B-41A0-B25E-E4C908F1F221}" presName="Name37" presStyleLbl="parChTrans1D3" presStyleIdx="5" presStyleCnt="6"/>
      <dgm:spPr/>
      <dgm:t>
        <a:bodyPr/>
        <a:lstStyle/>
        <a:p>
          <a:pPr rtl="1"/>
          <a:endParaRPr lang="ar-SA"/>
        </a:p>
      </dgm:t>
    </dgm:pt>
    <dgm:pt modelId="{3D5D1393-1A6E-4C17-8A96-CA88D8F3F585}" type="pres">
      <dgm:prSet presAssocID="{C67BA469-286F-4019-8839-D56DB74B1A6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C94EB99-223A-48A7-ADDA-F68D640FE006}" type="pres">
      <dgm:prSet presAssocID="{C67BA469-286F-4019-8839-D56DB74B1A63}" presName="rootComposite" presStyleCnt="0"/>
      <dgm:spPr/>
      <dgm:t>
        <a:bodyPr/>
        <a:lstStyle/>
        <a:p>
          <a:endParaRPr lang="en-US"/>
        </a:p>
      </dgm:t>
    </dgm:pt>
    <dgm:pt modelId="{CE824766-D93F-44C6-81F4-B1E349558EEB}" type="pres">
      <dgm:prSet presAssocID="{C67BA469-286F-4019-8839-D56DB74B1A63}" presName="rootText" presStyleLbl="node3" presStyleIdx="5" presStyleCnt="6" custScaleX="174774" custLinFactNeighborX="62856" custLinFactNeighborY="-257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179B2A1-CB12-4DBD-A958-C4E98E15C689}" type="pres">
      <dgm:prSet presAssocID="{C67BA469-286F-4019-8839-D56DB74B1A63}" presName="rootConnector" presStyleLbl="node3" presStyleIdx="5" presStyleCnt="6"/>
      <dgm:spPr/>
      <dgm:t>
        <a:bodyPr/>
        <a:lstStyle/>
        <a:p>
          <a:pPr rtl="1"/>
          <a:endParaRPr lang="ar-SA"/>
        </a:p>
      </dgm:t>
    </dgm:pt>
    <dgm:pt modelId="{BC4983C6-C845-4BCF-9090-A052E9A9869A}" type="pres">
      <dgm:prSet presAssocID="{C67BA469-286F-4019-8839-D56DB74B1A63}" presName="hierChild4" presStyleCnt="0"/>
      <dgm:spPr/>
      <dgm:t>
        <a:bodyPr/>
        <a:lstStyle/>
        <a:p>
          <a:endParaRPr lang="en-US"/>
        </a:p>
      </dgm:t>
    </dgm:pt>
    <dgm:pt modelId="{DCD6FAB1-B6FE-49A7-BD7D-A58E2A6EF35C}" type="pres">
      <dgm:prSet presAssocID="{C67BA469-286F-4019-8839-D56DB74B1A63}" presName="hierChild5" presStyleCnt="0"/>
      <dgm:spPr/>
      <dgm:t>
        <a:bodyPr/>
        <a:lstStyle/>
        <a:p>
          <a:endParaRPr lang="en-US"/>
        </a:p>
      </dgm:t>
    </dgm:pt>
    <dgm:pt modelId="{060210A2-3905-4AB8-B783-9AAC6661E4A4}" type="pres">
      <dgm:prSet presAssocID="{15BC5108-9673-4458-9449-0B3B08386160}" presName="hierChild5" presStyleCnt="0"/>
      <dgm:spPr/>
      <dgm:t>
        <a:bodyPr/>
        <a:lstStyle/>
        <a:p>
          <a:endParaRPr lang="en-US"/>
        </a:p>
      </dgm:t>
    </dgm:pt>
    <dgm:pt modelId="{1A9BA806-E429-47D6-BC83-C91DD87240B3}" type="pres">
      <dgm:prSet presAssocID="{65D68122-3245-421B-BB54-ECE7E1A2629A}" presName="hierChild3" presStyleCnt="0"/>
      <dgm:spPr/>
      <dgm:t>
        <a:bodyPr/>
        <a:lstStyle/>
        <a:p>
          <a:endParaRPr lang="en-US"/>
        </a:p>
      </dgm:t>
    </dgm:pt>
  </dgm:ptLst>
  <dgm:cxnLst>
    <dgm:cxn modelId="{EF155DD7-134F-4002-8069-29E7CEFBCC95}" type="presOf" srcId="{BC950595-E4EC-4654-BC14-12D95FC10C01}" destId="{07B1BE54-9CEB-46C4-9E18-2A05D5BD6113}" srcOrd="0" destOrd="0" presId="urn:microsoft.com/office/officeart/2005/8/layout/orgChart1"/>
    <dgm:cxn modelId="{BDE81A9C-D395-4F41-BB5A-0FE2BD2C5E7C}" srcId="{65D68122-3245-421B-BB54-ECE7E1A2629A}" destId="{00055442-71A1-47EB-98F0-D699F4DC487E}" srcOrd="0" destOrd="0" parTransId="{92E12C04-8E7F-46F0-8876-0F602C3C59B4}" sibTransId="{4A5CD081-A80D-4AD6-A9B7-B555F43013DD}"/>
    <dgm:cxn modelId="{A9CCBD24-99C0-4073-ACEA-BE78D95E63B4}" srcId="{15BC5108-9673-4458-9449-0B3B08386160}" destId="{BC5A343D-90BA-4D9E-A98A-4765873DDF06}" srcOrd="1" destOrd="0" parTransId="{3DCA7D74-E0FA-4DEC-A675-EF5CCB1EF565}" sibTransId="{98954B82-0246-470A-A4F7-77383AD9C5CD}"/>
    <dgm:cxn modelId="{FAF7C6AF-F453-49BD-9548-826904520E64}" srcId="{00055442-71A1-47EB-98F0-D699F4DC487E}" destId="{90D085EA-6FB4-4CD1-8C46-E4F7673031BA}" srcOrd="1" destOrd="0" parTransId="{690035FB-80F0-44C6-A521-0E461B939811}" sibTransId="{DC544FF9-FC6A-4710-8EA8-F96AC90B6C5B}"/>
    <dgm:cxn modelId="{DEEC3D8E-82E1-4E73-B39E-5373663B44C2}" srcId="{65D68122-3245-421B-BB54-ECE7E1A2629A}" destId="{15BC5108-9673-4458-9449-0B3B08386160}" srcOrd="1" destOrd="0" parTransId="{C0548B60-DF47-46A5-B58D-4EF9572B8791}" sibTransId="{A89A9FA5-67E9-4A21-83EF-92E0BBC2E222}"/>
    <dgm:cxn modelId="{F77D6088-C04B-497E-99C9-34E970F62FC7}" type="presOf" srcId="{C0548B60-DF47-46A5-B58D-4EF9572B8791}" destId="{F2B3DFBE-268E-4524-8E8D-282DFD21FC52}" srcOrd="0" destOrd="0" presId="urn:microsoft.com/office/officeart/2005/8/layout/orgChart1"/>
    <dgm:cxn modelId="{071907A0-0CD3-43D7-A939-4889C53123CB}" type="presOf" srcId="{0124D78E-471F-42A5-8FE9-D9AC15973E43}" destId="{17D9084F-08F6-49B2-8658-B9FB4B213E8D}" srcOrd="0" destOrd="0" presId="urn:microsoft.com/office/officeart/2005/8/layout/orgChart1"/>
    <dgm:cxn modelId="{22279ACB-6D13-46C7-B7A4-74D0076C89CC}" type="presOf" srcId="{15BC5108-9673-4458-9449-0B3B08386160}" destId="{3924947D-CBB3-486C-88E2-E5F2A37BE6F0}" srcOrd="0" destOrd="0" presId="urn:microsoft.com/office/officeart/2005/8/layout/orgChart1"/>
    <dgm:cxn modelId="{9DC38F59-0D44-4666-B9C1-F71A0FC1BF57}" type="presOf" srcId="{68E74858-9FED-4EB7-8167-17585396253B}" destId="{4715036B-6C6C-461E-B2EF-64C9A76D2DEA}" srcOrd="0" destOrd="0" presId="urn:microsoft.com/office/officeart/2005/8/layout/orgChart1"/>
    <dgm:cxn modelId="{087F78E9-EF9A-431F-AA65-EF35D0756798}" srcId="{15BC5108-9673-4458-9449-0B3B08386160}" destId="{BC950595-E4EC-4654-BC14-12D95FC10C01}" srcOrd="2" destOrd="0" parTransId="{68E74858-9FED-4EB7-8167-17585396253B}" sibTransId="{F16A8808-0BF0-4EF0-9B8A-159D1BB301EF}"/>
    <dgm:cxn modelId="{5B51F73E-0534-43A4-AE59-2B634DA5A7BB}" type="presOf" srcId="{00055442-71A1-47EB-98F0-D699F4DC487E}" destId="{9EED1836-15FB-496C-887D-38ACB8CBCDCC}" srcOrd="0" destOrd="0" presId="urn:microsoft.com/office/officeart/2005/8/layout/orgChart1"/>
    <dgm:cxn modelId="{86CB48FD-20C6-4802-AA87-683647F3014E}" type="presOf" srcId="{92E12C04-8E7F-46F0-8876-0F602C3C59B4}" destId="{8BBB4F0D-B1CB-4AC4-98AF-81EF5F09D7E3}" srcOrd="0" destOrd="0" presId="urn:microsoft.com/office/officeart/2005/8/layout/orgChart1"/>
    <dgm:cxn modelId="{65906EB7-9EC1-40F4-BEEB-9C2ABDB2A4FC}" srcId="{00055442-71A1-47EB-98F0-D699F4DC487E}" destId="{90839AEB-2C31-4330-86E4-D58FC98B0361}" srcOrd="0" destOrd="0" parTransId="{DFB00C49-908C-4CBC-9DBB-BB1090AD9261}" sibTransId="{71FBEF67-CF50-4B17-871A-A8A801F320FF}"/>
    <dgm:cxn modelId="{DBA591F1-239D-4E2D-AEDB-3BCC64BFD818}" type="presOf" srcId="{BC950595-E4EC-4654-BC14-12D95FC10C01}" destId="{DE48A844-C523-4E8E-A857-715F63F14410}" srcOrd="1" destOrd="0" presId="urn:microsoft.com/office/officeart/2005/8/layout/orgChart1"/>
    <dgm:cxn modelId="{F2C6004A-AF59-40CC-8EBB-7B9A96F3F12D}" type="presOf" srcId="{690035FB-80F0-44C6-A521-0E461B939811}" destId="{29ECE5A9-CF73-4AE1-A423-A969426216D4}" srcOrd="0" destOrd="0" presId="urn:microsoft.com/office/officeart/2005/8/layout/orgChart1"/>
    <dgm:cxn modelId="{CC972831-A08C-45E9-B92E-9E5EAC826E09}" type="presOf" srcId="{65D68122-3245-421B-BB54-ECE7E1A2629A}" destId="{6C304DE2-6B9E-47CD-AC19-10F4AA7BB1E0}" srcOrd="1" destOrd="0" presId="urn:microsoft.com/office/officeart/2005/8/layout/orgChart1"/>
    <dgm:cxn modelId="{4C0B1328-1C3F-43FC-B574-9E1E130955F8}" type="presOf" srcId="{89E80146-E4F5-4D56-B7BC-26D1A78D3346}" destId="{02094505-104D-400A-AB3E-A4BCB2A29EE9}" srcOrd="0" destOrd="0" presId="urn:microsoft.com/office/officeart/2005/8/layout/orgChart1"/>
    <dgm:cxn modelId="{D191CD3F-1D67-4A18-80BA-749A94237C15}" srcId="{15BC5108-9673-4458-9449-0B3B08386160}" destId="{C67BA469-286F-4019-8839-D56DB74B1A63}" srcOrd="3" destOrd="0" parTransId="{A02CDF83-2A0B-41A0-B25E-E4C908F1F221}" sibTransId="{56EF3BED-1C0E-4A64-ABF4-4BC128967A6F}"/>
    <dgm:cxn modelId="{D9ADF5D7-6A3A-4A91-81F0-043E6A14D4AF}" type="presOf" srcId="{3DCA7D74-E0FA-4DEC-A675-EF5CCB1EF565}" destId="{09DFDF2C-C1EC-4778-A150-75C47112E71A}" srcOrd="0" destOrd="0" presId="urn:microsoft.com/office/officeart/2005/8/layout/orgChart1"/>
    <dgm:cxn modelId="{79FF476B-7EE6-43E9-A342-32241E0CC3DA}" type="presOf" srcId="{0124D78E-471F-42A5-8FE9-D9AC15973E43}" destId="{3E95335B-328A-4D6D-ADBF-F524761CF9AC}" srcOrd="1" destOrd="0" presId="urn:microsoft.com/office/officeart/2005/8/layout/orgChart1"/>
    <dgm:cxn modelId="{F52BF5C3-4050-44EB-A8FB-CD70068129A4}" type="presOf" srcId="{90839AEB-2C31-4330-86E4-D58FC98B0361}" destId="{57F83921-884F-4E99-9425-A7DAC82921A3}" srcOrd="1" destOrd="0" presId="urn:microsoft.com/office/officeart/2005/8/layout/orgChart1"/>
    <dgm:cxn modelId="{697FC88C-8CC2-4A7E-8F15-DB51FB254382}" type="presOf" srcId="{65D68122-3245-421B-BB54-ECE7E1A2629A}" destId="{E0CB5021-AEE1-42B7-890E-A694B976DA5B}" srcOrd="0" destOrd="0" presId="urn:microsoft.com/office/officeart/2005/8/layout/orgChart1"/>
    <dgm:cxn modelId="{50E1A6F9-133A-4593-ABDC-8678397313C3}" srcId="{89E80146-E4F5-4D56-B7BC-26D1A78D3346}" destId="{65D68122-3245-421B-BB54-ECE7E1A2629A}" srcOrd="0" destOrd="0" parTransId="{9DF573E8-63B5-499B-BA26-4008FE714B23}" sibTransId="{FF58FF12-5908-4BC0-8C29-ABE33751F0DA}"/>
    <dgm:cxn modelId="{192F5873-078B-487A-B359-B831D4503999}" type="presOf" srcId="{C67BA469-286F-4019-8839-D56DB74B1A63}" destId="{A179B2A1-CB12-4DBD-A958-C4E98E15C689}" srcOrd="1" destOrd="0" presId="urn:microsoft.com/office/officeart/2005/8/layout/orgChart1"/>
    <dgm:cxn modelId="{4F68A4FC-266E-4CAD-B453-5CB97964C3E2}" type="presOf" srcId="{A02CDF83-2A0B-41A0-B25E-E4C908F1F221}" destId="{F62FAFCE-AB36-492E-9D2F-30C8D047604D}" srcOrd="0" destOrd="0" presId="urn:microsoft.com/office/officeart/2005/8/layout/orgChart1"/>
    <dgm:cxn modelId="{BA647052-DE8C-4078-87F4-C705EC76864E}" type="presOf" srcId="{90D085EA-6FB4-4CD1-8C46-E4F7673031BA}" destId="{E687A91D-FCD6-4EB5-9099-02B52C048519}" srcOrd="0" destOrd="0" presId="urn:microsoft.com/office/officeart/2005/8/layout/orgChart1"/>
    <dgm:cxn modelId="{C3B7AA67-18D8-4E72-8805-5E9C4EAA57B9}" type="presOf" srcId="{370F1594-6871-47CE-A718-649A49B8E2E9}" destId="{F7F63AA2-6802-44E3-B5AF-754B883D93BB}" srcOrd="0" destOrd="0" presId="urn:microsoft.com/office/officeart/2005/8/layout/orgChart1"/>
    <dgm:cxn modelId="{56F5D4EA-82A3-4E2C-91BF-FF07EC687E6F}" type="presOf" srcId="{90839AEB-2C31-4330-86E4-D58FC98B0361}" destId="{276A462B-3F75-442C-9B84-B2568D03E2DC}" srcOrd="0" destOrd="0" presId="urn:microsoft.com/office/officeart/2005/8/layout/orgChart1"/>
    <dgm:cxn modelId="{8B858C77-2914-4C2E-874F-4243054CCA7E}" type="presOf" srcId="{00055442-71A1-47EB-98F0-D699F4DC487E}" destId="{9CA9B0BF-57D3-49C3-A434-6DA4AC53728D}" srcOrd="1" destOrd="0" presId="urn:microsoft.com/office/officeart/2005/8/layout/orgChart1"/>
    <dgm:cxn modelId="{6EC69CE8-22C2-4340-918F-68D090FA0A14}" type="presOf" srcId="{BC5A343D-90BA-4D9E-A98A-4765873DDF06}" destId="{89117713-5742-4D5F-8F1B-351A06D5B8F7}" srcOrd="1" destOrd="0" presId="urn:microsoft.com/office/officeart/2005/8/layout/orgChart1"/>
    <dgm:cxn modelId="{10A3D8F8-FFF1-4523-B1A5-A6A09AC1F66D}" type="presOf" srcId="{BC5A343D-90BA-4D9E-A98A-4765873DDF06}" destId="{106537ED-AD63-4E93-870A-6C08C94E19CF}" srcOrd="0" destOrd="0" presId="urn:microsoft.com/office/officeart/2005/8/layout/orgChart1"/>
    <dgm:cxn modelId="{20C99395-B371-47A8-9497-18A872280254}" type="presOf" srcId="{DFB00C49-908C-4CBC-9DBB-BB1090AD9261}" destId="{CA750119-DF03-4448-BF29-56D7123E28DC}" srcOrd="0" destOrd="0" presId="urn:microsoft.com/office/officeart/2005/8/layout/orgChart1"/>
    <dgm:cxn modelId="{0F5E8B39-6CCE-4D4D-8641-AFC983760A6E}" type="presOf" srcId="{15BC5108-9673-4458-9449-0B3B08386160}" destId="{BCB4C7D3-1E16-465D-8220-5D9800DC4783}" srcOrd="1" destOrd="0" presId="urn:microsoft.com/office/officeart/2005/8/layout/orgChart1"/>
    <dgm:cxn modelId="{1E722333-0E56-4911-8CF8-74B61AAFF706}" type="presOf" srcId="{C67BA469-286F-4019-8839-D56DB74B1A63}" destId="{CE824766-D93F-44C6-81F4-B1E349558EEB}" srcOrd="0" destOrd="0" presId="urn:microsoft.com/office/officeart/2005/8/layout/orgChart1"/>
    <dgm:cxn modelId="{9B36ED66-9093-4B37-9CE1-F7747F9F35CC}" srcId="{15BC5108-9673-4458-9449-0B3B08386160}" destId="{0124D78E-471F-42A5-8FE9-D9AC15973E43}" srcOrd="0" destOrd="0" parTransId="{370F1594-6871-47CE-A718-649A49B8E2E9}" sibTransId="{2DB3A9A3-6EAD-4EAD-9EEC-CBC573E5B323}"/>
    <dgm:cxn modelId="{AA0F4474-2C1B-4F6B-B9E7-06C1605652A2}" type="presOf" srcId="{90D085EA-6FB4-4CD1-8C46-E4F7673031BA}" destId="{FAF2B6CF-0697-4998-A5F8-34C5C1D72D89}" srcOrd="1" destOrd="0" presId="urn:microsoft.com/office/officeart/2005/8/layout/orgChart1"/>
    <dgm:cxn modelId="{DE81CC93-52A7-4CDC-ACD6-6542364706C0}" type="presParOf" srcId="{02094505-104D-400A-AB3E-A4BCB2A29EE9}" destId="{0C26FF46-2F76-44B3-A704-6A7114C7C8FC}" srcOrd="0" destOrd="0" presId="urn:microsoft.com/office/officeart/2005/8/layout/orgChart1"/>
    <dgm:cxn modelId="{BF90EB69-2844-46CF-B9D1-AEA04C9282AC}" type="presParOf" srcId="{0C26FF46-2F76-44B3-A704-6A7114C7C8FC}" destId="{476B2EE7-7410-4B19-BA8E-0A07D2F7909D}" srcOrd="0" destOrd="0" presId="urn:microsoft.com/office/officeart/2005/8/layout/orgChart1"/>
    <dgm:cxn modelId="{5E02C4B6-5E8A-4E78-95E3-49229BACA369}" type="presParOf" srcId="{476B2EE7-7410-4B19-BA8E-0A07D2F7909D}" destId="{E0CB5021-AEE1-42B7-890E-A694B976DA5B}" srcOrd="0" destOrd="0" presId="urn:microsoft.com/office/officeart/2005/8/layout/orgChart1"/>
    <dgm:cxn modelId="{523BF973-9DC0-46B5-A10B-2D3621115F7D}" type="presParOf" srcId="{476B2EE7-7410-4B19-BA8E-0A07D2F7909D}" destId="{6C304DE2-6B9E-47CD-AC19-10F4AA7BB1E0}" srcOrd="1" destOrd="0" presId="urn:microsoft.com/office/officeart/2005/8/layout/orgChart1"/>
    <dgm:cxn modelId="{F8BE97A4-7DBE-47D6-A4A2-B1BCE012C3F4}" type="presParOf" srcId="{0C26FF46-2F76-44B3-A704-6A7114C7C8FC}" destId="{3E5E84F2-C604-4111-B66A-DC0777643CC0}" srcOrd="1" destOrd="0" presId="urn:microsoft.com/office/officeart/2005/8/layout/orgChart1"/>
    <dgm:cxn modelId="{DCC92495-6EDF-4B9C-9183-9B7B52134AF2}" type="presParOf" srcId="{3E5E84F2-C604-4111-B66A-DC0777643CC0}" destId="{8BBB4F0D-B1CB-4AC4-98AF-81EF5F09D7E3}" srcOrd="0" destOrd="0" presId="urn:microsoft.com/office/officeart/2005/8/layout/orgChart1"/>
    <dgm:cxn modelId="{F8EB8BF0-6302-4B5E-9DEA-42B26405DD09}" type="presParOf" srcId="{3E5E84F2-C604-4111-B66A-DC0777643CC0}" destId="{38EAE7D2-C81A-4FCA-94E6-DE69C51448A9}" srcOrd="1" destOrd="0" presId="urn:microsoft.com/office/officeart/2005/8/layout/orgChart1"/>
    <dgm:cxn modelId="{DED1039C-97F5-4934-959B-65D3DD84D22C}" type="presParOf" srcId="{38EAE7D2-C81A-4FCA-94E6-DE69C51448A9}" destId="{C2B74989-36B1-4883-8DC7-5D66129B332A}" srcOrd="0" destOrd="0" presId="urn:microsoft.com/office/officeart/2005/8/layout/orgChart1"/>
    <dgm:cxn modelId="{E160E267-9544-49AB-BF3D-503272761E63}" type="presParOf" srcId="{C2B74989-36B1-4883-8DC7-5D66129B332A}" destId="{9EED1836-15FB-496C-887D-38ACB8CBCDCC}" srcOrd="0" destOrd="0" presId="urn:microsoft.com/office/officeart/2005/8/layout/orgChart1"/>
    <dgm:cxn modelId="{2FFAFAC9-6F8F-4CD9-8C88-E7BD1BD6E74D}" type="presParOf" srcId="{C2B74989-36B1-4883-8DC7-5D66129B332A}" destId="{9CA9B0BF-57D3-49C3-A434-6DA4AC53728D}" srcOrd="1" destOrd="0" presId="urn:microsoft.com/office/officeart/2005/8/layout/orgChart1"/>
    <dgm:cxn modelId="{688D86B0-5B5C-45C5-8F62-02D39DAAA2A8}" type="presParOf" srcId="{38EAE7D2-C81A-4FCA-94E6-DE69C51448A9}" destId="{E7990C8D-52CE-441B-8D68-42F56117451A}" srcOrd="1" destOrd="0" presId="urn:microsoft.com/office/officeart/2005/8/layout/orgChart1"/>
    <dgm:cxn modelId="{11772650-A933-4970-A8E3-A0F09D0F46CC}" type="presParOf" srcId="{E7990C8D-52CE-441B-8D68-42F56117451A}" destId="{CA750119-DF03-4448-BF29-56D7123E28DC}" srcOrd="0" destOrd="0" presId="urn:microsoft.com/office/officeart/2005/8/layout/orgChart1"/>
    <dgm:cxn modelId="{2E489973-F756-4EAB-8709-16375C314AB6}" type="presParOf" srcId="{E7990C8D-52CE-441B-8D68-42F56117451A}" destId="{F20F1662-D6F3-4F27-8318-563128D55875}" srcOrd="1" destOrd="0" presId="urn:microsoft.com/office/officeart/2005/8/layout/orgChart1"/>
    <dgm:cxn modelId="{53BD0AC6-1655-465B-81A4-8B7EBDEE85BA}" type="presParOf" srcId="{F20F1662-D6F3-4F27-8318-563128D55875}" destId="{EAB35659-85D7-49EA-BF0C-2845BDA234D8}" srcOrd="0" destOrd="0" presId="urn:microsoft.com/office/officeart/2005/8/layout/orgChart1"/>
    <dgm:cxn modelId="{4D9C6407-25D0-4B72-9ACF-ED5BB66FEBB2}" type="presParOf" srcId="{EAB35659-85D7-49EA-BF0C-2845BDA234D8}" destId="{276A462B-3F75-442C-9B84-B2568D03E2DC}" srcOrd="0" destOrd="0" presId="urn:microsoft.com/office/officeart/2005/8/layout/orgChart1"/>
    <dgm:cxn modelId="{139DB7DA-003B-486C-939D-F9596D13DF74}" type="presParOf" srcId="{EAB35659-85D7-49EA-BF0C-2845BDA234D8}" destId="{57F83921-884F-4E99-9425-A7DAC82921A3}" srcOrd="1" destOrd="0" presId="urn:microsoft.com/office/officeart/2005/8/layout/orgChart1"/>
    <dgm:cxn modelId="{20F33D16-FDBC-458F-9A20-B5C413035EB2}" type="presParOf" srcId="{F20F1662-D6F3-4F27-8318-563128D55875}" destId="{A1FD399A-C5E8-4F51-ABE8-7B2B8DBA03C7}" srcOrd="1" destOrd="0" presId="urn:microsoft.com/office/officeart/2005/8/layout/orgChart1"/>
    <dgm:cxn modelId="{6891358D-C4C1-43BE-8CDA-F0CBD922660D}" type="presParOf" srcId="{F20F1662-D6F3-4F27-8318-563128D55875}" destId="{7394C2C8-4C43-4E5E-99E7-2550AC6BC2F6}" srcOrd="2" destOrd="0" presId="urn:microsoft.com/office/officeart/2005/8/layout/orgChart1"/>
    <dgm:cxn modelId="{29736489-569F-4755-8885-CE55B77B27C2}" type="presParOf" srcId="{E7990C8D-52CE-441B-8D68-42F56117451A}" destId="{29ECE5A9-CF73-4AE1-A423-A969426216D4}" srcOrd="2" destOrd="0" presId="urn:microsoft.com/office/officeart/2005/8/layout/orgChart1"/>
    <dgm:cxn modelId="{1145FDAD-783E-4135-A805-0F5022D2DBE9}" type="presParOf" srcId="{E7990C8D-52CE-441B-8D68-42F56117451A}" destId="{5917F756-12ED-49EC-9D12-16C3109382FE}" srcOrd="3" destOrd="0" presId="urn:microsoft.com/office/officeart/2005/8/layout/orgChart1"/>
    <dgm:cxn modelId="{B115DE29-9916-4179-90AD-42354A4390DC}" type="presParOf" srcId="{5917F756-12ED-49EC-9D12-16C3109382FE}" destId="{E56DEFC0-4510-48FD-A275-B7E59F4BE3AF}" srcOrd="0" destOrd="0" presId="urn:microsoft.com/office/officeart/2005/8/layout/orgChart1"/>
    <dgm:cxn modelId="{1DCFD161-80E5-4829-B5A1-0AAA700BEDA9}" type="presParOf" srcId="{E56DEFC0-4510-48FD-A275-B7E59F4BE3AF}" destId="{E687A91D-FCD6-4EB5-9099-02B52C048519}" srcOrd="0" destOrd="0" presId="urn:microsoft.com/office/officeart/2005/8/layout/orgChart1"/>
    <dgm:cxn modelId="{D5BD8220-50C7-4D0E-81CB-97699C9FF53E}" type="presParOf" srcId="{E56DEFC0-4510-48FD-A275-B7E59F4BE3AF}" destId="{FAF2B6CF-0697-4998-A5F8-34C5C1D72D89}" srcOrd="1" destOrd="0" presId="urn:microsoft.com/office/officeart/2005/8/layout/orgChart1"/>
    <dgm:cxn modelId="{0CFFC287-1452-46AC-A807-B0605E05905B}" type="presParOf" srcId="{5917F756-12ED-49EC-9D12-16C3109382FE}" destId="{B1CE6CC2-EAA0-41C8-90C3-D0B7334DCD47}" srcOrd="1" destOrd="0" presId="urn:microsoft.com/office/officeart/2005/8/layout/orgChart1"/>
    <dgm:cxn modelId="{FE88AD69-4EEF-48B8-A960-80DA13BBEE29}" type="presParOf" srcId="{5917F756-12ED-49EC-9D12-16C3109382FE}" destId="{364E3943-1B64-4422-AD04-DDF21AE73E00}" srcOrd="2" destOrd="0" presId="urn:microsoft.com/office/officeart/2005/8/layout/orgChart1"/>
    <dgm:cxn modelId="{08E8AE1F-540A-481F-A4AD-E952E8755EE9}" type="presParOf" srcId="{38EAE7D2-C81A-4FCA-94E6-DE69C51448A9}" destId="{06B0B2B6-631E-45C9-9D06-17BA0F92693C}" srcOrd="2" destOrd="0" presId="urn:microsoft.com/office/officeart/2005/8/layout/orgChart1"/>
    <dgm:cxn modelId="{05BAA220-9520-4289-B151-B35ACB3A7002}" type="presParOf" srcId="{3E5E84F2-C604-4111-B66A-DC0777643CC0}" destId="{F2B3DFBE-268E-4524-8E8D-282DFD21FC52}" srcOrd="2" destOrd="0" presId="urn:microsoft.com/office/officeart/2005/8/layout/orgChart1"/>
    <dgm:cxn modelId="{B0496553-F0C1-4D7B-917E-B7DB737418B3}" type="presParOf" srcId="{3E5E84F2-C604-4111-B66A-DC0777643CC0}" destId="{D4C9DE54-CD5E-4FA2-BF0B-75C9C68D4D31}" srcOrd="3" destOrd="0" presId="urn:microsoft.com/office/officeart/2005/8/layout/orgChart1"/>
    <dgm:cxn modelId="{198CDB22-B161-4591-841C-4A257C8FF140}" type="presParOf" srcId="{D4C9DE54-CD5E-4FA2-BF0B-75C9C68D4D31}" destId="{7C223BE4-D179-4B8A-B8B9-011EBBEEA1B8}" srcOrd="0" destOrd="0" presId="urn:microsoft.com/office/officeart/2005/8/layout/orgChart1"/>
    <dgm:cxn modelId="{E616445D-0952-4A3B-A5AD-0C4F6B187FC8}" type="presParOf" srcId="{7C223BE4-D179-4B8A-B8B9-011EBBEEA1B8}" destId="{3924947D-CBB3-486C-88E2-E5F2A37BE6F0}" srcOrd="0" destOrd="0" presId="urn:microsoft.com/office/officeart/2005/8/layout/orgChart1"/>
    <dgm:cxn modelId="{0BB3C2B7-A9A8-4E7C-B9FB-BB1F76784F1B}" type="presParOf" srcId="{7C223BE4-D179-4B8A-B8B9-011EBBEEA1B8}" destId="{BCB4C7D3-1E16-465D-8220-5D9800DC4783}" srcOrd="1" destOrd="0" presId="urn:microsoft.com/office/officeart/2005/8/layout/orgChart1"/>
    <dgm:cxn modelId="{83060F51-8FE9-4D4D-807D-D655F7EF03A5}" type="presParOf" srcId="{D4C9DE54-CD5E-4FA2-BF0B-75C9C68D4D31}" destId="{E77BE3C5-7311-43E2-9F71-99CD50AB82BA}" srcOrd="1" destOrd="0" presId="urn:microsoft.com/office/officeart/2005/8/layout/orgChart1"/>
    <dgm:cxn modelId="{876F77C8-1539-4BE4-9732-46054C74AFCA}" type="presParOf" srcId="{E77BE3C5-7311-43E2-9F71-99CD50AB82BA}" destId="{F7F63AA2-6802-44E3-B5AF-754B883D93BB}" srcOrd="0" destOrd="0" presId="urn:microsoft.com/office/officeart/2005/8/layout/orgChart1"/>
    <dgm:cxn modelId="{4B326183-6EB0-44FF-BFAF-9A9EFCF63FC3}" type="presParOf" srcId="{E77BE3C5-7311-43E2-9F71-99CD50AB82BA}" destId="{A88CA6F4-2813-405F-A913-3D8C9B9FF47D}" srcOrd="1" destOrd="0" presId="urn:microsoft.com/office/officeart/2005/8/layout/orgChart1"/>
    <dgm:cxn modelId="{A9B8584C-D0F7-4DB7-B52E-0103C30195DC}" type="presParOf" srcId="{A88CA6F4-2813-405F-A913-3D8C9B9FF47D}" destId="{AF9088CE-121C-4D80-AC49-794A204A1386}" srcOrd="0" destOrd="0" presId="urn:microsoft.com/office/officeart/2005/8/layout/orgChart1"/>
    <dgm:cxn modelId="{AF68C125-BCD2-4D7A-8E68-99EC364F0250}" type="presParOf" srcId="{AF9088CE-121C-4D80-AC49-794A204A1386}" destId="{17D9084F-08F6-49B2-8658-B9FB4B213E8D}" srcOrd="0" destOrd="0" presId="urn:microsoft.com/office/officeart/2005/8/layout/orgChart1"/>
    <dgm:cxn modelId="{F5323334-C60C-4DC9-A65D-1DB5A79D808C}" type="presParOf" srcId="{AF9088CE-121C-4D80-AC49-794A204A1386}" destId="{3E95335B-328A-4D6D-ADBF-F524761CF9AC}" srcOrd="1" destOrd="0" presId="urn:microsoft.com/office/officeart/2005/8/layout/orgChart1"/>
    <dgm:cxn modelId="{1FA52B85-09A9-48C2-B7DD-78ED0ABA5EBC}" type="presParOf" srcId="{A88CA6F4-2813-405F-A913-3D8C9B9FF47D}" destId="{E46F8594-5643-402D-A45D-4ACA837D5285}" srcOrd="1" destOrd="0" presId="urn:microsoft.com/office/officeart/2005/8/layout/orgChart1"/>
    <dgm:cxn modelId="{41FD84C8-CFE1-4E32-A29B-9333C2407A61}" type="presParOf" srcId="{A88CA6F4-2813-405F-A913-3D8C9B9FF47D}" destId="{7BCB1B3E-C5F8-4DAC-B198-25556D2E7157}" srcOrd="2" destOrd="0" presId="urn:microsoft.com/office/officeart/2005/8/layout/orgChart1"/>
    <dgm:cxn modelId="{818C1B32-85FD-4332-B040-1286E3AB248D}" type="presParOf" srcId="{E77BE3C5-7311-43E2-9F71-99CD50AB82BA}" destId="{09DFDF2C-C1EC-4778-A150-75C47112E71A}" srcOrd="2" destOrd="0" presId="urn:microsoft.com/office/officeart/2005/8/layout/orgChart1"/>
    <dgm:cxn modelId="{1A9D19FC-EB46-42E4-99CD-23D3BC022F02}" type="presParOf" srcId="{E77BE3C5-7311-43E2-9F71-99CD50AB82BA}" destId="{E1F642E5-4645-4F62-B4FD-414AC7F9CC8D}" srcOrd="3" destOrd="0" presId="urn:microsoft.com/office/officeart/2005/8/layout/orgChart1"/>
    <dgm:cxn modelId="{441AC582-3A80-4FD7-B67D-17211A1B48F7}" type="presParOf" srcId="{E1F642E5-4645-4F62-B4FD-414AC7F9CC8D}" destId="{FAE2FC4C-5D1C-45DB-ADA8-0CC65AC551C4}" srcOrd="0" destOrd="0" presId="urn:microsoft.com/office/officeart/2005/8/layout/orgChart1"/>
    <dgm:cxn modelId="{AC9A9DB1-8FA4-44C5-BED9-66D5B9A00310}" type="presParOf" srcId="{FAE2FC4C-5D1C-45DB-ADA8-0CC65AC551C4}" destId="{106537ED-AD63-4E93-870A-6C08C94E19CF}" srcOrd="0" destOrd="0" presId="urn:microsoft.com/office/officeart/2005/8/layout/orgChart1"/>
    <dgm:cxn modelId="{B78F7FCE-D6C5-402E-B87A-8372796CB83D}" type="presParOf" srcId="{FAE2FC4C-5D1C-45DB-ADA8-0CC65AC551C4}" destId="{89117713-5742-4D5F-8F1B-351A06D5B8F7}" srcOrd="1" destOrd="0" presId="urn:microsoft.com/office/officeart/2005/8/layout/orgChart1"/>
    <dgm:cxn modelId="{C224C751-89BF-4F7F-9958-86E0609E4AED}" type="presParOf" srcId="{E1F642E5-4645-4F62-B4FD-414AC7F9CC8D}" destId="{F4BCF02E-91CC-490A-94CA-0077CA36C44A}" srcOrd="1" destOrd="0" presId="urn:microsoft.com/office/officeart/2005/8/layout/orgChart1"/>
    <dgm:cxn modelId="{65DD68D8-9A8B-4F6F-AD09-5955508F4DA9}" type="presParOf" srcId="{E1F642E5-4645-4F62-B4FD-414AC7F9CC8D}" destId="{A6A84409-74A0-462A-8EFF-38DCE7ADBF0C}" srcOrd="2" destOrd="0" presId="urn:microsoft.com/office/officeart/2005/8/layout/orgChart1"/>
    <dgm:cxn modelId="{8314FE07-9063-4E4B-A944-401CB77EAA90}" type="presParOf" srcId="{E77BE3C5-7311-43E2-9F71-99CD50AB82BA}" destId="{4715036B-6C6C-461E-B2EF-64C9A76D2DEA}" srcOrd="4" destOrd="0" presId="urn:microsoft.com/office/officeart/2005/8/layout/orgChart1"/>
    <dgm:cxn modelId="{46A36DCC-C188-4E23-A14A-D6777439509A}" type="presParOf" srcId="{E77BE3C5-7311-43E2-9F71-99CD50AB82BA}" destId="{CD51C18B-D403-4DD0-B393-3E647FE21211}" srcOrd="5" destOrd="0" presId="urn:microsoft.com/office/officeart/2005/8/layout/orgChart1"/>
    <dgm:cxn modelId="{216913F0-AC19-42B1-90F8-FD8816D15730}" type="presParOf" srcId="{CD51C18B-D403-4DD0-B393-3E647FE21211}" destId="{274B7420-CB0F-4943-93AE-B16062EB5485}" srcOrd="0" destOrd="0" presId="urn:microsoft.com/office/officeart/2005/8/layout/orgChart1"/>
    <dgm:cxn modelId="{B072000C-1999-4CF9-A3A3-72A6C827B816}" type="presParOf" srcId="{274B7420-CB0F-4943-93AE-B16062EB5485}" destId="{07B1BE54-9CEB-46C4-9E18-2A05D5BD6113}" srcOrd="0" destOrd="0" presId="urn:microsoft.com/office/officeart/2005/8/layout/orgChart1"/>
    <dgm:cxn modelId="{86CC4C0C-03F1-4D1B-90E3-B93D58D939DC}" type="presParOf" srcId="{274B7420-CB0F-4943-93AE-B16062EB5485}" destId="{DE48A844-C523-4E8E-A857-715F63F14410}" srcOrd="1" destOrd="0" presId="urn:microsoft.com/office/officeart/2005/8/layout/orgChart1"/>
    <dgm:cxn modelId="{32103635-6734-491E-8168-94ED4FC980B0}" type="presParOf" srcId="{CD51C18B-D403-4DD0-B393-3E647FE21211}" destId="{BECFEFEC-1E64-4891-A14E-CB546EFFB3DE}" srcOrd="1" destOrd="0" presId="urn:microsoft.com/office/officeart/2005/8/layout/orgChart1"/>
    <dgm:cxn modelId="{387BD571-B3A9-42DF-8162-66D5A7A2166E}" type="presParOf" srcId="{CD51C18B-D403-4DD0-B393-3E647FE21211}" destId="{D0752873-1566-4A9C-8C60-58FD534A97F7}" srcOrd="2" destOrd="0" presId="urn:microsoft.com/office/officeart/2005/8/layout/orgChart1"/>
    <dgm:cxn modelId="{865D5A3B-8BEF-4CC1-B034-D1B4BED82FA2}" type="presParOf" srcId="{E77BE3C5-7311-43E2-9F71-99CD50AB82BA}" destId="{F62FAFCE-AB36-492E-9D2F-30C8D047604D}" srcOrd="6" destOrd="0" presId="urn:microsoft.com/office/officeart/2005/8/layout/orgChart1"/>
    <dgm:cxn modelId="{C32842BD-87EA-4CE5-B006-F716E56C00E6}" type="presParOf" srcId="{E77BE3C5-7311-43E2-9F71-99CD50AB82BA}" destId="{3D5D1393-1A6E-4C17-8A96-CA88D8F3F585}" srcOrd="7" destOrd="0" presId="urn:microsoft.com/office/officeart/2005/8/layout/orgChart1"/>
    <dgm:cxn modelId="{54B13CFA-E527-4719-87C6-57BB89B2FA07}" type="presParOf" srcId="{3D5D1393-1A6E-4C17-8A96-CA88D8F3F585}" destId="{CC94EB99-223A-48A7-ADDA-F68D640FE006}" srcOrd="0" destOrd="0" presId="urn:microsoft.com/office/officeart/2005/8/layout/orgChart1"/>
    <dgm:cxn modelId="{C73F5400-8E20-4ED8-A8B7-59E6570864B2}" type="presParOf" srcId="{CC94EB99-223A-48A7-ADDA-F68D640FE006}" destId="{CE824766-D93F-44C6-81F4-B1E349558EEB}" srcOrd="0" destOrd="0" presId="urn:microsoft.com/office/officeart/2005/8/layout/orgChart1"/>
    <dgm:cxn modelId="{1EDC8709-0C91-4D2E-82F0-B98BEE3CAD63}" type="presParOf" srcId="{CC94EB99-223A-48A7-ADDA-F68D640FE006}" destId="{A179B2A1-CB12-4DBD-A958-C4E98E15C689}" srcOrd="1" destOrd="0" presId="urn:microsoft.com/office/officeart/2005/8/layout/orgChart1"/>
    <dgm:cxn modelId="{8965164C-0E4A-41E5-920E-DC6D23E694A9}" type="presParOf" srcId="{3D5D1393-1A6E-4C17-8A96-CA88D8F3F585}" destId="{BC4983C6-C845-4BCF-9090-A052E9A9869A}" srcOrd="1" destOrd="0" presId="urn:microsoft.com/office/officeart/2005/8/layout/orgChart1"/>
    <dgm:cxn modelId="{52758742-0F63-40E3-9630-456C73071FFD}" type="presParOf" srcId="{3D5D1393-1A6E-4C17-8A96-CA88D8F3F585}" destId="{DCD6FAB1-B6FE-49A7-BD7D-A58E2A6EF35C}" srcOrd="2" destOrd="0" presId="urn:microsoft.com/office/officeart/2005/8/layout/orgChart1"/>
    <dgm:cxn modelId="{85059163-F5BD-4362-9F89-B1497BE6A46F}" type="presParOf" srcId="{D4C9DE54-CD5E-4FA2-BF0B-75C9C68D4D31}" destId="{060210A2-3905-4AB8-B783-9AAC6661E4A4}" srcOrd="2" destOrd="0" presId="urn:microsoft.com/office/officeart/2005/8/layout/orgChart1"/>
    <dgm:cxn modelId="{65E0FB9F-C76E-44F0-80DB-71FBCECE032E}" type="presParOf" srcId="{0C26FF46-2F76-44B3-A704-6A7114C7C8FC}" destId="{1A9BA806-E429-47D6-BC83-C91DD87240B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1106EF4-74BA-4A9C-9756-EA5CFF119E20}" type="doc">
      <dgm:prSet loTypeId="urn:microsoft.com/office/officeart/2005/8/layout/vList6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788A7067-9723-4B82-B8C7-CBC3CC4937EC}">
      <dgm:prSet phldrT="[نص]" custT="1"/>
      <dgm:spPr/>
      <dgm:t>
        <a:bodyPr/>
        <a:lstStyle/>
        <a:p>
          <a:pPr rtl="1"/>
          <a:r>
            <a:rPr lang="ar-SA" sz="2200" b="1" dirty="0" smtClean="0"/>
            <a:t>الذمم الدائنة</a:t>
          </a:r>
          <a:endParaRPr lang="ar-SA" sz="2200" b="1" dirty="0"/>
        </a:p>
      </dgm:t>
    </dgm:pt>
    <dgm:pt modelId="{D70AAA59-E812-4D1C-9AFA-C8329078DF9D}" type="parTrans" cxnId="{F0ED3D92-2D11-42FA-B16F-5D01966FECED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CC5F5CF1-D291-4310-9B94-05DE6EE0DF50}" type="sibTrans" cxnId="{F0ED3D92-2D11-42FA-B16F-5D01966FECED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E566F012-3AF7-4BD5-BE72-501B539FD977}">
      <dgm:prSet custT="1"/>
      <dgm:spPr/>
      <dgm:t>
        <a:bodyPr/>
        <a:lstStyle/>
        <a:p>
          <a:pPr rtl="1"/>
          <a:r>
            <a:rPr lang="ar-SA" sz="2200" b="1" smtClean="0"/>
            <a:t>أوراق الدفع</a:t>
          </a:r>
          <a:endParaRPr lang="ar-SA" sz="2200" b="1" dirty="0" smtClean="0"/>
        </a:p>
      </dgm:t>
    </dgm:pt>
    <dgm:pt modelId="{56677A1D-9A4C-40D2-812A-99237B003535}" type="parTrans" cxnId="{0462AEF7-BCBA-45A9-AC37-2D745164BBE2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8964BD7B-1BC9-4150-AD5A-1F273F3CC328}" type="sibTrans" cxnId="{0462AEF7-BCBA-45A9-AC37-2D745164BBE2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D0A53AE5-AF35-4652-9193-D536C10B7AC8}">
      <dgm:prSet custT="1"/>
      <dgm:spPr/>
      <dgm:t>
        <a:bodyPr/>
        <a:lstStyle/>
        <a:p>
          <a:pPr rtl="1"/>
          <a:r>
            <a:rPr lang="ar-SA" sz="2200" b="1" smtClean="0"/>
            <a:t>الإيرادات المقبوضة مقدما</a:t>
          </a:r>
          <a:endParaRPr lang="ar-SA" sz="2200" b="1" dirty="0" smtClean="0"/>
        </a:p>
      </dgm:t>
    </dgm:pt>
    <dgm:pt modelId="{CE5807A8-D024-4399-9932-EED28F050779}" type="parTrans" cxnId="{9C6351B8-0C1D-44D3-85F8-B6FF1C240959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526B8161-B8DC-4D7B-8B18-142708E4B9A2}" type="sibTrans" cxnId="{9C6351B8-0C1D-44D3-85F8-B6FF1C240959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3A21427C-322A-47FE-B15C-739F88F13EBC}">
      <dgm:prSet custT="1"/>
      <dgm:spPr/>
      <dgm:t>
        <a:bodyPr/>
        <a:lstStyle/>
        <a:p>
          <a:pPr rtl="1"/>
          <a:r>
            <a:rPr lang="ar-SA" sz="2200" b="1" smtClean="0"/>
            <a:t>الالتزامات المتداولة الأخرى</a:t>
          </a:r>
          <a:endParaRPr lang="ar-SA" sz="2200" b="1" dirty="0" smtClean="0"/>
        </a:p>
      </dgm:t>
    </dgm:pt>
    <dgm:pt modelId="{2A253F8C-BB07-46C5-AF6E-3938AE44A2B5}" type="parTrans" cxnId="{E8A34213-1B16-4F5B-AE50-548C277302CD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232AF929-87AA-411E-AAF5-264F2EE2CE85}" type="sibTrans" cxnId="{E8A34213-1B16-4F5B-AE50-548C277302CD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BC7E4ED4-1AFA-45C6-9876-12B8047DF569}">
      <dgm:prSet phldrT="[نص]" custT="1"/>
      <dgm:spPr/>
      <dgm:t>
        <a:bodyPr/>
        <a:lstStyle/>
        <a:p>
          <a:pPr rtl="1"/>
          <a:r>
            <a:rPr lang="ar-SA" sz="2200" b="1" dirty="0" smtClean="0"/>
            <a:t>تمثل حقوق الغير في ذمة الشركة والناجمة غالبا عن عمليات المشتريات الآجلة للسلع والخدمات</a:t>
          </a:r>
          <a:endParaRPr lang="ar-SA" sz="2200" b="1" dirty="0"/>
        </a:p>
      </dgm:t>
    </dgm:pt>
    <dgm:pt modelId="{C44706A5-5410-4E78-B30C-776B9AFD217D}" type="parTrans" cxnId="{E0BEEC57-D785-4419-85E2-28581068BBE9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1A3FFC31-6B96-4A44-906A-6EA448FFC77E}" type="sibTrans" cxnId="{E0BEEC57-D785-4419-85E2-28581068BBE9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F8B7F247-6B75-4DC4-9505-9F3911B802FA}">
      <dgm:prSet custT="1"/>
      <dgm:spPr/>
      <dgm:t>
        <a:bodyPr/>
        <a:lstStyle/>
        <a:p>
          <a:pPr rtl="1"/>
          <a:r>
            <a:rPr lang="ar-SA" sz="2200" b="1" smtClean="0"/>
            <a:t>هي حقوق الغير في ذمة الشركة واجبة السداد في تاريخ معين ، وبموجب تعهد خطى (كمبيالة) صادر عن الشركة ، وقد تنشأ عن النشاط التمويلى</a:t>
          </a:r>
          <a:endParaRPr lang="ar-SA" sz="2200" b="1" dirty="0" smtClean="0"/>
        </a:p>
      </dgm:t>
    </dgm:pt>
    <dgm:pt modelId="{77B2DAEA-2AF2-4FC1-A706-62019D3ED353}" type="parTrans" cxnId="{BFBF13F8-F6C6-4505-891C-90C048CCBC33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37E510C9-B1D5-4A16-B6D1-9A81D229945C}" type="sibTrans" cxnId="{BFBF13F8-F6C6-4505-891C-90C048CCBC33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3E239E23-40EF-4257-8B66-A26B8BD088E3}">
      <dgm:prSet custT="1"/>
      <dgm:spPr/>
      <dgm:t>
        <a:bodyPr/>
        <a:lstStyle/>
        <a:p>
          <a:pPr rtl="1"/>
          <a:r>
            <a:rPr lang="ar-SA" sz="2200" b="1" dirty="0" smtClean="0"/>
            <a:t>يشمل هذا البند المبالغ المقبوضة مقدما ثمنا لخدمات ستقدمها الشركة في المستقبل . </a:t>
          </a:r>
        </a:p>
      </dgm:t>
    </dgm:pt>
    <dgm:pt modelId="{6B4FEC5F-DA88-4DC1-85AC-2D1187B80934}" type="parTrans" cxnId="{EE440200-C543-4357-95AA-AA2119C14B05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D29C2B44-EFC5-456A-9F7B-D2A6148DEFF5}" type="sibTrans" cxnId="{EE440200-C543-4357-95AA-AA2119C14B05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875A43F5-F983-4291-A45C-648C7026EB49}">
      <dgm:prSet custT="1"/>
      <dgm:spPr/>
      <dgm:t>
        <a:bodyPr/>
        <a:lstStyle/>
        <a:p>
          <a:pPr rtl="1"/>
          <a:r>
            <a:rPr lang="ar-SA" sz="2200" b="1" smtClean="0"/>
            <a:t>تشمل حقوق الغير الأخرى في ذمة الشركة والواجبة الدفع خلال سنة مالية واحدة مثل حصص الارباح على الاسهم المستحقة والضرائب المستحقة ....الخ</a:t>
          </a:r>
          <a:endParaRPr lang="ar-SA" sz="2200" b="1" dirty="0" smtClean="0"/>
        </a:p>
      </dgm:t>
    </dgm:pt>
    <dgm:pt modelId="{C5D9C8B4-4778-46CA-8810-59742465C3B7}" type="parTrans" cxnId="{E720B933-F653-4D40-A775-7531619ABD8F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E25EE947-6BE1-440D-83B2-680624DC2FBE}" type="sibTrans" cxnId="{E720B933-F653-4D40-A775-7531619ABD8F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5174FD93-61D9-4301-A5F5-80898D5FBC6C}" type="pres">
      <dgm:prSet presAssocID="{81106EF4-74BA-4A9C-9756-EA5CFF119E20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B583A73D-CCB4-4F68-AC18-DA144853DA08}" type="pres">
      <dgm:prSet presAssocID="{788A7067-9723-4B82-B8C7-CBC3CC4937EC}" presName="linNode" presStyleCnt="0"/>
      <dgm:spPr/>
      <dgm:t>
        <a:bodyPr/>
        <a:lstStyle/>
        <a:p>
          <a:pPr rtl="1"/>
          <a:endParaRPr lang="ar-SA"/>
        </a:p>
      </dgm:t>
    </dgm:pt>
    <dgm:pt modelId="{DF60ADE5-8A91-485A-B2CE-BB4AB7359A08}" type="pres">
      <dgm:prSet presAssocID="{788A7067-9723-4B82-B8C7-CBC3CC4937EC}" presName="parentShp" presStyleLbl="node1" presStyleIdx="0" presStyleCnt="4" custScaleX="45832" custLinFactNeighborX="-2746" custLinFactNeighborY="-12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2B28C74-F8B7-4E5E-BC11-F22808CE5300}" type="pres">
      <dgm:prSet presAssocID="{788A7067-9723-4B82-B8C7-CBC3CC4937EC}" presName="childShp" presStyleLbl="bgAccFollowNode1" presStyleIdx="0" presStyleCnt="4" custScaleX="116668" custScaleY="8812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777CFAA-C350-407C-A89A-B9D8AF6A0FA2}" type="pres">
      <dgm:prSet presAssocID="{CC5F5CF1-D291-4310-9B94-05DE6EE0DF50}" presName="spacing" presStyleCnt="0"/>
      <dgm:spPr/>
      <dgm:t>
        <a:bodyPr/>
        <a:lstStyle/>
        <a:p>
          <a:pPr rtl="1"/>
          <a:endParaRPr lang="ar-SA"/>
        </a:p>
      </dgm:t>
    </dgm:pt>
    <dgm:pt modelId="{34FE14E7-1341-41C6-B4D1-C5858381EEE3}" type="pres">
      <dgm:prSet presAssocID="{E566F012-3AF7-4BD5-BE72-501B539FD977}" presName="linNode" presStyleCnt="0"/>
      <dgm:spPr/>
      <dgm:t>
        <a:bodyPr/>
        <a:lstStyle/>
        <a:p>
          <a:pPr rtl="1"/>
          <a:endParaRPr lang="ar-SA"/>
        </a:p>
      </dgm:t>
    </dgm:pt>
    <dgm:pt modelId="{5032D154-357E-4B36-BB7D-6690D77ECB35}" type="pres">
      <dgm:prSet presAssocID="{E566F012-3AF7-4BD5-BE72-501B539FD977}" presName="parentShp" presStyleLbl="node1" presStyleIdx="1" presStyleCnt="4" custScaleX="48533" custLinFactNeighborX="-233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3220794-C5B4-4553-8C77-4430152E924F}" type="pres">
      <dgm:prSet presAssocID="{E566F012-3AF7-4BD5-BE72-501B539FD977}" presName="childShp" presStyleLbl="bgAccFollowNode1" presStyleIdx="1" presStyleCnt="4" custScaleX="11764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4C5AAD4-E23A-4CCF-AE1A-2A19C0D55DF7}" type="pres">
      <dgm:prSet presAssocID="{8964BD7B-1BC9-4150-AD5A-1F273F3CC328}" presName="spacing" presStyleCnt="0"/>
      <dgm:spPr/>
      <dgm:t>
        <a:bodyPr/>
        <a:lstStyle/>
        <a:p>
          <a:pPr rtl="1"/>
          <a:endParaRPr lang="ar-SA"/>
        </a:p>
      </dgm:t>
    </dgm:pt>
    <dgm:pt modelId="{B9F9D667-9DBF-4E0A-B311-FC9E5398AB4D}" type="pres">
      <dgm:prSet presAssocID="{D0A53AE5-AF35-4652-9193-D536C10B7AC8}" presName="linNode" presStyleCnt="0"/>
      <dgm:spPr/>
      <dgm:t>
        <a:bodyPr/>
        <a:lstStyle/>
        <a:p>
          <a:pPr rtl="1"/>
          <a:endParaRPr lang="ar-SA"/>
        </a:p>
      </dgm:t>
    </dgm:pt>
    <dgm:pt modelId="{8F096A94-80DD-4D68-BF42-1F7E23B83C8F}" type="pres">
      <dgm:prSet presAssocID="{D0A53AE5-AF35-4652-9193-D536C10B7AC8}" presName="parentShp" presStyleLbl="node1" presStyleIdx="2" presStyleCnt="4" custScaleX="4853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B6B068D-1BCB-4935-AC6E-DFE78AB08471}" type="pres">
      <dgm:prSet presAssocID="{D0A53AE5-AF35-4652-9193-D536C10B7AC8}" presName="childShp" presStyleLbl="bgAccFollowNode1" presStyleIdx="2" presStyleCnt="4" custScaleX="11208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E8DF6ED-968D-4016-B922-EF7F01BF2EDF}" type="pres">
      <dgm:prSet presAssocID="{526B8161-B8DC-4D7B-8B18-142708E4B9A2}" presName="spacing" presStyleCnt="0"/>
      <dgm:spPr/>
      <dgm:t>
        <a:bodyPr/>
        <a:lstStyle/>
        <a:p>
          <a:pPr rtl="1"/>
          <a:endParaRPr lang="ar-SA"/>
        </a:p>
      </dgm:t>
    </dgm:pt>
    <dgm:pt modelId="{C4D671F2-4299-4FD9-9380-977F0EBF02FD}" type="pres">
      <dgm:prSet presAssocID="{3A21427C-322A-47FE-B15C-739F88F13EBC}" presName="linNode" presStyleCnt="0"/>
      <dgm:spPr/>
      <dgm:t>
        <a:bodyPr/>
        <a:lstStyle/>
        <a:p>
          <a:pPr rtl="1"/>
          <a:endParaRPr lang="ar-SA"/>
        </a:p>
      </dgm:t>
    </dgm:pt>
    <dgm:pt modelId="{D01D9093-F3F1-4B4F-8EE8-A157766B7AEB}" type="pres">
      <dgm:prSet presAssocID="{3A21427C-322A-47FE-B15C-739F88F13EBC}" presName="parentShp" presStyleLbl="node1" presStyleIdx="3" presStyleCnt="4" custScaleX="51671" custLinFactNeighborX="-343" custLinFactNeighborY="723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736E51D-8EF6-441F-8EF5-FB3BD30E52AF}" type="pres">
      <dgm:prSet presAssocID="{3A21427C-322A-47FE-B15C-739F88F13EBC}" presName="childShp" presStyleLbl="bgAccFollowNode1" presStyleIdx="3" presStyleCnt="4" custScaleX="112911" custLinFactNeighborX="-515" custLinFactNeighborY="723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0462AEF7-BCBA-45A9-AC37-2D745164BBE2}" srcId="{81106EF4-74BA-4A9C-9756-EA5CFF119E20}" destId="{E566F012-3AF7-4BD5-BE72-501B539FD977}" srcOrd="1" destOrd="0" parTransId="{56677A1D-9A4C-40D2-812A-99237B003535}" sibTransId="{8964BD7B-1BC9-4150-AD5A-1F273F3CC328}"/>
    <dgm:cxn modelId="{E0BEEC57-D785-4419-85E2-28581068BBE9}" srcId="{788A7067-9723-4B82-B8C7-CBC3CC4937EC}" destId="{BC7E4ED4-1AFA-45C6-9876-12B8047DF569}" srcOrd="0" destOrd="0" parTransId="{C44706A5-5410-4E78-B30C-776B9AFD217D}" sibTransId="{1A3FFC31-6B96-4A44-906A-6EA448FFC77E}"/>
    <dgm:cxn modelId="{3ABFABAE-3D87-48D1-956A-AFBA4484173E}" type="presOf" srcId="{81106EF4-74BA-4A9C-9756-EA5CFF119E20}" destId="{5174FD93-61D9-4301-A5F5-80898D5FBC6C}" srcOrd="0" destOrd="0" presId="urn:microsoft.com/office/officeart/2005/8/layout/vList6"/>
    <dgm:cxn modelId="{F804D953-D81D-42E1-83A4-872DE83D3B6D}" type="presOf" srcId="{788A7067-9723-4B82-B8C7-CBC3CC4937EC}" destId="{DF60ADE5-8A91-485A-B2CE-BB4AB7359A08}" srcOrd="0" destOrd="0" presId="urn:microsoft.com/office/officeart/2005/8/layout/vList6"/>
    <dgm:cxn modelId="{76A647A8-9E8B-4B41-A832-D13876921954}" type="presOf" srcId="{3A21427C-322A-47FE-B15C-739F88F13EBC}" destId="{D01D9093-F3F1-4B4F-8EE8-A157766B7AEB}" srcOrd="0" destOrd="0" presId="urn:microsoft.com/office/officeart/2005/8/layout/vList6"/>
    <dgm:cxn modelId="{DB60F996-AE34-4251-8958-2F1FD1C9E15F}" type="presOf" srcId="{875A43F5-F983-4291-A45C-648C7026EB49}" destId="{E736E51D-8EF6-441F-8EF5-FB3BD30E52AF}" srcOrd="0" destOrd="0" presId="urn:microsoft.com/office/officeart/2005/8/layout/vList6"/>
    <dgm:cxn modelId="{BFBF13F8-F6C6-4505-891C-90C048CCBC33}" srcId="{E566F012-3AF7-4BD5-BE72-501B539FD977}" destId="{F8B7F247-6B75-4DC4-9505-9F3911B802FA}" srcOrd="0" destOrd="0" parTransId="{77B2DAEA-2AF2-4FC1-A706-62019D3ED353}" sibTransId="{37E510C9-B1D5-4A16-B6D1-9A81D229945C}"/>
    <dgm:cxn modelId="{EA329E0F-1236-4A33-8900-D931CAEE01B9}" type="presOf" srcId="{F8B7F247-6B75-4DC4-9505-9F3911B802FA}" destId="{A3220794-C5B4-4553-8C77-4430152E924F}" srcOrd="0" destOrd="0" presId="urn:microsoft.com/office/officeart/2005/8/layout/vList6"/>
    <dgm:cxn modelId="{A0B5079A-9C30-47B1-8F0E-43382AF106A5}" type="presOf" srcId="{D0A53AE5-AF35-4652-9193-D536C10B7AC8}" destId="{8F096A94-80DD-4D68-BF42-1F7E23B83C8F}" srcOrd="0" destOrd="0" presId="urn:microsoft.com/office/officeart/2005/8/layout/vList6"/>
    <dgm:cxn modelId="{BAB2BB5A-635D-4A5D-B5B8-FF0757AE194D}" type="presOf" srcId="{E566F012-3AF7-4BD5-BE72-501B539FD977}" destId="{5032D154-357E-4B36-BB7D-6690D77ECB35}" srcOrd="0" destOrd="0" presId="urn:microsoft.com/office/officeart/2005/8/layout/vList6"/>
    <dgm:cxn modelId="{E8A34213-1B16-4F5B-AE50-548C277302CD}" srcId="{81106EF4-74BA-4A9C-9756-EA5CFF119E20}" destId="{3A21427C-322A-47FE-B15C-739F88F13EBC}" srcOrd="3" destOrd="0" parTransId="{2A253F8C-BB07-46C5-AF6E-3938AE44A2B5}" sibTransId="{232AF929-87AA-411E-AAF5-264F2EE2CE85}"/>
    <dgm:cxn modelId="{30895AA5-B0B6-4EA1-9E22-4CE68188CA8C}" type="presOf" srcId="{BC7E4ED4-1AFA-45C6-9876-12B8047DF569}" destId="{B2B28C74-F8B7-4E5E-BC11-F22808CE5300}" srcOrd="0" destOrd="0" presId="urn:microsoft.com/office/officeart/2005/8/layout/vList6"/>
    <dgm:cxn modelId="{E720B933-F653-4D40-A775-7531619ABD8F}" srcId="{3A21427C-322A-47FE-B15C-739F88F13EBC}" destId="{875A43F5-F983-4291-A45C-648C7026EB49}" srcOrd="0" destOrd="0" parTransId="{C5D9C8B4-4778-46CA-8810-59742465C3B7}" sibTransId="{E25EE947-6BE1-440D-83B2-680624DC2FBE}"/>
    <dgm:cxn modelId="{9C6351B8-0C1D-44D3-85F8-B6FF1C240959}" srcId="{81106EF4-74BA-4A9C-9756-EA5CFF119E20}" destId="{D0A53AE5-AF35-4652-9193-D536C10B7AC8}" srcOrd="2" destOrd="0" parTransId="{CE5807A8-D024-4399-9932-EED28F050779}" sibTransId="{526B8161-B8DC-4D7B-8B18-142708E4B9A2}"/>
    <dgm:cxn modelId="{8F37EE96-DCB4-476F-93BE-9AE54E17BF70}" type="presOf" srcId="{3E239E23-40EF-4257-8B66-A26B8BD088E3}" destId="{2B6B068D-1BCB-4935-AC6E-DFE78AB08471}" srcOrd="0" destOrd="0" presId="urn:microsoft.com/office/officeart/2005/8/layout/vList6"/>
    <dgm:cxn modelId="{F0ED3D92-2D11-42FA-B16F-5D01966FECED}" srcId="{81106EF4-74BA-4A9C-9756-EA5CFF119E20}" destId="{788A7067-9723-4B82-B8C7-CBC3CC4937EC}" srcOrd="0" destOrd="0" parTransId="{D70AAA59-E812-4D1C-9AFA-C8329078DF9D}" sibTransId="{CC5F5CF1-D291-4310-9B94-05DE6EE0DF50}"/>
    <dgm:cxn modelId="{EE440200-C543-4357-95AA-AA2119C14B05}" srcId="{D0A53AE5-AF35-4652-9193-D536C10B7AC8}" destId="{3E239E23-40EF-4257-8B66-A26B8BD088E3}" srcOrd="0" destOrd="0" parTransId="{6B4FEC5F-DA88-4DC1-85AC-2D1187B80934}" sibTransId="{D29C2B44-EFC5-456A-9F7B-D2A6148DEFF5}"/>
    <dgm:cxn modelId="{E72F57C9-881F-4D3E-8E3C-DB3CD89BC18A}" type="presParOf" srcId="{5174FD93-61D9-4301-A5F5-80898D5FBC6C}" destId="{B583A73D-CCB4-4F68-AC18-DA144853DA08}" srcOrd="0" destOrd="0" presId="urn:microsoft.com/office/officeart/2005/8/layout/vList6"/>
    <dgm:cxn modelId="{CCB4122B-B8B6-4370-9F8C-56C033657019}" type="presParOf" srcId="{B583A73D-CCB4-4F68-AC18-DA144853DA08}" destId="{DF60ADE5-8A91-485A-B2CE-BB4AB7359A08}" srcOrd="0" destOrd="0" presId="urn:microsoft.com/office/officeart/2005/8/layout/vList6"/>
    <dgm:cxn modelId="{573C33D8-7D5E-48F1-B697-6B33C59853A1}" type="presParOf" srcId="{B583A73D-CCB4-4F68-AC18-DA144853DA08}" destId="{B2B28C74-F8B7-4E5E-BC11-F22808CE5300}" srcOrd="1" destOrd="0" presId="urn:microsoft.com/office/officeart/2005/8/layout/vList6"/>
    <dgm:cxn modelId="{D38F2819-3E91-4BDC-B120-EAE1B682C3B8}" type="presParOf" srcId="{5174FD93-61D9-4301-A5F5-80898D5FBC6C}" destId="{5777CFAA-C350-407C-A89A-B9D8AF6A0FA2}" srcOrd="1" destOrd="0" presId="urn:microsoft.com/office/officeart/2005/8/layout/vList6"/>
    <dgm:cxn modelId="{EA1B4600-7EFF-4027-ACE1-248C081CB76C}" type="presParOf" srcId="{5174FD93-61D9-4301-A5F5-80898D5FBC6C}" destId="{34FE14E7-1341-41C6-B4D1-C5858381EEE3}" srcOrd="2" destOrd="0" presId="urn:microsoft.com/office/officeart/2005/8/layout/vList6"/>
    <dgm:cxn modelId="{2F22BB39-9DE3-4523-9424-F9EFA8EE10F0}" type="presParOf" srcId="{34FE14E7-1341-41C6-B4D1-C5858381EEE3}" destId="{5032D154-357E-4B36-BB7D-6690D77ECB35}" srcOrd="0" destOrd="0" presId="urn:microsoft.com/office/officeart/2005/8/layout/vList6"/>
    <dgm:cxn modelId="{63E4ED75-5F0D-4BF1-BB83-711296E0A427}" type="presParOf" srcId="{34FE14E7-1341-41C6-B4D1-C5858381EEE3}" destId="{A3220794-C5B4-4553-8C77-4430152E924F}" srcOrd="1" destOrd="0" presId="urn:microsoft.com/office/officeart/2005/8/layout/vList6"/>
    <dgm:cxn modelId="{EF5623D8-EF07-4DE9-B8B9-FFCBD46890A8}" type="presParOf" srcId="{5174FD93-61D9-4301-A5F5-80898D5FBC6C}" destId="{84C5AAD4-E23A-4CCF-AE1A-2A19C0D55DF7}" srcOrd="3" destOrd="0" presId="urn:microsoft.com/office/officeart/2005/8/layout/vList6"/>
    <dgm:cxn modelId="{2E9AA0C2-C353-4B00-8EAC-96420F0CF4EA}" type="presParOf" srcId="{5174FD93-61D9-4301-A5F5-80898D5FBC6C}" destId="{B9F9D667-9DBF-4E0A-B311-FC9E5398AB4D}" srcOrd="4" destOrd="0" presId="urn:microsoft.com/office/officeart/2005/8/layout/vList6"/>
    <dgm:cxn modelId="{5CA3B620-824F-4AA7-A784-A7499F1C8DD4}" type="presParOf" srcId="{B9F9D667-9DBF-4E0A-B311-FC9E5398AB4D}" destId="{8F096A94-80DD-4D68-BF42-1F7E23B83C8F}" srcOrd="0" destOrd="0" presId="urn:microsoft.com/office/officeart/2005/8/layout/vList6"/>
    <dgm:cxn modelId="{4FD12A9B-E623-47B3-9735-39FC94620032}" type="presParOf" srcId="{B9F9D667-9DBF-4E0A-B311-FC9E5398AB4D}" destId="{2B6B068D-1BCB-4935-AC6E-DFE78AB08471}" srcOrd="1" destOrd="0" presId="urn:microsoft.com/office/officeart/2005/8/layout/vList6"/>
    <dgm:cxn modelId="{5E36FD01-A792-4F20-AC84-E6CCEDC9CB2A}" type="presParOf" srcId="{5174FD93-61D9-4301-A5F5-80898D5FBC6C}" destId="{5E8DF6ED-968D-4016-B922-EF7F01BF2EDF}" srcOrd="5" destOrd="0" presId="urn:microsoft.com/office/officeart/2005/8/layout/vList6"/>
    <dgm:cxn modelId="{40D1646C-3F06-446E-8E99-BD0FEA944544}" type="presParOf" srcId="{5174FD93-61D9-4301-A5F5-80898D5FBC6C}" destId="{C4D671F2-4299-4FD9-9380-977F0EBF02FD}" srcOrd="6" destOrd="0" presId="urn:microsoft.com/office/officeart/2005/8/layout/vList6"/>
    <dgm:cxn modelId="{DCFB82CC-01D3-4022-91FB-F045A099D3FD}" type="presParOf" srcId="{C4D671F2-4299-4FD9-9380-977F0EBF02FD}" destId="{D01D9093-F3F1-4B4F-8EE8-A157766B7AEB}" srcOrd="0" destOrd="0" presId="urn:microsoft.com/office/officeart/2005/8/layout/vList6"/>
    <dgm:cxn modelId="{3D4A22CF-FEC4-4107-9DFC-E277375735A7}" type="presParOf" srcId="{C4D671F2-4299-4FD9-9380-977F0EBF02FD}" destId="{E736E51D-8EF6-441F-8EF5-FB3BD30E52A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5E670-71A7-4B4F-A7A2-7D9931FE59EB}">
      <dsp:nvSpPr>
        <dsp:cNvPr id="0" name=""/>
        <dsp:cNvSpPr/>
      </dsp:nvSpPr>
      <dsp:spPr>
        <a:xfrm rot="5400000">
          <a:off x="6474039" y="223691"/>
          <a:ext cx="1477090" cy="103396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1.المبيعات</a:t>
          </a:r>
          <a:endParaRPr lang="ar-SA" sz="2000" b="1" kern="1200" dirty="0"/>
        </a:p>
      </dsp:txBody>
      <dsp:txXfrm rot="-5400000">
        <a:off x="6695603" y="519110"/>
        <a:ext cx="1033963" cy="443127"/>
      </dsp:txXfrm>
    </dsp:sp>
    <dsp:sp modelId="{1D7E91B6-118B-4BEC-A2AB-1FCFF6AB95EE}">
      <dsp:nvSpPr>
        <dsp:cNvPr id="0" name=""/>
        <dsp:cNvSpPr/>
      </dsp:nvSpPr>
      <dsp:spPr>
        <a:xfrm rot="16200000">
          <a:off x="2867746" y="-2865619"/>
          <a:ext cx="960108" cy="66956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4224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smtClean="0"/>
            <a:t>يقصد بها المبيعات الصافية أي بعد </a:t>
          </a:r>
          <a:r>
            <a:rPr lang="ar-SA" sz="2000" b="1" u="sng" kern="1200" smtClean="0"/>
            <a:t>طرح</a:t>
          </a:r>
          <a:r>
            <a:rPr lang="ar-SA" sz="2000" b="1" kern="1200" smtClean="0"/>
            <a:t> مردودات ومسموحات المبيعات منها </a:t>
          </a:r>
          <a:endParaRPr lang="ar-SA" sz="2000" b="1" kern="1200" dirty="0"/>
        </a:p>
      </dsp:txBody>
      <dsp:txXfrm rot="5400000">
        <a:off x="46869" y="48996"/>
        <a:ext cx="6648733" cy="866370"/>
      </dsp:txXfrm>
    </dsp:sp>
    <dsp:sp modelId="{6D752125-4CBE-4230-B92B-81DDD802CDBC}">
      <dsp:nvSpPr>
        <dsp:cNvPr id="0" name=""/>
        <dsp:cNvSpPr/>
      </dsp:nvSpPr>
      <dsp:spPr>
        <a:xfrm rot="5400000">
          <a:off x="6474039" y="1711010"/>
          <a:ext cx="1477090" cy="103396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2. تكلفة المبيعات</a:t>
          </a:r>
          <a:endParaRPr lang="ar-SA" sz="2000" b="1" kern="1200" dirty="0" smtClean="0"/>
        </a:p>
      </dsp:txBody>
      <dsp:txXfrm rot="-5400000">
        <a:off x="6695603" y="2006429"/>
        <a:ext cx="1033963" cy="443127"/>
      </dsp:txXfrm>
    </dsp:sp>
    <dsp:sp modelId="{BF2A0D38-3FC3-432B-A52E-D881D88A73A6}">
      <dsp:nvSpPr>
        <dsp:cNvPr id="0" name=""/>
        <dsp:cNvSpPr/>
      </dsp:nvSpPr>
      <dsp:spPr>
        <a:xfrm rot="16200000">
          <a:off x="2590732" y="-1378047"/>
          <a:ext cx="1514138" cy="66956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4224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smtClean="0"/>
            <a:t>عبارة عن </a:t>
          </a:r>
          <a:r>
            <a:rPr lang="ar-SA" sz="2000" b="1" u="sng" kern="1200" smtClean="0"/>
            <a:t>ثمن وتكاليف </a:t>
          </a:r>
          <a:r>
            <a:rPr lang="ar-SA" sz="2000" b="1" kern="1200" smtClean="0"/>
            <a:t>المبيعات التي باعتها الشركة خلال الفترة ، وتسمى ايضا تكاليف البضاعة المباعة وتحسب من خلال الآتى:-                                                             صافي المشتريات + بضاعة أول المدة - بضاعة أخر المدة</a:t>
          </a:r>
          <a:endParaRPr lang="ar-SA" sz="2000" b="1" kern="1200" dirty="0" smtClean="0"/>
        </a:p>
      </dsp:txBody>
      <dsp:txXfrm rot="5400000">
        <a:off x="73914" y="1286599"/>
        <a:ext cx="6621688" cy="13663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28C74-F8B7-4E5E-BC11-F22808CE5300}">
      <dsp:nvSpPr>
        <dsp:cNvPr id="0" name=""/>
        <dsp:cNvSpPr/>
      </dsp:nvSpPr>
      <dsp:spPr>
        <a:xfrm rot="10800000">
          <a:off x="210006" y="193"/>
          <a:ext cx="5830816" cy="195983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200" b="1" kern="1200" dirty="0" smtClean="0"/>
            <a:t>عبارة عن عقد إقتراض بين الشركة المصدرة (</a:t>
          </a:r>
          <a:r>
            <a:rPr lang="ar-SA" sz="2200" b="1" kern="1200" dirty="0" smtClean="0">
              <a:solidFill>
                <a:srgbClr val="C00000"/>
              </a:solidFill>
            </a:rPr>
            <a:t>المقترض</a:t>
          </a:r>
          <a:r>
            <a:rPr lang="ar-SA" sz="2200" b="1" kern="1200" dirty="0" smtClean="0"/>
            <a:t>)  ومشتري السند (</a:t>
          </a:r>
          <a:r>
            <a:rPr lang="ar-SA" sz="2200" b="1" kern="1200" dirty="0" smtClean="0">
              <a:solidFill>
                <a:srgbClr val="C00000"/>
              </a:solidFill>
            </a:rPr>
            <a:t>المقرض</a:t>
          </a:r>
          <a:r>
            <a:rPr lang="ar-SA" sz="2200" b="1" kern="1200" dirty="0" smtClean="0"/>
            <a:t>) ويصدر السند مدونا عليها قيمتها الاسمية ، ومعدل الفائدة (سعر الكوبون) ومدة القرض وتاريخ دفع الفوائد</a:t>
          </a:r>
          <a:endParaRPr lang="ar-SA" sz="2200" b="1" kern="1200" dirty="0"/>
        </a:p>
      </dsp:txBody>
      <dsp:txXfrm rot="10800000">
        <a:off x="944946" y="245173"/>
        <a:ext cx="5095876" cy="1469879"/>
      </dsp:txXfrm>
    </dsp:sp>
    <dsp:sp modelId="{DF60ADE5-8A91-485A-B2CE-BB4AB7359A08}">
      <dsp:nvSpPr>
        <dsp:cNvPr id="0" name=""/>
        <dsp:cNvSpPr/>
      </dsp:nvSpPr>
      <dsp:spPr>
        <a:xfrm>
          <a:off x="6038973" y="218010"/>
          <a:ext cx="2078812" cy="165109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/>
            <a:t>السندات</a:t>
          </a:r>
          <a:endParaRPr lang="ar-SA" sz="3200" b="1" kern="1200" dirty="0"/>
        </a:p>
      </dsp:txBody>
      <dsp:txXfrm>
        <a:off x="6119573" y="298610"/>
        <a:ext cx="1917612" cy="1489896"/>
      </dsp:txXfrm>
    </dsp:sp>
    <dsp:sp modelId="{CF45ED90-EAA6-4BA7-AE3F-B8F96A009E0D}">
      <dsp:nvSpPr>
        <dsp:cNvPr id="0" name=""/>
        <dsp:cNvSpPr/>
      </dsp:nvSpPr>
      <dsp:spPr>
        <a:xfrm rot="10800000">
          <a:off x="201810" y="2190662"/>
          <a:ext cx="5843610" cy="16429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600" b="1" kern="1200" dirty="0" smtClean="0"/>
            <a:t>هي الديون على الشركة والتي يحين استحقاقها بعد مرور </a:t>
          </a:r>
          <a:r>
            <a:rPr lang="ar-SA" sz="2600" b="1" kern="1200" dirty="0" smtClean="0">
              <a:solidFill>
                <a:srgbClr val="C00000"/>
              </a:solidFill>
            </a:rPr>
            <a:t>أكثر من سنة </a:t>
          </a:r>
          <a:endParaRPr lang="ar-SA" sz="2600" b="1" kern="1200" dirty="0">
            <a:solidFill>
              <a:srgbClr val="C00000"/>
            </a:solidFill>
          </a:endParaRPr>
        </a:p>
      </dsp:txBody>
      <dsp:txXfrm rot="10800000">
        <a:off x="817927" y="2396034"/>
        <a:ext cx="5227493" cy="1232234"/>
      </dsp:txXfrm>
    </dsp:sp>
    <dsp:sp modelId="{A9C51945-B485-4D31-B0E4-3C3FF408E7F5}">
      <dsp:nvSpPr>
        <dsp:cNvPr id="0" name=""/>
        <dsp:cNvSpPr/>
      </dsp:nvSpPr>
      <dsp:spPr>
        <a:xfrm>
          <a:off x="6020432" y="2279569"/>
          <a:ext cx="2082410" cy="1387579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/>
            <a:t>الديون طويلة الأجل</a:t>
          </a:r>
          <a:endParaRPr lang="ar-SA" sz="3200" b="1" kern="1200" dirty="0"/>
        </a:p>
      </dsp:txBody>
      <dsp:txXfrm>
        <a:off x="6088168" y="2347305"/>
        <a:ext cx="1946938" cy="125210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93635-D804-4E4B-A70D-E1F835E0C1C5}">
      <dsp:nvSpPr>
        <dsp:cNvPr id="0" name=""/>
        <dsp:cNvSpPr/>
      </dsp:nvSpPr>
      <dsp:spPr>
        <a:xfrm>
          <a:off x="7630773" y="2043455"/>
          <a:ext cx="91440" cy="2163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3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55AFC5-0F9D-4CA5-BF7D-C9DC4538C799}">
      <dsp:nvSpPr>
        <dsp:cNvPr id="0" name=""/>
        <dsp:cNvSpPr/>
      </dsp:nvSpPr>
      <dsp:spPr>
        <a:xfrm>
          <a:off x="4250272" y="646196"/>
          <a:ext cx="3426221" cy="447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516"/>
              </a:lnTo>
              <a:lnTo>
                <a:pt x="3426221" y="378516"/>
              </a:lnTo>
              <a:lnTo>
                <a:pt x="3426221" y="44742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A9988E-035C-4620-940E-F15317FE449A}">
      <dsp:nvSpPr>
        <dsp:cNvPr id="0" name=""/>
        <dsp:cNvSpPr/>
      </dsp:nvSpPr>
      <dsp:spPr>
        <a:xfrm>
          <a:off x="6239467" y="2043455"/>
          <a:ext cx="91440" cy="2163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3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E5A983-BBC9-4FAD-9D49-0EBADA99402D}">
      <dsp:nvSpPr>
        <dsp:cNvPr id="0" name=""/>
        <dsp:cNvSpPr/>
      </dsp:nvSpPr>
      <dsp:spPr>
        <a:xfrm>
          <a:off x="4250272" y="646196"/>
          <a:ext cx="2034915" cy="447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516"/>
              </a:lnTo>
              <a:lnTo>
                <a:pt x="2034915" y="378516"/>
              </a:lnTo>
              <a:lnTo>
                <a:pt x="2034915" y="44742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39BDB4-4DAA-47ED-9BA7-0C32A587F5A4}">
      <dsp:nvSpPr>
        <dsp:cNvPr id="0" name=""/>
        <dsp:cNvSpPr/>
      </dsp:nvSpPr>
      <dsp:spPr>
        <a:xfrm>
          <a:off x="4780985" y="2043455"/>
          <a:ext cx="91440" cy="2163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3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C56813-A0FC-49DA-96C7-23D1BB962C80}">
      <dsp:nvSpPr>
        <dsp:cNvPr id="0" name=""/>
        <dsp:cNvSpPr/>
      </dsp:nvSpPr>
      <dsp:spPr>
        <a:xfrm>
          <a:off x="4250272" y="646196"/>
          <a:ext cx="576433" cy="447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516"/>
              </a:lnTo>
              <a:lnTo>
                <a:pt x="576433" y="378516"/>
              </a:lnTo>
              <a:lnTo>
                <a:pt x="576433" y="44742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79260-2F1A-429B-B64E-2E270876C764}">
      <dsp:nvSpPr>
        <dsp:cNvPr id="0" name=""/>
        <dsp:cNvSpPr/>
      </dsp:nvSpPr>
      <dsp:spPr>
        <a:xfrm>
          <a:off x="3344751" y="2043455"/>
          <a:ext cx="91440" cy="2163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3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720378-AE56-48C6-96D6-251DC5D23F74}">
      <dsp:nvSpPr>
        <dsp:cNvPr id="0" name=""/>
        <dsp:cNvSpPr/>
      </dsp:nvSpPr>
      <dsp:spPr>
        <a:xfrm>
          <a:off x="3390471" y="646196"/>
          <a:ext cx="859800" cy="447421"/>
        </a:xfrm>
        <a:custGeom>
          <a:avLst/>
          <a:gdLst/>
          <a:ahLst/>
          <a:cxnLst/>
          <a:rect l="0" t="0" r="0" b="0"/>
          <a:pathLst>
            <a:path>
              <a:moveTo>
                <a:pt x="859800" y="0"/>
              </a:moveTo>
              <a:lnTo>
                <a:pt x="859800" y="378516"/>
              </a:lnTo>
              <a:lnTo>
                <a:pt x="0" y="378516"/>
              </a:lnTo>
              <a:lnTo>
                <a:pt x="0" y="44742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D047D2-C3F0-46DC-8D7E-437CDE795C7E}">
      <dsp:nvSpPr>
        <dsp:cNvPr id="0" name=""/>
        <dsp:cNvSpPr/>
      </dsp:nvSpPr>
      <dsp:spPr>
        <a:xfrm>
          <a:off x="1935561" y="2043455"/>
          <a:ext cx="91440" cy="2163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3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A8FD77-F0A8-49C5-B28E-37C95878646C}">
      <dsp:nvSpPr>
        <dsp:cNvPr id="0" name=""/>
        <dsp:cNvSpPr/>
      </dsp:nvSpPr>
      <dsp:spPr>
        <a:xfrm>
          <a:off x="1981281" y="646196"/>
          <a:ext cx="2268991" cy="447421"/>
        </a:xfrm>
        <a:custGeom>
          <a:avLst/>
          <a:gdLst/>
          <a:ahLst/>
          <a:cxnLst/>
          <a:rect l="0" t="0" r="0" b="0"/>
          <a:pathLst>
            <a:path>
              <a:moveTo>
                <a:pt x="2268991" y="0"/>
              </a:moveTo>
              <a:lnTo>
                <a:pt x="2268991" y="378516"/>
              </a:lnTo>
              <a:lnTo>
                <a:pt x="0" y="378516"/>
              </a:lnTo>
              <a:lnTo>
                <a:pt x="0" y="44742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A55BDA-23A5-4113-BFDE-8CE0D2A48C05}">
      <dsp:nvSpPr>
        <dsp:cNvPr id="0" name=""/>
        <dsp:cNvSpPr/>
      </dsp:nvSpPr>
      <dsp:spPr>
        <a:xfrm>
          <a:off x="616994" y="2043455"/>
          <a:ext cx="91440" cy="2163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3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1B0ED5-AB83-47EE-8CDB-1279E94EA74F}">
      <dsp:nvSpPr>
        <dsp:cNvPr id="0" name=""/>
        <dsp:cNvSpPr/>
      </dsp:nvSpPr>
      <dsp:spPr>
        <a:xfrm>
          <a:off x="662714" y="646196"/>
          <a:ext cx="3587557" cy="447421"/>
        </a:xfrm>
        <a:custGeom>
          <a:avLst/>
          <a:gdLst/>
          <a:ahLst/>
          <a:cxnLst/>
          <a:rect l="0" t="0" r="0" b="0"/>
          <a:pathLst>
            <a:path>
              <a:moveTo>
                <a:pt x="3587557" y="0"/>
              </a:moveTo>
              <a:lnTo>
                <a:pt x="3587557" y="378516"/>
              </a:lnTo>
              <a:lnTo>
                <a:pt x="0" y="378516"/>
              </a:lnTo>
              <a:lnTo>
                <a:pt x="0" y="44742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F23EB-FF99-48E7-83D8-7CFA0C63D1EA}">
      <dsp:nvSpPr>
        <dsp:cNvPr id="0" name=""/>
        <dsp:cNvSpPr/>
      </dsp:nvSpPr>
      <dsp:spPr>
        <a:xfrm>
          <a:off x="3088000" y="173887"/>
          <a:ext cx="2324542" cy="47230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72DAB-1663-4E7D-9E9B-700BB04E71D4}">
      <dsp:nvSpPr>
        <dsp:cNvPr id="0" name=""/>
        <dsp:cNvSpPr/>
      </dsp:nvSpPr>
      <dsp:spPr>
        <a:xfrm>
          <a:off x="3170644" y="252398"/>
          <a:ext cx="2324542" cy="4723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حقوق المساهمين</a:t>
          </a:r>
          <a:endParaRPr lang="ar-SA" sz="2800" b="1" kern="1200" dirty="0"/>
        </a:p>
      </dsp:txBody>
      <dsp:txXfrm>
        <a:off x="3184477" y="266231"/>
        <a:ext cx="2296876" cy="444643"/>
      </dsp:txXfrm>
    </dsp:sp>
    <dsp:sp modelId="{7CA61DF9-1000-4FA1-B019-404D91752E00}">
      <dsp:nvSpPr>
        <dsp:cNvPr id="0" name=""/>
        <dsp:cNvSpPr/>
      </dsp:nvSpPr>
      <dsp:spPr>
        <a:xfrm>
          <a:off x="290817" y="1093617"/>
          <a:ext cx="743794" cy="9498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D2F8D-947B-456F-922F-F15173B582EF}">
      <dsp:nvSpPr>
        <dsp:cNvPr id="0" name=""/>
        <dsp:cNvSpPr/>
      </dsp:nvSpPr>
      <dsp:spPr>
        <a:xfrm>
          <a:off x="373461" y="1172129"/>
          <a:ext cx="743794" cy="949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err="1" smtClean="0"/>
            <a:t>اسهم</a:t>
          </a:r>
          <a:r>
            <a:rPr lang="ar-SA" sz="1600" b="1" kern="1200" dirty="0" smtClean="0"/>
            <a:t> الخزينة </a:t>
          </a:r>
          <a:endParaRPr lang="ar-SA" sz="1600" b="1" kern="1200" dirty="0"/>
        </a:p>
      </dsp:txBody>
      <dsp:txXfrm>
        <a:off x="395246" y="1193914"/>
        <a:ext cx="700224" cy="906267"/>
      </dsp:txXfrm>
    </dsp:sp>
    <dsp:sp modelId="{221FCDD4-A654-4534-8C54-1DB76F7E66AA}">
      <dsp:nvSpPr>
        <dsp:cNvPr id="0" name=""/>
        <dsp:cNvSpPr/>
      </dsp:nvSpPr>
      <dsp:spPr>
        <a:xfrm>
          <a:off x="927" y="2259775"/>
          <a:ext cx="1323574" cy="272654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BC2D5F-ABA0-41D6-9317-C4EA92B5F902}">
      <dsp:nvSpPr>
        <dsp:cNvPr id="0" name=""/>
        <dsp:cNvSpPr/>
      </dsp:nvSpPr>
      <dsp:spPr>
        <a:xfrm>
          <a:off x="83571" y="2338286"/>
          <a:ext cx="1323574" cy="27265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هى الاسهم التى تقوم الشركة بشرائها من السوق المالى دون ان تلغيها نهائيا وتظهر فى الميزانية مطروحة من حقوق الملكية</a:t>
          </a:r>
          <a:endParaRPr lang="ar-SA" sz="1600" b="1" kern="1200" dirty="0"/>
        </a:p>
      </dsp:txBody>
      <dsp:txXfrm>
        <a:off x="122337" y="2377052"/>
        <a:ext cx="1246042" cy="2649010"/>
      </dsp:txXfrm>
    </dsp:sp>
    <dsp:sp modelId="{010CCE49-1850-4A01-96D5-4F26BFDD266E}">
      <dsp:nvSpPr>
        <dsp:cNvPr id="0" name=""/>
        <dsp:cNvSpPr/>
      </dsp:nvSpPr>
      <dsp:spPr>
        <a:xfrm>
          <a:off x="1415859" y="1093617"/>
          <a:ext cx="1130842" cy="9498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BCE892-1EB6-4A96-98DB-9976A27642A0}">
      <dsp:nvSpPr>
        <dsp:cNvPr id="0" name=""/>
        <dsp:cNvSpPr/>
      </dsp:nvSpPr>
      <dsp:spPr>
        <a:xfrm>
          <a:off x="1498503" y="1172129"/>
          <a:ext cx="1130842" cy="949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الاحتياطيات </a:t>
          </a:r>
          <a:endParaRPr lang="ar-SA" sz="1600" b="1" kern="1200" dirty="0"/>
        </a:p>
      </dsp:txBody>
      <dsp:txXfrm>
        <a:off x="1526323" y="1199949"/>
        <a:ext cx="1075202" cy="894197"/>
      </dsp:txXfrm>
    </dsp:sp>
    <dsp:sp modelId="{5647A7DB-D363-46C6-A1D7-E17E487B454E}">
      <dsp:nvSpPr>
        <dsp:cNvPr id="0" name=""/>
        <dsp:cNvSpPr/>
      </dsp:nvSpPr>
      <dsp:spPr>
        <a:xfrm>
          <a:off x="1489789" y="2259775"/>
          <a:ext cx="982983" cy="198859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F620D-8679-4B1D-9F25-AAD4D46317B9}">
      <dsp:nvSpPr>
        <dsp:cNvPr id="0" name=""/>
        <dsp:cNvSpPr/>
      </dsp:nvSpPr>
      <dsp:spPr>
        <a:xfrm>
          <a:off x="1572433" y="2338286"/>
          <a:ext cx="982983" cy="19885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err="1" smtClean="0"/>
            <a:t>الإحتياطات</a:t>
          </a:r>
          <a:r>
            <a:rPr lang="ar-SA" sz="1600" b="1" kern="1200" dirty="0" smtClean="0"/>
            <a:t> الإجبارية </a:t>
          </a:r>
          <a:r>
            <a:rPr lang="ar-SA" sz="1600" b="1" kern="1200" dirty="0" err="1" smtClean="0"/>
            <a:t>والإختيارية</a:t>
          </a:r>
          <a:r>
            <a:rPr lang="ar-SA" sz="1600" b="1" kern="1200" dirty="0" smtClean="0"/>
            <a:t> </a:t>
          </a:r>
          <a:r>
            <a:rPr lang="ar-SA" sz="1600" b="1" kern="1200" dirty="0" err="1" smtClean="0"/>
            <a:t>والإحتياطات</a:t>
          </a:r>
          <a:r>
            <a:rPr lang="ar-SA" sz="1600" b="1" kern="1200" dirty="0" smtClean="0"/>
            <a:t> الأخرى . </a:t>
          </a:r>
          <a:endParaRPr lang="ar-SA" sz="1600" b="1" kern="1200" dirty="0"/>
        </a:p>
      </dsp:txBody>
      <dsp:txXfrm>
        <a:off x="1601224" y="2367077"/>
        <a:ext cx="925401" cy="1931010"/>
      </dsp:txXfrm>
    </dsp:sp>
    <dsp:sp modelId="{1F3673C7-B41C-4194-A399-81B94B5D95BB}">
      <dsp:nvSpPr>
        <dsp:cNvPr id="0" name=""/>
        <dsp:cNvSpPr/>
      </dsp:nvSpPr>
      <dsp:spPr>
        <a:xfrm>
          <a:off x="2711989" y="1093617"/>
          <a:ext cx="1356963" cy="9498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49F40E-BBD3-40E7-B44C-D2E911CAD848}">
      <dsp:nvSpPr>
        <dsp:cNvPr id="0" name=""/>
        <dsp:cNvSpPr/>
      </dsp:nvSpPr>
      <dsp:spPr>
        <a:xfrm>
          <a:off x="2794633" y="1172129"/>
          <a:ext cx="1356963" cy="949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err="1" smtClean="0"/>
            <a:t>الارباح</a:t>
          </a:r>
          <a:r>
            <a:rPr lang="ar-SA" sz="1600" b="1" kern="1200" dirty="0" smtClean="0"/>
            <a:t> المحتجزة </a:t>
          </a:r>
          <a:endParaRPr lang="ar-SA" sz="1600" b="1" kern="1200" dirty="0"/>
        </a:p>
      </dsp:txBody>
      <dsp:txXfrm>
        <a:off x="2822453" y="1199949"/>
        <a:ext cx="1301323" cy="894197"/>
      </dsp:txXfrm>
    </dsp:sp>
    <dsp:sp modelId="{85CDB4F3-E22E-4DD9-8B2B-39EAE3EF6174}">
      <dsp:nvSpPr>
        <dsp:cNvPr id="0" name=""/>
        <dsp:cNvSpPr/>
      </dsp:nvSpPr>
      <dsp:spPr>
        <a:xfrm>
          <a:off x="2766576" y="2259775"/>
          <a:ext cx="1247788" cy="325751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C9A6C-3F1A-4CC1-90C1-A622FABFCD1D}">
      <dsp:nvSpPr>
        <dsp:cNvPr id="0" name=""/>
        <dsp:cNvSpPr/>
      </dsp:nvSpPr>
      <dsp:spPr>
        <a:xfrm>
          <a:off x="2849220" y="2338286"/>
          <a:ext cx="1247788" cy="32575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الأرباح المتحققة لتاريخه وغير الموزعة .، وتشمل صافى </a:t>
          </a:r>
          <a:r>
            <a:rPr lang="ar-SA" sz="1600" b="1" kern="1200" dirty="0" err="1" smtClean="0"/>
            <a:t>الارباح</a:t>
          </a:r>
          <a:r>
            <a:rPr lang="ar-SA" sz="1600" b="1" kern="1200" dirty="0" smtClean="0"/>
            <a:t> </a:t>
          </a:r>
          <a:r>
            <a:rPr lang="ar-SA" sz="1600" b="1" kern="1200" dirty="0" err="1" smtClean="0"/>
            <a:t>فى</a:t>
          </a:r>
          <a:r>
            <a:rPr lang="ar-SA" sz="1600" b="1" kern="1200" dirty="0" smtClean="0"/>
            <a:t> السنوات السابقة مطروح منها حصص </a:t>
          </a:r>
          <a:r>
            <a:rPr lang="ar-SA" sz="1600" b="1" kern="1200" dirty="0" err="1" smtClean="0"/>
            <a:t>الارباح</a:t>
          </a:r>
          <a:r>
            <a:rPr lang="ar-SA" sz="1600" b="1" kern="1200" dirty="0" smtClean="0"/>
            <a:t> الموزعة</a:t>
          </a:r>
        </a:p>
      </dsp:txBody>
      <dsp:txXfrm>
        <a:off x="2885766" y="2374832"/>
        <a:ext cx="1174696" cy="3184424"/>
      </dsp:txXfrm>
    </dsp:sp>
    <dsp:sp modelId="{2C80F97E-202F-4920-A4EF-39BB88493B1E}">
      <dsp:nvSpPr>
        <dsp:cNvPr id="0" name=""/>
        <dsp:cNvSpPr/>
      </dsp:nvSpPr>
      <dsp:spPr>
        <a:xfrm>
          <a:off x="4454808" y="1093617"/>
          <a:ext cx="743794" cy="9498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1243F6-B38E-47CD-8392-2D977CD15D79}">
      <dsp:nvSpPr>
        <dsp:cNvPr id="0" name=""/>
        <dsp:cNvSpPr/>
      </dsp:nvSpPr>
      <dsp:spPr>
        <a:xfrm>
          <a:off x="4537452" y="1172129"/>
          <a:ext cx="743794" cy="949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err="1" smtClean="0"/>
            <a:t>راس</a:t>
          </a:r>
          <a:r>
            <a:rPr lang="ar-SA" sz="1600" b="1" kern="1200" dirty="0" smtClean="0"/>
            <a:t> مال </a:t>
          </a:r>
          <a:r>
            <a:rPr lang="ar-SA" sz="1600" b="1" kern="1200" dirty="0" err="1" smtClean="0"/>
            <a:t>الاسهم</a:t>
          </a:r>
          <a:r>
            <a:rPr lang="ar-SA" sz="1600" b="1" kern="1200" dirty="0" smtClean="0"/>
            <a:t> الممتازة </a:t>
          </a:r>
        </a:p>
      </dsp:txBody>
      <dsp:txXfrm>
        <a:off x="4559237" y="1193914"/>
        <a:ext cx="700224" cy="906267"/>
      </dsp:txXfrm>
    </dsp:sp>
    <dsp:sp modelId="{817FB764-0D0C-4040-9916-12B3BF8E856C}">
      <dsp:nvSpPr>
        <dsp:cNvPr id="0" name=""/>
        <dsp:cNvSpPr/>
      </dsp:nvSpPr>
      <dsp:spPr>
        <a:xfrm>
          <a:off x="4179653" y="2259775"/>
          <a:ext cx="1294105" cy="311554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FFC600-61FB-4D1C-87A4-D243AF3CDC3F}">
      <dsp:nvSpPr>
        <dsp:cNvPr id="0" name=""/>
        <dsp:cNvSpPr/>
      </dsp:nvSpPr>
      <dsp:spPr>
        <a:xfrm>
          <a:off x="4262297" y="2338286"/>
          <a:ext cx="1294105" cy="3115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القيمة الإسمية للأسهم الممتازة، وهى اوراق مالية تتقاضى عوائد ثابتة على شكل حصص ارباح ثابتة ولها الاولوية فى الحصول على الارباح ولا تشارك فى الادارة</a:t>
          </a:r>
        </a:p>
      </dsp:txBody>
      <dsp:txXfrm>
        <a:off x="4300200" y="2376189"/>
        <a:ext cx="1218299" cy="3039734"/>
      </dsp:txXfrm>
    </dsp:sp>
    <dsp:sp modelId="{0257D7CE-6BFF-4AA7-AD64-1FE849EB565F}">
      <dsp:nvSpPr>
        <dsp:cNvPr id="0" name=""/>
        <dsp:cNvSpPr/>
      </dsp:nvSpPr>
      <dsp:spPr>
        <a:xfrm>
          <a:off x="5913290" y="1093617"/>
          <a:ext cx="743794" cy="9498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BF8FD-AE3B-42E3-982A-3F80CAB49745}">
      <dsp:nvSpPr>
        <dsp:cNvPr id="0" name=""/>
        <dsp:cNvSpPr/>
      </dsp:nvSpPr>
      <dsp:spPr>
        <a:xfrm>
          <a:off x="5995934" y="1172129"/>
          <a:ext cx="743794" cy="949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علاوة </a:t>
          </a:r>
          <a:r>
            <a:rPr lang="ar-SA" sz="1600" b="1" kern="1200" dirty="0" err="1" smtClean="0"/>
            <a:t>الاصدار</a:t>
          </a:r>
          <a:endParaRPr lang="ar-SA" sz="1600" b="1" kern="1200" dirty="0"/>
        </a:p>
      </dsp:txBody>
      <dsp:txXfrm>
        <a:off x="6017719" y="1193914"/>
        <a:ext cx="700224" cy="906267"/>
      </dsp:txXfrm>
    </dsp:sp>
    <dsp:sp modelId="{E899D39B-7E59-4B27-964B-1DFA754FCD30}">
      <dsp:nvSpPr>
        <dsp:cNvPr id="0" name=""/>
        <dsp:cNvSpPr/>
      </dsp:nvSpPr>
      <dsp:spPr>
        <a:xfrm>
          <a:off x="5639046" y="2259775"/>
          <a:ext cx="1292282" cy="219910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47A4DC-038B-4D82-9BDC-055007DB0978}">
      <dsp:nvSpPr>
        <dsp:cNvPr id="0" name=""/>
        <dsp:cNvSpPr/>
      </dsp:nvSpPr>
      <dsp:spPr>
        <a:xfrm>
          <a:off x="5721689" y="2338286"/>
          <a:ext cx="1292282" cy="21991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الفرق بين سعر الإصدار والقيمة </a:t>
          </a:r>
          <a:r>
            <a:rPr lang="ar-SA" sz="1600" b="1" kern="1200" dirty="0" err="1" smtClean="0"/>
            <a:t>الإسمية</a:t>
          </a:r>
          <a:r>
            <a:rPr lang="ar-SA" sz="1600" b="1" kern="1200" dirty="0" smtClean="0"/>
            <a:t> لجميع الأسهم العادية المصدرة لتاريخه</a:t>
          </a:r>
          <a:endParaRPr lang="ar-SA" sz="1600" b="1" kern="1200" dirty="0"/>
        </a:p>
      </dsp:txBody>
      <dsp:txXfrm>
        <a:off x="5759539" y="2376136"/>
        <a:ext cx="1216582" cy="2123404"/>
      </dsp:txXfrm>
    </dsp:sp>
    <dsp:sp modelId="{C792CAF2-797C-4681-9E86-B40BE93F96AE}">
      <dsp:nvSpPr>
        <dsp:cNvPr id="0" name=""/>
        <dsp:cNvSpPr/>
      </dsp:nvSpPr>
      <dsp:spPr>
        <a:xfrm>
          <a:off x="7078311" y="1093617"/>
          <a:ext cx="1196363" cy="9498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AA14D4-FDCE-4B38-B07F-C9A065DB895D}">
      <dsp:nvSpPr>
        <dsp:cNvPr id="0" name=""/>
        <dsp:cNvSpPr/>
      </dsp:nvSpPr>
      <dsp:spPr>
        <a:xfrm>
          <a:off x="7160955" y="1172129"/>
          <a:ext cx="1196363" cy="949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err="1" smtClean="0"/>
            <a:t>راس</a:t>
          </a:r>
          <a:r>
            <a:rPr lang="ar-SA" sz="1600" b="1" kern="1200" dirty="0" smtClean="0"/>
            <a:t> مال </a:t>
          </a:r>
          <a:r>
            <a:rPr lang="ar-SA" sz="1600" b="1" kern="1200" dirty="0" err="1" smtClean="0"/>
            <a:t>الاسهم</a:t>
          </a:r>
          <a:r>
            <a:rPr lang="ar-SA" sz="1600" b="1" kern="1200" dirty="0" smtClean="0"/>
            <a:t> العادية</a:t>
          </a:r>
          <a:endParaRPr lang="ar-SA" sz="1600" b="1" kern="1200" dirty="0"/>
        </a:p>
      </dsp:txBody>
      <dsp:txXfrm>
        <a:off x="7188775" y="1199949"/>
        <a:ext cx="1140723" cy="894197"/>
      </dsp:txXfrm>
    </dsp:sp>
    <dsp:sp modelId="{ADB60C3B-59D5-4DEF-A39F-3D3932EC93D2}">
      <dsp:nvSpPr>
        <dsp:cNvPr id="0" name=""/>
        <dsp:cNvSpPr/>
      </dsp:nvSpPr>
      <dsp:spPr>
        <a:xfrm>
          <a:off x="7096616" y="2259775"/>
          <a:ext cx="1159753" cy="235943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CD54C7-48C9-4755-8143-D5922E6C9DC7}">
      <dsp:nvSpPr>
        <dsp:cNvPr id="0" name=""/>
        <dsp:cNvSpPr/>
      </dsp:nvSpPr>
      <dsp:spPr>
        <a:xfrm>
          <a:off x="7179260" y="2338286"/>
          <a:ext cx="1159753" cy="23594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b="1" kern="1200" dirty="0" smtClean="0"/>
            <a:t>القيمة </a:t>
          </a:r>
          <a:r>
            <a:rPr lang="ar-SA" sz="1600" b="1" kern="1200" dirty="0" err="1" smtClean="0"/>
            <a:t>الإسمية</a:t>
          </a:r>
          <a:r>
            <a:rPr lang="ar-SA" sz="1600" b="1" kern="1200" dirty="0" smtClean="0"/>
            <a:t> للأسهم العادية المصدرة ، وتسمى رأس المال </a:t>
          </a:r>
          <a:r>
            <a:rPr lang="ar-SA" sz="1600" b="1" kern="1200" dirty="0" err="1" smtClean="0"/>
            <a:t>القانونى</a:t>
          </a:r>
          <a:r>
            <a:rPr lang="ar-SA" sz="1600" b="1" kern="1200" dirty="0" smtClean="0"/>
            <a:t>، ولا يجوز استخدامها لتوزيع حصص </a:t>
          </a:r>
          <a:r>
            <a:rPr lang="ar-SA" sz="1600" b="1" kern="1200" dirty="0" err="1" smtClean="0"/>
            <a:t>ارباح</a:t>
          </a:r>
          <a:endParaRPr lang="ar-SA" sz="1600" b="1" kern="1200" dirty="0"/>
        </a:p>
      </dsp:txBody>
      <dsp:txXfrm>
        <a:off x="7213228" y="2372254"/>
        <a:ext cx="1091817" cy="22915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A49A0-A9DA-48FF-B6BF-91266A828265}">
      <dsp:nvSpPr>
        <dsp:cNvPr id="0" name=""/>
        <dsp:cNvSpPr/>
      </dsp:nvSpPr>
      <dsp:spPr>
        <a:xfrm rot="5400000">
          <a:off x="7375092" y="198882"/>
          <a:ext cx="1296691" cy="90768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smtClean="0"/>
            <a:t>إجمالي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smtClean="0"/>
            <a:t> الربح</a:t>
          </a:r>
          <a:endParaRPr lang="ar-SA" sz="1800" b="1" kern="1200" dirty="0"/>
        </a:p>
      </dsp:txBody>
      <dsp:txXfrm rot="-5400000">
        <a:off x="7569597" y="458220"/>
        <a:ext cx="907683" cy="389008"/>
      </dsp:txXfrm>
    </dsp:sp>
    <dsp:sp modelId="{23875882-DE51-46EB-BACA-1A3D9F28451E}">
      <dsp:nvSpPr>
        <dsp:cNvPr id="0" name=""/>
        <dsp:cNvSpPr/>
      </dsp:nvSpPr>
      <dsp:spPr>
        <a:xfrm rot="16200000">
          <a:off x="3363151" y="-3358773"/>
          <a:ext cx="843292" cy="7569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28016" bIns="11430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smtClean="0"/>
            <a:t>هو رقم الربح الذي تحققه الشركة من عملها الأساسي دون إدخال أية </a:t>
          </a:r>
          <a:r>
            <a:rPr lang="ar-SA" sz="1800" b="1" u="sng" kern="1200" smtClean="0"/>
            <a:t>مصاريف تشغيلية أو تمويلية </a:t>
          </a:r>
          <a:endParaRPr lang="ar-SA" sz="1800" b="1" u="sng" kern="1200" dirty="0"/>
        </a:p>
      </dsp:txBody>
      <dsp:txXfrm rot="5400000">
        <a:off x="41165" y="45545"/>
        <a:ext cx="7528430" cy="760960"/>
      </dsp:txXfrm>
    </dsp:sp>
    <dsp:sp modelId="{A2AEB108-D75A-47C8-BADF-6F41F14AD537}">
      <dsp:nvSpPr>
        <dsp:cNvPr id="0" name=""/>
        <dsp:cNvSpPr/>
      </dsp:nvSpPr>
      <dsp:spPr>
        <a:xfrm rot="5400000">
          <a:off x="7375092" y="1145646"/>
          <a:ext cx="1296691" cy="907683"/>
        </a:xfrm>
        <a:prstGeom prst="chevron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smtClean="0"/>
            <a:t>مصاريف البيع</a:t>
          </a:r>
          <a:endParaRPr lang="ar-SA" sz="1800" b="1" kern="1200" dirty="0"/>
        </a:p>
      </dsp:txBody>
      <dsp:txXfrm rot="-5400000">
        <a:off x="7569597" y="1404984"/>
        <a:ext cx="907683" cy="389008"/>
      </dsp:txXfrm>
    </dsp:sp>
    <dsp:sp modelId="{AE390179-F9CD-43FF-8F2F-55731C2CE91E}">
      <dsp:nvSpPr>
        <dsp:cNvPr id="0" name=""/>
        <dsp:cNvSpPr/>
      </dsp:nvSpPr>
      <dsp:spPr>
        <a:xfrm rot="16200000">
          <a:off x="3363373" y="-2412242"/>
          <a:ext cx="842849" cy="7569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28016" bIns="11430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/>
            <a:t>هي كل المصاريف التي صرفتها الشركة على مبيعاتها خلال الفترة المحاسبية .</a:t>
          </a:r>
          <a:endParaRPr lang="ar-SA" sz="1800" b="1" kern="1200" dirty="0"/>
        </a:p>
      </dsp:txBody>
      <dsp:txXfrm rot="5400000">
        <a:off x="41144" y="992275"/>
        <a:ext cx="7528452" cy="760561"/>
      </dsp:txXfrm>
    </dsp:sp>
    <dsp:sp modelId="{A39C6A18-AD09-435B-864B-623305AFE23D}">
      <dsp:nvSpPr>
        <dsp:cNvPr id="0" name=""/>
        <dsp:cNvSpPr/>
      </dsp:nvSpPr>
      <dsp:spPr>
        <a:xfrm rot="5400000">
          <a:off x="7375092" y="2136251"/>
          <a:ext cx="1296691" cy="907683"/>
        </a:xfrm>
        <a:prstGeom prst="chevron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المصاريف العمومية والإدارية</a:t>
          </a:r>
        </a:p>
      </dsp:txBody>
      <dsp:txXfrm rot="-5400000">
        <a:off x="7569597" y="2395589"/>
        <a:ext cx="907683" cy="389008"/>
      </dsp:txXfrm>
    </dsp:sp>
    <dsp:sp modelId="{01FCABE9-D4B8-423A-99F2-80A4799FEBBC}">
      <dsp:nvSpPr>
        <dsp:cNvPr id="0" name=""/>
        <dsp:cNvSpPr/>
      </dsp:nvSpPr>
      <dsp:spPr>
        <a:xfrm rot="16200000">
          <a:off x="3363373" y="-1421644"/>
          <a:ext cx="842849" cy="7569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28016" bIns="11430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/>
            <a:t>هي المصاريف التي </a:t>
          </a:r>
          <a:r>
            <a:rPr lang="ar-SA" sz="1800" b="1" u="sng" kern="1200" dirty="0" smtClean="0"/>
            <a:t>ليس لها علاقة بمصاريف </a:t>
          </a:r>
          <a:r>
            <a:rPr lang="ar-SA" sz="1800" b="1" kern="1200" dirty="0" smtClean="0"/>
            <a:t>البيع ولكن يتم صرفها على رواتب الموظفين وأجورهم </a:t>
          </a:r>
        </a:p>
      </dsp:txBody>
      <dsp:txXfrm rot="5400000">
        <a:off x="41144" y="1982873"/>
        <a:ext cx="7528452" cy="760561"/>
      </dsp:txXfrm>
    </dsp:sp>
    <dsp:sp modelId="{05DEE423-950A-4D11-9326-2DBD9CD72B44}">
      <dsp:nvSpPr>
        <dsp:cNvPr id="0" name=""/>
        <dsp:cNvSpPr/>
      </dsp:nvSpPr>
      <dsp:spPr>
        <a:xfrm rot="5400000">
          <a:off x="7375092" y="3116526"/>
          <a:ext cx="1296691" cy="907683"/>
        </a:xfrm>
        <a:prstGeom prst="chevron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smtClean="0"/>
            <a:t>أقساط الإهلاك</a:t>
          </a:r>
          <a:endParaRPr lang="ar-SA" sz="1800" b="1" kern="1200" dirty="0"/>
        </a:p>
      </dsp:txBody>
      <dsp:txXfrm rot="-5400000">
        <a:off x="7569597" y="3375864"/>
        <a:ext cx="907683" cy="389008"/>
      </dsp:txXfrm>
    </dsp:sp>
    <dsp:sp modelId="{EC81A507-0F2C-46CB-B828-495788147AE1}">
      <dsp:nvSpPr>
        <dsp:cNvPr id="0" name=""/>
        <dsp:cNvSpPr/>
      </dsp:nvSpPr>
      <dsp:spPr>
        <a:xfrm rot="16200000">
          <a:off x="3221264" y="-441334"/>
          <a:ext cx="1127066" cy="75695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28016" bIns="11430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smtClean="0"/>
            <a:t>يقع عنصر الإهلاك ضمن المصروفات التشغيلية في </a:t>
          </a:r>
          <a:r>
            <a:rPr lang="ar-SA" sz="1800" b="1" u="sng" kern="1200" smtClean="0"/>
            <a:t>الشركة التجارية </a:t>
          </a:r>
          <a:r>
            <a:rPr lang="ar-SA" sz="1800" b="1" kern="1200" smtClean="0"/>
            <a:t>أما في </a:t>
          </a:r>
          <a:r>
            <a:rPr lang="ar-SA" sz="1800" b="1" u="sng" kern="1200" smtClean="0"/>
            <a:t>الشركة الصناعية</a:t>
          </a:r>
          <a:r>
            <a:rPr lang="ar-SA" sz="1800" b="1" kern="1200" smtClean="0"/>
            <a:t> فيدخل ضمن حساب تكلفة البضاعة المباعة . وقسط الإهلاك هو مصروف لا يتضمن وضع نقود أو خروج نقود خارج الشركة ولكن يسجل على دفاتر الشركة . والهدف منه تقدير ما يخسره الاصل خلال استعماله </a:t>
          </a:r>
          <a:endParaRPr lang="ar-SA" sz="1800" b="1" kern="1200" dirty="0"/>
        </a:p>
      </dsp:txBody>
      <dsp:txXfrm rot="5400000">
        <a:off x="55019" y="2834949"/>
        <a:ext cx="7514577" cy="10170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61C04-A4A7-4C33-9FB4-1B389772CAE2}">
      <dsp:nvSpPr>
        <dsp:cNvPr id="0" name=""/>
        <dsp:cNvSpPr/>
      </dsp:nvSpPr>
      <dsp:spPr>
        <a:xfrm rot="10800000">
          <a:off x="108036" y="1413"/>
          <a:ext cx="6240408" cy="11212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effectLst/>
            </a:rPr>
            <a:t>هو الربح الذي تحققه الشركة من </a:t>
          </a:r>
          <a:r>
            <a:rPr lang="ar-SA" sz="2000" b="1" kern="1200" dirty="0" smtClean="0">
              <a:solidFill>
                <a:srgbClr val="C00000"/>
              </a:solidFill>
              <a:effectLst/>
            </a:rPr>
            <a:t>عملها التشغيلي </a:t>
          </a:r>
          <a:r>
            <a:rPr lang="ar-SA" sz="2000" b="1" kern="1200" dirty="0" smtClean="0">
              <a:effectLst/>
            </a:rPr>
            <a:t>(يسمى صافى الربح قبل الفائدة والضريبة)</a:t>
          </a:r>
          <a:endParaRPr lang="ar-SA" sz="2000" b="1" kern="1200" dirty="0">
            <a:effectLst/>
          </a:endParaRPr>
        </a:p>
      </dsp:txBody>
      <dsp:txXfrm rot="10800000">
        <a:off x="528500" y="141568"/>
        <a:ext cx="5819944" cy="840927"/>
      </dsp:txXfrm>
    </dsp:sp>
    <dsp:sp modelId="{A25EF22F-79D5-4C51-B7A0-5964ED85C00F}">
      <dsp:nvSpPr>
        <dsp:cNvPr id="0" name=""/>
        <dsp:cNvSpPr/>
      </dsp:nvSpPr>
      <dsp:spPr>
        <a:xfrm>
          <a:off x="6348444" y="1413"/>
          <a:ext cx="1798748" cy="112123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>
              <a:effectLst/>
            </a:rPr>
            <a:t>صافي الربح التشغيلي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>
              <a:solidFill>
                <a:srgbClr val="002060"/>
              </a:solidFill>
              <a:effectLst/>
            </a:rPr>
            <a:t>( صافي الربح قبل الفائدة و الضريبة )</a:t>
          </a:r>
          <a:endParaRPr lang="ar-SA" sz="1800" b="1" kern="1200" dirty="0">
            <a:solidFill>
              <a:srgbClr val="002060"/>
            </a:solidFill>
            <a:effectLst/>
          </a:endParaRPr>
        </a:p>
      </dsp:txBody>
      <dsp:txXfrm>
        <a:off x="6403178" y="56147"/>
        <a:ext cx="1689280" cy="1011769"/>
      </dsp:txXfrm>
    </dsp:sp>
    <dsp:sp modelId="{311B3945-F524-4FF2-89BD-44329CB5CA2E}">
      <dsp:nvSpPr>
        <dsp:cNvPr id="0" name=""/>
        <dsp:cNvSpPr/>
      </dsp:nvSpPr>
      <dsp:spPr>
        <a:xfrm rot="10800000">
          <a:off x="108036" y="1234774"/>
          <a:ext cx="6240408" cy="11212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315235"/>
            <a:satOff val="7386"/>
            <a:lumOff val="46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effectLst/>
            </a:rPr>
            <a:t>هي مصاريف تتحملها الشركة في سبيل الحصول على الأموال ، وهى مصاريف </a:t>
          </a:r>
          <a:r>
            <a:rPr lang="ar-SA" sz="2000" b="1" kern="1200" dirty="0" smtClean="0">
              <a:solidFill>
                <a:srgbClr val="C00000"/>
              </a:solidFill>
              <a:effectLst/>
            </a:rPr>
            <a:t>تمويلية</a:t>
          </a:r>
          <a:r>
            <a:rPr lang="ar-SA" sz="2000" b="1" kern="1200" dirty="0" smtClean="0">
              <a:effectLst/>
            </a:rPr>
            <a:t> وليس تشغيلية </a:t>
          </a:r>
        </a:p>
      </dsp:txBody>
      <dsp:txXfrm rot="10800000">
        <a:off x="528500" y="1374929"/>
        <a:ext cx="5819944" cy="840927"/>
      </dsp:txXfrm>
    </dsp:sp>
    <dsp:sp modelId="{D5CBCCCA-0EDD-4967-887D-4F3E10C45098}">
      <dsp:nvSpPr>
        <dsp:cNvPr id="0" name=""/>
        <dsp:cNvSpPr/>
      </dsp:nvSpPr>
      <dsp:spPr>
        <a:xfrm>
          <a:off x="6348444" y="1234774"/>
          <a:ext cx="1798748" cy="1121237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effectLst/>
            </a:rPr>
            <a:t>الفوائد المدفوعة</a:t>
          </a:r>
        </a:p>
      </dsp:txBody>
      <dsp:txXfrm>
        <a:off x="6403178" y="1289508"/>
        <a:ext cx="1689280" cy="1011769"/>
      </dsp:txXfrm>
    </dsp:sp>
    <dsp:sp modelId="{55E3B92D-FADA-495D-8453-F23041A97D12}">
      <dsp:nvSpPr>
        <dsp:cNvPr id="0" name=""/>
        <dsp:cNvSpPr/>
      </dsp:nvSpPr>
      <dsp:spPr>
        <a:xfrm rot="10800000">
          <a:off x="108036" y="2468135"/>
          <a:ext cx="6240408" cy="11212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2630471"/>
            <a:satOff val="14771"/>
            <a:lumOff val="93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effectLst/>
            </a:rPr>
            <a:t>هو صافي الربح مطروحا منه الفوائد ، ومضافًا اليه او مطروحا منه اى ارباح او خسائر غير عادية </a:t>
          </a:r>
        </a:p>
      </dsp:txBody>
      <dsp:txXfrm rot="10800000">
        <a:off x="528500" y="2608290"/>
        <a:ext cx="5819944" cy="840927"/>
      </dsp:txXfrm>
    </dsp:sp>
    <dsp:sp modelId="{30EAA555-C11B-4593-BB20-EAFCE20F6550}">
      <dsp:nvSpPr>
        <dsp:cNvPr id="0" name=""/>
        <dsp:cNvSpPr/>
      </dsp:nvSpPr>
      <dsp:spPr>
        <a:xfrm>
          <a:off x="6348444" y="2468135"/>
          <a:ext cx="1798748" cy="1121237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>
              <a:effectLst/>
            </a:rPr>
            <a:t>صافي الربح قبل الضرائب</a:t>
          </a:r>
          <a:endParaRPr lang="ar-SA" sz="2000" b="1" kern="1200" dirty="0" smtClean="0">
            <a:effectLst/>
          </a:endParaRPr>
        </a:p>
      </dsp:txBody>
      <dsp:txXfrm>
        <a:off x="6403178" y="2522869"/>
        <a:ext cx="1689280" cy="1011769"/>
      </dsp:txXfrm>
    </dsp:sp>
    <dsp:sp modelId="{9270D6E8-826C-44D2-87D3-C94C9B0D4588}">
      <dsp:nvSpPr>
        <dsp:cNvPr id="0" name=""/>
        <dsp:cNvSpPr/>
      </dsp:nvSpPr>
      <dsp:spPr>
        <a:xfrm rot="10800000">
          <a:off x="108036" y="3701497"/>
          <a:ext cx="6240408" cy="11212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effectLst/>
            </a:rPr>
            <a:t>هو صافي الربح بعد اقتطاع ضريبة الدخل منه ويسمى </a:t>
          </a:r>
          <a:r>
            <a:rPr lang="ar-SA" sz="2000" b="1" kern="1200" dirty="0" smtClean="0">
              <a:solidFill>
                <a:srgbClr val="C00000"/>
              </a:solidFill>
              <a:effectLst/>
            </a:rPr>
            <a:t>صافى الدخل </a:t>
          </a:r>
          <a:r>
            <a:rPr lang="ar-SA" sz="2000" b="1" kern="1200" dirty="0" smtClean="0">
              <a:effectLst/>
            </a:rPr>
            <a:t>.</a:t>
          </a:r>
          <a:endParaRPr lang="ar-SA" sz="2000" kern="1200" dirty="0">
            <a:effectLst/>
          </a:endParaRPr>
        </a:p>
      </dsp:txBody>
      <dsp:txXfrm rot="10800000">
        <a:off x="528500" y="3841652"/>
        <a:ext cx="5819944" cy="840927"/>
      </dsp:txXfrm>
    </dsp:sp>
    <dsp:sp modelId="{B270EAF9-890A-44DA-9A5B-537D49BD71E2}">
      <dsp:nvSpPr>
        <dsp:cNvPr id="0" name=""/>
        <dsp:cNvSpPr/>
      </dsp:nvSpPr>
      <dsp:spPr>
        <a:xfrm>
          <a:off x="6348444" y="3701497"/>
          <a:ext cx="1798748" cy="1121237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effectLst/>
            </a:rPr>
            <a:t>صافي الربح بعد الضرائب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solidFill>
                <a:srgbClr val="002060"/>
              </a:solidFill>
              <a:effectLst/>
            </a:rPr>
            <a:t>( صافي الدخل)</a:t>
          </a:r>
          <a:endParaRPr lang="ar-SA" sz="2000" kern="1200" dirty="0">
            <a:effectLst/>
          </a:endParaRPr>
        </a:p>
      </dsp:txBody>
      <dsp:txXfrm>
        <a:off x="6403178" y="3756231"/>
        <a:ext cx="1689280" cy="10117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27548-1579-432F-844D-948C2DCE37B8}">
      <dsp:nvSpPr>
        <dsp:cNvPr id="0" name=""/>
        <dsp:cNvSpPr/>
      </dsp:nvSpPr>
      <dsp:spPr>
        <a:xfrm>
          <a:off x="4955358" y="0"/>
          <a:ext cx="2378664" cy="11893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cs typeface="+mn-cs"/>
            </a:rPr>
            <a:t>الجانب المدين(</a:t>
          </a:r>
          <a:r>
            <a:rPr lang="ar-SA" sz="2000" b="1" kern="1200" dirty="0" smtClean="0">
              <a:solidFill>
                <a:schemeClr val="tx1"/>
              </a:solidFill>
              <a:cs typeface="+mn-cs"/>
            </a:rPr>
            <a:t>الأيمن</a:t>
          </a:r>
          <a:r>
            <a:rPr lang="ar-SA" sz="2000" b="1" kern="1200" dirty="0" smtClean="0">
              <a:cs typeface="+mn-cs"/>
            </a:rPr>
            <a:t>) ويسمى جانب </a:t>
          </a:r>
          <a:r>
            <a:rPr lang="ar-SA" sz="2000" b="1" kern="1200" dirty="0" smtClean="0">
              <a:solidFill>
                <a:srgbClr val="013E36"/>
              </a:solidFill>
              <a:cs typeface="+mn-cs"/>
            </a:rPr>
            <a:t>الاصول</a:t>
          </a:r>
          <a:r>
            <a:rPr lang="ar-SA" sz="2000" b="1" kern="1200" dirty="0" smtClean="0">
              <a:cs typeface="+mn-cs"/>
            </a:rPr>
            <a:t> </a:t>
          </a:r>
          <a:endParaRPr lang="ar-SA" sz="2000" b="1" kern="1200" dirty="0"/>
        </a:p>
      </dsp:txBody>
      <dsp:txXfrm>
        <a:off x="4990192" y="34834"/>
        <a:ext cx="2308996" cy="1119664"/>
      </dsp:txXfrm>
    </dsp:sp>
    <dsp:sp modelId="{BE10DC89-233B-4F24-8CE6-9FFB906DAE7A}">
      <dsp:nvSpPr>
        <dsp:cNvPr id="0" name=""/>
        <dsp:cNvSpPr/>
      </dsp:nvSpPr>
      <dsp:spPr>
        <a:xfrm>
          <a:off x="6790901" y="1189332"/>
          <a:ext cx="305253" cy="892301"/>
        </a:xfrm>
        <a:custGeom>
          <a:avLst/>
          <a:gdLst/>
          <a:ahLst/>
          <a:cxnLst/>
          <a:rect l="0" t="0" r="0" b="0"/>
          <a:pathLst>
            <a:path>
              <a:moveTo>
                <a:pt x="305253" y="0"/>
              </a:moveTo>
              <a:lnTo>
                <a:pt x="305253" y="892301"/>
              </a:lnTo>
              <a:lnTo>
                <a:pt x="0" y="89230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6C1FD-8D6B-44E1-ABF6-A5700E7978EF}">
      <dsp:nvSpPr>
        <dsp:cNvPr id="0" name=""/>
        <dsp:cNvSpPr/>
      </dsp:nvSpPr>
      <dsp:spPr>
        <a:xfrm>
          <a:off x="4887970" y="1486968"/>
          <a:ext cx="1902931" cy="11893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>
              <a:cs typeface="+mn-cs"/>
            </a:rPr>
            <a:t>فيدل على أشكال الاستثمارات المختلفة التى وظفت بها الشركة الاموال</a:t>
          </a:r>
          <a:endParaRPr lang="ar-SA" sz="2000" b="1" kern="1200" dirty="0"/>
        </a:p>
      </dsp:txBody>
      <dsp:txXfrm>
        <a:off x="4922804" y="1521802"/>
        <a:ext cx="1833263" cy="1119664"/>
      </dsp:txXfrm>
    </dsp:sp>
    <dsp:sp modelId="{739EE98B-F904-4E3F-A90E-9BC306911C44}">
      <dsp:nvSpPr>
        <dsp:cNvPr id="0" name=""/>
        <dsp:cNvSpPr/>
      </dsp:nvSpPr>
      <dsp:spPr>
        <a:xfrm>
          <a:off x="1914640" y="302"/>
          <a:ext cx="2378664" cy="1189332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cs typeface="+mn-cs"/>
            </a:rPr>
            <a:t>الجانب الدائن (</a:t>
          </a:r>
          <a:r>
            <a:rPr lang="ar-SA" sz="2000" b="1" kern="1200" dirty="0" smtClean="0">
              <a:solidFill>
                <a:schemeClr val="tx1"/>
              </a:solidFill>
              <a:cs typeface="+mn-cs"/>
            </a:rPr>
            <a:t>الأيسر</a:t>
          </a:r>
          <a:r>
            <a:rPr lang="ar-SA" sz="2000" b="1" kern="1200" dirty="0" smtClean="0">
              <a:cs typeface="+mn-cs"/>
            </a:rPr>
            <a:t>) والذى يسمى جانب </a:t>
          </a:r>
          <a:r>
            <a:rPr lang="ar-SA" sz="2000" b="1" kern="1200" dirty="0" smtClean="0">
              <a:solidFill>
                <a:srgbClr val="013E36"/>
              </a:solidFill>
              <a:cs typeface="+mn-cs"/>
            </a:rPr>
            <a:t>الالتزامات وحقوق المساهمين </a:t>
          </a:r>
          <a:endParaRPr lang="ar-SA" sz="2000" b="1" kern="1200" dirty="0">
            <a:solidFill>
              <a:srgbClr val="013E36"/>
            </a:solidFill>
          </a:endParaRPr>
        </a:p>
      </dsp:txBody>
      <dsp:txXfrm>
        <a:off x="1949474" y="35136"/>
        <a:ext cx="2308996" cy="1119664"/>
      </dsp:txXfrm>
    </dsp:sp>
    <dsp:sp modelId="{723119E7-EBC5-462D-950A-5C135ADCE506}">
      <dsp:nvSpPr>
        <dsp:cNvPr id="0" name=""/>
        <dsp:cNvSpPr/>
      </dsp:nvSpPr>
      <dsp:spPr>
        <a:xfrm>
          <a:off x="3817571" y="1189634"/>
          <a:ext cx="237866" cy="891999"/>
        </a:xfrm>
        <a:custGeom>
          <a:avLst/>
          <a:gdLst/>
          <a:ahLst/>
          <a:cxnLst/>
          <a:rect l="0" t="0" r="0" b="0"/>
          <a:pathLst>
            <a:path>
              <a:moveTo>
                <a:pt x="237866" y="0"/>
              </a:moveTo>
              <a:lnTo>
                <a:pt x="237866" y="891999"/>
              </a:lnTo>
              <a:lnTo>
                <a:pt x="0" y="89199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5AF23F-3A94-4E40-A757-F6A9E056F8A4}">
      <dsp:nvSpPr>
        <dsp:cNvPr id="0" name=""/>
        <dsp:cNvSpPr/>
      </dsp:nvSpPr>
      <dsp:spPr>
        <a:xfrm>
          <a:off x="1495063" y="1486968"/>
          <a:ext cx="2322508" cy="11893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>
              <a:cs typeface="+mn-cs"/>
            </a:rPr>
            <a:t>يدل على مصادر الاموال التى حصلت عليها الشركة من مالكيها او من المقرضين .</a:t>
          </a:r>
          <a:endParaRPr lang="ar-SA" sz="2000" b="1" kern="1200" dirty="0"/>
        </a:p>
      </dsp:txBody>
      <dsp:txXfrm>
        <a:off x="1529897" y="1521802"/>
        <a:ext cx="2252840" cy="11196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865DE-02E1-4EC7-B2F1-150A651F5DBD}">
      <dsp:nvSpPr>
        <dsp:cNvPr id="0" name=""/>
        <dsp:cNvSpPr/>
      </dsp:nvSpPr>
      <dsp:spPr>
        <a:xfrm>
          <a:off x="4571934" y="1419228"/>
          <a:ext cx="403974" cy="3874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4029"/>
              </a:lnTo>
              <a:lnTo>
                <a:pt x="403974" y="387402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04BBF-FC0E-4250-8807-D52EA33801AE}">
      <dsp:nvSpPr>
        <dsp:cNvPr id="0" name=""/>
        <dsp:cNvSpPr/>
      </dsp:nvSpPr>
      <dsp:spPr>
        <a:xfrm>
          <a:off x="4571934" y="1419228"/>
          <a:ext cx="430888" cy="3128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8520"/>
              </a:lnTo>
              <a:lnTo>
                <a:pt x="430888" y="31285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7C647-1F9E-4479-8ACD-0C8B8AA0A294}">
      <dsp:nvSpPr>
        <dsp:cNvPr id="0" name=""/>
        <dsp:cNvSpPr/>
      </dsp:nvSpPr>
      <dsp:spPr>
        <a:xfrm>
          <a:off x="4571934" y="1419228"/>
          <a:ext cx="403974" cy="224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5637"/>
              </a:lnTo>
              <a:lnTo>
                <a:pt x="403974" y="224563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BE41EC-8AEE-4F65-A352-B0CE000D2370}">
      <dsp:nvSpPr>
        <dsp:cNvPr id="0" name=""/>
        <dsp:cNvSpPr/>
      </dsp:nvSpPr>
      <dsp:spPr>
        <a:xfrm>
          <a:off x="4571934" y="1419228"/>
          <a:ext cx="403974" cy="14130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3016"/>
              </a:lnTo>
              <a:lnTo>
                <a:pt x="403974" y="141301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63AA2-6802-44E3-B5AF-754B883D93BB}">
      <dsp:nvSpPr>
        <dsp:cNvPr id="0" name=""/>
        <dsp:cNvSpPr/>
      </dsp:nvSpPr>
      <dsp:spPr>
        <a:xfrm>
          <a:off x="4571934" y="1419228"/>
          <a:ext cx="280242" cy="539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9444"/>
              </a:lnTo>
              <a:lnTo>
                <a:pt x="280242" y="53944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3DFBE-268E-4524-8E8D-282DFD21FC52}">
      <dsp:nvSpPr>
        <dsp:cNvPr id="0" name=""/>
        <dsp:cNvSpPr/>
      </dsp:nvSpPr>
      <dsp:spPr>
        <a:xfrm>
          <a:off x="3303538" y="588530"/>
          <a:ext cx="2015709" cy="244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210"/>
              </a:lnTo>
              <a:lnTo>
                <a:pt x="2015709" y="121210"/>
              </a:lnTo>
              <a:lnTo>
                <a:pt x="2015709" y="24434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FB7A3-9B61-4A6C-8F93-D92EBFE9AF8A}">
      <dsp:nvSpPr>
        <dsp:cNvPr id="0" name=""/>
        <dsp:cNvSpPr/>
      </dsp:nvSpPr>
      <dsp:spPr>
        <a:xfrm>
          <a:off x="962960" y="1459176"/>
          <a:ext cx="554276" cy="3831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1903"/>
              </a:lnTo>
              <a:lnTo>
                <a:pt x="554276" y="383190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6735E-7A4C-447C-8589-BC8C5D1ECCFE}">
      <dsp:nvSpPr>
        <dsp:cNvPr id="0" name=""/>
        <dsp:cNvSpPr/>
      </dsp:nvSpPr>
      <dsp:spPr>
        <a:xfrm>
          <a:off x="962960" y="1459176"/>
          <a:ext cx="554276" cy="2999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9282"/>
              </a:lnTo>
              <a:lnTo>
                <a:pt x="554276" y="299928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CE5A9-CF73-4AE1-A423-A969426216D4}">
      <dsp:nvSpPr>
        <dsp:cNvPr id="0" name=""/>
        <dsp:cNvSpPr/>
      </dsp:nvSpPr>
      <dsp:spPr>
        <a:xfrm>
          <a:off x="962960" y="1459176"/>
          <a:ext cx="554276" cy="2166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6661"/>
              </a:lnTo>
              <a:lnTo>
                <a:pt x="554276" y="216666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4C558-BF25-47C3-B415-095D80320D17}">
      <dsp:nvSpPr>
        <dsp:cNvPr id="0" name=""/>
        <dsp:cNvSpPr/>
      </dsp:nvSpPr>
      <dsp:spPr>
        <a:xfrm>
          <a:off x="962960" y="1459176"/>
          <a:ext cx="554276" cy="1334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040"/>
              </a:lnTo>
              <a:lnTo>
                <a:pt x="554276" y="133404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750119-DF03-4448-BF29-56D7123E28DC}">
      <dsp:nvSpPr>
        <dsp:cNvPr id="0" name=""/>
        <dsp:cNvSpPr/>
      </dsp:nvSpPr>
      <dsp:spPr>
        <a:xfrm>
          <a:off x="962960" y="1459176"/>
          <a:ext cx="467285" cy="483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547"/>
              </a:lnTo>
              <a:lnTo>
                <a:pt x="467285" y="48354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BB4F0D-B1CB-4AC4-98AF-81EF5F09D7E3}">
      <dsp:nvSpPr>
        <dsp:cNvPr id="0" name=""/>
        <dsp:cNvSpPr/>
      </dsp:nvSpPr>
      <dsp:spPr>
        <a:xfrm>
          <a:off x="1624295" y="588530"/>
          <a:ext cx="1679242" cy="284293"/>
        </a:xfrm>
        <a:custGeom>
          <a:avLst/>
          <a:gdLst/>
          <a:ahLst/>
          <a:cxnLst/>
          <a:rect l="0" t="0" r="0" b="0"/>
          <a:pathLst>
            <a:path>
              <a:moveTo>
                <a:pt x="1679242" y="0"/>
              </a:moveTo>
              <a:lnTo>
                <a:pt x="1679242" y="161159"/>
              </a:lnTo>
              <a:lnTo>
                <a:pt x="0" y="161159"/>
              </a:lnTo>
              <a:lnTo>
                <a:pt x="0" y="28429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B5021-AEE1-42B7-890E-A694B976DA5B}">
      <dsp:nvSpPr>
        <dsp:cNvPr id="0" name=""/>
        <dsp:cNvSpPr/>
      </dsp:nvSpPr>
      <dsp:spPr>
        <a:xfrm>
          <a:off x="2296471" y="2177"/>
          <a:ext cx="2014133" cy="58635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الأصول</a:t>
          </a:r>
          <a:endParaRPr lang="ar-SA" sz="2200" b="1" kern="1200" dirty="0"/>
        </a:p>
      </dsp:txBody>
      <dsp:txXfrm>
        <a:off x="2296471" y="2177"/>
        <a:ext cx="2014133" cy="586352"/>
      </dsp:txXfrm>
    </dsp:sp>
    <dsp:sp modelId="{9EED1836-15FB-496C-887D-38ACB8CBCDCC}">
      <dsp:nvSpPr>
        <dsp:cNvPr id="0" name=""/>
        <dsp:cNvSpPr/>
      </dsp:nvSpPr>
      <dsp:spPr>
        <a:xfrm>
          <a:off x="797626" y="872823"/>
          <a:ext cx="1653339" cy="58635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الأصول الثابتة</a:t>
          </a:r>
          <a:endParaRPr lang="ar-SA" sz="2200" b="1" kern="1200" dirty="0"/>
        </a:p>
      </dsp:txBody>
      <dsp:txXfrm>
        <a:off x="797626" y="872823"/>
        <a:ext cx="1653339" cy="586352"/>
      </dsp:txXfrm>
    </dsp:sp>
    <dsp:sp modelId="{276A462B-3F75-442C-9B84-B2568D03E2DC}">
      <dsp:nvSpPr>
        <dsp:cNvPr id="0" name=""/>
        <dsp:cNvSpPr/>
      </dsp:nvSpPr>
      <dsp:spPr>
        <a:xfrm>
          <a:off x="1430245" y="1649547"/>
          <a:ext cx="2338457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المعدات والمبانى</a:t>
          </a:r>
          <a:endParaRPr lang="ar-SA" sz="2200" b="1" kern="1200" dirty="0"/>
        </a:p>
      </dsp:txBody>
      <dsp:txXfrm>
        <a:off x="1430245" y="1649547"/>
        <a:ext cx="2338457" cy="586352"/>
      </dsp:txXfrm>
    </dsp:sp>
    <dsp:sp modelId="{A35450A7-DDAA-4547-A58E-DD95C49C1CC8}">
      <dsp:nvSpPr>
        <dsp:cNvPr id="0" name=""/>
        <dsp:cNvSpPr/>
      </dsp:nvSpPr>
      <dsp:spPr>
        <a:xfrm>
          <a:off x="1517236" y="2500040"/>
          <a:ext cx="2338457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الاراضى</a:t>
          </a:r>
          <a:endParaRPr lang="ar-SA" sz="2200" b="1" kern="1200" dirty="0"/>
        </a:p>
      </dsp:txBody>
      <dsp:txXfrm>
        <a:off x="1517236" y="2500040"/>
        <a:ext cx="2338457" cy="586352"/>
      </dsp:txXfrm>
    </dsp:sp>
    <dsp:sp modelId="{E687A91D-FCD6-4EB5-9099-02B52C048519}">
      <dsp:nvSpPr>
        <dsp:cNvPr id="0" name=""/>
        <dsp:cNvSpPr/>
      </dsp:nvSpPr>
      <dsp:spPr>
        <a:xfrm>
          <a:off x="1517236" y="3332661"/>
          <a:ext cx="2338457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مجمع اهلاك الاصول الثابتة</a:t>
          </a:r>
          <a:endParaRPr lang="ar-SA" sz="2200" b="1" kern="1200" dirty="0"/>
        </a:p>
      </dsp:txBody>
      <dsp:txXfrm>
        <a:off x="1517236" y="3332661"/>
        <a:ext cx="2338457" cy="586352"/>
      </dsp:txXfrm>
    </dsp:sp>
    <dsp:sp modelId="{BF7A8C4E-A90D-4F2E-82A2-C0D18638C381}">
      <dsp:nvSpPr>
        <dsp:cNvPr id="0" name=""/>
        <dsp:cNvSpPr/>
      </dsp:nvSpPr>
      <dsp:spPr>
        <a:xfrm>
          <a:off x="1517236" y="4165282"/>
          <a:ext cx="2338457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الاستثمارات طويلة الاجل</a:t>
          </a:r>
          <a:endParaRPr lang="ar-SA" sz="2200" b="1" kern="1200" dirty="0"/>
        </a:p>
      </dsp:txBody>
      <dsp:txXfrm>
        <a:off x="1517236" y="4165282"/>
        <a:ext cx="2338457" cy="586352"/>
      </dsp:txXfrm>
    </dsp:sp>
    <dsp:sp modelId="{B6D180CC-E888-4ACA-A37D-F67FFD1FEEA5}">
      <dsp:nvSpPr>
        <dsp:cNvPr id="0" name=""/>
        <dsp:cNvSpPr/>
      </dsp:nvSpPr>
      <dsp:spPr>
        <a:xfrm>
          <a:off x="1517236" y="4997903"/>
          <a:ext cx="2338457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الاصول غير الملموسة</a:t>
          </a:r>
          <a:endParaRPr lang="ar-SA" sz="2200" b="1" kern="1200" dirty="0"/>
        </a:p>
      </dsp:txBody>
      <dsp:txXfrm>
        <a:off x="1517236" y="4997903"/>
        <a:ext cx="2338457" cy="586352"/>
      </dsp:txXfrm>
    </dsp:sp>
    <dsp:sp modelId="{3924947D-CBB3-486C-88E2-E5F2A37BE6F0}">
      <dsp:nvSpPr>
        <dsp:cNvPr id="0" name=""/>
        <dsp:cNvSpPr/>
      </dsp:nvSpPr>
      <dsp:spPr>
        <a:xfrm>
          <a:off x="4385105" y="832875"/>
          <a:ext cx="1868284" cy="58635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الأصول المتداولة</a:t>
          </a:r>
          <a:endParaRPr lang="ar-SA" sz="2200" b="1" kern="1200" dirty="0"/>
        </a:p>
      </dsp:txBody>
      <dsp:txXfrm>
        <a:off x="4385105" y="832875"/>
        <a:ext cx="1868284" cy="586352"/>
      </dsp:txXfrm>
    </dsp:sp>
    <dsp:sp modelId="{17D9084F-08F6-49B2-8658-B9FB4B213E8D}">
      <dsp:nvSpPr>
        <dsp:cNvPr id="0" name=""/>
        <dsp:cNvSpPr/>
      </dsp:nvSpPr>
      <dsp:spPr>
        <a:xfrm>
          <a:off x="4852176" y="1665496"/>
          <a:ext cx="2051284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النقدية</a:t>
          </a:r>
          <a:endParaRPr lang="ar-SA" sz="2200" b="1" kern="1200" dirty="0"/>
        </a:p>
      </dsp:txBody>
      <dsp:txXfrm>
        <a:off x="4852176" y="1665496"/>
        <a:ext cx="2051284" cy="586352"/>
      </dsp:txXfrm>
    </dsp:sp>
    <dsp:sp modelId="{1733CC24-D516-4772-A97D-A414F9CD146A}">
      <dsp:nvSpPr>
        <dsp:cNvPr id="0" name=""/>
        <dsp:cNvSpPr/>
      </dsp:nvSpPr>
      <dsp:spPr>
        <a:xfrm>
          <a:off x="4975908" y="2539068"/>
          <a:ext cx="2385365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الاستثمارات قصيرة الاجل</a:t>
          </a:r>
          <a:endParaRPr lang="ar-SA" sz="2200" b="1" kern="1200" dirty="0"/>
        </a:p>
      </dsp:txBody>
      <dsp:txXfrm>
        <a:off x="4975908" y="2539068"/>
        <a:ext cx="2385365" cy="586352"/>
      </dsp:txXfrm>
    </dsp:sp>
    <dsp:sp modelId="{BEF29D1C-D24F-47E1-B43D-0418567ED714}">
      <dsp:nvSpPr>
        <dsp:cNvPr id="0" name=""/>
        <dsp:cNvSpPr/>
      </dsp:nvSpPr>
      <dsp:spPr>
        <a:xfrm>
          <a:off x="4975908" y="3371689"/>
          <a:ext cx="2073132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الذمم المدينة</a:t>
          </a:r>
          <a:endParaRPr lang="ar-SA" sz="2200" b="1" kern="1200" dirty="0"/>
        </a:p>
      </dsp:txBody>
      <dsp:txXfrm>
        <a:off x="4975908" y="3371689"/>
        <a:ext cx="2073132" cy="586352"/>
      </dsp:txXfrm>
    </dsp:sp>
    <dsp:sp modelId="{5D60805D-6DCF-4E61-BD9D-893B8369C7D7}">
      <dsp:nvSpPr>
        <dsp:cNvPr id="0" name=""/>
        <dsp:cNvSpPr/>
      </dsp:nvSpPr>
      <dsp:spPr>
        <a:xfrm>
          <a:off x="5002822" y="4254572"/>
          <a:ext cx="2374459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المخزون </a:t>
          </a:r>
          <a:endParaRPr lang="ar-SA" sz="2200" b="1" kern="1200" dirty="0"/>
        </a:p>
      </dsp:txBody>
      <dsp:txXfrm>
        <a:off x="5002822" y="4254572"/>
        <a:ext cx="2374459" cy="586352"/>
      </dsp:txXfrm>
    </dsp:sp>
    <dsp:sp modelId="{5A3305BB-6B6E-4215-B0E2-FA90839DB23F}">
      <dsp:nvSpPr>
        <dsp:cNvPr id="0" name=""/>
        <dsp:cNvSpPr/>
      </dsp:nvSpPr>
      <dsp:spPr>
        <a:xfrm>
          <a:off x="4975908" y="5000081"/>
          <a:ext cx="2766588" cy="5863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المصروفات المدفوعة مقدما</a:t>
          </a:r>
          <a:endParaRPr lang="ar-SA" sz="2200" b="1" kern="1200" dirty="0"/>
        </a:p>
      </dsp:txBody>
      <dsp:txXfrm>
        <a:off x="4975908" y="5000081"/>
        <a:ext cx="2766588" cy="5863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28C74-F8B7-4E5E-BC11-F22808CE5300}">
      <dsp:nvSpPr>
        <dsp:cNvPr id="0" name=""/>
        <dsp:cNvSpPr/>
      </dsp:nvSpPr>
      <dsp:spPr>
        <a:xfrm rot="10800000">
          <a:off x="285757" y="3325"/>
          <a:ext cx="6143645" cy="10559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smtClean="0"/>
            <a:t>هى أكثر الاصول المتداولة سيولة ، وهى النقد الموجود فى صندوق الشركة والشيكات ، ورصيد الحساب الجارى لدى البنك والودائع قصيرة الاجل</a:t>
          </a:r>
          <a:endParaRPr lang="ar-SA" sz="2000" kern="1200" dirty="0"/>
        </a:p>
      </dsp:txBody>
      <dsp:txXfrm rot="10800000">
        <a:off x="681735" y="135318"/>
        <a:ext cx="5747667" cy="791956"/>
      </dsp:txXfrm>
    </dsp:sp>
    <dsp:sp modelId="{DF60ADE5-8A91-485A-B2CE-BB4AB7359A08}">
      <dsp:nvSpPr>
        <dsp:cNvPr id="0" name=""/>
        <dsp:cNvSpPr/>
      </dsp:nvSpPr>
      <dsp:spPr>
        <a:xfrm>
          <a:off x="6429402" y="3325"/>
          <a:ext cx="1857399" cy="105594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النقدية</a:t>
          </a:r>
          <a:endParaRPr lang="ar-SA" sz="2000" kern="1200" dirty="0"/>
        </a:p>
      </dsp:txBody>
      <dsp:txXfrm>
        <a:off x="6480949" y="54872"/>
        <a:ext cx="1754305" cy="952848"/>
      </dsp:txXfrm>
    </dsp:sp>
    <dsp:sp modelId="{3C6C55B4-412E-47D5-B967-67D7B5BCDF81}">
      <dsp:nvSpPr>
        <dsp:cNvPr id="0" name=""/>
        <dsp:cNvSpPr/>
      </dsp:nvSpPr>
      <dsp:spPr>
        <a:xfrm rot="10800000">
          <a:off x="142870" y="1164862"/>
          <a:ext cx="6143645" cy="10559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986426"/>
            <a:satOff val="5539"/>
            <a:lumOff val="352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986426"/>
              <a:satOff val="5539"/>
              <a:lumOff val="352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/>
            <a:t>الأسهم والسندات القابلة للتداول والخاصة بالشركات الأخرى التى تشتريها الشركة بغرض إعادة بيعها فى الأجل القصير                                 </a:t>
          </a:r>
          <a:endParaRPr lang="ar-SA" sz="2000" kern="1200" dirty="0"/>
        </a:p>
      </dsp:txBody>
      <dsp:txXfrm rot="10800000">
        <a:off x="538848" y="1296855"/>
        <a:ext cx="5747667" cy="791956"/>
      </dsp:txXfrm>
    </dsp:sp>
    <dsp:sp modelId="{87A03D29-FEF9-4DC5-96DD-DEF7DCF8C60A}">
      <dsp:nvSpPr>
        <dsp:cNvPr id="0" name=""/>
        <dsp:cNvSpPr/>
      </dsp:nvSpPr>
      <dsp:spPr>
        <a:xfrm>
          <a:off x="6286515" y="1164862"/>
          <a:ext cx="2143174" cy="1055942"/>
        </a:xfrm>
        <a:prstGeom prst="roundRect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الإستثمارت قصيرة الأجل (أوراق مالية)</a:t>
          </a:r>
          <a:endParaRPr lang="ar-SA" sz="2000" b="1" kern="1200" dirty="0" smtClean="0"/>
        </a:p>
      </dsp:txBody>
      <dsp:txXfrm>
        <a:off x="6338062" y="1216409"/>
        <a:ext cx="2040080" cy="952848"/>
      </dsp:txXfrm>
    </dsp:sp>
    <dsp:sp modelId="{73BBE040-807C-4AA9-8F91-61531BA4A7FC}">
      <dsp:nvSpPr>
        <dsp:cNvPr id="0" name=""/>
        <dsp:cNvSpPr/>
      </dsp:nvSpPr>
      <dsp:spPr>
        <a:xfrm rot="10800000">
          <a:off x="285757" y="2326399"/>
          <a:ext cx="6143645" cy="10559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972853"/>
            <a:satOff val="11079"/>
            <a:lumOff val="70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972853"/>
              <a:satOff val="11079"/>
              <a:lumOff val="704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smtClean="0"/>
            <a:t>تمثل حقوق الشركة فى ذمة الغير والناجمة غالباً عن المبيعات الآجلة .</a:t>
          </a:r>
          <a:endParaRPr lang="ar-SA" sz="2000" kern="1200" dirty="0"/>
        </a:p>
      </dsp:txBody>
      <dsp:txXfrm rot="10800000">
        <a:off x="681735" y="2458392"/>
        <a:ext cx="5747667" cy="791956"/>
      </dsp:txXfrm>
    </dsp:sp>
    <dsp:sp modelId="{C5E2AD47-9586-4867-8672-ED32709947FB}">
      <dsp:nvSpPr>
        <dsp:cNvPr id="0" name=""/>
        <dsp:cNvSpPr/>
      </dsp:nvSpPr>
      <dsp:spPr>
        <a:xfrm>
          <a:off x="6429402" y="2326399"/>
          <a:ext cx="1857399" cy="1055942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الذمم المدينة (مدينون)</a:t>
          </a:r>
          <a:endParaRPr lang="ar-SA" sz="2000" kern="1200" dirty="0"/>
        </a:p>
      </dsp:txBody>
      <dsp:txXfrm>
        <a:off x="6480949" y="2377946"/>
        <a:ext cx="1754305" cy="952848"/>
      </dsp:txXfrm>
    </dsp:sp>
    <dsp:sp modelId="{86CB3E41-A5AD-4B5A-BCD3-53C2F7E903EB}">
      <dsp:nvSpPr>
        <dsp:cNvPr id="0" name=""/>
        <dsp:cNvSpPr/>
      </dsp:nvSpPr>
      <dsp:spPr>
        <a:xfrm rot="10800000">
          <a:off x="142874" y="3487937"/>
          <a:ext cx="6137645" cy="163374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2959279"/>
            <a:satOff val="16618"/>
            <a:lumOff val="1056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2959279"/>
              <a:satOff val="16618"/>
              <a:lumOff val="1056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smtClean="0"/>
            <a:t>يمثل فى الشركات التجارية الأصول التى تشتريها الشركة بقصد اعادة بيعها من خلال نشاطها التجارى ، وفى الشركات الصناعية كل من المواد الأولية ، البضاعة تحت التشغيل ، البضاعة تامة الصنع والجاهزة للبيع .</a:t>
          </a:r>
          <a:endParaRPr lang="ar-SA" sz="2000" kern="1200" dirty="0"/>
        </a:p>
      </dsp:txBody>
      <dsp:txXfrm rot="10800000">
        <a:off x="755528" y="3692155"/>
        <a:ext cx="5524991" cy="1225308"/>
      </dsp:txXfrm>
    </dsp:sp>
    <dsp:sp modelId="{0FA25E40-ABA2-4CBD-A5B5-607DBE00F1F4}">
      <dsp:nvSpPr>
        <dsp:cNvPr id="0" name=""/>
        <dsp:cNvSpPr/>
      </dsp:nvSpPr>
      <dsp:spPr>
        <a:xfrm>
          <a:off x="6280519" y="3776837"/>
          <a:ext cx="2149165" cy="1055942"/>
        </a:xfrm>
        <a:prstGeom prst="roundRect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4.المخزون(البضاعة)</a:t>
          </a:r>
          <a:endParaRPr lang="ar-SA" sz="2000" kern="1200" dirty="0"/>
        </a:p>
      </dsp:txBody>
      <dsp:txXfrm>
        <a:off x="6332066" y="3828384"/>
        <a:ext cx="2046071" cy="952848"/>
      </dsp:txXfrm>
    </dsp:sp>
    <dsp:sp modelId="{99BA1ACC-7B4B-44C8-A3AD-E030FAE2E69F}">
      <dsp:nvSpPr>
        <dsp:cNvPr id="0" name=""/>
        <dsp:cNvSpPr/>
      </dsp:nvSpPr>
      <dsp:spPr>
        <a:xfrm rot="10800000">
          <a:off x="285757" y="5227275"/>
          <a:ext cx="6143645" cy="10559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smtClean="0"/>
            <a:t>المبالغ المدفوعة مقابل مبالغ سيتم الحصول عليها مستقبلا مثل اقساط التأمين المدفوعة مقدما أو الايجار المدفوع مقدماً فى الفترة المالية الحالية عن الفترة المالية التالية.</a:t>
          </a:r>
          <a:endParaRPr lang="ar-SA" sz="2000" kern="1200" dirty="0"/>
        </a:p>
      </dsp:txBody>
      <dsp:txXfrm rot="10800000">
        <a:off x="681735" y="5359268"/>
        <a:ext cx="5747667" cy="791956"/>
      </dsp:txXfrm>
    </dsp:sp>
    <dsp:sp modelId="{7009859C-CF7C-4C2B-9A15-CCA070D41F8C}">
      <dsp:nvSpPr>
        <dsp:cNvPr id="0" name=""/>
        <dsp:cNvSpPr/>
      </dsp:nvSpPr>
      <dsp:spPr>
        <a:xfrm>
          <a:off x="6429402" y="5227275"/>
          <a:ext cx="1857399" cy="1055942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ه.المصروفات المدفوعة مقدما</a:t>
          </a:r>
          <a:endParaRPr lang="ar-SA" sz="2000" kern="1200" dirty="0"/>
        </a:p>
      </dsp:txBody>
      <dsp:txXfrm>
        <a:off x="6480949" y="5278822"/>
        <a:ext cx="1754305" cy="9528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28C74-F8B7-4E5E-BC11-F22808CE5300}">
      <dsp:nvSpPr>
        <dsp:cNvPr id="0" name=""/>
        <dsp:cNvSpPr/>
      </dsp:nvSpPr>
      <dsp:spPr>
        <a:xfrm rot="10800000">
          <a:off x="4134" y="70635"/>
          <a:ext cx="6994132" cy="101170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solidFill>
                <a:schemeClr val="tx1"/>
              </a:solidFill>
            </a:rPr>
            <a:t>تستخدم فى الانشطة التشغيلية للشركة ، وبشكل عام يتم توزيع تكلفة الاصل على السنوات التى تشكل عمرها الانتاجى من خلال ما يسمى بالاهلاك وتظهر فى الميزانية بالتكلفة مطروح منها الاهلاك</a:t>
          </a:r>
          <a:endParaRPr lang="ar-SA" sz="2000" b="1" kern="1200" dirty="0">
            <a:solidFill>
              <a:schemeClr val="tx1"/>
            </a:solidFill>
          </a:endParaRPr>
        </a:p>
      </dsp:txBody>
      <dsp:txXfrm rot="10800000">
        <a:off x="383522" y="197098"/>
        <a:ext cx="6614744" cy="758776"/>
      </dsp:txXfrm>
    </dsp:sp>
    <dsp:sp modelId="{DF60ADE5-8A91-485A-B2CE-BB4AB7359A08}">
      <dsp:nvSpPr>
        <dsp:cNvPr id="0" name=""/>
        <dsp:cNvSpPr/>
      </dsp:nvSpPr>
      <dsp:spPr>
        <a:xfrm>
          <a:off x="6998267" y="2471"/>
          <a:ext cx="1570158" cy="114803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>
              <a:solidFill>
                <a:schemeClr val="tx1"/>
              </a:solidFill>
            </a:rPr>
            <a:t>المعدات والمباني والممتلكات</a:t>
          </a:r>
          <a:endParaRPr lang="ar-SA" sz="2400" b="1" kern="1200" dirty="0">
            <a:solidFill>
              <a:schemeClr val="tx1"/>
            </a:solidFill>
          </a:endParaRPr>
        </a:p>
      </dsp:txBody>
      <dsp:txXfrm>
        <a:off x="7054309" y="58513"/>
        <a:ext cx="1458074" cy="1035946"/>
      </dsp:txXfrm>
    </dsp:sp>
    <dsp:sp modelId="{3C6C55B4-412E-47D5-B967-67D7B5BCDF81}">
      <dsp:nvSpPr>
        <dsp:cNvPr id="0" name=""/>
        <dsp:cNvSpPr/>
      </dsp:nvSpPr>
      <dsp:spPr>
        <a:xfrm rot="10800000">
          <a:off x="4134" y="1265305"/>
          <a:ext cx="6994132" cy="123026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986426"/>
            <a:satOff val="5539"/>
            <a:lumOff val="352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986426"/>
              <a:satOff val="5539"/>
              <a:lumOff val="352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solidFill>
                <a:schemeClr val="tx1"/>
              </a:solidFill>
            </a:rPr>
            <a:t>ليس لها عمر انتاجي معين و بالتالى لا يحسب لها اهلاك وتسجل بالتكلفة عند الشراء ، أما الاراضى التى تحتوى على موارد طبيعية فانه يتم توزيع تكلفة الموارد الطبيعية على السنوات التى تستنفذ خلالها الموارد</a:t>
          </a:r>
          <a:endParaRPr lang="ar-SA" sz="2000" b="1" kern="1200" dirty="0">
            <a:solidFill>
              <a:schemeClr val="tx1"/>
            </a:solidFill>
          </a:endParaRPr>
        </a:p>
      </dsp:txBody>
      <dsp:txXfrm rot="10800000">
        <a:off x="465483" y="1419088"/>
        <a:ext cx="6532783" cy="922698"/>
      </dsp:txXfrm>
    </dsp:sp>
    <dsp:sp modelId="{87A03D29-FEF9-4DC5-96DD-DEF7DCF8C60A}">
      <dsp:nvSpPr>
        <dsp:cNvPr id="0" name=""/>
        <dsp:cNvSpPr/>
      </dsp:nvSpPr>
      <dsp:spPr>
        <a:xfrm>
          <a:off x="6998267" y="1306422"/>
          <a:ext cx="1570158" cy="1148030"/>
        </a:xfrm>
        <a:prstGeom prst="roundRect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tx1"/>
              </a:solidFill>
            </a:rPr>
            <a:t>الاراضى </a:t>
          </a:r>
          <a:endParaRPr lang="ar-SA" sz="2400" b="1" kern="1200" dirty="0">
            <a:solidFill>
              <a:schemeClr val="tx1"/>
            </a:solidFill>
          </a:endParaRPr>
        </a:p>
      </dsp:txBody>
      <dsp:txXfrm>
        <a:off x="7054309" y="1362464"/>
        <a:ext cx="1458074" cy="1035946"/>
      </dsp:txXfrm>
    </dsp:sp>
    <dsp:sp modelId="{73BBE040-807C-4AA9-8F91-61531BA4A7FC}">
      <dsp:nvSpPr>
        <dsp:cNvPr id="0" name=""/>
        <dsp:cNvSpPr/>
      </dsp:nvSpPr>
      <dsp:spPr>
        <a:xfrm rot="10800000">
          <a:off x="75525" y="2604552"/>
          <a:ext cx="6994132" cy="103878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972853"/>
            <a:satOff val="11079"/>
            <a:lumOff val="70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972853"/>
              <a:satOff val="11079"/>
              <a:lumOff val="704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solidFill>
                <a:schemeClr val="tx1"/>
              </a:solidFill>
            </a:rPr>
            <a:t>يعكس </a:t>
          </a:r>
          <a:r>
            <a:rPr lang="ar-SA" sz="2000" b="1" kern="1200" dirty="0" err="1" smtClean="0">
              <a:solidFill>
                <a:schemeClr val="tx1"/>
              </a:solidFill>
            </a:rPr>
            <a:t>اهلاك</a:t>
          </a:r>
          <a:r>
            <a:rPr lang="ar-SA" sz="2000" b="1" kern="1200" dirty="0" smtClean="0">
              <a:solidFill>
                <a:schemeClr val="tx1"/>
              </a:solidFill>
            </a:rPr>
            <a:t> السنوات السابقة ويزداد سنويا بمقدار </a:t>
          </a:r>
          <a:r>
            <a:rPr lang="ar-SA" sz="2000" b="1" kern="1200" dirty="0" err="1" smtClean="0">
              <a:solidFill>
                <a:schemeClr val="tx1"/>
              </a:solidFill>
            </a:rPr>
            <a:t>الاهلاك</a:t>
          </a:r>
          <a:endParaRPr lang="ar-SA" sz="2000" b="1" kern="1200" dirty="0">
            <a:solidFill>
              <a:schemeClr val="tx1"/>
            </a:solidFill>
          </a:endParaRPr>
        </a:p>
      </dsp:txBody>
      <dsp:txXfrm rot="10800000">
        <a:off x="465069" y="2734400"/>
        <a:ext cx="6604588" cy="779088"/>
      </dsp:txXfrm>
    </dsp:sp>
    <dsp:sp modelId="{C5E2AD47-9586-4867-8672-ED32709947FB}">
      <dsp:nvSpPr>
        <dsp:cNvPr id="0" name=""/>
        <dsp:cNvSpPr/>
      </dsp:nvSpPr>
      <dsp:spPr>
        <a:xfrm>
          <a:off x="6998267" y="2610373"/>
          <a:ext cx="1570158" cy="1148030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>
              <a:solidFill>
                <a:schemeClr val="tx1"/>
              </a:solidFill>
            </a:rPr>
            <a:t>مجمع اهلاك الاصول الثابتة</a:t>
          </a:r>
          <a:endParaRPr lang="ar-SA" sz="2400" b="1" kern="1200" dirty="0">
            <a:solidFill>
              <a:schemeClr val="tx1"/>
            </a:solidFill>
          </a:endParaRPr>
        </a:p>
      </dsp:txBody>
      <dsp:txXfrm>
        <a:off x="7054309" y="2666415"/>
        <a:ext cx="1458074" cy="1035946"/>
      </dsp:txXfrm>
    </dsp:sp>
    <dsp:sp modelId="{86CB3E41-A5AD-4B5A-BCD3-53C2F7E903EB}">
      <dsp:nvSpPr>
        <dsp:cNvPr id="0" name=""/>
        <dsp:cNvSpPr/>
      </dsp:nvSpPr>
      <dsp:spPr>
        <a:xfrm rot="10800000">
          <a:off x="4134" y="3883401"/>
          <a:ext cx="6994132" cy="1127641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2959279"/>
            <a:satOff val="16618"/>
            <a:lumOff val="1056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2959279"/>
              <a:satOff val="16618"/>
              <a:lumOff val="1056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solidFill>
                <a:schemeClr val="tx1"/>
              </a:solidFill>
            </a:rPr>
            <a:t>تشمل </a:t>
          </a:r>
          <a:r>
            <a:rPr lang="ar-SA" sz="2000" b="1" kern="1200" dirty="0" err="1" smtClean="0">
              <a:solidFill>
                <a:schemeClr val="tx1"/>
              </a:solidFill>
            </a:rPr>
            <a:t>اسهم</a:t>
          </a:r>
          <a:r>
            <a:rPr lang="ar-SA" sz="2000" b="1" kern="1200" dirty="0" smtClean="0">
              <a:solidFill>
                <a:schemeClr val="tx1"/>
              </a:solidFill>
            </a:rPr>
            <a:t> شركات أخرى تشتريها الشركة وتنوى الاحتفاظ </a:t>
          </a:r>
          <a:r>
            <a:rPr lang="ar-SA" sz="2000" b="1" kern="1200" dirty="0" err="1" smtClean="0">
              <a:solidFill>
                <a:schemeClr val="tx1"/>
              </a:solidFill>
            </a:rPr>
            <a:t>بها</a:t>
          </a:r>
          <a:r>
            <a:rPr lang="ar-SA" sz="2000" b="1" kern="1200" dirty="0" smtClean="0">
              <a:solidFill>
                <a:schemeClr val="tx1"/>
              </a:solidFill>
            </a:rPr>
            <a:t> لأكثر من سنة مالية واحدة </a:t>
          </a:r>
          <a:endParaRPr lang="ar-SA" sz="2000" b="1" kern="1200" dirty="0">
            <a:solidFill>
              <a:schemeClr val="tx1"/>
            </a:solidFill>
          </a:endParaRPr>
        </a:p>
      </dsp:txBody>
      <dsp:txXfrm rot="10800000">
        <a:off x="426999" y="4024356"/>
        <a:ext cx="6571267" cy="845731"/>
      </dsp:txXfrm>
    </dsp:sp>
    <dsp:sp modelId="{0FA25E40-ABA2-4CBD-A5B5-607DBE00F1F4}">
      <dsp:nvSpPr>
        <dsp:cNvPr id="0" name=""/>
        <dsp:cNvSpPr/>
      </dsp:nvSpPr>
      <dsp:spPr>
        <a:xfrm>
          <a:off x="6998267" y="3873207"/>
          <a:ext cx="1570158" cy="1148030"/>
        </a:xfrm>
        <a:prstGeom prst="roundRect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>
              <a:solidFill>
                <a:schemeClr val="tx1"/>
              </a:solidFill>
            </a:rPr>
            <a:t>الاستثمارات طويلة الاجل </a:t>
          </a:r>
          <a:endParaRPr lang="ar-SA" sz="2400" b="1" kern="1200" dirty="0">
            <a:solidFill>
              <a:schemeClr val="tx1"/>
            </a:solidFill>
          </a:endParaRPr>
        </a:p>
      </dsp:txBody>
      <dsp:txXfrm>
        <a:off x="7054309" y="3929249"/>
        <a:ext cx="1458074" cy="1035946"/>
      </dsp:txXfrm>
    </dsp:sp>
    <dsp:sp modelId="{99BA1ACC-7B4B-44C8-A3AD-E030FAE2E69F}">
      <dsp:nvSpPr>
        <dsp:cNvPr id="0" name=""/>
        <dsp:cNvSpPr/>
      </dsp:nvSpPr>
      <dsp:spPr>
        <a:xfrm rot="10800000">
          <a:off x="4134" y="5136041"/>
          <a:ext cx="6994132" cy="114803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solidFill>
                <a:schemeClr val="tx1"/>
              </a:solidFill>
            </a:rPr>
            <a:t>تشمل شهرة المحل وحقوق الاختراع والعلامات التجارية وتتميز بصعوبة التحقق من وجودها </a:t>
          </a:r>
          <a:r>
            <a:rPr lang="ar-SA" sz="2000" b="1" kern="1200" dirty="0" err="1" smtClean="0">
              <a:solidFill>
                <a:schemeClr val="tx1"/>
              </a:solidFill>
            </a:rPr>
            <a:t>المادى</a:t>
          </a:r>
          <a:r>
            <a:rPr lang="ar-SA" sz="2000" b="1" kern="1200" dirty="0" smtClean="0">
              <a:solidFill>
                <a:schemeClr val="tx1"/>
              </a:solidFill>
            </a:rPr>
            <a:t> ويصعب </a:t>
          </a:r>
          <a:r>
            <a:rPr lang="ar-SA" sz="2000" b="1" kern="1200" dirty="0" err="1" smtClean="0">
              <a:solidFill>
                <a:schemeClr val="tx1"/>
              </a:solidFill>
            </a:rPr>
            <a:t>تقدرير</a:t>
          </a:r>
          <a:r>
            <a:rPr lang="ar-SA" sz="2000" b="1" kern="1200" dirty="0" smtClean="0">
              <a:solidFill>
                <a:schemeClr val="tx1"/>
              </a:solidFill>
            </a:rPr>
            <a:t> منافعها المستقبلية وتثبت بالتكلفة عند الشراء </a:t>
          </a:r>
          <a:endParaRPr lang="ar-SA" sz="2000" b="1" kern="1200" dirty="0">
            <a:solidFill>
              <a:schemeClr val="tx1"/>
            </a:solidFill>
          </a:endParaRPr>
        </a:p>
      </dsp:txBody>
      <dsp:txXfrm rot="10800000">
        <a:off x="434645" y="5279545"/>
        <a:ext cx="6563621" cy="861022"/>
      </dsp:txXfrm>
    </dsp:sp>
    <dsp:sp modelId="{7009859C-CF7C-4C2B-9A15-CCA070D41F8C}">
      <dsp:nvSpPr>
        <dsp:cNvPr id="0" name=""/>
        <dsp:cNvSpPr/>
      </dsp:nvSpPr>
      <dsp:spPr>
        <a:xfrm>
          <a:off x="6998267" y="5136041"/>
          <a:ext cx="1570158" cy="114803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>
              <a:solidFill>
                <a:schemeClr val="tx1"/>
              </a:solidFill>
            </a:rPr>
            <a:t>الاصول غير الملوسة</a:t>
          </a:r>
          <a:endParaRPr lang="ar-SA" sz="2400" b="1" kern="1200" dirty="0">
            <a:solidFill>
              <a:schemeClr val="tx1"/>
            </a:solidFill>
          </a:endParaRPr>
        </a:p>
      </dsp:txBody>
      <dsp:txXfrm>
        <a:off x="7054309" y="5192083"/>
        <a:ext cx="1458074" cy="103594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FAFCE-AB36-492E-9D2F-30C8D047604D}">
      <dsp:nvSpPr>
        <dsp:cNvPr id="0" name=""/>
        <dsp:cNvSpPr/>
      </dsp:nvSpPr>
      <dsp:spPr>
        <a:xfrm>
          <a:off x="4361117" y="2467483"/>
          <a:ext cx="862529" cy="3002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2789"/>
              </a:lnTo>
              <a:lnTo>
                <a:pt x="862529" y="300278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5036B-6C6C-461E-B2EF-64C9A76D2DEA}">
      <dsp:nvSpPr>
        <dsp:cNvPr id="0" name=""/>
        <dsp:cNvSpPr/>
      </dsp:nvSpPr>
      <dsp:spPr>
        <a:xfrm>
          <a:off x="4361117" y="2467483"/>
          <a:ext cx="862529" cy="2182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2260"/>
              </a:lnTo>
              <a:lnTo>
                <a:pt x="862529" y="218226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DFDF2C-C1EC-4778-A150-75C47112E71A}">
      <dsp:nvSpPr>
        <dsp:cNvPr id="0" name=""/>
        <dsp:cNvSpPr/>
      </dsp:nvSpPr>
      <dsp:spPr>
        <a:xfrm>
          <a:off x="4361117" y="2467483"/>
          <a:ext cx="862529" cy="1361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1731"/>
              </a:lnTo>
              <a:lnTo>
                <a:pt x="862529" y="136173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63AA2-6802-44E3-B5AF-754B883D93BB}">
      <dsp:nvSpPr>
        <dsp:cNvPr id="0" name=""/>
        <dsp:cNvSpPr/>
      </dsp:nvSpPr>
      <dsp:spPr>
        <a:xfrm>
          <a:off x="4361117" y="2467483"/>
          <a:ext cx="875438" cy="554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157"/>
              </a:lnTo>
              <a:lnTo>
                <a:pt x="875438" y="55415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3DFBE-268E-4524-8E8D-282DFD21FC52}">
      <dsp:nvSpPr>
        <dsp:cNvPr id="0" name=""/>
        <dsp:cNvSpPr/>
      </dsp:nvSpPr>
      <dsp:spPr>
        <a:xfrm>
          <a:off x="3986226" y="580729"/>
          <a:ext cx="1772527" cy="218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903"/>
              </a:lnTo>
              <a:lnTo>
                <a:pt x="1772527" y="96903"/>
              </a:lnTo>
              <a:lnTo>
                <a:pt x="1772527" y="21824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CE5A9-CF73-4AE1-A423-A969426216D4}">
      <dsp:nvSpPr>
        <dsp:cNvPr id="0" name=""/>
        <dsp:cNvSpPr/>
      </dsp:nvSpPr>
      <dsp:spPr>
        <a:xfrm>
          <a:off x="805458" y="2368586"/>
          <a:ext cx="680783" cy="13146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4666"/>
              </a:lnTo>
              <a:lnTo>
                <a:pt x="680783" y="131466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750119-DF03-4448-BF29-56D7123E28DC}">
      <dsp:nvSpPr>
        <dsp:cNvPr id="0" name=""/>
        <dsp:cNvSpPr/>
      </dsp:nvSpPr>
      <dsp:spPr>
        <a:xfrm>
          <a:off x="805458" y="2368586"/>
          <a:ext cx="595055" cy="476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525"/>
              </a:lnTo>
              <a:lnTo>
                <a:pt x="595055" y="47652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BB4F0D-B1CB-4AC4-98AF-81EF5F09D7E3}">
      <dsp:nvSpPr>
        <dsp:cNvPr id="0" name=""/>
        <dsp:cNvSpPr/>
      </dsp:nvSpPr>
      <dsp:spPr>
        <a:xfrm>
          <a:off x="1816007" y="580729"/>
          <a:ext cx="2170218" cy="280164"/>
        </a:xfrm>
        <a:custGeom>
          <a:avLst/>
          <a:gdLst/>
          <a:ahLst/>
          <a:cxnLst/>
          <a:rect l="0" t="0" r="0" b="0"/>
          <a:pathLst>
            <a:path>
              <a:moveTo>
                <a:pt x="2170218" y="0"/>
              </a:moveTo>
              <a:lnTo>
                <a:pt x="2170218" y="158818"/>
              </a:lnTo>
              <a:lnTo>
                <a:pt x="0" y="158818"/>
              </a:lnTo>
              <a:lnTo>
                <a:pt x="0" y="28016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B5021-AEE1-42B7-890E-A694B976DA5B}">
      <dsp:nvSpPr>
        <dsp:cNvPr id="0" name=""/>
        <dsp:cNvSpPr/>
      </dsp:nvSpPr>
      <dsp:spPr>
        <a:xfrm>
          <a:off x="2993784" y="2891"/>
          <a:ext cx="1984882" cy="5778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الالتزامات</a:t>
          </a:r>
          <a:endParaRPr lang="ar-SA" sz="2000" b="1" kern="1200" dirty="0"/>
        </a:p>
      </dsp:txBody>
      <dsp:txXfrm>
        <a:off x="2993784" y="2891"/>
        <a:ext cx="1984882" cy="577837"/>
      </dsp:txXfrm>
    </dsp:sp>
    <dsp:sp modelId="{9EED1836-15FB-496C-887D-38ACB8CBCDCC}">
      <dsp:nvSpPr>
        <dsp:cNvPr id="0" name=""/>
        <dsp:cNvSpPr/>
      </dsp:nvSpPr>
      <dsp:spPr>
        <a:xfrm>
          <a:off x="552820" y="860893"/>
          <a:ext cx="2526374" cy="15076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الالتزامات طويلة الاجل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تمثل حقوق الغير في ذمة الشركة التي لا يتوقع تسويتها خلال سنة واحدة .</a:t>
          </a:r>
          <a:endParaRPr lang="ar-SA" sz="2000" b="1" kern="1200" dirty="0" smtClean="0"/>
        </a:p>
      </dsp:txBody>
      <dsp:txXfrm>
        <a:off x="552820" y="860893"/>
        <a:ext cx="2526374" cy="1507693"/>
      </dsp:txXfrm>
    </dsp:sp>
    <dsp:sp modelId="{276A462B-3F75-442C-9B84-B2568D03E2DC}">
      <dsp:nvSpPr>
        <dsp:cNvPr id="0" name=""/>
        <dsp:cNvSpPr/>
      </dsp:nvSpPr>
      <dsp:spPr>
        <a:xfrm>
          <a:off x="1400513" y="2556193"/>
          <a:ext cx="1533476" cy="5778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السندات</a:t>
          </a:r>
          <a:endParaRPr lang="ar-SA" sz="2000" b="1" kern="1200" dirty="0"/>
        </a:p>
      </dsp:txBody>
      <dsp:txXfrm>
        <a:off x="1400513" y="2556193"/>
        <a:ext cx="1533476" cy="577837"/>
      </dsp:txXfrm>
    </dsp:sp>
    <dsp:sp modelId="{E687A91D-FCD6-4EB5-9099-02B52C048519}">
      <dsp:nvSpPr>
        <dsp:cNvPr id="0" name=""/>
        <dsp:cNvSpPr/>
      </dsp:nvSpPr>
      <dsp:spPr>
        <a:xfrm>
          <a:off x="1486241" y="3394334"/>
          <a:ext cx="1362020" cy="5778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الديون طويلة الاجل</a:t>
          </a:r>
          <a:endParaRPr lang="ar-SA" sz="2000" b="1" kern="1200" dirty="0"/>
        </a:p>
      </dsp:txBody>
      <dsp:txXfrm>
        <a:off x="1486241" y="3394334"/>
        <a:ext cx="1362020" cy="577837"/>
      </dsp:txXfrm>
    </dsp:sp>
    <dsp:sp modelId="{3924947D-CBB3-486C-88E2-E5F2A37BE6F0}">
      <dsp:nvSpPr>
        <dsp:cNvPr id="0" name=""/>
        <dsp:cNvSpPr/>
      </dsp:nvSpPr>
      <dsp:spPr>
        <a:xfrm>
          <a:off x="4011708" y="798978"/>
          <a:ext cx="3494089" cy="166850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الالتزامات المتداولة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حقوق الغير في ذمة الشركة والمتوقع تسويتها خلال سنة واحدة ، ويتم تسويتها اما بالاصول المتداولة أو من خلال التزامات جديدة </a:t>
          </a:r>
          <a:endParaRPr lang="ar-SA" sz="2000" b="1" kern="1200" dirty="0"/>
        </a:p>
      </dsp:txBody>
      <dsp:txXfrm>
        <a:off x="4011708" y="798978"/>
        <a:ext cx="3494089" cy="1668505"/>
      </dsp:txXfrm>
    </dsp:sp>
    <dsp:sp modelId="{17D9084F-08F6-49B2-8658-B9FB4B213E8D}">
      <dsp:nvSpPr>
        <dsp:cNvPr id="0" name=""/>
        <dsp:cNvSpPr/>
      </dsp:nvSpPr>
      <dsp:spPr>
        <a:xfrm>
          <a:off x="5236556" y="2732722"/>
          <a:ext cx="1155674" cy="5778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الذمم الدائنة </a:t>
          </a:r>
          <a:endParaRPr lang="ar-SA" sz="2000" b="1" kern="1200" dirty="0"/>
        </a:p>
      </dsp:txBody>
      <dsp:txXfrm>
        <a:off x="5236556" y="2732722"/>
        <a:ext cx="1155674" cy="577837"/>
      </dsp:txXfrm>
    </dsp:sp>
    <dsp:sp modelId="{106537ED-AD63-4E93-870A-6C08C94E19CF}">
      <dsp:nvSpPr>
        <dsp:cNvPr id="0" name=""/>
        <dsp:cNvSpPr/>
      </dsp:nvSpPr>
      <dsp:spPr>
        <a:xfrm>
          <a:off x="5223647" y="3540296"/>
          <a:ext cx="1155674" cy="5778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اوراق الدفع</a:t>
          </a:r>
          <a:endParaRPr lang="ar-SA" sz="2000" b="1" kern="1200" dirty="0"/>
        </a:p>
      </dsp:txBody>
      <dsp:txXfrm>
        <a:off x="5223647" y="3540296"/>
        <a:ext cx="1155674" cy="577837"/>
      </dsp:txXfrm>
    </dsp:sp>
    <dsp:sp modelId="{07B1BE54-9CEB-46C4-9E18-2A05D5BD6113}">
      <dsp:nvSpPr>
        <dsp:cNvPr id="0" name=""/>
        <dsp:cNvSpPr/>
      </dsp:nvSpPr>
      <dsp:spPr>
        <a:xfrm>
          <a:off x="5223647" y="4360825"/>
          <a:ext cx="2039130" cy="5778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الايرادات المقبوضة مقدماً</a:t>
          </a:r>
          <a:endParaRPr lang="ar-SA" sz="2000" b="1" kern="1200" dirty="0"/>
        </a:p>
      </dsp:txBody>
      <dsp:txXfrm>
        <a:off x="5223647" y="4360825"/>
        <a:ext cx="2039130" cy="577837"/>
      </dsp:txXfrm>
    </dsp:sp>
    <dsp:sp modelId="{CE824766-D93F-44C6-81F4-B1E349558EEB}">
      <dsp:nvSpPr>
        <dsp:cNvPr id="0" name=""/>
        <dsp:cNvSpPr/>
      </dsp:nvSpPr>
      <dsp:spPr>
        <a:xfrm>
          <a:off x="5223647" y="5181354"/>
          <a:ext cx="2019818" cy="5778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الالتزامات المتداولة الأخرى </a:t>
          </a:r>
          <a:endParaRPr lang="ar-SA" sz="2000" b="1" kern="1200" dirty="0"/>
        </a:p>
      </dsp:txBody>
      <dsp:txXfrm>
        <a:off x="5223647" y="5181354"/>
        <a:ext cx="2019818" cy="5778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28C74-F8B7-4E5E-BC11-F22808CE5300}">
      <dsp:nvSpPr>
        <dsp:cNvPr id="0" name=""/>
        <dsp:cNvSpPr/>
      </dsp:nvSpPr>
      <dsp:spPr>
        <a:xfrm rot="10800000">
          <a:off x="533791" y="70581"/>
          <a:ext cx="6405722" cy="10258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200" b="1" kern="1200" dirty="0" smtClean="0"/>
            <a:t>تمثل حقوق الغير في ذمة الشركة والناجمة غالبا عن عمليات المشتريات الآجلة للسلع والخدمات</a:t>
          </a:r>
          <a:endParaRPr lang="ar-SA" sz="2200" b="1" kern="1200" dirty="0"/>
        </a:p>
      </dsp:txBody>
      <dsp:txXfrm rot="10800000">
        <a:off x="918469" y="198807"/>
        <a:ext cx="6021044" cy="769355"/>
      </dsp:txXfrm>
    </dsp:sp>
    <dsp:sp modelId="{DF60ADE5-8A91-485A-B2CE-BB4AB7359A08}">
      <dsp:nvSpPr>
        <dsp:cNvPr id="0" name=""/>
        <dsp:cNvSpPr/>
      </dsp:nvSpPr>
      <dsp:spPr>
        <a:xfrm>
          <a:off x="6788743" y="0"/>
          <a:ext cx="1677621" cy="116403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الذمم الدائنة</a:t>
          </a:r>
          <a:endParaRPr lang="ar-SA" sz="2200" b="1" kern="1200" dirty="0"/>
        </a:p>
      </dsp:txBody>
      <dsp:txXfrm>
        <a:off x="6845567" y="56824"/>
        <a:ext cx="1563973" cy="1050389"/>
      </dsp:txXfrm>
    </dsp:sp>
    <dsp:sp modelId="{A3220794-C5B4-4553-8C77-4430152E924F}">
      <dsp:nvSpPr>
        <dsp:cNvPr id="0" name=""/>
        <dsp:cNvSpPr/>
      </dsp:nvSpPr>
      <dsp:spPr>
        <a:xfrm rot="10800000">
          <a:off x="457537" y="1281908"/>
          <a:ext cx="6459364" cy="11640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315235"/>
            <a:satOff val="7386"/>
            <a:lumOff val="46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315235"/>
              <a:satOff val="7386"/>
              <a:lumOff val="46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200" b="1" kern="1200" smtClean="0"/>
            <a:t>هي حقوق الغير في ذمة الشركة واجبة السداد في تاريخ معين ، وبموجب تعهد خطى (كمبيالة) صادر عن الشركة ، وقد تنشأ عن النشاط التمويلى</a:t>
          </a:r>
          <a:endParaRPr lang="ar-SA" sz="2200" b="1" kern="1200" dirty="0" smtClean="0"/>
        </a:p>
      </dsp:txBody>
      <dsp:txXfrm rot="10800000">
        <a:off x="894051" y="1427413"/>
        <a:ext cx="6022850" cy="873027"/>
      </dsp:txXfrm>
    </dsp:sp>
    <dsp:sp modelId="{5032D154-357E-4B36-BB7D-6690D77ECB35}">
      <dsp:nvSpPr>
        <dsp:cNvPr id="0" name=""/>
        <dsp:cNvSpPr/>
      </dsp:nvSpPr>
      <dsp:spPr>
        <a:xfrm>
          <a:off x="6788752" y="1281908"/>
          <a:ext cx="1776487" cy="1164037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أوراق الدفع</a:t>
          </a:r>
          <a:endParaRPr lang="ar-SA" sz="2200" b="1" kern="1200" dirty="0" smtClean="0"/>
        </a:p>
      </dsp:txBody>
      <dsp:txXfrm>
        <a:off x="6845576" y="1338732"/>
        <a:ext cx="1662839" cy="1050389"/>
      </dsp:txXfrm>
    </dsp:sp>
    <dsp:sp modelId="{2B6B068D-1BCB-4935-AC6E-DFE78AB08471}">
      <dsp:nvSpPr>
        <dsp:cNvPr id="0" name=""/>
        <dsp:cNvSpPr/>
      </dsp:nvSpPr>
      <dsp:spPr>
        <a:xfrm rot="10800000">
          <a:off x="610064" y="2562349"/>
          <a:ext cx="6154309" cy="11640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2630471"/>
            <a:satOff val="14771"/>
            <a:lumOff val="93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2630471"/>
              <a:satOff val="14771"/>
              <a:lumOff val="9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200" b="1" kern="1200" dirty="0" smtClean="0"/>
            <a:t>يشمل هذا البند المبالغ المقبوضة مقدما ثمنا لخدمات ستقدمها الشركة في المستقبل . </a:t>
          </a:r>
        </a:p>
      </dsp:txBody>
      <dsp:txXfrm rot="10800000">
        <a:off x="1046578" y="2707854"/>
        <a:ext cx="5717795" cy="873027"/>
      </dsp:txXfrm>
    </dsp:sp>
    <dsp:sp modelId="{8F096A94-80DD-4D68-BF42-1F7E23B83C8F}">
      <dsp:nvSpPr>
        <dsp:cNvPr id="0" name=""/>
        <dsp:cNvSpPr/>
      </dsp:nvSpPr>
      <dsp:spPr>
        <a:xfrm>
          <a:off x="6764374" y="2562349"/>
          <a:ext cx="1776487" cy="1164037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الإيرادات المقبوضة مقدما</a:t>
          </a:r>
          <a:endParaRPr lang="ar-SA" sz="2200" b="1" kern="1200" dirty="0" smtClean="0"/>
        </a:p>
      </dsp:txBody>
      <dsp:txXfrm>
        <a:off x="6821198" y="2619173"/>
        <a:ext cx="1662839" cy="1050389"/>
      </dsp:txXfrm>
    </dsp:sp>
    <dsp:sp modelId="{E736E51D-8EF6-441F-8EF5-FB3BD30E52AF}">
      <dsp:nvSpPr>
        <dsp:cNvPr id="0" name=""/>
        <dsp:cNvSpPr/>
      </dsp:nvSpPr>
      <dsp:spPr>
        <a:xfrm rot="10800000">
          <a:off x="511216" y="3844257"/>
          <a:ext cx="6199441" cy="11640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200" b="1" kern="1200" smtClean="0"/>
            <a:t>تشمل حقوق الغير الأخرى في ذمة الشركة والواجبة الدفع خلال سنة مالية واحدة مثل حصص الارباح على الاسهم المستحقة والضرائب المستحقة ....الخ</a:t>
          </a:r>
          <a:endParaRPr lang="ar-SA" sz="2200" b="1" kern="1200" dirty="0" smtClean="0"/>
        </a:p>
      </dsp:txBody>
      <dsp:txXfrm rot="10800000">
        <a:off x="947730" y="3989762"/>
        <a:ext cx="5762927" cy="873027"/>
      </dsp:txXfrm>
    </dsp:sp>
    <dsp:sp modelId="{D01D9093-F3F1-4B4F-8EE8-A157766B7AEB}">
      <dsp:nvSpPr>
        <dsp:cNvPr id="0" name=""/>
        <dsp:cNvSpPr/>
      </dsp:nvSpPr>
      <dsp:spPr>
        <a:xfrm>
          <a:off x="6710676" y="3844257"/>
          <a:ext cx="1891350" cy="1164037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الالتزامات المتداولة الأخرى</a:t>
          </a:r>
          <a:endParaRPr lang="ar-SA" sz="2200" b="1" kern="1200" dirty="0" smtClean="0"/>
        </a:p>
      </dsp:txBody>
      <dsp:txXfrm>
        <a:off x="6767500" y="3901081"/>
        <a:ext cx="1777702" cy="1050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ADDB7-7AC8-4C30-8B7E-C3560E5C87B0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33CD2-F7AC-4BA8-8BB0-2E7348195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44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5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66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8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1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69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98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2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3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9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5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6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688D9-AD56-4C53-8191-1C8BD68A56BE}" type="datetimeFigureOut">
              <a:rPr lang="en-US" smtClean="0"/>
              <a:t>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C3EC3-7D2F-4188-A89A-DD5D573C6A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4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457200"/>
            <a:ext cx="8686799" cy="60198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235527" y="1423555"/>
            <a:ext cx="5181600" cy="1447800"/>
          </a:xfrm>
          <a:custGeom>
            <a:avLst/>
            <a:gdLst>
              <a:gd name="connsiteX0" fmla="*/ 0 w 6814457"/>
              <a:gd name="connsiteY0" fmla="*/ 723900 h 1447800"/>
              <a:gd name="connsiteX1" fmla="*/ 212026 w 6814457"/>
              <a:gd name="connsiteY1" fmla="*/ 212025 h 1447800"/>
              <a:gd name="connsiteX2" fmla="*/ 723901 w 6814457"/>
              <a:gd name="connsiteY2" fmla="*/ 0 h 1447800"/>
              <a:gd name="connsiteX3" fmla="*/ 6090557 w 6814457"/>
              <a:gd name="connsiteY3" fmla="*/ 0 h 1447800"/>
              <a:gd name="connsiteX4" fmla="*/ 6602432 w 6814457"/>
              <a:gd name="connsiteY4" fmla="*/ 212026 h 1447800"/>
              <a:gd name="connsiteX5" fmla="*/ 6814457 w 6814457"/>
              <a:gd name="connsiteY5" fmla="*/ 723901 h 1447800"/>
              <a:gd name="connsiteX6" fmla="*/ 6814457 w 6814457"/>
              <a:gd name="connsiteY6" fmla="*/ 723900 h 1447800"/>
              <a:gd name="connsiteX7" fmla="*/ 6602431 w 6814457"/>
              <a:gd name="connsiteY7" fmla="*/ 1235775 h 1447800"/>
              <a:gd name="connsiteX8" fmla="*/ 6090556 w 6814457"/>
              <a:gd name="connsiteY8" fmla="*/ 1447800 h 1447800"/>
              <a:gd name="connsiteX9" fmla="*/ 723900 w 6814457"/>
              <a:gd name="connsiteY9" fmla="*/ 1447800 h 1447800"/>
              <a:gd name="connsiteX10" fmla="*/ 212025 w 6814457"/>
              <a:gd name="connsiteY10" fmla="*/ 1235774 h 1447800"/>
              <a:gd name="connsiteX11" fmla="*/ 0 w 6814457"/>
              <a:gd name="connsiteY11" fmla="*/ 723899 h 1447800"/>
              <a:gd name="connsiteX12" fmla="*/ 0 w 6814457"/>
              <a:gd name="connsiteY12" fmla="*/ 723900 h 1447800"/>
              <a:gd name="connsiteX0" fmla="*/ 291192 w 7105649"/>
              <a:gd name="connsiteY0" fmla="*/ 723900 h 1447800"/>
              <a:gd name="connsiteX1" fmla="*/ 1015093 w 7105649"/>
              <a:gd name="connsiteY1" fmla="*/ 0 h 1447800"/>
              <a:gd name="connsiteX2" fmla="*/ 6381749 w 7105649"/>
              <a:gd name="connsiteY2" fmla="*/ 0 h 1447800"/>
              <a:gd name="connsiteX3" fmla="*/ 6893624 w 7105649"/>
              <a:gd name="connsiteY3" fmla="*/ 212026 h 1447800"/>
              <a:gd name="connsiteX4" fmla="*/ 7105649 w 7105649"/>
              <a:gd name="connsiteY4" fmla="*/ 723901 h 1447800"/>
              <a:gd name="connsiteX5" fmla="*/ 7105649 w 7105649"/>
              <a:gd name="connsiteY5" fmla="*/ 723900 h 1447800"/>
              <a:gd name="connsiteX6" fmla="*/ 6893623 w 7105649"/>
              <a:gd name="connsiteY6" fmla="*/ 1235775 h 1447800"/>
              <a:gd name="connsiteX7" fmla="*/ 6381748 w 7105649"/>
              <a:gd name="connsiteY7" fmla="*/ 1447800 h 1447800"/>
              <a:gd name="connsiteX8" fmla="*/ 1015092 w 7105649"/>
              <a:gd name="connsiteY8" fmla="*/ 1447800 h 1447800"/>
              <a:gd name="connsiteX9" fmla="*/ 503217 w 7105649"/>
              <a:gd name="connsiteY9" fmla="*/ 1235774 h 1447800"/>
              <a:gd name="connsiteX10" fmla="*/ 291192 w 7105649"/>
              <a:gd name="connsiteY10" fmla="*/ 723899 h 1447800"/>
              <a:gd name="connsiteX11" fmla="*/ 291192 w 7105649"/>
              <a:gd name="connsiteY11" fmla="*/ 723900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212025 w 6814457"/>
              <a:gd name="connsiteY9" fmla="*/ 1235774 h 1447800"/>
              <a:gd name="connsiteX10" fmla="*/ 0 w 6814457"/>
              <a:gd name="connsiteY10" fmla="*/ 723899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303465 w 6814457"/>
              <a:gd name="connsiteY9" fmla="*/ 1327214 h 1447800"/>
              <a:gd name="connsiteX0" fmla="*/ 420436 w 6510992"/>
              <a:gd name="connsiteY0" fmla="*/ 0 h 1447800"/>
              <a:gd name="connsiteX1" fmla="*/ 5787092 w 6510992"/>
              <a:gd name="connsiteY1" fmla="*/ 0 h 1447800"/>
              <a:gd name="connsiteX2" fmla="*/ 6298967 w 6510992"/>
              <a:gd name="connsiteY2" fmla="*/ 212026 h 1447800"/>
              <a:gd name="connsiteX3" fmla="*/ 6510992 w 6510992"/>
              <a:gd name="connsiteY3" fmla="*/ 723901 h 1447800"/>
              <a:gd name="connsiteX4" fmla="*/ 6510992 w 6510992"/>
              <a:gd name="connsiteY4" fmla="*/ 723900 h 1447800"/>
              <a:gd name="connsiteX5" fmla="*/ 6298966 w 6510992"/>
              <a:gd name="connsiteY5" fmla="*/ 1235775 h 1447800"/>
              <a:gd name="connsiteX6" fmla="*/ 5787091 w 6510992"/>
              <a:gd name="connsiteY6" fmla="*/ 1447800 h 1447800"/>
              <a:gd name="connsiteX7" fmla="*/ 420435 w 6510992"/>
              <a:gd name="connsiteY7" fmla="*/ 1447800 h 1447800"/>
              <a:gd name="connsiteX8" fmla="*/ 0 w 6510992"/>
              <a:gd name="connsiteY8" fmla="*/ 1327214 h 1447800"/>
              <a:gd name="connsiteX0" fmla="*/ 1 w 6090557"/>
              <a:gd name="connsiteY0" fmla="*/ 0 h 1447800"/>
              <a:gd name="connsiteX1" fmla="*/ 5366657 w 6090557"/>
              <a:gd name="connsiteY1" fmla="*/ 0 h 1447800"/>
              <a:gd name="connsiteX2" fmla="*/ 5878532 w 6090557"/>
              <a:gd name="connsiteY2" fmla="*/ 212026 h 1447800"/>
              <a:gd name="connsiteX3" fmla="*/ 6090557 w 6090557"/>
              <a:gd name="connsiteY3" fmla="*/ 723901 h 1447800"/>
              <a:gd name="connsiteX4" fmla="*/ 6090557 w 6090557"/>
              <a:gd name="connsiteY4" fmla="*/ 723900 h 1447800"/>
              <a:gd name="connsiteX5" fmla="*/ 5878531 w 6090557"/>
              <a:gd name="connsiteY5" fmla="*/ 1235775 h 1447800"/>
              <a:gd name="connsiteX6" fmla="*/ 5366656 w 6090557"/>
              <a:gd name="connsiteY6" fmla="*/ 1447800 h 1447800"/>
              <a:gd name="connsiteX7" fmla="*/ 0 w 6090557"/>
              <a:gd name="connsiteY7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0557" h="1447800">
                <a:moveTo>
                  <a:pt x="1" y="0"/>
                </a:moveTo>
                <a:lnTo>
                  <a:pt x="5366657" y="0"/>
                </a:lnTo>
                <a:cubicBezTo>
                  <a:pt x="5558647" y="0"/>
                  <a:pt x="5742774" y="76268"/>
                  <a:pt x="5878532" y="212026"/>
                </a:cubicBezTo>
                <a:cubicBezTo>
                  <a:pt x="6014289" y="347784"/>
                  <a:pt x="6090557" y="531911"/>
                  <a:pt x="6090557" y="723901"/>
                </a:cubicBezTo>
                <a:lnTo>
                  <a:pt x="6090557" y="723900"/>
                </a:lnTo>
                <a:cubicBezTo>
                  <a:pt x="6090557" y="915890"/>
                  <a:pt x="6014289" y="1100017"/>
                  <a:pt x="5878531" y="1235775"/>
                </a:cubicBezTo>
                <a:cubicBezTo>
                  <a:pt x="5742773" y="1371533"/>
                  <a:pt x="5558646" y="1447800"/>
                  <a:pt x="5366656" y="1447800"/>
                </a:cubicBezTo>
                <a:lnTo>
                  <a:pt x="0" y="1447800"/>
                </a:ln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2871355"/>
            <a:ext cx="6637338" cy="1323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rtl="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rtl="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rtl="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rtl="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rtl="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13E3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ar-SA" altLang="ar-SA" sz="3700" b="1" dirty="0">
              <a:solidFill>
                <a:srgbClr val="AD9968"/>
              </a:solidFill>
              <a:latin typeface="AYM Wadiy S_U normal."/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ar-SA" altLang="ar-SA" sz="3700" b="1" dirty="0">
              <a:solidFill>
                <a:srgbClr val="AD9968"/>
              </a:solidFill>
              <a:latin typeface="AYM Wadiy S_U normal."/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ar-SA" altLang="ar-SA" sz="2800" b="1" dirty="0" smtClean="0">
                <a:solidFill>
                  <a:srgbClr val="AD9968"/>
                </a:solidFill>
                <a:latin typeface="AYM Wadiy S_U normal."/>
                <a:cs typeface="Times New Roman" panose="02020603050405020304" pitchFamily="18" charset="0"/>
              </a:rPr>
              <a:t>الفصل الثاني: </a:t>
            </a:r>
            <a:r>
              <a:rPr lang="ar-SA" altLang="ar-SA" sz="2800" b="1" dirty="0" smtClean="0">
                <a:solidFill>
                  <a:schemeClr val="bg1"/>
                </a:solidFill>
                <a:latin typeface="AYM Wadiy S_U normal."/>
                <a:cs typeface="Times New Roman" panose="02020603050405020304" pitchFamily="18" charset="0"/>
              </a:rPr>
              <a:t>تقرير المساهمين والقوائم المالية </a:t>
            </a:r>
            <a:endParaRPr lang="ar-SA" altLang="ar-SA" sz="28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ar-SA" altLang="ar-SA" sz="2800" b="1" dirty="0" smtClean="0">
              <a:solidFill>
                <a:srgbClr val="006666"/>
              </a:solidFill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ar-SA" altLang="ar-SA" sz="2800" b="1" dirty="0">
              <a:solidFill>
                <a:srgbClr val="006666"/>
              </a:solidFill>
              <a:cs typeface="Times New Roman" panose="02020603050405020304" pitchFamily="18" charset="0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en-US" altLang="ar-SA" sz="2800" b="1" dirty="0">
              <a:solidFill>
                <a:srgbClr val="006666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Freeform 8"/>
          <p:cNvSpPr/>
          <p:nvPr/>
        </p:nvSpPr>
        <p:spPr>
          <a:xfrm flipH="1">
            <a:off x="6553200" y="761999"/>
            <a:ext cx="2362198" cy="2286001"/>
          </a:xfrm>
          <a:custGeom>
            <a:avLst/>
            <a:gdLst>
              <a:gd name="connsiteX0" fmla="*/ 0 w 6814457"/>
              <a:gd name="connsiteY0" fmla="*/ 723900 h 1447800"/>
              <a:gd name="connsiteX1" fmla="*/ 212026 w 6814457"/>
              <a:gd name="connsiteY1" fmla="*/ 212025 h 1447800"/>
              <a:gd name="connsiteX2" fmla="*/ 723901 w 6814457"/>
              <a:gd name="connsiteY2" fmla="*/ 0 h 1447800"/>
              <a:gd name="connsiteX3" fmla="*/ 6090557 w 6814457"/>
              <a:gd name="connsiteY3" fmla="*/ 0 h 1447800"/>
              <a:gd name="connsiteX4" fmla="*/ 6602432 w 6814457"/>
              <a:gd name="connsiteY4" fmla="*/ 212026 h 1447800"/>
              <a:gd name="connsiteX5" fmla="*/ 6814457 w 6814457"/>
              <a:gd name="connsiteY5" fmla="*/ 723901 h 1447800"/>
              <a:gd name="connsiteX6" fmla="*/ 6814457 w 6814457"/>
              <a:gd name="connsiteY6" fmla="*/ 723900 h 1447800"/>
              <a:gd name="connsiteX7" fmla="*/ 6602431 w 6814457"/>
              <a:gd name="connsiteY7" fmla="*/ 1235775 h 1447800"/>
              <a:gd name="connsiteX8" fmla="*/ 6090556 w 6814457"/>
              <a:gd name="connsiteY8" fmla="*/ 1447800 h 1447800"/>
              <a:gd name="connsiteX9" fmla="*/ 723900 w 6814457"/>
              <a:gd name="connsiteY9" fmla="*/ 1447800 h 1447800"/>
              <a:gd name="connsiteX10" fmla="*/ 212025 w 6814457"/>
              <a:gd name="connsiteY10" fmla="*/ 1235774 h 1447800"/>
              <a:gd name="connsiteX11" fmla="*/ 0 w 6814457"/>
              <a:gd name="connsiteY11" fmla="*/ 723899 h 1447800"/>
              <a:gd name="connsiteX12" fmla="*/ 0 w 6814457"/>
              <a:gd name="connsiteY12" fmla="*/ 723900 h 1447800"/>
              <a:gd name="connsiteX0" fmla="*/ 291192 w 7105649"/>
              <a:gd name="connsiteY0" fmla="*/ 723900 h 1447800"/>
              <a:gd name="connsiteX1" fmla="*/ 1015093 w 7105649"/>
              <a:gd name="connsiteY1" fmla="*/ 0 h 1447800"/>
              <a:gd name="connsiteX2" fmla="*/ 6381749 w 7105649"/>
              <a:gd name="connsiteY2" fmla="*/ 0 h 1447800"/>
              <a:gd name="connsiteX3" fmla="*/ 6893624 w 7105649"/>
              <a:gd name="connsiteY3" fmla="*/ 212026 h 1447800"/>
              <a:gd name="connsiteX4" fmla="*/ 7105649 w 7105649"/>
              <a:gd name="connsiteY4" fmla="*/ 723901 h 1447800"/>
              <a:gd name="connsiteX5" fmla="*/ 7105649 w 7105649"/>
              <a:gd name="connsiteY5" fmla="*/ 723900 h 1447800"/>
              <a:gd name="connsiteX6" fmla="*/ 6893623 w 7105649"/>
              <a:gd name="connsiteY6" fmla="*/ 1235775 h 1447800"/>
              <a:gd name="connsiteX7" fmla="*/ 6381748 w 7105649"/>
              <a:gd name="connsiteY7" fmla="*/ 1447800 h 1447800"/>
              <a:gd name="connsiteX8" fmla="*/ 1015092 w 7105649"/>
              <a:gd name="connsiteY8" fmla="*/ 1447800 h 1447800"/>
              <a:gd name="connsiteX9" fmla="*/ 503217 w 7105649"/>
              <a:gd name="connsiteY9" fmla="*/ 1235774 h 1447800"/>
              <a:gd name="connsiteX10" fmla="*/ 291192 w 7105649"/>
              <a:gd name="connsiteY10" fmla="*/ 723899 h 1447800"/>
              <a:gd name="connsiteX11" fmla="*/ 291192 w 7105649"/>
              <a:gd name="connsiteY11" fmla="*/ 723900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212025 w 6814457"/>
              <a:gd name="connsiteY9" fmla="*/ 1235774 h 1447800"/>
              <a:gd name="connsiteX10" fmla="*/ 0 w 6814457"/>
              <a:gd name="connsiteY10" fmla="*/ 723899 h 1447800"/>
              <a:gd name="connsiteX0" fmla="*/ 0 w 6814457"/>
              <a:gd name="connsiteY0" fmla="*/ 723899 h 1447800"/>
              <a:gd name="connsiteX1" fmla="*/ 723901 w 6814457"/>
              <a:gd name="connsiteY1" fmla="*/ 0 h 1447800"/>
              <a:gd name="connsiteX2" fmla="*/ 6090557 w 6814457"/>
              <a:gd name="connsiteY2" fmla="*/ 0 h 1447800"/>
              <a:gd name="connsiteX3" fmla="*/ 6602432 w 6814457"/>
              <a:gd name="connsiteY3" fmla="*/ 212026 h 1447800"/>
              <a:gd name="connsiteX4" fmla="*/ 6814457 w 6814457"/>
              <a:gd name="connsiteY4" fmla="*/ 723901 h 1447800"/>
              <a:gd name="connsiteX5" fmla="*/ 6814457 w 6814457"/>
              <a:gd name="connsiteY5" fmla="*/ 723900 h 1447800"/>
              <a:gd name="connsiteX6" fmla="*/ 6602431 w 6814457"/>
              <a:gd name="connsiteY6" fmla="*/ 1235775 h 1447800"/>
              <a:gd name="connsiteX7" fmla="*/ 6090556 w 6814457"/>
              <a:gd name="connsiteY7" fmla="*/ 1447800 h 1447800"/>
              <a:gd name="connsiteX8" fmla="*/ 723900 w 6814457"/>
              <a:gd name="connsiteY8" fmla="*/ 1447800 h 1447800"/>
              <a:gd name="connsiteX9" fmla="*/ 303465 w 6814457"/>
              <a:gd name="connsiteY9" fmla="*/ 1327214 h 1447800"/>
              <a:gd name="connsiteX0" fmla="*/ 420436 w 6510992"/>
              <a:gd name="connsiteY0" fmla="*/ 0 h 1447800"/>
              <a:gd name="connsiteX1" fmla="*/ 5787092 w 6510992"/>
              <a:gd name="connsiteY1" fmla="*/ 0 h 1447800"/>
              <a:gd name="connsiteX2" fmla="*/ 6298967 w 6510992"/>
              <a:gd name="connsiteY2" fmla="*/ 212026 h 1447800"/>
              <a:gd name="connsiteX3" fmla="*/ 6510992 w 6510992"/>
              <a:gd name="connsiteY3" fmla="*/ 723901 h 1447800"/>
              <a:gd name="connsiteX4" fmla="*/ 6510992 w 6510992"/>
              <a:gd name="connsiteY4" fmla="*/ 723900 h 1447800"/>
              <a:gd name="connsiteX5" fmla="*/ 6298966 w 6510992"/>
              <a:gd name="connsiteY5" fmla="*/ 1235775 h 1447800"/>
              <a:gd name="connsiteX6" fmla="*/ 5787091 w 6510992"/>
              <a:gd name="connsiteY6" fmla="*/ 1447800 h 1447800"/>
              <a:gd name="connsiteX7" fmla="*/ 420435 w 6510992"/>
              <a:gd name="connsiteY7" fmla="*/ 1447800 h 1447800"/>
              <a:gd name="connsiteX8" fmla="*/ 0 w 6510992"/>
              <a:gd name="connsiteY8" fmla="*/ 1327214 h 1447800"/>
              <a:gd name="connsiteX0" fmla="*/ 1 w 6090557"/>
              <a:gd name="connsiteY0" fmla="*/ 0 h 1447800"/>
              <a:gd name="connsiteX1" fmla="*/ 5366657 w 6090557"/>
              <a:gd name="connsiteY1" fmla="*/ 0 h 1447800"/>
              <a:gd name="connsiteX2" fmla="*/ 5878532 w 6090557"/>
              <a:gd name="connsiteY2" fmla="*/ 212026 h 1447800"/>
              <a:gd name="connsiteX3" fmla="*/ 6090557 w 6090557"/>
              <a:gd name="connsiteY3" fmla="*/ 723901 h 1447800"/>
              <a:gd name="connsiteX4" fmla="*/ 6090557 w 6090557"/>
              <a:gd name="connsiteY4" fmla="*/ 723900 h 1447800"/>
              <a:gd name="connsiteX5" fmla="*/ 5878531 w 6090557"/>
              <a:gd name="connsiteY5" fmla="*/ 1235775 h 1447800"/>
              <a:gd name="connsiteX6" fmla="*/ 5366656 w 6090557"/>
              <a:gd name="connsiteY6" fmla="*/ 1447800 h 1447800"/>
              <a:gd name="connsiteX7" fmla="*/ 0 w 6090557"/>
              <a:gd name="connsiteY7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0557" h="1447800">
                <a:moveTo>
                  <a:pt x="1" y="0"/>
                </a:moveTo>
                <a:lnTo>
                  <a:pt x="5366657" y="0"/>
                </a:lnTo>
                <a:cubicBezTo>
                  <a:pt x="5558647" y="0"/>
                  <a:pt x="5742774" y="76268"/>
                  <a:pt x="5878532" y="212026"/>
                </a:cubicBezTo>
                <a:cubicBezTo>
                  <a:pt x="6014289" y="347784"/>
                  <a:pt x="6090557" y="531911"/>
                  <a:pt x="6090557" y="723901"/>
                </a:cubicBezTo>
                <a:lnTo>
                  <a:pt x="6090557" y="723900"/>
                </a:lnTo>
                <a:cubicBezTo>
                  <a:pt x="6090557" y="915890"/>
                  <a:pt x="6014289" y="1100017"/>
                  <a:pt x="5878531" y="1235775"/>
                </a:cubicBezTo>
                <a:cubicBezTo>
                  <a:pt x="5742773" y="1371533"/>
                  <a:pt x="5558646" y="1447800"/>
                  <a:pt x="5366656" y="1447800"/>
                </a:cubicBezTo>
                <a:lnTo>
                  <a:pt x="0" y="1447800"/>
                </a:ln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716" y="762000"/>
            <a:ext cx="1974684" cy="174957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05600" y="2298412"/>
            <a:ext cx="2376261" cy="901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400" b="1" dirty="0" smtClean="0">
                <a:solidFill>
                  <a:srgbClr val="C00000"/>
                </a:solidFill>
              </a:rPr>
              <a:t>كلية إدارة الأعمال</a:t>
            </a: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815180" y="1652155"/>
            <a:ext cx="3985419" cy="1319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altLang="ar-SA" sz="3600" b="1" dirty="0" smtClean="0">
                <a:solidFill>
                  <a:srgbClr val="C00000"/>
                </a:solidFill>
                <a:latin typeface="AYM Wadiy S_U normal."/>
                <a:cs typeface="Times New Roman" panose="02020603050405020304" pitchFamily="18" charset="0"/>
              </a:rPr>
              <a:t>الإدارة المالية </a:t>
            </a:r>
          </a:p>
          <a:p>
            <a:r>
              <a:rPr lang="en-US" altLang="ar-SA" sz="2400" b="1" dirty="0">
                <a:latin typeface="AYM Wadiy S_U normal."/>
                <a:cs typeface="Times New Roman" panose="02020603050405020304" pitchFamily="18" charset="0"/>
              </a:rPr>
              <a:t>Financial </a:t>
            </a:r>
            <a:r>
              <a:rPr lang="en-US" altLang="ar-SA" sz="2400" b="1" dirty="0" smtClean="0">
                <a:latin typeface="AYM Wadiy S_U normal."/>
                <a:cs typeface="Times New Roman" panose="02020603050405020304" pitchFamily="18" charset="0"/>
              </a:rPr>
              <a:t>Management</a:t>
            </a:r>
            <a:r>
              <a:rPr lang="ar-SA" altLang="ar-SA" sz="2400" b="1" dirty="0" smtClean="0">
                <a:solidFill>
                  <a:srgbClr val="C00000"/>
                </a:solidFill>
                <a:latin typeface="AYM Wadiy S_U normal."/>
                <a:cs typeface="Times New Roman" panose="02020603050405020304" pitchFamily="18" charset="0"/>
              </a:rPr>
              <a:t/>
            </a:r>
            <a:br>
              <a:rPr lang="ar-SA" altLang="ar-SA" sz="2400" b="1" dirty="0" smtClean="0">
                <a:solidFill>
                  <a:srgbClr val="C00000"/>
                </a:solidFill>
                <a:latin typeface="AYM Wadiy S_U normal.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905000" y="6009806"/>
            <a:ext cx="6773281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 smtClean="0">
                <a:solidFill>
                  <a:schemeClr val="bg1"/>
                </a:solidFill>
              </a:rPr>
              <a:t>المرجع : </a:t>
            </a:r>
            <a:r>
              <a:rPr lang="ar-SA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الإدارة المالية </a:t>
            </a:r>
            <a:r>
              <a:rPr lang="ar-SA" sz="2000" dirty="0" smtClean="0">
                <a:solidFill>
                  <a:schemeClr val="bg1"/>
                </a:solidFill>
              </a:rPr>
              <a:t>–</a:t>
            </a:r>
            <a:r>
              <a:rPr lang="ar-SA" sz="2000" dirty="0" smtClean="0">
                <a:solidFill>
                  <a:schemeClr val="tx1"/>
                </a:solidFill>
              </a:rPr>
              <a:t> </a:t>
            </a:r>
            <a:r>
              <a:rPr lang="ar-SA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د. </a:t>
            </a:r>
            <a:r>
              <a:rPr lang="ar-SA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فايز سليم الحداد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410200" y="76200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800475"/>
            <a:ext cx="2690027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7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477713"/>
              </p:ext>
            </p:extLst>
          </p:nvPr>
        </p:nvGraphicFramePr>
        <p:xfrm>
          <a:off x="1000100" y="1592080"/>
          <a:ext cx="7643865" cy="3802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485230"/>
                <a:gridCol w="1610680"/>
                <a:gridCol w="2547955"/>
              </a:tblGrid>
              <a:tr h="4196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البيان</a:t>
                      </a:r>
                      <a:endParaRPr lang="ar-SA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2003</a:t>
                      </a:r>
                      <a:endParaRPr lang="ar-SA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2004</a:t>
                      </a:r>
                      <a:endParaRPr lang="ar-SA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صافي الربح بعد الضريبة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301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462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ناقص توزيعات أرباح الأسهم الممتازة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20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20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صافي الربح المتاح لحملة الأسهم العادية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281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442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ناقص توزيعات أرباح الأسهم عادية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122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196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الأرباح المحتجزة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159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246</a:t>
                      </a:r>
                      <a:endParaRPr lang="ar-S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301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81000" y="1676401"/>
            <a:ext cx="81534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Font typeface="Arial" panose="020B0604020202020204" pitchFamily="34" charset="0"/>
              <a:buNone/>
            </a:pPr>
            <a:r>
              <a:rPr lang="ar-SA" sz="2600" b="1" dirty="0" smtClean="0">
                <a:solidFill>
                  <a:srgbClr val="C00000"/>
                </a:solidFill>
              </a:rPr>
              <a:t>بناءً على المعلومات التالية لشركة ما - لعام 2018 - أعدي قائمة الدخل :</a:t>
            </a:r>
            <a:endParaRPr lang="en-US" sz="2600" b="1" dirty="0">
              <a:solidFill>
                <a:srgbClr val="C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276600" y="533400"/>
            <a:ext cx="1371600" cy="838200"/>
          </a:xfrm>
          <a:prstGeom prst="roundRect">
            <a:avLst/>
          </a:prstGeom>
          <a:solidFill>
            <a:srgbClr val="013E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3429000" y="685800"/>
            <a:ext cx="1143000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ar-SA" b="1" dirty="0" smtClean="0">
                <a:solidFill>
                  <a:schemeClr val="bg1"/>
                </a:solidFill>
              </a:rPr>
              <a:t>تمرين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6" name="Content Placeholder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8190829"/>
              </p:ext>
            </p:extLst>
          </p:nvPr>
        </p:nvGraphicFramePr>
        <p:xfrm>
          <a:off x="419100" y="2438400"/>
          <a:ext cx="8229600" cy="2987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58140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dirty="0" smtClean="0">
                          <a:solidFill>
                            <a:srgbClr val="013E36"/>
                          </a:solidFill>
                        </a:rPr>
                        <a:t>5120</a:t>
                      </a:r>
                      <a:endParaRPr lang="en-US" sz="2200" b="1" dirty="0">
                        <a:solidFill>
                          <a:srgbClr val="013E3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dirty="0" smtClean="0"/>
                        <a:t>المبيعات</a:t>
                      </a:r>
                      <a:endParaRPr lang="en-US" sz="2200" b="1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kern="1200" dirty="0" smtClean="0">
                          <a:solidFill>
                            <a:srgbClr val="013E36"/>
                          </a:solidFill>
                          <a:latin typeface="+mn-lt"/>
                          <a:ea typeface="+mn-ea"/>
                          <a:cs typeface="+mn-cs"/>
                        </a:rPr>
                        <a:t>2340</a:t>
                      </a:r>
                      <a:endParaRPr lang="en-US" sz="2200" b="1" kern="1200" dirty="0">
                        <a:solidFill>
                          <a:srgbClr val="013E3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dirty="0" smtClean="0"/>
                        <a:t>تكلفة المبيعات ( تكلفة البضاعة المباعة )</a:t>
                      </a:r>
                      <a:endParaRPr lang="en-US" sz="2200" b="1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kern="1200" dirty="0" smtClean="0">
                          <a:solidFill>
                            <a:srgbClr val="013E36"/>
                          </a:solidFill>
                          <a:latin typeface="+mn-lt"/>
                          <a:ea typeface="+mn-ea"/>
                          <a:cs typeface="+mn-cs"/>
                        </a:rPr>
                        <a:t>1222</a:t>
                      </a:r>
                      <a:endParaRPr lang="en-US" sz="2200" b="1" kern="1200" dirty="0">
                        <a:solidFill>
                          <a:srgbClr val="013E3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dirty="0" smtClean="0"/>
                        <a:t>المصاريف التشغيلية </a:t>
                      </a:r>
                      <a:endParaRPr lang="en-US" sz="2200" b="1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kern="1200" dirty="0" smtClean="0">
                          <a:solidFill>
                            <a:srgbClr val="013E36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en-US" sz="2200" b="1" kern="1200" dirty="0">
                        <a:solidFill>
                          <a:srgbClr val="013E3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200" b="1" dirty="0" smtClean="0"/>
                        <a:t>توزيعات</a:t>
                      </a:r>
                      <a:r>
                        <a:rPr lang="ar-SA" sz="2200" b="1" baseline="0" dirty="0" smtClean="0"/>
                        <a:t> أرباح الأسهم الممتازة</a:t>
                      </a:r>
                      <a:endParaRPr lang="en-US" sz="2200" b="1" dirty="0" smtClean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kern="1200" dirty="0" smtClean="0">
                          <a:solidFill>
                            <a:srgbClr val="013E36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  <a:endParaRPr lang="en-US" sz="2200" b="1" kern="1200" dirty="0">
                        <a:solidFill>
                          <a:srgbClr val="013E3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dirty="0" smtClean="0"/>
                        <a:t>معدل الضريبة </a:t>
                      </a:r>
                      <a:endParaRPr lang="en-US" sz="2200" b="1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kern="1200" dirty="0" smtClean="0">
                          <a:solidFill>
                            <a:srgbClr val="013E36"/>
                          </a:solidFill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endParaRPr lang="en-US" sz="2200" b="1" kern="1200" dirty="0">
                        <a:solidFill>
                          <a:srgbClr val="013E3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dirty="0" smtClean="0"/>
                        <a:t>توزيعات</a:t>
                      </a:r>
                      <a:r>
                        <a:rPr lang="ar-SA" sz="2200" b="1" baseline="0" dirty="0" smtClean="0"/>
                        <a:t> أرباح الأسهم العادية </a:t>
                      </a:r>
                      <a:endParaRPr lang="en-US" sz="2200" b="1" dirty="0"/>
                    </a:p>
                  </a:txBody>
                  <a:tcPr/>
                </a:tc>
              </a:tr>
              <a:tr h="358140">
                <a:tc>
                  <a:txBody>
                    <a:bodyPr/>
                    <a:lstStyle/>
                    <a:p>
                      <a:pPr algn="ctr" rtl="1"/>
                      <a:r>
                        <a:rPr lang="en-US" sz="2200" b="1" kern="1200" dirty="0" smtClean="0">
                          <a:solidFill>
                            <a:srgbClr val="013E36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  <a:endParaRPr lang="en-US" sz="2200" b="1" kern="1200" dirty="0">
                        <a:solidFill>
                          <a:srgbClr val="013E3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dirty="0" smtClean="0"/>
                        <a:t>مصاريف الفوائد</a:t>
                      </a:r>
                      <a:endParaRPr lang="en-US" sz="2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301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09739" y="6248400"/>
            <a:ext cx="5091461" cy="6195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المرجع : </a:t>
            </a:r>
            <a:r>
              <a:rPr lang="ar-SA" sz="1800" dirty="0" smtClean="0">
                <a:solidFill>
                  <a:schemeClr val="accent3">
                    <a:lumMod val="50000"/>
                  </a:schemeClr>
                </a:solidFill>
              </a:rPr>
              <a:t>الإدارة المالية  - </a:t>
            </a:r>
            <a:r>
              <a:rPr lang="ar-SA" sz="18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467600" y="260315"/>
            <a:ext cx="1409963" cy="6540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ctr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تقرير </a:t>
            </a:r>
            <a:endParaRPr lang="en-US" sz="1800" dirty="0">
              <a:solidFill>
                <a:schemeClr val="tx1"/>
              </a:solidFill>
            </a:endParaRPr>
          </a:p>
          <a:p>
            <a:pPr algn="ctr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المساهمين </a:t>
            </a:r>
          </a:p>
          <a:p>
            <a:pPr algn="ctr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والقوائم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ctr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787192"/>
              </p:ext>
            </p:extLst>
          </p:nvPr>
        </p:nvGraphicFramePr>
        <p:xfrm>
          <a:off x="2286000" y="152400"/>
          <a:ext cx="5257799" cy="596482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284635"/>
                <a:gridCol w="1973164"/>
              </a:tblGrid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البيان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2018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المبيعات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5120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ناقص تكلفة المبيعات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2340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مجمل الربح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2780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ناقص المصاريف التشغيلية: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1222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هامش الربح التشغيلي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1558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ناقص مصاريف الفوائد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150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صافي الربح قبل الضرائب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1408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ضريبة معدلها 15%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211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صافي الربح بعد الضريبة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b="1" dirty="0" smtClean="0"/>
                        <a:t>1197</a:t>
                      </a:r>
                      <a:endParaRPr lang="ar-SA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ناقص توزيعات أرباح الأسهم الممتازة</a:t>
                      </a:r>
                      <a:endParaRPr lang="ar-SA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ar-SA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صافي الربح المتاح لحملة الأسهم العادية</a:t>
                      </a:r>
                      <a:endParaRPr lang="ar-SA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1167</a:t>
                      </a:r>
                      <a:endParaRPr lang="ar-SA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ناقص توزيعات أرباح الأسهم عادية</a:t>
                      </a:r>
                      <a:endParaRPr lang="ar-SA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endParaRPr lang="ar-SA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605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 المحتجزة</a:t>
                      </a:r>
                      <a:endParaRPr lang="ar-SA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1057</a:t>
                      </a:r>
                      <a:endParaRPr lang="ar-SA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H="1">
            <a:off x="1914756" y="373380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6200" y="3505200"/>
            <a:ext cx="17623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 smtClean="0"/>
              <a:t>0.15 x 1408 =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64829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438400" y="838200"/>
            <a:ext cx="4267200" cy="838200"/>
          </a:xfrm>
          <a:prstGeom prst="roundRect">
            <a:avLst/>
          </a:prstGeom>
          <a:solidFill>
            <a:srgbClr val="013E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2362200" y="990600"/>
            <a:ext cx="4267200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SA" b="1" dirty="0" smtClean="0">
                <a:solidFill>
                  <a:schemeClr val="bg1"/>
                </a:solidFill>
              </a:rPr>
              <a:t>ثانًيا: قائمة المركز المالي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2" name="رسم تخطيطي 3"/>
          <p:cNvGraphicFramePr/>
          <p:nvPr>
            <p:extLst>
              <p:ext uri="{D42A27DB-BD31-4B8C-83A1-F6EECF244321}">
                <p14:modId xmlns:p14="http://schemas.microsoft.com/office/powerpoint/2010/main" val="3132743544"/>
              </p:ext>
            </p:extLst>
          </p:nvPr>
        </p:nvGraphicFramePr>
        <p:xfrm>
          <a:off x="-152400" y="2590800"/>
          <a:ext cx="8761698" cy="2676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مستطيل 4"/>
          <p:cNvSpPr/>
          <p:nvPr/>
        </p:nvSpPr>
        <p:spPr>
          <a:xfrm>
            <a:off x="465398" y="1524000"/>
            <a:ext cx="81439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200" b="1" u="sng" dirty="0" smtClean="0"/>
              <a:t/>
            </a:r>
            <a:br>
              <a:rPr lang="ar-SA" sz="2200" b="1" u="sng" dirty="0" smtClean="0"/>
            </a:br>
            <a:r>
              <a:rPr lang="ar-SA" sz="2200" b="1" dirty="0" smtClean="0"/>
              <a:t>هي عبارة عن كشف بالأرقام </a:t>
            </a:r>
            <a:r>
              <a:rPr lang="ar-SA" sz="2200" b="1" dirty="0" smtClean="0">
                <a:solidFill>
                  <a:srgbClr val="C00000"/>
                </a:solidFill>
              </a:rPr>
              <a:t>لمصادر</a:t>
            </a:r>
            <a:r>
              <a:rPr lang="ar-SA" sz="2200" b="1" dirty="0" smtClean="0"/>
              <a:t> و</a:t>
            </a:r>
            <a:r>
              <a:rPr lang="ar-SA" sz="2200" b="1" dirty="0" smtClean="0">
                <a:solidFill>
                  <a:srgbClr val="C00000"/>
                </a:solidFill>
              </a:rPr>
              <a:t>استخدامات</a:t>
            </a:r>
            <a:r>
              <a:rPr lang="ar-SA" sz="2200" b="1" dirty="0" smtClean="0"/>
              <a:t> أموال الشركة في مده زمنيه معينه . وتنقسم إلى :-</a:t>
            </a:r>
            <a:endParaRPr lang="ar-SA" sz="2200" dirty="0"/>
          </a:p>
        </p:txBody>
      </p:sp>
      <p:sp>
        <p:nvSpPr>
          <p:cNvPr id="14" name="مستطيل 5"/>
          <p:cNvSpPr/>
          <p:nvPr/>
        </p:nvSpPr>
        <p:spPr>
          <a:xfrm>
            <a:off x="-1447800" y="5410200"/>
            <a:ext cx="87773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b="1" dirty="0" smtClean="0"/>
              <a:t>وتشمل قائمة المركز المالي عل </a:t>
            </a:r>
            <a:r>
              <a:rPr lang="ar-SA" sz="2000" b="1" dirty="0" smtClean="0">
                <a:solidFill>
                  <a:srgbClr val="006800"/>
                </a:solidFill>
              </a:rPr>
              <a:t>ثلاث</a:t>
            </a:r>
            <a:r>
              <a:rPr lang="ar-SA" sz="2000" b="1" dirty="0" smtClean="0"/>
              <a:t> مجموعات ممثلة بالمعادلة التالية : </a:t>
            </a:r>
            <a:br>
              <a:rPr lang="ar-SA" sz="2000" b="1" dirty="0" smtClean="0"/>
            </a:br>
            <a:r>
              <a:rPr lang="ar-SA" sz="2000" b="1" dirty="0" smtClean="0">
                <a:solidFill>
                  <a:srgbClr val="C00000"/>
                </a:solidFill>
              </a:rPr>
              <a:t>الأصول</a:t>
            </a:r>
            <a:r>
              <a:rPr lang="ar-SA" sz="2000" b="1" dirty="0" smtClean="0"/>
              <a:t> = </a:t>
            </a:r>
            <a:r>
              <a:rPr lang="ar-SA" sz="2000" b="1" dirty="0" err="1" smtClean="0">
                <a:solidFill>
                  <a:srgbClr val="006800"/>
                </a:solidFill>
              </a:rPr>
              <a:t>الإلتزامات</a:t>
            </a:r>
            <a:r>
              <a:rPr lang="ar-SA" sz="2000" b="1" dirty="0" smtClean="0">
                <a:solidFill>
                  <a:srgbClr val="006800"/>
                </a:solidFill>
              </a:rPr>
              <a:t> + حقوق المساهمين .</a:t>
            </a:r>
            <a:endParaRPr lang="ar-SA" sz="2000" dirty="0">
              <a:solidFill>
                <a:srgbClr val="00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968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3"/>
          <p:cNvGraphicFramePr/>
          <p:nvPr>
            <p:extLst>
              <p:ext uri="{D42A27DB-BD31-4B8C-83A1-F6EECF244321}">
                <p14:modId xmlns:p14="http://schemas.microsoft.com/office/powerpoint/2010/main" val="4216172111"/>
              </p:ext>
            </p:extLst>
          </p:nvPr>
        </p:nvGraphicFramePr>
        <p:xfrm>
          <a:off x="714348" y="533400"/>
          <a:ext cx="7972452" cy="558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6840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214290"/>
            <a:ext cx="8229600" cy="6357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ar-SA" sz="2600" b="1" dirty="0" smtClean="0"/>
          </a:p>
        </p:txBody>
      </p:sp>
      <p:sp>
        <p:nvSpPr>
          <p:cNvPr id="11" name="وسيلة شرح على شكل سحابة 2"/>
          <p:cNvSpPr/>
          <p:nvPr/>
        </p:nvSpPr>
        <p:spPr>
          <a:xfrm>
            <a:off x="4062566" y="1066801"/>
            <a:ext cx="3481234" cy="1746930"/>
          </a:xfrm>
          <a:prstGeom prst="cloudCallou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600" b="1" dirty="0" smtClean="0"/>
              <a:t>أولاً: الأصول المتداولة</a:t>
            </a:r>
            <a:endParaRPr lang="ar-SA" sz="2600" dirty="0"/>
          </a:p>
        </p:txBody>
      </p:sp>
      <p:sp>
        <p:nvSpPr>
          <p:cNvPr id="12" name="مخطط انسيابي: متعدد المستندات 3"/>
          <p:cNvSpPr/>
          <p:nvPr/>
        </p:nvSpPr>
        <p:spPr>
          <a:xfrm>
            <a:off x="1169327" y="3401291"/>
            <a:ext cx="5786478" cy="2286016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600" b="1" dirty="0" smtClean="0"/>
              <a:t>وهي الأصول المتوقع تحويلها إلى نقد جاهز خلال فترة محاسبية واحدة ( سنة )</a:t>
            </a:r>
          </a:p>
          <a:p>
            <a:pPr algn="ctr"/>
            <a:r>
              <a:rPr lang="ar-SA" sz="2600" b="1" dirty="0" smtClean="0"/>
              <a:t>وتتكون من :</a:t>
            </a:r>
            <a:endParaRPr lang="ar-SA" sz="2600" dirty="0"/>
          </a:p>
        </p:txBody>
      </p:sp>
    </p:spTree>
    <p:extLst>
      <p:ext uri="{BB962C8B-B14F-4D97-AF65-F5344CB8AC3E}">
        <p14:creationId xmlns:p14="http://schemas.microsoft.com/office/powerpoint/2010/main" val="3092218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رسم تخطيطي 3"/>
          <p:cNvGraphicFramePr/>
          <p:nvPr>
            <p:extLst>
              <p:ext uri="{D42A27DB-BD31-4B8C-83A1-F6EECF244321}">
                <p14:modId xmlns:p14="http://schemas.microsoft.com/office/powerpoint/2010/main" val="1139671026"/>
              </p:ext>
            </p:extLst>
          </p:nvPr>
        </p:nvGraphicFramePr>
        <p:xfrm>
          <a:off x="214282" y="285728"/>
          <a:ext cx="8572560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3850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وسيلة شرح على شكل سحابة 2"/>
          <p:cNvSpPr/>
          <p:nvPr/>
        </p:nvSpPr>
        <p:spPr>
          <a:xfrm>
            <a:off x="3962400" y="990600"/>
            <a:ext cx="3443302" cy="1728806"/>
          </a:xfrm>
          <a:prstGeom prst="cloudCallou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ثانياً: الأصول الثابتة</a:t>
            </a:r>
            <a:endParaRPr lang="ar-SA" sz="2800" dirty="0"/>
          </a:p>
        </p:txBody>
      </p:sp>
      <p:sp>
        <p:nvSpPr>
          <p:cNvPr id="11" name="مخطط انسيابي: متعدد المستندات 3"/>
          <p:cNvSpPr/>
          <p:nvPr/>
        </p:nvSpPr>
        <p:spPr>
          <a:xfrm>
            <a:off x="948475" y="3390900"/>
            <a:ext cx="6119834" cy="2443178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هي الأصول التي ليس في نية الشركة تحويلها إلى نقد أو إهلاكها بالكامل خلال سنة واحدة، وتتكون من:</a:t>
            </a:r>
            <a:endParaRPr lang="ar-SA" sz="3200" b="1" dirty="0"/>
          </a:p>
        </p:txBody>
      </p:sp>
    </p:spTree>
    <p:extLst>
      <p:ext uri="{BB962C8B-B14F-4D97-AF65-F5344CB8AC3E}">
        <p14:creationId xmlns:p14="http://schemas.microsoft.com/office/powerpoint/2010/main" val="1443286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رسم تخطيطي 3"/>
          <p:cNvGraphicFramePr/>
          <p:nvPr>
            <p:extLst>
              <p:ext uri="{D42A27DB-BD31-4B8C-83A1-F6EECF244321}">
                <p14:modId xmlns:p14="http://schemas.microsoft.com/office/powerpoint/2010/main" val="1092403643"/>
              </p:ext>
            </p:extLst>
          </p:nvPr>
        </p:nvGraphicFramePr>
        <p:xfrm>
          <a:off x="285720" y="214290"/>
          <a:ext cx="8572560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88024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57200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3"/>
          <p:cNvGraphicFramePr/>
          <p:nvPr>
            <p:extLst>
              <p:ext uri="{D42A27DB-BD31-4B8C-83A1-F6EECF244321}">
                <p14:modId xmlns:p14="http://schemas.microsoft.com/office/powerpoint/2010/main" val="2213155653"/>
              </p:ext>
            </p:extLst>
          </p:nvPr>
        </p:nvGraphicFramePr>
        <p:xfrm>
          <a:off x="304800" y="609600"/>
          <a:ext cx="7972452" cy="5776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48529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06688"/>
            <a:ext cx="51816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676400" y="990600"/>
            <a:ext cx="64770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endParaRPr lang="ar-SA" b="1" dirty="0" smtClean="0">
              <a:solidFill>
                <a:srgbClr val="C00000"/>
              </a:solidFill>
              <a:cs typeface="+mj-cs"/>
            </a:endParaRPr>
          </a:p>
          <a:p>
            <a:pPr marL="0" indent="0" algn="ctr" rtl="1">
              <a:buNone/>
            </a:pPr>
            <a:endParaRPr lang="ar-SA" b="1" dirty="0" smtClean="0">
              <a:solidFill>
                <a:srgbClr val="C00000"/>
              </a:solidFill>
              <a:cs typeface="+mj-cs"/>
            </a:endParaRPr>
          </a:p>
          <a:p>
            <a:pPr marL="0" indent="0" algn="r" rtl="1">
              <a:buNone/>
            </a:pPr>
            <a:r>
              <a:rPr lang="ar-SA" sz="2800" b="1" dirty="0" smtClean="0">
                <a:solidFill>
                  <a:srgbClr val="C00000"/>
                </a:solidFill>
                <a:cs typeface="+mj-cs"/>
              </a:rPr>
              <a:t>1- تقرير المساهمين . </a:t>
            </a:r>
          </a:p>
          <a:p>
            <a:pPr marL="0" indent="0" algn="r" rtl="1">
              <a:buNone/>
            </a:pPr>
            <a:r>
              <a:rPr lang="ar-SA" sz="2800" b="1" dirty="0" smtClean="0">
                <a:solidFill>
                  <a:srgbClr val="C00000"/>
                </a:solidFill>
                <a:cs typeface="+mj-cs"/>
              </a:rPr>
              <a:t>2- قائمة الدخل .</a:t>
            </a:r>
          </a:p>
          <a:p>
            <a:pPr marL="0" indent="0" algn="r" rtl="1">
              <a:buNone/>
            </a:pPr>
            <a:r>
              <a:rPr lang="ar-SA" sz="2800" b="1" dirty="0" smtClean="0">
                <a:solidFill>
                  <a:srgbClr val="C00000"/>
                </a:solidFill>
                <a:cs typeface="+mj-cs"/>
              </a:rPr>
              <a:t>3- قائمة المركز المالي .</a:t>
            </a:r>
          </a:p>
          <a:p>
            <a:pPr marL="0" indent="0" algn="r" rtl="1">
              <a:buNone/>
            </a:pPr>
            <a:r>
              <a:rPr lang="ar-SA" sz="2800" b="1" dirty="0" smtClean="0">
                <a:solidFill>
                  <a:srgbClr val="C00000"/>
                </a:solidFill>
                <a:cs typeface="+mj-cs"/>
              </a:rPr>
              <a:t>4- قائمة التدفقات النقدية .</a:t>
            </a:r>
          </a:p>
          <a:p>
            <a:pPr marL="0" indent="0" algn="r" rtl="1">
              <a:buNone/>
            </a:pPr>
            <a:endParaRPr lang="en-US" dirty="0">
              <a:cs typeface="+mj-cs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438400" y="914400"/>
            <a:ext cx="4267200" cy="838200"/>
          </a:xfrm>
          <a:prstGeom prst="roundRect">
            <a:avLst/>
          </a:prstGeom>
          <a:solidFill>
            <a:srgbClr val="013E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2514600" y="1066800"/>
            <a:ext cx="4267200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SA" b="1" dirty="0" smtClean="0">
                <a:solidFill>
                  <a:schemeClr val="bg1"/>
                </a:solidFill>
              </a:rPr>
              <a:t>محتويات الفصل :            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495800"/>
            <a:ext cx="2762250" cy="1657350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60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3"/>
          <p:cNvGraphicFramePr/>
          <p:nvPr>
            <p:extLst>
              <p:ext uri="{D42A27DB-BD31-4B8C-83A1-F6EECF244321}">
                <p14:modId xmlns:p14="http://schemas.microsoft.com/office/powerpoint/2010/main" val="3292903337"/>
              </p:ext>
            </p:extLst>
          </p:nvPr>
        </p:nvGraphicFramePr>
        <p:xfrm>
          <a:off x="221673" y="1621105"/>
          <a:ext cx="9150927" cy="5008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مستطيل 2"/>
          <p:cNvSpPr/>
          <p:nvPr/>
        </p:nvSpPr>
        <p:spPr>
          <a:xfrm>
            <a:off x="2590800" y="765464"/>
            <a:ext cx="3429024" cy="5714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2200" b="1" dirty="0" smtClean="0">
                <a:solidFill>
                  <a:schemeClr val="tx1"/>
                </a:solidFill>
              </a:rPr>
              <a:t>الالتزامات المتداولة</a:t>
            </a:r>
          </a:p>
        </p:txBody>
      </p:sp>
    </p:spTree>
    <p:extLst>
      <p:ext uri="{BB962C8B-B14F-4D97-AF65-F5344CB8AC3E}">
        <p14:creationId xmlns:p14="http://schemas.microsoft.com/office/powerpoint/2010/main" val="41117383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3"/>
          <p:cNvGraphicFramePr/>
          <p:nvPr>
            <p:extLst>
              <p:ext uri="{D42A27DB-BD31-4B8C-83A1-F6EECF244321}">
                <p14:modId xmlns:p14="http://schemas.microsoft.com/office/powerpoint/2010/main" val="2405619614"/>
              </p:ext>
            </p:extLst>
          </p:nvPr>
        </p:nvGraphicFramePr>
        <p:xfrm>
          <a:off x="279171" y="2209800"/>
          <a:ext cx="8329642" cy="383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مستطيل 2"/>
          <p:cNvSpPr/>
          <p:nvPr/>
        </p:nvSpPr>
        <p:spPr>
          <a:xfrm>
            <a:off x="2555402" y="1252970"/>
            <a:ext cx="3887166" cy="62168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400" b="1" dirty="0" smtClean="0">
                <a:solidFill>
                  <a:schemeClr val="tx1"/>
                </a:solidFill>
              </a:rPr>
              <a:t>الالتزامات طويلة الأجل </a:t>
            </a:r>
          </a:p>
        </p:txBody>
      </p:sp>
    </p:spTree>
    <p:extLst>
      <p:ext uri="{BB962C8B-B14F-4D97-AF65-F5344CB8AC3E}">
        <p14:creationId xmlns:p14="http://schemas.microsoft.com/office/powerpoint/2010/main" val="13651595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5"/>
          <p:cNvGraphicFramePr/>
          <p:nvPr>
            <p:extLst>
              <p:ext uri="{D42A27DB-BD31-4B8C-83A1-F6EECF244321}">
                <p14:modId xmlns:p14="http://schemas.microsoft.com/office/powerpoint/2010/main" val="2456951104"/>
              </p:ext>
            </p:extLst>
          </p:nvPr>
        </p:nvGraphicFramePr>
        <p:xfrm>
          <a:off x="457200" y="500042"/>
          <a:ext cx="8358246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268318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190902"/>
              </p:ext>
            </p:extLst>
          </p:nvPr>
        </p:nvGraphicFramePr>
        <p:xfrm>
          <a:off x="350640" y="76200"/>
          <a:ext cx="8640960" cy="6675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/>
                <a:gridCol w="590465"/>
                <a:gridCol w="489655"/>
                <a:gridCol w="892898"/>
                <a:gridCol w="1632526"/>
                <a:gridCol w="848666"/>
                <a:gridCol w="828903"/>
                <a:gridCol w="2565759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dirty="0" smtClean="0"/>
                        <a:t>2004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dirty="0" smtClean="0"/>
                        <a:t>2003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dirty="0" smtClean="0"/>
                        <a:t>البيان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dirty="0" smtClean="0"/>
                        <a:t>2004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dirty="0" smtClean="0"/>
                        <a:t>2003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dirty="0" smtClean="0"/>
                        <a:t>البيان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الالتزامات وحقوق الملكية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الالتزامات  المتداولة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 المتداولة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764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ذمم دائنة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576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النقدية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أوراق الدفع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الأوراق المالية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مستحقات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الذمم المدينة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578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المخزون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1240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966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مجموع </a:t>
                      </a:r>
                      <a:r>
                        <a:rPr lang="ar-SA" sz="16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الالتزامات المتداولة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2446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2008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مجموع الأصول المتداولة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2046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1934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قروض طويلة </a:t>
                      </a:r>
                      <a:r>
                        <a:rPr lang="ar-SA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الاجل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إجمالي الأصول الثابتة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3286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2900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مجموع الالتزامات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4144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الاراضى</a:t>
                      </a:r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والمبانى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حقوق الملكية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3732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3386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الالات</a:t>
                      </a:r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والمعدات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اسهم ممتازة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632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الاثاث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اسهم عادية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السيارات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836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علاوة إصدار اسهم عادية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أصول ثابتة أخرى 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2270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 المحتجزة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9338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8644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مجموع الأصول الثابتة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3908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3640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مجموع حقوق الملكية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4590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4112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الاهلاك</a:t>
                      </a:r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المتراكم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4748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4532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صافى الأصول الثابتة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7194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6540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مجموع الالتزامات وحقوق الملكية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7194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6540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مجموع الأصول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4426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438400" y="838200"/>
            <a:ext cx="4267200" cy="838200"/>
          </a:xfrm>
          <a:prstGeom prst="roundRect">
            <a:avLst/>
          </a:prstGeom>
          <a:solidFill>
            <a:srgbClr val="013E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2362200" y="990600"/>
            <a:ext cx="4267200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ar-SA" b="1" dirty="0" smtClean="0">
                <a:solidFill>
                  <a:schemeClr val="bg1"/>
                </a:solidFill>
              </a:rPr>
              <a:t>ثالثًا: قائمة التدفقات النقدية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مخطط انسيابي: معالجة متعاقبة 2"/>
          <p:cNvSpPr/>
          <p:nvPr/>
        </p:nvSpPr>
        <p:spPr>
          <a:xfrm>
            <a:off x="642910" y="1981200"/>
            <a:ext cx="7786742" cy="178595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  <a:latin typeface="Andalus" pitchFamily="18" charset="-78"/>
              </a:rPr>
              <a:t>هي عبارة عن كشف </a:t>
            </a:r>
            <a:r>
              <a:rPr lang="ar-SA" sz="3200" b="1" dirty="0" err="1" smtClean="0">
                <a:solidFill>
                  <a:schemeClr val="tx1"/>
                </a:solidFill>
                <a:latin typeface="Andalus" pitchFamily="18" charset="-78"/>
              </a:rPr>
              <a:t>بالمقبوضات</a:t>
            </a:r>
            <a:r>
              <a:rPr lang="ar-SA" sz="3200" b="1" dirty="0" smtClean="0">
                <a:solidFill>
                  <a:schemeClr val="tx1"/>
                </a:solidFill>
                <a:latin typeface="Andalus" pitchFamily="18" charset="-78"/>
              </a:rPr>
              <a:t> والمدفوعات الخاصة بشركة ما خلال فترة زمنية معينة ، </a:t>
            </a:r>
            <a:r>
              <a:rPr lang="ar-SA" sz="3200" b="1" smtClean="0">
                <a:solidFill>
                  <a:schemeClr val="tx1"/>
                </a:solidFill>
                <a:latin typeface="Andalus" pitchFamily="18" charset="-78"/>
              </a:rPr>
              <a:t>وتستخدم </a:t>
            </a:r>
            <a:r>
              <a:rPr lang="ar-SA" sz="3200" b="1" smtClean="0">
                <a:solidFill>
                  <a:schemeClr val="tx1"/>
                </a:solidFill>
                <a:latin typeface="Andalus" pitchFamily="18" charset="-78"/>
              </a:rPr>
              <a:t>في </a:t>
            </a:r>
            <a:r>
              <a:rPr lang="ar-SA" sz="3200" b="1" dirty="0" smtClean="0">
                <a:solidFill>
                  <a:schemeClr val="tx1"/>
                </a:solidFill>
                <a:latin typeface="Andalus" pitchFamily="18" charset="-78"/>
              </a:rPr>
              <a:t>تقدير قدرة الشركة على تحقيق التدفقات </a:t>
            </a:r>
            <a:r>
              <a:rPr lang="ar-SA" sz="3200" b="1" smtClean="0">
                <a:solidFill>
                  <a:schemeClr val="tx1"/>
                </a:solidFill>
                <a:latin typeface="Andalus" pitchFamily="18" charset="-78"/>
              </a:rPr>
              <a:t>النقدية </a:t>
            </a:r>
            <a:r>
              <a:rPr lang="ar-SA" sz="3200" b="1" smtClean="0">
                <a:solidFill>
                  <a:schemeClr val="tx1"/>
                </a:solidFill>
                <a:latin typeface="Andalus" pitchFamily="18" charset="-78"/>
              </a:rPr>
              <a:t>في </a:t>
            </a:r>
            <a:r>
              <a:rPr lang="ar-SA" sz="3200" b="1" dirty="0" smtClean="0">
                <a:solidFill>
                  <a:schemeClr val="tx1"/>
                </a:solidFill>
                <a:latin typeface="Andalus" pitchFamily="18" charset="-78"/>
              </a:rPr>
              <a:t>المستقبل</a:t>
            </a:r>
            <a:endParaRPr lang="ar-SA" sz="3200" dirty="0">
              <a:solidFill>
                <a:schemeClr val="tx1"/>
              </a:solidFill>
            </a:endParaRPr>
          </a:p>
        </p:txBody>
      </p:sp>
      <p:cxnSp>
        <p:nvCxnSpPr>
          <p:cNvPr id="13" name="رابط كسهم مستقيم 5"/>
          <p:cNvCxnSpPr/>
          <p:nvPr/>
        </p:nvCxnSpPr>
        <p:spPr>
          <a:xfrm>
            <a:off x="5214942" y="3838588"/>
            <a:ext cx="1357322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14" name="مستطيل مستدير الزوايا 7"/>
          <p:cNvSpPr/>
          <p:nvPr/>
        </p:nvSpPr>
        <p:spPr>
          <a:xfrm>
            <a:off x="5643570" y="4981596"/>
            <a:ext cx="1571636" cy="10715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ndalus" pitchFamily="18" charset="-78"/>
              </a:rPr>
              <a:t>التدفقات النقدية من الأنشطة </a:t>
            </a:r>
            <a:r>
              <a:rPr lang="ar-SA" sz="2000" b="1" dirty="0" smtClean="0">
                <a:solidFill>
                  <a:srgbClr val="C00000"/>
                </a:solidFill>
                <a:latin typeface="Andalus" pitchFamily="18" charset="-78"/>
              </a:rPr>
              <a:t>التشغيلية</a:t>
            </a:r>
            <a:endParaRPr lang="ar-SA" sz="2000" dirty="0">
              <a:solidFill>
                <a:srgbClr val="C00000"/>
              </a:solidFill>
            </a:endParaRPr>
          </a:p>
        </p:txBody>
      </p:sp>
      <p:sp>
        <p:nvSpPr>
          <p:cNvPr id="15" name="مستطيل مستدير الزوايا 8"/>
          <p:cNvSpPr/>
          <p:nvPr/>
        </p:nvSpPr>
        <p:spPr>
          <a:xfrm>
            <a:off x="3786182" y="5053034"/>
            <a:ext cx="1571636" cy="10715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ndalus" pitchFamily="18" charset="-78"/>
              </a:rPr>
              <a:t>التدفقات النقدية من الأنشطة </a:t>
            </a:r>
            <a:r>
              <a:rPr lang="ar-SA" sz="2000" b="1" dirty="0" smtClean="0">
                <a:solidFill>
                  <a:srgbClr val="C00000"/>
                </a:solidFill>
                <a:latin typeface="Andalus" pitchFamily="18" charset="-78"/>
              </a:rPr>
              <a:t>الاستثمارية</a:t>
            </a:r>
            <a:endParaRPr lang="ar-SA" sz="2000" dirty="0">
              <a:solidFill>
                <a:srgbClr val="C00000"/>
              </a:solidFill>
            </a:endParaRPr>
          </a:p>
        </p:txBody>
      </p:sp>
      <p:sp>
        <p:nvSpPr>
          <p:cNvPr id="16" name="مستطيل مستدير الزوايا 9"/>
          <p:cNvSpPr/>
          <p:nvPr/>
        </p:nvSpPr>
        <p:spPr>
          <a:xfrm>
            <a:off x="1714480" y="5053034"/>
            <a:ext cx="1571636" cy="10715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  <a:latin typeface="Andalus" pitchFamily="18" charset="-78"/>
              </a:rPr>
              <a:t>التدفقات النقدية من الأنشطة </a:t>
            </a:r>
            <a:r>
              <a:rPr lang="ar-SA" sz="2000" b="1" dirty="0" smtClean="0">
                <a:solidFill>
                  <a:srgbClr val="C00000"/>
                </a:solidFill>
                <a:latin typeface="Andalus" pitchFamily="18" charset="-78"/>
              </a:rPr>
              <a:t>التمويلية</a:t>
            </a:r>
            <a:endParaRPr lang="ar-SA" sz="2000" dirty="0">
              <a:solidFill>
                <a:srgbClr val="C00000"/>
              </a:solidFill>
            </a:endParaRPr>
          </a:p>
        </p:txBody>
      </p:sp>
      <p:cxnSp>
        <p:nvCxnSpPr>
          <p:cNvPr id="17" name="رابط كسهم مستقيم 10"/>
          <p:cNvCxnSpPr/>
          <p:nvPr/>
        </p:nvCxnSpPr>
        <p:spPr>
          <a:xfrm rot="5400000">
            <a:off x="4321967" y="4302935"/>
            <a:ext cx="11430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cxnSp>
        <p:nvCxnSpPr>
          <p:cNvPr id="18" name="رابط كسهم مستقيم 11"/>
          <p:cNvCxnSpPr/>
          <p:nvPr/>
        </p:nvCxnSpPr>
        <p:spPr>
          <a:xfrm rot="10800000" flipV="1">
            <a:off x="2786050" y="3838588"/>
            <a:ext cx="2143140" cy="11239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91884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200" dirty="0" smtClean="0">
                <a:solidFill>
                  <a:schemeClr val="tx1"/>
                </a:solidFill>
              </a:rPr>
              <a:t>كلية إدارة الأعمال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مخطط انسيابي: معالجة متعاقبة 2"/>
          <p:cNvSpPr/>
          <p:nvPr/>
        </p:nvSpPr>
        <p:spPr>
          <a:xfrm>
            <a:off x="5943600" y="1852602"/>
            <a:ext cx="2895600" cy="386239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1600" b="1" dirty="0" smtClean="0">
                <a:solidFill>
                  <a:schemeClr val="tx1"/>
                </a:solidFill>
                <a:latin typeface="Andalus" pitchFamily="18" charset="-78"/>
              </a:rPr>
              <a:t>يبين مصادر واستخدامات النقدية المرتبطة </a:t>
            </a:r>
            <a:r>
              <a:rPr lang="ar-SA" sz="1600" b="1" dirty="0" smtClean="0">
                <a:solidFill>
                  <a:srgbClr val="006800"/>
                </a:solidFill>
                <a:latin typeface="Andalus" pitchFamily="18" charset="-78"/>
              </a:rPr>
              <a:t>بالأنشطة التشغيلية </a:t>
            </a:r>
            <a:r>
              <a:rPr lang="ar-SA" sz="1600" b="1" dirty="0" smtClean="0">
                <a:solidFill>
                  <a:schemeClr val="tx1"/>
                </a:solidFill>
                <a:latin typeface="Andalus" pitchFamily="18" charset="-78"/>
              </a:rPr>
              <a:t>خلال الفترة المالية مثل</a:t>
            </a:r>
          </a:p>
          <a:p>
            <a:pPr algn="r" rtl="1">
              <a:buFontTx/>
              <a:buChar char="-"/>
            </a:pPr>
            <a:r>
              <a:rPr lang="ar-SA" sz="1600" b="1" dirty="0" smtClean="0">
                <a:solidFill>
                  <a:schemeClr val="accent5">
                    <a:lumMod val="50000"/>
                  </a:schemeClr>
                </a:solidFill>
                <a:latin typeface="Andalus" pitchFamily="18" charset="-78"/>
              </a:rPr>
              <a:t>المشتريات النقدية    - المبيعات النقدية</a:t>
            </a:r>
          </a:p>
          <a:p>
            <a:pPr algn="r" rtl="1">
              <a:buFontTx/>
              <a:buChar char="-"/>
            </a:pPr>
            <a:r>
              <a:rPr lang="ar-SA" sz="1600" b="1" dirty="0" smtClean="0">
                <a:solidFill>
                  <a:schemeClr val="accent5">
                    <a:lumMod val="50000"/>
                  </a:schemeClr>
                </a:solidFill>
                <a:latin typeface="Andalus" pitchFamily="18" charset="-78"/>
              </a:rPr>
              <a:t> </a:t>
            </a:r>
            <a:r>
              <a:rPr lang="ar-SA" sz="1600" b="1" dirty="0" err="1" smtClean="0">
                <a:solidFill>
                  <a:schemeClr val="accent5">
                    <a:lumMod val="50000"/>
                  </a:schemeClr>
                </a:solidFill>
                <a:latin typeface="Andalus" pitchFamily="18" charset="-78"/>
              </a:rPr>
              <a:t>تحصيلات</a:t>
            </a:r>
            <a:r>
              <a:rPr lang="ar-SA" sz="1600" b="1" dirty="0" smtClean="0">
                <a:solidFill>
                  <a:schemeClr val="accent5">
                    <a:lumMod val="50000"/>
                  </a:schemeClr>
                </a:solidFill>
                <a:latin typeface="Andalus" pitchFamily="18" charset="-78"/>
              </a:rPr>
              <a:t> المدينين - تسديدات الدائنين </a:t>
            </a:r>
          </a:p>
          <a:p>
            <a:pPr algn="r" rtl="1">
              <a:buFontTx/>
              <a:buChar char="-"/>
            </a:pPr>
            <a:r>
              <a:rPr lang="ar-SA" sz="1600" b="1" dirty="0" smtClean="0">
                <a:solidFill>
                  <a:schemeClr val="tx1"/>
                </a:solidFill>
                <a:latin typeface="Andalus" pitchFamily="18" charset="-78"/>
              </a:rPr>
              <a:t>المصروفات التشغيلية مثل : </a:t>
            </a:r>
            <a:r>
              <a:rPr lang="ar-SA" sz="1600" b="1" dirty="0" smtClean="0">
                <a:solidFill>
                  <a:schemeClr val="accent6">
                    <a:lumMod val="75000"/>
                  </a:schemeClr>
                </a:solidFill>
                <a:latin typeface="Andalus" pitchFamily="18" charset="-78"/>
              </a:rPr>
              <a:t>مصاريف الإيجار والرواتب والمصاريف الإدارية والعمومية ومصاريف البيع والتوزيع 	</a:t>
            </a:r>
            <a:r>
              <a:rPr lang="ar-SA" sz="1600" b="1" dirty="0" smtClean="0">
                <a:solidFill>
                  <a:schemeClr val="tx1"/>
                </a:solidFill>
                <a:latin typeface="Andalus" pitchFamily="18" charset="-78"/>
              </a:rPr>
              <a:t>ولا يدخل ضمن هذه المصاريف أقساط الاستهلاك أو إطفاء ( سداد ) الأصول غير الملموسة لكونها مصروفات غير نقدية .</a:t>
            </a:r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11" name="متوازي أضلاع 3"/>
          <p:cNvSpPr/>
          <p:nvPr/>
        </p:nvSpPr>
        <p:spPr>
          <a:xfrm>
            <a:off x="6400800" y="838200"/>
            <a:ext cx="2286000" cy="785818"/>
          </a:xfrm>
          <a:prstGeom prst="parallelogram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التدفقات النقدية من الأنشطة </a:t>
            </a:r>
            <a:r>
              <a:rPr lang="ar-SA" b="1" dirty="0" smtClean="0">
                <a:solidFill>
                  <a:srgbClr val="FF0000"/>
                </a:solidFill>
              </a:rPr>
              <a:t>التشغيلية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13" name="مخطط انسيابي: معالجة متعاقبة 2"/>
          <p:cNvSpPr/>
          <p:nvPr/>
        </p:nvSpPr>
        <p:spPr>
          <a:xfrm>
            <a:off x="3429000" y="1911927"/>
            <a:ext cx="2362200" cy="386239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يبين التدفقات النقدية الداخلة والخارجة الناجمة عن </a:t>
            </a:r>
            <a:r>
              <a:rPr lang="ar-SA" sz="1600" b="1" dirty="0">
                <a:solidFill>
                  <a:srgbClr val="006800"/>
                </a:solidFill>
                <a:latin typeface="Arial" pitchFamily="34" charset="0"/>
                <a:cs typeface="Arial" pitchFamily="34" charset="0"/>
              </a:rPr>
              <a:t>الأنشطة الاستثمارية </a:t>
            </a:r>
            <a:r>
              <a:rPr lang="ar-SA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مثل : </a:t>
            </a:r>
          </a:p>
          <a:p>
            <a:pPr algn="r" rtl="1"/>
            <a:r>
              <a:rPr lang="ar-SA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الاقراض بضمانات أو بدون ضمانات </a:t>
            </a:r>
          </a:p>
          <a:p>
            <a:pPr algn="r" rtl="1">
              <a:buFontTx/>
              <a:buChar char="-"/>
            </a:pPr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التحصيلات من القروض</a:t>
            </a:r>
          </a:p>
          <a:p>
            <a:pPr algn="r" rtl="1">
              <a:buFontTx/>
              <a:buChar char="-"/>
            </a:pPr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شراء وبيع الأصول الثابتة</a:t>
            </a:r>
          </a:p>
          <a:p>
            <a:pPr algn="r" rtl="1">
              <a:buFontTx/>
              <a:buChar char="-"/>
            </a:pPr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شراء وبيع استثمارات طويلة الأجل </a:t>
            </a:r>
            <a:r>
              <a:rPr lang="ar-SA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4" name="متوازي أضلاع 3"/>
          <p:cNvSpPr/>
          <p:nvPr/>
        </p:nvSpPr>
        <p:spPr>
          <a:xfrm>
            <a:off x="3657600" y="921327"/>
            <a:ext cx="2209800" cy="785818"/>
          </a:xfrm>
          <a:prstGeom prst="parallelogram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التدفقات النقدية من الأنشطة </a:t>
            </a:r>
            <a:r>
              <a:rPr lang="ar-SA" b="1" dirty="0" smtClean="0">
                <a:solidFill>
                  <a:srgbClr val="FF0000"/>
                </a:solidFill>
              </a:rPr>
              <a:t>الاستثمارية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15" name="مخطط انسيابي: معالجة متعاقبة 2"/>
          <p:cNvSpPr/>
          <p:nvPr/>
        </p:nvSpPr>
        <p:spPr>
          <a:xfrm>
            <a:off x="901585" y="1960903"/>
            <a:ext cx="2298814" cy="386239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فيبين الآثار النقدية للأنشطة التمويلية </a:t>
            </a:r>
            <a:r>
              <a:rPr lang="ar-SA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مثل </a:t>
            </a:r>
            <a:r>
              <a:rPr lang="ar-SA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sz="1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Tx/>
              <a:buChar char="-"/>
            </a:pPr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إصدار أسهم عادية نقدا</a:t>
            </a:r>
          </a:p>
          <a:p>
            <a:pPr algn="r" rtl="1">
              <a:buFontTx/>
              <a:buChar char="-"/>
            </a:pPr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إصدار السندات نقدا </a:t>
            </a:r>
          </a:p>
          <a:p>
            <a:pPr algn="r" rtl="1">
              <a:buFontTx/>
              <a:buChar char="-"/>
            </a:pPr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الاقتراض </a:t>
            </a:r>
          </a:p>
          <a:p>
            <a:pPr algn="r" rtl="1">
              <a:buFontTx/>
              <a:buChar char="-"/>
            </a:pPr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توزيعات حصص الأرباح النقدية على المساهمين</a:t>
            </a:r>
          </a:p>
          <a:p>
            <a:pPr algn="r" rtl="1">
              <a:buFontTx/>
              <a:buChar char="-"/>
            </a:pPr>
            <a:r>
              <a:rPr lang="ar-SA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شراء أو بيع أسهم الخزينة </a:t>
            </a:r>
            <a:endParaRPr lang="en-GB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توازي أضلاع 3"/>
          <p:cNvSpPr/>
          <p:nvPr/>
        </p:nvSpPr>
        <p:spPr>
          <a:xfrm>
            <a:off x="1295400" y="933236"/>
            <a:ext cx="2133600" cy="785818"/>
          </a:xfrm>
          <a:prstGeom prst="parallelogram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التدفقات النقدية من الأنشطة </a:t>
            </a:r>
            <a:r>
              <a:rPr lang="ar-SA" b="1" dirty="0" smtClean="0">
                <a:solidFill>
                  <a:srgbClr val="C00000"/>
                </a:solidFill>
              </a:rPr>
              <a:t>التمويلية</a:t>
            </a:r>
            <a:endParaRPr lang="ar-SA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42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مربع نص 2"/>
          <p:cNvSpPr txBox="1"/>
          <p:nvPr/>
        </p:nvSpPr>
        <p:spPr>
          <a:xfrm>
            <a:off x="1524000" y="1145262"/>
            <a:ext cx="71628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600" b="1" dirty="0" smtClean="0">
                <a:latin typeface="Andalus" pitchFamily="18" charset="-78"/>
              </a:rPr>
              <a:t>* هناك أنشطة </a:t>
            </a:r>
            <a:r>
              <a:rPr lang="ar-SA" sz="2600" b="1" dirty="0" smtClean="0">
                <a:solidFill>
                  <a:srgbClr val="FF0000"/>
                </a:solidFill>
                <a:latin typeface="Andalus" pitchFamily="18" charset="-78"/>
              </a:rPr>
              <a:t>استثمارية وتمويلية</a:t>
            </a:r>
            <a:r>
              <a:rPr lang="ar-SA" sz="2600" b="1" dirty="0" smtClean="0">
                <a:latin typeface="Andalus" pitchFamily="18" charset="-78"/>
              </a:rPr>
              <a:t> </a:t>
            </a:r>
            <a:r>
              <a:rPr lang="ar-SA" sz="2600" b="1" u="sng" dirty="0" smtClean="0">
                <a:latin typeface="Andalus" pitchFamily="18" charset="-78"/>
              </a:rPr>
              <a:t>لا تدخل </a:t>
            </a:r>
            <a:r>
              <a:rPr lang="ar-SA" sz="2600" b="1" dirty="0" smtClean="0">
                <a:latin typeface="Andalus" pitchFamily="18" charset="-78"/>
              </a:rPr>
              <a:t>ضمن قائمة التدفقات النقدية مثل :</a:t>
            </a:r>
          </a:p>
          <a:p>
            <a:pPr algn="r" rtl="1"/>
            <a:r>
              <a:rPr lang="ar-SA" sz="2600" b="1" dirty="0" smtClean="0">
                <a:solidFill>
                  <a:srgbClr val="006800"/>
                </a:solidFill>
                <a:latin typeface="Andalus" pitchFamily="18" charset="-78"/>
              </a:rPr>
              <a:t>1- إصدار أسهم عادية أو ممتازة مقابل امتلاك الأراضي أو أصول أخرى غير عينية .</a:t>
            </a:r>
          </a:p>
          <a:p>
            <a:pPr algn="r" rtl="1"/>
            <a:r>
              <a:rPr lang="ar-SA" sz="2600" b="1" dirty="0" smtClean="0">
                <a:solidFill>
                  <a:srgbClr val="006800"/>
                </a:solidFill>
                <a:latin typeface="Andalus" pitchFamily="18" charset="-78"/>
              </a:rPr>
              <a:t>2- استخدام أحد الأصول العينية لتسديد قروض وتحويل السندات إلى أسهم عادية .</a:t>
            </a:r>
          </a:p>
          <a:p>
            <a:pPr algn="r" rtl="1"/>
            <a:endParaRPr lang="ar-SA" sz="2600" b="1" dirty="0" smtClean="0">
              <a:latin typeface="Andalus" pitchFamily="18" charset="-78"/>
            </a:endParaRPr>
          </a:p>
          <a:p>
            <a:pPr algn="r" rtl="1"/>
            <a:r>
              <a:rPr lang="ar-SA" sz="2600" b="1" dirty="0" smtClean="0">
                <a:latin typeface="Andalus" pitchFamily="18" charset="-78"/>
              </a:rPr>
              <a:t>فهذه الأنشطة لا يترتب عليها تدفقات نقدية داخلة أو خارجة ولكنها هامة بالنسبة لمستخدمي القوائم المالية لأنها قد تؤثر على التدفقات النقدية في المستقبل ، لذلك يتم الإفصاح عنها في الملاحق والجداول المرفقة بقائمة التدفقات النقدية . </a:t>
            </a:r>
            <a:endParaRPr lang="en-GB" sz="2600" b="1" dirty="0">
              <a:latin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1884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82297"/>
              </p:ext>
            </p:extLst>
          </p:nvPr>
        </p:nvGraphicFramePr>
        <p:xfrm>
          <a:off x="619944" y="1962137"/>
          <a:ext cx="7838256" cy="375286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888701"/>
                <a:gridCol w="3949555"/>
              </a:tblGrid>
              <a:tr h="541821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التدفقات النقدية للداخل والخارج </a:t>
                      </a:r>
                      <a:endParaRPr lang="en-GB" sz="2000" b="1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83079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ب</a:t>
                      </a:r>
                      <a:r>
                        <a:rPr lang="ar-SA" sz="2000" baseline="0" dirty="0" smtClean="0"/>
                        <a:t>–  التدفق النقدي للخارج</a:t>
                      </a:r>
                    </a:p>
                    <a:p>
                      <a:pPr algn="ctr" rtl="1"/>
                      <a:r>
                        <a:rPr lang="ar-SA" sz="2000" baseline="0" dirty="0" smtClean="0"/>
                        <a:t> ( استخدامات الأموال )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ctr" rtl="1">
                        <a:buAutoNum type="arabic1Minus"/>
                      </a:pPr>
                      <a:r>
                        <a:rPr lang="ar-SA" sz="2000" baseline="0" dirty="0" smtClean="0"/>
                        <a:t>التدفق النقدي للداخل </a:t>
                      </a:r>
                    </a:p>
                    <a:p>
                      <a:pPr marL="514350" indent="-514350" algn="ctr" rtl="1">
                        <a:buNone/>
                      </a:pPr>
                      <a:r>
                        <a:rPr lang="ar-SA" sz="2000" baseline="0" dirty="0" smtClean="0"/>
                        <a:t>      ( مصادر الأموال ) </a:t>
                      </a:r>
                      <a:endParaRPr lang="en-GB"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605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1- الزيادة في أي أصل من الأصول 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1- النقص في أي أصل من الأصول</a:t>
                      </a:r>
                      <a:r>
                        <a:rPr lang="ar-SA" sz="2000" baseline="0" dirty="0" smtClean="0"/>
                        <a:t> </a:t>
                      </a:r>
                      <a:endParaRPr lang="en-GB" sz="2000" b="1" i="1" dirty="0"/>
                    </a:p>
                  </a:txBody>
                  <a:tcPr/>
                </a:tc>
              </a:tr>
              <a:tr h="47605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2- النقص في أي من الالتزامات .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2- الزيادة في أي من الالتزامات .</a:t>
                      </a:r>
                      <a:endParaRPr lang="en-GB" sz="2000" b="1" i="1" dirty="0"/>
                    </a:p>
                  </a:txBody>
                  <a:tcPr/>
                </a:tc>
              </a:tr>
              <a:tr h="47605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3- صافي الخسارة .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3- صافي الربح بعد الضريبة .</a:t>
                      </a:r>
                      <a:endParaRPr lang="en-GB"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605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4- توزيعات الأرباح .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4-</a:t>
                      </a:r>
                      <a:r>
                        <a:rPr lang="ar-SA" sz="2000" baseline="0" dirty="0" smtClean="0"/>
                        <a:t> الاهتلاك وأي مصروف غير نقدي .</a:t>
                      </a:r>
                      <a:endParaRPr lang="en-GB"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605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5- إعادة شراء الأسهم </a:t>
                      </a:r>
                      <a:endParaRPr lang="en-GB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5- بيع الأسهم</a:t>
                      </a:r>
                      <a:r>
                        <a:rPr lang="ar-SA" sz="2000" baseline="0" dirty="0" smtClean="0"/>
                        <a:t> .</a:t>
                      </a:r>
                      <a:endParaRPr lang="en-GB" sz="2000" b="1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مربع نص 3"/>
          <p:cNvSpPr txBox="1"/>
          <p:nvPr/>
        </p:nvSpPr>
        <p:spPr>
          <a:xfrm>
            <a:off x="304800" y="914400"/>
            <a:ext cx="81369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600" b="1" i="1" dirty="0" smtClean="0">
                <a:solidFill>
                  <a:srgbClr val="C00000"/>
                </a:solidFill>
                <a:latin typeface="Andalus" pitchFamily="18" charset="-78"/>
              </a:rPr>
              <a:t>تصنيف التدفقات النقدية للداخل </a:t>
            </a:r>
          </a:p>
          <a:p>
            <a:pPr algn="ctr"/>
            <a:r>
              <a:rPr lang="ar-SA" sz="2600" b="1" i="1" dirty="0" smtClean="0">
                <a:solidFill>
                  <a:srgbClr val="C00000"/>
                </a:solidFill>
                <a:latin typeface="Andalus" pitchFamily="18" charset="-78"/>
              </a:rPr>
              <a:t>والتدفقات النقدية للخارج :</a:t>
            </a:r>
            <a:endParaRPr lang="en-GB" sz="2600" b="1" i="1" dirty="0">
              <a:solidFill>
                <a:srgbClr val="C00000"/>
              </a:solidFill>
              <a:latin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391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مربع نص 2"/>
          <p:cNvSpPr txBox="1"/>
          <p:nvPr/>
        </p:nvSpPr>
        <p:spPr>
          <a:xfrm>
            <a:off x="1066800" y="1652826"/>
            <a:ext cx="6641333" cy="8617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2500" b="1" dirty="0" smtClean="0"/>
              <a:t>النقاط التى يجب معرفتها بالنسبة</a:t>
            </a:r>
          </a:p>
          <a:p>
            <a:pPr algn="ctr"/>
            <a:r>
              <a:rPr lang="ar-SA" sz="2500" b="1" dirty="0" smtClean="0"/>
              <a:t> لتصنيف هذه التدفقات وهي :</a:t>
            </a:r>
            <a:endParaRPr lang="en-GB" sz="2500" b="1" dirty="0"/>
          </a:p>
        </p:txBody>
      </p:sp>
      <p:sp>
        <p:nvSpPr>
          <p:cNvPr id="11" name="مستطيل 3"/>
          <p:cNvSpPr/>
          <p:nvPr/>
        </p:nvSpPr>
        <p:spPr>
          <a:xfrm>
            <a:off x="750067" y="2895600"/>
            <a:ext cx="7643866" cy="27853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أ. </a:t>
            </a:r>
            <a:r>
              <a:rPr lang="ar-SA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SA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وراق الدفع يتم التعامل معها كنشاط </a:t>
            </a:r>
            <a:r>
              <a:rPr lang="ar-SA" sz="2500" b="1" dirty="0" smtClean="0">
                <a:solidFill>
                  <a:srgbClr val="006800"/>
                </a:solidFill>
                <a:latin typeface="Arial" pitchFamily="34" charset="0"/>
                <a:cs typeface="Arial" pitchFamily="34" charset="0"/>
              </a:rPr>
              <a:t>تمويلي</a:t>
            </a:r>
            <a:r>
              <a:rPr lang="ar-SA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وليس نشاط تشغيلي .</a:t>
            </a:r>
          </a:p>
          <a:p>
            <a:pPr algn="r" rtl="1"/>
            <a:endParaRPr lang="ar-SA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 rtl="1"/>
            <a:r>
              <a:rPr lang="ar-SA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2.التغير فى </a:t>
            </a:r>
            <a:r>
              <a:rPr lang="ar-SA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SA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جمالى الأصول الثابتة وليس صافى الاصول يظهر فى قائمة التدفقات النقدية وذلك ح</a:t>
            </a:r>
            <a:r>
              <a:rPr lang="ar-SA" sz="2500" b="1" dirty="0" smtClean="0">
                <a:solidFill>
                  <a:srgbClr val="006800"/>
                </a:solidFill>
                <a:latin typeface="Arial" pitchFamily="34" charset="0"/>
                <a:cs typeface="Arial" pitchFamily="34" charset="0"/>
              </a:rPr>
              <a:t>تى لا يتم الاهلاك مرتين </a:t>
            </a:r>
          </a:p>
          <a:p>
            <a:pPr algn="r" rtl="1"/>
            <a:endParaRPr lang="ar-SA" sz="2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 rtl="1"/>
            <a:r>
              <a:rPr lang="ar-SA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3.الأرباح </a:t>
            </a:r>
            <a:r>
              <a:rPr lang="ar-SA" sz="2500" b="1" dirty="0" smtClean="0">
                <a:solidFill>
                  <a:srgbClr val="006800"/>
                </a:solidFill>
                <a:latin typeface="Arial" pitchFamily="34" charset="0"/>
                <a:cs typeface="Arial" pitchFamily="34" charset="0"/>
              </a:rPr>
              <a:t>المحتجزة لا تظهر بقائمة التدفقات النقدية </a:t>
            </a:r>
            <a:r>
              <a:rPr lang="ar-SA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لانها محصلة لصافى الربح او الخسارة بعد الضرائب وتوزيعات الارباح</a:t>
            </a:r>
            <a:endParaRPr lang="en-GB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84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مربع نص 2"/>
          <p:cNvSpPr txBox="1"/>
          <p:nvPr/>
        </p:nvSpPr>
        <p:spPr>
          <a:xfrm>
            <a:off x="1517073" y="2133600"/>
            <a:ext cx="61926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i="1" dirty="0" smtClean="0">
                <a:solidFill>
                  <a:srgbClr val="C00000"/>
                </a:solidFill>
              </a:rPr>
              <a:t>* إعداد قائمة التدفقات النقدية :</a:t>
            </a:r>
          </a:p>
          <a:p>
            <a:pPr algn="ctr"/>
            <a:r>
              <a:rPr lang="ar-SA" sz="2800" b="1" i="1" dirty="0" smtClean="0">
                <a:solidFill>
                  <a:srgbClr val="C00000"/>
                </a:solidFill>
              </a:rPr>
              <a:t>هناك طريقتين لإعداد قائمة التدفقات النقدية هما :</a:t>
            </a:r>
          </a:p>
          <a:p>
            <a:pPr algn="ctr"/>
            <a:r>
              <a:rPr lang="ar-SA" sz="2800" b="1" i="1" dirty="0" smtClean="0">
                <a:solidFill>
                  <a:srgbClr val="C00000"/>
                </a:solidFill>
              </a:rPr>
              <a:t>1- </a:t>
            </a:r>
            <a:r>
              <a:rPr lang="ar-SA" sz="2800" b="1" i="1" dirty="0" smtClean="0">
                <a:solidFill>
                  <a:srgbClr val="002060"/>
                </a:solidFill>
              </a:rPr>
              <a:t>الطريقة المباشرة </a:t>
            </a:r>
            <a:r>
              <a:rPr lang="ar-SA" sz="2800" b="1" i="1" dirty="0" smtClean="0">
                <a:solidFill>
                  <a:srgbClr val="C00000"/>
                </a:solidFill>
              </a:rPr>
              <a:t>.</a:t>
            </a:r>
          </a:p>
          <a:p>
            <a:pPr algn="ctr"/>
            <a:r>
              <a:rPr lang="ar-SA" sz="2800" b="1" i="1" dirty="0" smtClean="0">
                <a:solidFill>
                  <a:srgbClr val="C00000"/>
                </a:solidFill>
              </a:rPr>
              <a:t>2- </a:t>
            </a:r>
            <a:r>
              <a:rPr lang="ar-SA" sz="2800" b="1" i="1" dirty="0" smtClean="0">
                <a:solidFill>
                  <a:srgbClr val="002060"/>
                </a:solidFill>
              </a:rPr>
              <a:t>الطريقة غير المباشرة </a:t>
            </a:r>
            <a:r>
              <a:rPr lang="ar-SA" sz="2800" b="1" i="1" dirty="0" smtClean="0">
                <a:solidFill>
                  <a:srgbClr val="C00000"/>
                </a:solidFill>
              </a:rPr>
              <a:t>.</a:t>
            </a:r>
            <a:endParaRPr lang="en-GB" sz="2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91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38400" y="914400"/>
            <a:ext cx="4267200" cy="838200"/>
          </a:xfrm>
          <a:prstGeom prst="roundRect">
            <a:avLst/>
          </a:prstGeom>
          <a:solidFill>
            <a:srgbClr val="013E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3"/>
          <p:cNvSpPr txBox="1">
            <a:spLocks/>
          </p:cNvSpPr>
          <p:nvPr/>
        </p:nvSpPr>
        <p:spPr>
          <a:xfrm>
            <a:off x="2514600" y="1066800"/>
            <a:ext cx="4267200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SA" b="1" dirty="0" smtClean="0">
                <a:solidFill>
                  <a:schemeClr val="bg1"/>
                </a:solidFill>
              </a:rPr>
              <a:t>أولًا : تقرير المساهمين   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81000" y="2098043"/>
            <a:ext cx="8229600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 panose="020B0604020202020204" pitchFamily="34" charset="0"/>
              <a:buNone/>
            </a:pP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ar-SA" sz="2800" b="1" dirty="0" smtClean="0">
                <a:solidFill>
                  <a:srgbClr val="C00000"/>
                </a:solidFill>
              </a:rPr>
              <a:t>تقرير المساهمين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أو ما يعرف </a:t>
            </a:r>
            <a:r>
              <a:rPr lang="ar-SA" sz="2800" b="1" dirty="0" smtClean="0">
                <a:solidFill>
                  <a:srgbClr val="006600"/>
                </a:solidFill>
              </a:rPr>
              <a:t>بالتقرير السنوي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هو : ملخص سنوي موثق عن </a:t>
            </a:r>
            <a:r>
              <a:rPr lang="ar-SA" sz="28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النشاطات المالية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للشركات المساهمة العامة للسنوات المالية الحديثة .</a:t>
            </a:r>
          </a:p>
          <a:p>
            <a:pPr marL="0" indent="0" algn="r" rtl="1">
              <a:buFont typeface="Arial" panose="020B0604020202020204" pitchFamily="34" charset="0"/>
              <a:buNone/>
            </a:pP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يتم نشره بناء على طلب هيئة الأوراق المالية.</a:t>
            </a:r>
          </a:p>
          <a:p>
            <a:pPr marL="0" indent="0" algn="r" rtl="1">
              <a:buFont typeface="Arial" panose="020B0604020202020204" pitchFamily="34" charset="0"/>
              <a:buNone/>
            </a:pPr>
            <a:r>
              <a:rPr lang="ar-SA" sz="2800" b="1" dirty="0" smtClean="0">
                <a:solidFill>
                  <a:srgbClr val="002060"/>
                </a:solidFill>
              </a:rPr>
              <a:t>ويتضمن التقرير:</a:t>
            </a:r>
          </a:p>
          <a:p>
            <a:pPr marL="0" indent="0" algn="r" rtl="1">
              <a:buFont typeface="Arial" panose="020B0604020202020204" pitchFamily="34" charset="0"/>
              <a:buNone/>
            </a:pP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1.رسالة رئيس مجلس الإدارة إلى المساهمين.</a:t>
            </a:r>
          </a:p>
          <a:p>
            <a:pPr marL="0" indent="0" algn="r" rtl="1">
              <a:buFont typeface="Arial" panose="020B0604020202020204" pitchFamily="34" charset="0"/>
              <a:buNone/>
            </a:pP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2.القوائم المالية المطلوب نشرها من قبل هيئة الأوراق المالية . </a:t>
            </a:r>
          </a:p>
          <a:p>
            <a:pPr marL="0" indent="0" algn="r" rtl="1">
              <a:buFont typeface="Arial" panose="020B0604020202020204" pitchFamily="34" charset="0"/>
              <a:buNone/>
            </a:pPr>
            <a:endParaRPr lang="ar-SA" sz="2800" b="1" dirty="0" smtClean="0"/>
          </a:p>
          <a:p>
            <a:pPr marL="0" indent="0" algn="r" rtl="1">
              <a:buFont typeface="Arial" panose="020B0604020202020204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53724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224528"/>
              </p:ext>
            </p:extLst>
          </p:nvPr>
        </p:nvGraphicFramePr>
        <p:xfrm>
          <a:off x="1428526" y="22161"/>
          <a:ext cx="7639274" cy="6759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694"/>
                <a:gridCol w="1435114"/>
                <a:gridCol w="4853466"/>
              </a:tblGrid>
              <a:tr h="389319">
                <a:tc gridSpan="3"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/>
                        <a:t>قائمة </a:t>
                      </a:r>
                      <a:r>
                        <a:rPr lang="ar-SA" sz="1600" b="1" i="0" dirty="0" smtClean="0">
                          <a:solidFill>
                            <a:srgbClr val="006800"/>
                          </a:solidFill>
                        </a:rPr>
                        <a:t>التدفقات النقدية </a:t>
                      </a:r>
                      <a:r>
                        <a:rPr lang="ar-SA" sz="1600" b="1" i="0" dirty="0" smtClean="0"/>
                        <a:t>عن الفترة المنتهية في 31-12-2004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296481"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>
                          <a:solidFill>
                            <a:srgbClr val="C00000"/>
                          </a:solidFill>
                        </a:rPr>
                        <a:t>التدفقات</a:t>
                      </a:r>
                      <a:r>
                        <a:rPr lang="ar-SA" sz="1600" b="1" i="0" baseline="0" dirty="0" smtClean="0">
                          <a:solidFill>
                            <a:srgbClr val="C00000"/>
                          </a:solidFill>
                        </a:rPr>
                        <a:t> النقدية من الأنشطة التشغيلية</a:t>
                      </a:r>
                      <a:endParaRPr lang="en-GB" sz="1600" b="1" i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801"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/>
                        <a:t>462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>
                          <a:solidFill>
                            <a:schemeClr val="tx1"/>
                          </a:solidFill>
                        </a:rPr>
                        <a:t>صافي الربح بعد الضريبة </a:t>
                      </a:r>
                      <a:endParaRPr lang="en-GB" sz="16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21">
                <a:tc>
                  <a:txBody>
                    <a:bodyPr/>
                    <a:lstStyle/>
                    <a:p>
                      <a:endParaRPr lang="en-GB" sz="1600" b="1" i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/>
                        <a:t>478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/>
                        <a:t>الاهتلاك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41"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/>
                        <a:t>(276)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/>
                        <a:t>الزيادة في الذمم المدينة 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761"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/>
                        <a:t>22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/>
                        <a:t>النقص في المخزون 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81">
                <a:tc>
                  <a:txBody>
                    <a:bodyPr/>
                    <a:lstStyle/>
                    <a:p>
                      <a:endParaRPr lang="en-GB" sz="1600" b="1" i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/>
                        <a:t>224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/>
                        <a:t>الزيادة في الذمم الدائنة 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01">
                <a:tc>
                  <a:txBody>
                    <a:bodyPr/>
                    <a:lstStyle/>
                    <a:p>
                      <a:endParaRPr lang="en-GB" sz="1600" b="1" i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/>
                        <a:t>90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/>
                        <a:t>الزيادة في المستحقات</a:t>
                      </a:r>
                      <a:r>
                        <a:rPr lang="ar-SA" sz="1600" b="1" i="0" baseline="0" dirty="0" smtClean="0"/>
                        <a:t> 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21"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1000</a:t>
                      </a:r>
                      <a:endParaRPr lang="en-GB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>
                          <a:solidFill>
                            <a:srgbClr val="002060"/>
                          </a:solidFill>
                        </a:rPr>
                        <a:t>صافي</a:t>
                      </a:r>
                      <a:r>
                        <a:rPr lang="ar-SA" sz="1600" b="1" i="0" baseline="0" dirty="0" smtClean="0">
                          <a:solidFill>
                            <a:srgbClr val="002060"/>
                          </a:solidFill>
                        </a:rPr>
                        <a:t> النقد من الأنشطة التشغيلية </a:t>
                      </a:r>
                      <a:endParaRPr lang="en-GB" sz="1600" b="1" i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041"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>
                          <a:solidFill>
                            <a:srgbClr val="C00000"/>
                          </a:solidFill>
                        </a:rPr>
                        <a:t>التدفقات النقدية من الأنشطة الاستثمارية </a:t>
                      </a:r>
                      <a:endParaRPr lang="en-GB" sz="1600" b="1" i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561"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/>
                        <a:t>(694)</a:t>
                      </a:r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>
                          <a:solidFill>
                            <a:schemeClr val="tx1"/>
                          </a:solidFill>
                        </a:rPr>
                        <a:t>الزيادة في الأصول الثابتة </a:t>
                      </a:r>
                      <a:endParaRPr lang="en-GB" sz="16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281"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(694)</a:t>
                      </a:r>
                      <a:endParaRPr lang="en-GB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dirty="0" smtClean="0">
                          <a:solidFill>
                            <a:srgbClr val="002060"/>
                          </a:solidFill>
                        </a:rPr>
                        <a:t>صافي النقد من الأنشطة الاستثمارية </a:t>
                      </a:r>
                      <a:endParaRPr lang="en-GB" sz="1600" b="1" i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01">
                <a:tc>
                  <a:txBody>
                    <a:bodyPr/>
                    <a:lstStyle/>
                    <a:p>
                      <a:endParaRPr lang="en-GB" sz="1600" b="1" i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التدفقات النقدية من الأنشطة التمويلية </a:t>
                      </a:r>
                      <a:endParaRPr lang="en-GB" sz="1600" b="1" i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21">
                <a:tc>
                  <a:txBody>
                    <a:bodyPr/>
                    <a:lstStyle/>
                    <a:p>
                      <a:endParaRPr lang="en-GB" sz="1600" b="1" i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(40)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النقص في أوراق الدفع 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041">
                <a:tc>
                  <a:txBody>
                    <a:bodyPr/>
                    <a:lstStyle/>
                    <a:p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الزيادة في القروض طويلة الأجل 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761">
                <a:tc>
                  <a:txBody>
                    <a:bodyPr/>
                    <a:lstStyle/>
                    <a:p>
                      <a:endParaRPr lang="en-GB" sz="1600" b="1" i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الزيادة في الأسهم العادية 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81">
                <a:tc>
                  <a:txBody>
                    <a:bodyPr/>
                    <a:lstStyle/>
                    <a:p>
                      <a:endParaRPr lang="en-GB" sz="1600" b="1" i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الزيادة في علاوة إصدار الأسهم العادية 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01">
                <a:tc>
                  <a:txBody>
                    <a:bodyPr/>
                    <a:lstStyle/>
                    <a:p>
                      <a:endParaRPr lang="en-GB" sz="1600" b="1" i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(216)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توزيعات الأرباح </a:t>
                      </a:r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21"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(122)</a:t>
                      </a:r>
                      <a:endParaRPr lang="en-GB" sz="1600" b="1" i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صافي النقد من الأنشطة التمويلية </a:t>
                      </a:r>
                      <a:endParaRPr lang="en-GB" sz="16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41">
                <a:tc>
                  <a:txBody>
                    <a:bodyPr/>
                    <a:lstStyle/>
                    <a:p>
                      <a:pPr algn="ctr"/>
                      <a:r>
                        <a:rPr lang="ar-SA" sz="1600" b="1" i="0" kern="1200" dirty="0" smtClean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184</a:t>
                      </a:r>
                      <a:endParaRPr lang="en-GB" sz="1600" b="1" i="0" kern="1200" dirty="0">
                        <a:solidFill>
                          <a:srgbClr val="0066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600" b="1" i="0" kern="1200" dirty="0" smtClean="0">
                          <a:solidFill>
                            <a:srgbClr val="006800"/>
                          </a:solidFill>
                          <a:latin typeface="+mn-lt"/>
                          <a:ea typeface="+mn-ea"/>
                          <a:cs typeface="+mn-cs"/>
                        </a:rPr>
                        <a:t>الزيادة الصافية في النقد والأوراق المالية </a:t>
                      </a:r>
                      <a:endParaRPr lang="en-GB" sz="1600" b="1" i="0" kern="1200" dirty="0">
                        <a:solidFill>
                          <a:srgbClr val="0068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76200" y="1600200"/>
            <a:ext cx="1219200" cy="2667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1752600"/>
            <a:ext cx="1066800" cy="2362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0" y="2362200"/>
            <a:ext cx="1371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/>
              <a:t>جدول </a:t>
            </a:r>
            <a:r>
              <a:rPr lang="ar-SA" sz="2000" b="1" dirty="0" smtClean="0"/>
              <a:t>رقم</a:t>
            </a:r>
          </a:p>
          <a:p>
            <a:r>
              <a:rPr lang="ar-SA" sz="2000" b="1" dirty="0" smtClean="0"/>
              <a:t> </a:t>
            </a:r>
            <a:r>
              <a:rPr lang="ar-SA" sz="2000" b="1" dirty="0"/>
              <a:t>( 2-4)</a:t>
            </a:r>
            <a:br>
              <a:rPr lang="ar-SA" sz="2000" b="1" dirty="0"/>
            </a:b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07587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438400" y="1371601"/>
            <a:ext cx="4267200" cy="838200"/>
          </a:xfrm>
          <a:prstGeom prst="roundRect">
            <a:avLst/>
          </a:prstGeom>
          <a:solidFill>
            <a:srgbClr val="013E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2362200" y="1524001"/>
            <a:ext cx="4267200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SA" b="1" dirty="0" smtClean="0">
                <a:solidFill>
                  <a:schemeClr val="bg1"/>
                </a:solidFill>
              </a:rPr>
              <a:t>ثانًيا: قائمة الدخل           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81000" y="2667000"/>
            <a:ext cx="8229600" cy="3652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SA" sz="2800" b="1" dirty="0"/>
              <a:t>وهي ملخص </a:t>
            </a:r>
            <a:r>
              <a:rPr lang="ar-SA" sz="2800" b="1" dirty="0">
                <a:solidFill>
                  <a:srgbClr val="C00000"/>
                </a:solidFill>
              </a:rPr>
              <a:t>لإيرادات </a:t>
            </a:r>
            <a:r>
              <a:rPr lang="ar-SA" sz="2800" b="1" dirty="0" smtClean="0"/>
              <a:t>و </a:t>
            </a:r>
            <a:r>
              <a:rPr lang="ar-SA" sz="2800" b="1" dirty="0" smtClean="0">
                <a:solidFill>
                  <a:srgbClr val="006600"/>
                </a:solidFill>
              </a:rPr>
              <a:t>مصروفات</a:t>
            </a:r>
            <a:r>
              <a:rPr lang="ar-SA" sz="2800" b="1" dirty="0" smtClean="0"/>
              <a:t> </a:t>
            </a:r>
            <a:r>
              <a:rPr lang="ar-SA" sz="2800" b="1" dirty="0"/>
              <a:t>المنشأة الاقتصادية خلال فترة مالية واحدة </a:t>
            </a:r>
            <a:r>
              <a:rPr lang="ar-SA" sz="2800" b="1" dirty="0" smtClean="0"/>
              <a:t>«سنة»</a:t>
            </a:r>
          </a:p>
          <a:p>
            <a:pPr marL="0" indent="0" algn="r" rtl="1">
              <a:buNone/>
            </a:pPr>
            <a:r>
              <a:rPr lang="ar-SA" sz="2800" b="1" dirty="0" smtClean="0"/>
              <a:t> </a:t>
            </a:r>
            <a:r>
              <a:rPr lang="ar-SA" sz="2800" b="1" dirty="0"/>
              <a:t>وتسمى </a:t>
            </a:r>
            <a:r>
              <a:rPr lang="ar-SA" sz="2800" b="1" dirty="0" smtClean="0"/>
              <a:t>أيضًا </a:t>
            </a:r>
            <a:r>
              <a:rPr lang="ar-SA" sz="2800" b="1" dirty="0"/>
              <a:t>” </a:t>
            </a:r>
            <a:r>
              <a:rPr lang="ar-SA" sz="2800" b="1" dirty="0">
                <a:solidFill>
                  <a:srgbClr val="006600"/>
                </a:solidFill>
              </a:rPr>
              <a:t>قائمة الارباح والخسائر</a:t>
            </a:r>
            <a:r>
              <a:rPr lang="ar-SA" sz="2800" b="1" dirty="0"/>
              <a:t>“ لانها تبين ربح الفترة من خلال مقابلة ايرادات الفترة مع </a:t>
            </a:r>
            <a:r>
              <a:rPr lang="ar-SA" sz="2800" b="1" dirty="0" smtClean="0"/>
              <a:t>مصروفاتها . 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237930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228600" y="6248400"/>
            <a:ext cx="3803073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1800" dirty="0">
                <a:solidFill>
                  <a:schemeClr val="tx1"/>
                </a:solidFill>
              </a:rPr>
              <a:t>المرجع : </a:t>
            </a:r>
            <a:r>
              <a:rPr lang="ar-SA" sz="18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18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1800" dirty="0" smtClean="0">
                <a:solidFill>
                  <a:schemeClr val="tx1"/>
                </a:solidFill>
              </a:rPr>
              <a:t>– </a:t>
            </a:r>
            <a:r>
              <a:rPr lang="ar-SA" sz="18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707192" y="260315"/>
            <a:ext cx="2170371" cy="914400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</a:t>
            </a:r>
          </a:p>
          <a:p>
            <a:pPr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4350523" y="0"/>
            <a:ext cx="2357454" cy="500066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>
              <a:defRPr/>
            </a:pPr>
            <a:r>
              <a:rPr lang="ar-SA" sz="2800" b="1" dirty="0" smtClean="0">
                <a:cs typeface="Arial" charset="0"/>
              </a:rPr>
              <a:t>المبيعات</a:t>
            </a:r>
            <a:endParaRPr lang="en-US" sz="2800" b="1" dirty="0">
              <a:cs typeface="Arial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350522" y="785794"/>
            <a:ext cx="2357455" cy="500066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>
              <a:defRPr/>
            </a:pPr>
            <a:r>
              <a:rPr lang="ar-SA" sz="2800" b="1" dirty="0" smtClean="0">
                <a:cs typeface="Arial" charset="0"/>
              </a:rPr>
              <a:t>تكلفة المبيعات</a:t>
            </a:r>
            <a:endParaRPr lang="en-US" sz="2800" b="1" dirty="0">
              <a:cs typeface="Arial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4350523" y="1643050"/>
            <a:ext cx="2357453" cy="35719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>
              <a:defRPr/>
            </a:pPr>
            <a:r>
              <a:rPr lang="ar-SA" sz="2800" b="1" dirty="0" smtClean="0">
                <a:solidFill>
                  <a:srgbClr val="C00000"/>
                </a:solidFill>
                <a:cs typeface="Arial" charset="0"/>
              </a:rPr>
              <a:t>مجمل الربح</a:t>
            </a:r>
            <a:endParaRPr lang="en-US" sz="2800" b="1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3874776" y="2357430"/>
            <a:ext cx="3440423" cy="428628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>
              <a:defRPr/>
            </a:pPr>
            <a:r>
              <a:rPr lang="ar-SA" sz="2800" b="1" dirty="0" smtClean="0"/>
              <a:t>مجموع المصاريف التشغيلية</a:t>
            </a:r>
            <a:endParaRPr lang="en-US" sz="2800" b="1" dirty="0">
              <a:cs typeface="Arial" charset="0"/>
            </a:endParaRPr>
          </a:p>
        </p:txBody>
      </p:sp>
      <p:sp>
        <p:nvSpPr>
          <p:cNvPr id="14" name="AutoShape 7"/>
          <p:cNvSpPr>
            <a:spLocks noChangeArrowheads="1"/>
          </p:cNvSpPr>
          <p:nvPr/>
        </p:nvSpPr>
        <p:spPr bwMode="auto">
          <a:xfrm>
            <a:off x="5243498" y="500042"/>
            <a:ext cx="642942" cy="285752"/>
          </a:xfrm>
          <a:prstGeom prst="flowChartConnector">
            <a:avLst/>
          </a:prstGeom>
          <a:solidFill>
            <a:srgbClr val="E0DFDE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3600" b="1" dirty="0" smtClean="0"/>
              <a:t>-</a:t>
            </a:r>
            <a:endParaRPr lang="en-US" sz="3200" dirty="0"/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5172060" y="1285860"/>
            <a:ext cx="642942" cy="357190"/>
          </a:xfrm>
          <a:prstGeom prst="flowChartConnector">
            <a:avLst/>
          </a:prstGeom>
          <a:solidFill>
            <a:srgbClr val="E0DFDE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3600" b="1" dirty="0" smtClean="0"/>
              <a:t>=</a:t>
            </a:r>
            <a:endParaRPr lang="en-US" sz="3200" dirty="0"/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5100622" y="2000240"/>
            <a:ext cx="642942" cy="285752"/>
          </a:xfrm>
          <a:prstGeom prst="flowChartConnector">
            <a:avLst/>
          </a:prstGeom>
          <a:solidFill>
            <a:srgbClr val="E0DFDE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3600" b="1" dirty="0" smtClean="0"/>
              <a:t>-</a:t>
            </a:r>
            <a:endParaRPr lang="en-US" sz="3200" dirty="0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3874776" y="3143248"/>
            <a:ext cx="3440424" cy="35719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sz="2800" b="1" dirty="0" smtClean="0">
                <a:solidFill>
                  <a:srgbClr val="C00000"/>
                </a:solidFill>
              </a:rPr>
              <a:t>هامش الربح التشغيلي</a:t>
            </a:r>
            <a:endParaRPr lang="ar-SA" sz="2800" b="1" dirty="0">
              <a:solidFill>
                <a:srgbClr val="C00000"/>
              </a:solidFill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5100622" y="2786058"/>
            <a:ext cx="642942" cy="357190"/>
          </a:xfrm>
          <a:prstGeom prst="flowChartConnector">
            <a:avLst/>
          </a:prstGeom>
          <a:solidFill>
            <a:srgbClr val="E0DFDE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3600" b="1" dirty="0" smtClean="0"/>
              <a:t>=</a:t>
            </a:r>
            <a:endParaRPr lang="en-US" sz="3200" dirty="0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350522" y="4000504"/>
            <a:ext cx="2357455" cy="428628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ar-SA" sz="2800" b="1" smtClean="0"/>
              <a:t>مصاريف </a:t>
            </a:r>
            <a:r>
              <a:rPr lang="ar-SA" sz="2800" b="1" dirty="0" smtClean="0"/>
              <a:t>الفوائد</a:t>
            </a:r>
            <a:endParaRPr lang="ar-SA" sz="2800" b="1" dirty="0"/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5104042" y="3571876"/>
            <a:ext cx="642942" cy="357190"/>
          </a:xfrm>
          <a:prstGeom prst="flowChartConnector">
            <a:avLst/>
          </a:prstGeom>
          <a:solidFill>
            <a:srgbClr val="E0DFDE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3600" b="1" dirty="0" smtClean="0"/>
              <a:t>-</a:t>
            </a:r>
            <a:endParaRPr lang="en-US" sz="3200" dirty="0"/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4350522" y="5515655"/>
            <a:ext cx="2357454" cy="500066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>
              <a:defRPr/>
            </a:pPr>
            <a:r>
              <a:rPr lang="ar-SA" sz="2800" b="1" dirty="0" smtClean="0"/>
              <a:t>الضريبة</a:t>
            </a:r>
            <a:endParaRPr lang="en-US" sz="2800" b="1" dirty="0">
              <a:cs typeface="Arial" charset="0"/>
            </a:endParaRPr>
          </a:p>
        </p:txBody>
      </p:sp>
      <p:sp>
        <p:nvSpPr>
          <p:cNvPr id="22" name="AutoShape 7"/>
          <p:cNvSpPr>
            <a:spLocks noChangeArrowheads="1"/>
          </p:cNvSpPr>
          <p:nvPr/>
        </p:nvSpPr>
        <p:spPr bwMode="auto">
          <a:xfrm>
            <a:off x="5104042" y="5214950"/>
            <a:ext cx="642942" cy="285752"/>
          </a:xfrm>
          <a:prstGeom prst="flowChartConnector">
            <a:avLst/>
          </a:prstGeom>
          <a:solidFill>
            <a:srgbClr val="E0DFDE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3600" b="1" dirty="0" smtClean="0"/>
              <a:t>-</a:t>
            </a:r>
            <a:endParaRPr lang="en-US" sz="3200" dirty="0"/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5104042" y="4429132"/>
            <a:ext cx="642942" cy="357190"/>
          </a:xfrm>
          <a:prstGeom prst="flowChartConnector">
            <a:avLst/>
          </a:prstGeom>
          <a:solidFill>
            <a:srgbClr val="E0DFDE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3600" b="1" dirty="0" smtClean="0"/>
              <a:t>=</a:t>
            </a:r>
            <a:endParaRPr lang="en-US" sz="3200" dirty="0"/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3874776" y="4786322"/>
            <a:ext cx="3440422" cy="428628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>
              <a:defRPr/>
            </a:pPr>
            <a:r>
              <a:rPr lang="ar-SA" sz="2800" b="1" dirty="0" smtClean="0">
                <a:solidFill>
                  <a:srgbClr val="C00000"/>
                </a:solidFill>
              </a:rPr>
              <a:t>صافي الربح قبل الضرائب</a:t>
            </a:r>
            <a:endParaRPr lang="en-US" sz="2800" b="1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5110146" y="5929330"/>
            <a:ext cx="642942" cy="357190"/>
          </a:xfrm>
          <a:prstGeom prst="flowChartConnector">
            <a:avLst/>
          </a:prstGeom>
          <a:solidFill>
            <a:srgbClr val="E0DFDE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3600" b="1" dirty="0" smtClean="0"/>
              <a:t>=</a:t>
            </a:r>
            <a:endParaRPr lang="en-US" sz="3200" dirty="0"/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3874776" y="6286520"/>
            <a:ext cx="3440424" cy="428628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rtl="0">
              <a:defRPr/>
            </a:pPr>
            <a:r>
              <a:rPr lang="ar-SA" sz="2800" b="1" dirty="0" smtClean="0">
                <a:solidFill>
                  <a:srgbClr val="C00000"/>
                </a:solidFill>
              </a:rPr>
              <a:t>صافي الربح بعد الضرائب</a:t>
            </a:r>
            <a:endParaRPr lang="en-US" sz="2800" b="1" dirty="0">
              <a:solidFill>
                <a:srgbClr val="C00000"/>
              </a:solidFill>
              <a:cs typeface="Arial" charset="0"/>
            </a:endParaRPr>
          </a:p>
        </p:txBody>
      </p:sp>
      <p:cxnSp>
        <p:nvCxnSpPr>
          <p:cNvPr id="27" name="Straight Arrow Connector 26"/>
          <p:cNvCxnSpPr>
            <a:stCxn id="13" idx="1"/>
          </p:cNvCxnSpPr>
          <p:nvPr/>
        </p:nvCxnSpPr>
        <p:spPr>
          <a:xfrm flipH="1">
            <a:off x="3298712" y="257174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3298712" y="2357430"/>
            <a:ext cx="57606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3298712" y="2564904"/>
            <a:ext cx="576064" cy="2405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42936" y="2060848"/>
            <a:ext cx="25557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2000" b="1" dirty="0"/>
              <a:t>مصاريف البيع</a:t>
            </a:r>
          </a:p>
          <a:p>
            <a:pPr algn="r"/>
            <a:r>
              <a:rPr lang="ar-SA" sz="2000" b="1" dirty="0"/>
              <a:t>مصاريف إدارية و عمومية </a:t>
            </a:r>
          </a:p>
          <a:p>
            <a:pPr algn="r"/>
            <a:r>
              <a:rPr lang="ar-SA" sz="2000" b="1" dirty="0"/>
              <a:t>مصاريف الإهلاك </a:t>
            </a:r>
          </a:p>
          <a:p>
            <a:pPr algn="r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7930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  <p:bldP spid="11" grpId="0" animBg="1" autoUpdateAnimBg="0"/>
      <p:bldP spid="12" grpId="0" animBg="1" autoUpdateAnimBg="0"/>
      <p:bldP spid="13" grpId="0" animBg="1" autoUpdateAnimBg="0"/>
      <p:bldP spid="14" grpId="0" animBg="1" autoUpdateAnimBg="0"/>
      <p:bldP spid="15" grpId="0" animBg="1" autoUpdateAnimBg="0"/>
      <p:bldP spid="16" grpId="0" animBg="1" autoUpdateAnimBg="0"/>
      <p:bldP spid="17" grpId="0" animBg="1" autoUpdateAnimBg="0"/>
      <p:bldP spid="18" grpId="0" animBg="1" autoUpdateAnimBg="0"/>
      <p:bldP spid="19" grpId="0" animBg="1" autoUpdateAnimBg="0"/>
      <p:bldP spid="20" grpId="0" animBg="1" autoUpdateAnimBg="0"/>
      <p:bldP spid="21" grpId="0" animBg="1" autoUpdateAnimBg="0"/>
      <p:bldP spid="22" grpId="0" animBg="1" autoUpdateAnimBg="0"/>
      <p:bldP spid="23" grpId="0" animBg="1" autoUpdateAnimBg="0"/>
      <p:bldP spid="24" grpId="0" animBg="1" autoUpdateAnimBg="0"/>
      <p:bldP spid="25" grpId="0" animBg="1" autoUpdateAnimBg="0"/>
      <p:bldP spid="2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3"/>
          <p:cNvGraphicFramePr/>
          <p:nvPr>
            <p:extLst>
              <p:ext uri="{D42A27DB-BD31-4B8C-83A1-F6EECF244321}">
                <p14:modId xmlns:p14="http://schemas.microsoft.com/office/powerpoint/2010/main" val="2172294891"/>
              </p:ext>
            </p:extLst>
          </p:nvPr>
        </p:nvGraphicFramePr>
        <p:xfrm>
          <a:off x="881034" y="1527135"/>
          <a:ext cx="7729566" cy="2968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2" name="رابط مستقيم 8"/>
          <p:cNvCxnSpPr/>
          <p:nvPr/>
        </p:nvCxnSpPr>
        <p:spPr>
          <a:xfrm flipH="1">
            <a:off x="1905000" y="4462458"/>
            <a:ext cx="58817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0"/>
          <p:cNvCxnSpPr/>
          <p:nvPr/>
        </p:nvCxnSpPr>
        <p:spPr>
          <a:xfrm rot="5400000">
            <a:off x="7573190" y="4675978"/>
            <a:ext cx="42783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1"/>
          <p:cNvCxnSpPr/>
          <p:nvPr/>
        </p:nvCxnSpPr>
        <p:spPr>
          <a:xfrm flipH="1">
            <a:off x="2000232" y="4462458"/>
            <a:ext cx="158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2"/>
          <p:cNvCxnSpPr/>
          <p:nvPr/>
        </p:nvCxnSpPr>
        <p:spPr>
          <a:xfrm rot="5400000">
            <a:off x="4501356" y="474741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مستطيل مستدير الزوايا 13"/>
          <p:cNvSpPr/>
          <p:nvPr/>
        </p:nvSpPr>
        <p:spPr>
          <a:xfrm>
            <a:off x="5857884" y="4953000"/>
            <a:ext cx="3000396" cy="1219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صافي المشتريات: </a:t>
            </a:r>
            <a:r>
              <a:rPr lang="ar-SA" b="1" dirty="0" smtClean="0"/>
              <a:t>هي المشتريات التي قامت </a:t>
            </a:r>
            <a:r>
              <a:rPr lang="ar-SA" b="1" dirty="0" err="1" smtClean="0"/>
              <a:t>بها</a:t>
            </a:r>
            <a:r>
              <a:rPr lang="ar-SA" b="1" dirty="0" smtClean="0"/>
              <a:t> الشركة خلال الفترة مطروحا منها مردودات ومسموحات المشتريات سواء نقدا أو </a:t>
            </a:r>
            <a:r>
              <a:rPr lang="ar-SA" b="1" dirty="0" err="1" smtClean="0"/>
              <a:t>بالاجل</a:t>
            </a:r>
            <a:endParaRPr lang="ar-SA" dirty="0"/>
          </a:p>
        </p:txBody>
      </p:sp>
      <p:sp>
        <p:nvSpPr>
          <p:cNvPr id="17" name="مستطيل مستدير الزوايا 15"/>
          <p:cNvSpPr/>
          <p:nvPr/>
        </p:nvSpPr>
        <p:spPr>
          <a:xfrm>
            <a:off x="2786050" y="5000636"/>
            <a:ext cx="3000396" cy="12144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بضاعة أول المدة: </a:t>
            </a:r>
            <a:r>
              <a:rPr lang="ar-SA" b="1" dirty="0" smtClean="0"/>
              <a:t>هي البضاعة التي تكون موجودة في مخازن الشركة في بداية الفترة المحاسبية</a:t>
            </a:r>
            <a:endParaRPr lang="ar-SA" dirty="0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381000" y="5033930"/>
            <a:ext cx="2333580" cy="11382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C00000"/>
                </a:solidFill>
              </a:rPr>
              <a:t>بضاعة آخر المدة : </a:t>
            </a:r>
            <a:r>
              <a:rPr lang="ar-SA" b="1" dirty="0" smtClean="0"/>
              <a:t>هي البضاعة التي موجودة في مخازن الشركة في نهاية الفترة المحاسبية</a:t>
            </a:r>
            <a:endParaRPr lang="ar-SA" dirty="0"/>
          </a:p>
        </p:txBody>
      </p:sp>
      <p:sp>
        <p:nvSpPr>
          <p:cNvPr id="19" name="مستطيل 19"/>
          <p:cNvSpPr/>
          <p:nvPr/>
        </p:nvSpPr>
        <p:spPr>
          <a:xfrm>
            <a:off x="2714580" y="812282"/>
            <a:ext cx="3643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800" b="1" dirty="0" smtClean="0"/>
              <a:t>أهم عناصر قائمة الدخل </a:t>
            </a:r>
          </a:p>
        </p:txBody>
      </p:sp>
    </p:spTree>
    <p:extLst>
      <p:ext uri="{BB962C8B-B14F-4D97-AF65-F5344CB8AC3E}">
        <p14:creationId xmlns:p14="http://schemas.microsoft.com/office/powerpoint/2010/main" val="237930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228600"/>
            <a:ext cx="990600" cy="877671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28600" y="1066800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3"/>
          <p:cNvGraphicFramePr/>
          <p:nvPr>
            <p:extLst>
              <p:ext uri="{D42A27DB-BD31-4B8C-83A1-F6EECF244321}">
                <p14:modId xmlns:p14="http://schemas.microsoft.com/office/powerpoint/2010/main" val="2469328195"/>
              </p:ext>
            </p:extLst>
          </p:nvPr>
        </p:nvGraphicFramePr>
        <p:xfrm>
          <a:off x="285720" y="1334871"/>
          <a:ext cx="8477280" cy="4913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-76200" y="5497909"/>
            <a:ext cx="8001000" cy="521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 panose="020B0604020202020204" pitchFamily="34" charset="0"/>
              <a:buNone/>
            </a:pPr>
            <a:r>
              <a:rPr lang="ar-SA" sz="1800" b="1" dirty="0" smtClean="0">
                <a:solidFill>
                  <a:srgbClr val="C00000"/>
                </a:solidFill>
              </a:rPr>
              <a:t>* الإهلاك هو : </a:t>
            </a:r>
            <a:r>
              <a:rPr lang="ar-SA" sz="1800" b="1" dirty="0" smtClean="0"/>
              <a:t>مصروف غير نقدي , وهو النقص التدريجي في قيمة وعمر الأصل </a:t>
            </a:r>
          </a:p>
        </p:txBody>
      </p:sp>
    </p:spTree>
    <p:extLst>
      <p:ext uri="{BB962C8B-B14F-4D97-AF65-F5344CB8AC3E}">
        <p14:creationId xmlns:p14="http://schemas.microsoft.com/office/powerpoint/2010/main" val="237930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3"/>
          <p:cNvGraphicFramePr/>
          <p:nvPr>
            <p:extLst>
              <p:ext uri="{D42A27DB-BD31-4B8C-83A1-F6EECF244321}">
                <p14:modId xmlns:p14="http://schemas.microsoft.com/office/powerpoint/2010/main" val="1595564567"/>
              </p:ext>
            </p:extLst>
          </p:nvPr>
        </p:nvGraphicFramePr>
        <p:xfrm>
          <a:off x="431571" y="1348052"/>
          <a:ext cx="8255229" cy="4824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930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181600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الثاني: تقرير المساهمين والقوائم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498336"/>
              </p:ext>
            </p:extLst>
          </p:nvPr>
        </p:nvGraphicFramePr>
        <p:xfrm>
          <a:off x="2000223" y="297800"/>
          <a:ext cx="6762777" cy="587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16547"/>
                <a:gridCol w="1691971"/>
                <a:gridCol w="2254259"/>
              </a:tblGrid>
              <a:tr h="419600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البيان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2003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 smtClean="0"/>
                        <a:t>2004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المبيعات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5134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6148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ناقص تكلفة المبيعات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3422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4176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مجمل الربح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1712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1972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ناقص المصاريف التشغيلية: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مصاريف البيع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286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270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مصاريف إدارية وعمومية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374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388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مصاريف الإهلاك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446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478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مجموع المصاريف التشغيلية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1106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1136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هامش الربح التشغيلي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606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836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ناقص مصاريف الفوائد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182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186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صافي الربح قبل الضرائب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424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650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ضريبة معدلها29%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123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188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0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 dirty="0" smtClean="0"/>
                        <a:t>صافي الربح بعد الضريبة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301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 smtClean="0"/>
                        <a:t>462</a:t>
                      </a:r>
                      <a:endParaRPr lang="ar-SA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76200" y="1600200"/>
            <a:ext cx="1828800" cy="2667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90500" y="1752600"/>
            <a:ext cx="1600200" cy="2362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2362200"/>
            <a:ext cx="2057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4000" b="1" dirty="0" smtClean="0"/>
              <a:t>قائمة</a:t>
            </a:r>
          </a:p>
          <a:p>
            <a:r>
              <a:rPr lang="ar-SA" sz="4000" b="1" dirty="0" smtClean="0"/>
              <a:t> الدخل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37930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1904</TotalTime>
  <Words>2443</Words>
  <Application>Microsoft Office PowerPoint</Application>
  <PresentationFormat>On-screen Show (4:3)</PresentationFormat>
  <Paragraphs>525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8</dc:creator>
  <cp:lastModifiedBy>win 8</cp:lastModifiedBy>
  <cp:revision>48</cp:revision>
  <cp:lastPrinted>2019-01-08T10:56:55Z</cp:lastPrinted>
  <dcterms:created xsi:type="dcterms:W3CDTF">2018-12-16T23:46:44Z</dcterms:created>
  <dcterms:modified xsi:type="dcterms:W3CDTF">2019-01-21T17:33:54Z</dcterms:modified>
</cp:coreProperties>
</file>