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04/02/1439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الأول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EG" sz="3200" dirty="0" smtClean="0"/>
              <a:t>تعريف إدارة الإنتاج والعمليات</a:t>
            </a:r>
          </a:p>
          <a:p>
            <a:pPr>
              <a:buFontTx/>
              <a:buChar char="-"/>
            </a:pPr>
            <a:r>
              <a:rPr lang="ar-EG" sz="3200" dirty="0" smtClean="0"/>
              <a:t>معنى المدخلات</a:t>
            </a:r>
          </a:p>
          <a:p>
            <a:pPr>
              <a:buFontTx/>
              <a:buChar char="-"/>
            </a:pPr>
            <a:r>
              <a:rPr lang="ar-EG" sz="3200" dirty="0" smtClean="0"/>
              <a:t>معنى المخرجات</a:t>
            </a:r>
          </a:p>
          <a:p>
            <a:pPr>
              <a:buFontTx/>
              <a:buChar char="-"/>
            </a:pPr>
            <a:r>
              <a:rPr lang="ar-EG" sz="3200" dirty="0" smtClean="0"/>
              <a:t>معنى العملية التحويلية</a:t>
            </a:r>
          </a:p>
          <a:p>
            <a:pPr>
              <a:buFontTx/>
              <a:buChar char="-"/>
            </a:pPr>
            <a:r>
              <a:rPr lang="ar-EG" sz="3200" dirty="0" smtClean="0"/>
              <a:t>من الذي يدير العملية التحويلية</a:t>
            </a:r>
          </a:p>
          <a:p>
            <a:pPr>
              <a:buFontTx/>
              <a:buChar char="-"/>
            </a:pPr>
            <a:r>
              <a:rPr lang="ar-EG" sz="3200" dirty="0" smtClean="0"/>
              <a:t>مفهوم التصميم</a:t>
            </a:r>
          </a:p>
          <a:p>
            <a:pPr>
              <a:buFontTx/>
              <a:buChar char="-"/>
            </a:pPr>
            <a:r>
              <a:rPr lang="ar-EG" sz="3200" dirty="0" smtClean="0"/>
              <a:t>مفهوم التشغيل</a:t>
            </a:r>
          </a:p>
          <a:p>
            <a:pPr>
              <a:buFontTx/>
              <a:buChar char="-"/>
            </a:pPr>
            <a:r>
              <a:rPr lang="ar-EG" sz="3200" dirty="0" smtClean="0"/>
              <a:t>مفهوم الرقابة</a:t>
            </a:r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EG" dirty="0" smtClean="0"/>
              <a:t>الأشكال المختلفة للنظام الإنتاجي</a:t>
            </a:r>
            <a:endParaRPr lang="ar-EG" dirty="0" smtClean="0"/>
          </a:p>
          <a:p>
            <a:pPr>
              <a:buFontTx/>
              <a:buChar char="-"/>
            </a:pPr>
            <a:r>
              <a:rPr lang="ar-EG" dirty="0" smtClean="0"/>
              <a:t>نظم مادية ملموسة</a:t>
            </a:r>
            <a:endParaRPr lang="ar-EG" dirty="0" smtClean="0"/>
          </a:p>
          <a:p>
            <a:pPr>
              <a:buFontTx/>
              <a:buChar char="-"/>
            </a:pPr>
            <a:r>
              <a:rPr lang="ar-EG" dirty="0" smtClean="0"/>
              <a:t>نظم مكانية</a:t>
            </a:r>
            <a:endParaRPr lang="ar-EG" dirty="0" smtClean="0"/>
          </a:p>
          <a:p>
            <a:pPr>
              <a:buFontTx/>
              <a:buChar char="-"/>
            </a:pPr>
            <a:r>
              <a:rPr lang="ar-EG" dirty="0" smtClean="0"/>
              <a:t>نظم تخزينية</a:t>
            </a:r>
            <a:endParaRPr lang="ar-EG" dirty="0" smtClean="0"/>
          </a:p>
          <a:p>
            <a:pPr>
              <a:buFontTx/>
              <a:buChar char="-"/>
            </a:pPr>
            <a:r>
              <a:rPr lang="ar-EG" dirty="0" smtClean="0"/>
              <a:t>نظم تبادلية</a:t>
            </a:r>
            <a:endParaRPr lang="ar-EG" dirty="0" smtClean="0"/>
          </a:p>
          <a:p>
            <a:pPr>
              <a:buFontTx/>
              <a:buChar char="-"/>
            </a:pPr>
            <a:r>
              <a:rPr lang="ar-EG" dirty="0" smtClean="0"/>
              <a:t>نظم للتحويل العضوي</a:t>
            </a:r>
            <a:endParaRPr lang="ar-EG" dirty="0" smtClean="0"/>
          </a:p>
          <a:p>
            <a:pPr>
              <a:buFontTx/>
              <a:buChar char="-"/>
            </a:pPr>
            <a:r>
              <a:rPr lang="ar-EG" dirty="0" smtClean="0"/>
              <a:t>نظم للتحويل النفسي</a:t>
            </a:r>
          </a:p>
          <a:p>
            <a:pPr marL="0" indent="0">
              <a:buNone/>
            </a:pPr>
            <a:r>
              <a:rPr lang="ar-EG" dirty="0" smtClean="0"/>
              <a:t>• الفروق بين إنتاج السلع وتقديم الخدمات</a:t>
            </a:r>
          </a:p>
          <a:p>
            <a:pPr marL="0" indent="0">
              <a:buNone/>
            </a:pPr>
            <a:r>
              <a:rPr lang="ar-EG" dirty="0" smtClean="0"/>
              <a:t>• أهداف إدارة الإنتاج والعمليات</a:t>
            </a:r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65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الأول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2</cp:revision>
  <dcterms:created xsi:type="dcterms:W3CDTF">2017-10-24T15:00:41Z</dcterms:created>
  <dcterms:modified xsi:type="dcterms:W3CDTF">2017-10-24T15:04:47Z</dcterms:modified>
</cp:coreProperties>
</file>