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924" r:id="rId5"/>
    <p:sldId id="261" r:id="rId6"/>
    <p:sldId id="263" r:id="rId7"/>
    <p:sldId id="264" r:id="rId8"/>
    <p:sldId id="926" r:id="rId9"/>
    <p:sldId id="298" r:id="rId10"/>
    <p:sldId id="927" r:id="rId11"/>
    <p:sldId id="266" r:id="rId12"/>
    <p:sldId id="267" r:id="rId13"/>
    <p:sldId id="268" r:id="rId14"/>
    <p:sldId id="265" r:id="rId15"/>
    <p:sldId id="269" r:id="rId16"/>
    <p:sldId id="270" r:id="rId17"/>
    <p:sldId id="932" r:id="rId18"/>
    <p:sldId id="933" r:id="rId19"/>
    <p:sldId id="928" r:id="rId20"/>
    <p:sldId id="934" r:id="rId21"/>
    <p:sldId id="935" r:id="rId22"/>
    <p:sldId id="936" r:id="rId23"/>
    <p:sldId id="937" r:id="rId24"/>
    <p:sldId id="938" r:id="rId25"/>
    <p:sldId id="939" r:id="rId26"/>
    <p:sldId id="283" r:id="rId27"/>
    <p:sldId id="300" r:id="rId28"/>
    <p:sldId id="941" r:id="rId29"/>
    <p:sldId id="940" r:id="rId30"/>
    <p:sldId id="304" r:id="rId31"/>
    <p:sldId id="305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>
          <p15:clr>
            <a:srgbClr val="A4A3A4"/>
          </p15:clr>
        </p15:guide>
        <p15:guide id="2" pos="39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162" y="48"/>
      </p:cViewPr>
      <p:guideLst>
        <p:guide orient="horz" pos="2228"/>
        <p:guide pos="39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694-CACE-4109-A7F2-509F663F1BD8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EA0E-A00D-4DDD-8843-8A14D57590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05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694-CACE-4109-A7F2-509F663F1BD8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EA0E-A00D-4DDD-8843-8A14D57590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1561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694-CACE-4109-A7F2-509F663F1BD8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EA0E-A00D-4DDD-8843-8A14D5759097}" type="slidenum">
              <a:rPr lang="ar-SA" smtClean="0"/>
              <a:t>‹#›</a:t>
            </a:fld>
            <a:endParaRPr lang="ar-S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836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694-CACE-4109-A7F2-509F663F1BD8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EA0E-A00D-4DDD-8843-8A14D57590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446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694-CACE-4109-A7F2-509F663F1BD8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EA0E-A00D-4DDD-8843-8A14D5759097}" type="slidenum">
              <a:rPr lang="ar-SA" smtClean="0"/>
              <a:t>‹#›</a:t>
            </a:fld>
            <a:endParaRPr lang="ar-S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846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694-CACE-4109-A7F2-509F663F1BD8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EA0E-A00D-4DDD-8843-8A14D57590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0560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694-CACE-4109-A7F2-509F663F1BD8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EA0E-A00D-4DDD-8843-8A14D57590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4569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694-CACE-4109-A7F2-509F663F1BD8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EA0E-A00D-4DDD-8843-8A14D57590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2337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694-CACE-4109-A7F2-509F663F1BD8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EA0E-A00D-4DDD-8843-8A14D57590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3587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694-CACE-4109-A7F2-509F663F1BD8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EA0E-A00D-4DDD-8843-8A14D57590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94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694-CACE-4109-A7F2-509F663F1BD8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EA0E-A00D-4DDD-8843-8A14D57590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9213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694-CACE-4109-A7F2-509F663F1BD8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EA0E-A00D-4DDD-8843-8A14D57590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1480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694-CACE-4109-A7F2-509F663F1BD8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EA0E-A00D-4DDD-8843-8A14D57590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2990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694-CACE-4109-A7F2-509F663F1BD8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EA0E-A00D-4DDD-8843-8A14D57590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0030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694-CACE-4109-A7F2-509F663F1BD8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EA0E-A00D-4DDD-8843-8A14D57590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957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694-CACE-4109-A7F2-509F663F1BD8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EA0E-A00D-4DDD-8843-8A14D57590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340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81694-CACE-4109-A7F2-509F663F1BD8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A33EA0E-A00D-4DDD-8843-8A14D57590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447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5.mp4"/><Relationship Id="rId7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5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14500" y="6167683"/>
            <a:ext cx="12192000" cy="716507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dirty="0">
              <a:solidFill>
                <a:schemeClr val="tx1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1C370A5-4480-F43B-FC10-DF1704E15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/>
        </p:blipFill>
        <p:spPr>
          <a:xfrm>
            <a:off x="2511188" y="178813"/>
            <a:ext cx="7151427" cy="571702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005825A-3A58-41C2-0801-76D3B4E3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48850" y="0"/>
            <a:ext cx="2343150" cy="1952625"/>
          </a:xfrm>
          <a:prstGeom prst="rect">
            <a:avLst/>
          </a:prstGeom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0"/>
            <a:ext cx="846161" cy="71650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ECB5DED-5D5C-9371-0936-92FAC0102739}"/>
              </a:ext>
            </a:extLst>
          </p:cNvPr>
          <p:cNvSpPr/>
          <p:nvPr/>
        </p:nvSpPr>
        <p:spPr>
          <a:xfrm>
            <a:off x="708102" y="1137146"/>
            <a:ext cx="659926" cy="607326"/>
          </a:xfrm>
          <a:prstGeom prst="ellipse">
            <a:avLst/>
          </a:prstGeom>
          <a:solidFill>
            <a:srgbClr val="6095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48176" y="2104011"/>
            <a:ext cx="659926" cy="607326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874393" y="3037323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63372" y="3782285"/>
            <a:ext cx="659926" cy="607326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D83027-DF6D-0EBE-9C04-8ED5EBEBF350}"/>
              </a:ext>
            </a:extLst>
          </p:cNvPr>
          <p:cNvSpPr/>
          <p:nvPr/>
        </p:nvSpPr>
        <p:spPr>
          <a:xfrm>
            <a:off x="858297" y="4736959"/>
            <a:ext cx="420663" cy="459030"/>
          </a:xfrm>
          <a:prstGeom prst="ellipse">
            <a:avLst/>
          </a:prstGeom>
          <a:solidFill>
            <a:srgbClr val="FF9D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63372" y="5302155"/>
            <a:ext cx="724217" cy="716507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3E0D9D6-4F77-EE4C-3569-C04EF95CDA29}"/>
              </a:ext>
            </a:extLst>
          </p:cNvPr>
          <p:cNvSpPr txBox="1"/>
          <p:nvPr/>
        </p:nvSpPr>
        <p:spPr>
          <a:xfrm>
            <a:off x="3018555" y="920530"/>
            <a:ext cx="3497239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درس تطبيقي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لمادة لغتي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الصف الأول (جـ )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العنوان : حرف ص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المكون 1-2 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اليوم : الاربعاء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التاريخ : 1445/3/26 </a:t>
            </a:r>
          </a:p>
          <a:p>
            <a:pPr algn="ctr"/>
            <a:endParaRPr lang="ar-SA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2BA9F2A6-11DF-D76C-E2C9-48339C70A424}"/>
              </a:ext>
            </a:extLst>
          </p:cNvPr>
          <p:cNvSpPr/>
          <p:nvPr/>
        </p:nvSpPr>
        <p:spPr>
          <a:xfrm>
            <a:off x="63372" y="6022166"/>
            <a:ext cx="11556542" cy="904875"/>
          </a:xfrm>
          <a:prstGeom prst="rect">
            <a:avLst/>
          </a:prstGeo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:ليلى معافا                                  مديرة المدرسة : نوف الخالدي                                المشرفة :فاطمة الزهراني </a:t>
            </a:r>
          </a:p>
        </p:txBody>
      </p:sp>
    </p:spTree>
    <p:extLst>
      <p:ext uri="{BB962C8B-B14F-4D97-AF65-F5344CB8AC3E}">
        <p14:creationId xmlns:p14="http://schemas.microsoft.com/office/powerpoint/2010/main" val="3903978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0" y="6141492"/>
            <a:ext cx="12192000" cy="716507"/>
          </a:xfrm>
          <a:prstGeom prst="rect">
            <a:avLst/>
          </a:prstGeom>
          <a:solidFill>
            <a:srgbClr val="C9DA2A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0"/>
            <a:ext cx="846161" cy="71650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ECB5DED-5D5C-9371-0936-92FAC0102739}"/>
              </a:ext>
            </a:extLst>
          </p:cNvPr>
          <p:cNvSpPr/>
          <p:nvPr/>
        </p:nvSpPr>
        <p:spPr>
          <a:xfrm>
            <a:off x="583291" y="1211294"/>
            <a:ext cx="617038" cy="459030"/>
          </a:xfrm>
          <a:prstGeom prst="ellipse">
            <a:avLst/>
          </a:prstGeom>
          <a:solidFill>
            <a:srgbClr val="6095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48176" y="2104011"/>
            <a:ext cx="659926" cy="607326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398175" y="4616368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63372" y="3782285"/>
            <a:ext cx="659926" cy="607326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D83027-DF6D-0EBE-9C04-8ED5EBEBF350}"/>
              </a:ext>
            </a:extLst>
          </p:cNvPr>
          <p:cNvSpPr/>
          <p:nvPr/>
        </p:nvSpPr>
        <p:spPr>
          <a:xfrm>
            <a:off x="426323" y="2943354"/>
            <a:ext cx="493635" cy="485646"/>
          </a:xfrm>
          <a:prstGeom prst="ellipse">
            <a:avLst/>
          </a:prstGeom>
          <a:solidFill>
            <a:srgbClr val="FF9D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-7294" y="5336114"/>
            <a:ext cx="724217" cy="716507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25667-0D86-CCF7-BCB8-10F59732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98" y="71425"/>
            <a:ext cx="5177075" cy="740581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D3432F66-906B-2BD8-1180-76B661277C28}"/>
              </a:ext>
            </a:extLst>
          </p:cNvPr>
          <p:cNvCxnSpPr>
            <a:cxnSpLocks/>
          </p:cNvCxnSpPr>
          <p:nvPr/>
        </p:nvCxnSpPr>
        <p:spPr>
          <a:xfrm flipH="1" flipV="1">
            <a:off x="6849879" y="1011441"/>
            <a:ext cx="5342121" cy="12141"/>
          </a:xfrm>
          <a:prstGeom prst="line">
            <a:avLst/>
          </a:prstGeom>
          <a:ln w="38100">
            <a:solidFill>
              <a:srgbClr val="C9D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178156A9-B83B-D7A5-7DCB-B670D0AD2CD6}"/>
              </a:ext>
            </a:extLst>
          </p:cNvPr>
          <p:cNvSpPr/>
          <p:nvPr/>
        </p:nvSpPr>
        <p:spPr>
          <a:xfrm>
            <a:off x="6629021" y="781928"/>
            <a:ext cx="441716" cy="459027"/>
          </a:xfrm>
          <a:prstGeom prst="star7">
            <a:avLst/>
          </a:prstGeom>
          <a:solidFill>
            <a:srgbClr val="C9DA2A"/>
          </a:solidFill>
          <a:ln>
            <a:solidFill>
              <a:srgbClr val="C9DA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E047E9ED-A750-1383-0D8E-DAE5E82B9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" b="92941" l="2717" r="99049">
                        <a14:foregroundMark x1="60326" y1="28235" x2="57745" y2="44353"/>
                        <a14:foregroundMark x1="39402" y1="29529" x2="31793" y2="41294"/>
                        <a14:foregroundMark x1="20245" y1="71412" x2="16440" y2="80235"/>
                        <a14:foregroundMark x1="6658" y1="84941" x2="76087" y2="84118"/>
                        <a14:foregroundMark x1="63723" y1="62471" x2="76495" y2="89176"/>
                        <a14:foregroundMark x1="60734" y1="65412" x2="49864" y2="88706"/>
                        <a14:foregroundMark x1="41168" y1="68000" x2="39674" y2="84941"/>
                        <a14:foregroundMark x1="11549" y1="80706" x2="40489" y2="82000"/>
                        <a14:foregroundMark x1="34511" y1="85765" x2="83288" y2="78941"/>
                        <a14:foregroundMark x1="73505" y1="67529" x2="82201" y2="79412"/>
                        <a14:foregroundMark x1="88179" y1="84471" x2="80978" y2="82824"/>
                        <a14:foregroundMark x1="17527" y1="76000" x2="29891" y2="80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04" y="3429000"/>
            <a:ext cx="3383721" cy="300243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6F8C622-91EA-2377-9BD1-8D8C46E668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8" y="317581"/>
            <a:ext cx="5413496" cy="575676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B70D15A-92EA-5D97-C067-86C1BB1FC958}"/>
              </a:ext>
            </a:extLst>
          </p:cNvPr>
          <p:cNvSpPr txBox="1"/>
          <p:nvPr/>
        </p:nvSpPr>
        <p:spPr>
          <a:xfrm flipH="1">
            <a:off x="2650062" y="902200"/>
            <a:ext cx="308225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ابحث في ذاكرتي عن كلمات بحرف </a:t>
            </a:r>
          </a:p>
          <a:p>
            <a:pPr algn="ctr"/>
            <a:r>
              <a:rPr lang="ar-SA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 ص)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8DDCA01-0036-47A4-D5F3-A328F045ECD6}"/>
              </a:ext>
            </a:extLst>
          </p:cNvPr>
          <p:cNvSpPr/>
          <p:nvPr/>
        </p:nvSpPr>
        <p:spPr>
          <a:xfrm>
            <a:off x="7586526" y="1475182"/>
            <a:ext cx="3882175" cy="970236"/>
          </a:xfrm>
          <a:prstGeom prst="rect">
            <a:avLst/>
          </a:prstGeom>
          <a:solidFill>
            <a:srgbClr val="C9DA2A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عصف ذهني </a:t>
            </a:r>
          </a:p>
        </p:txBody>
      </p:sp>
    </p:spTree>
    <p:extLst>
      <p:ext uri="{BB962C8B-B14F-4D97-AF65-F5344CB8AC3E}">
        <p14:creationId xmlns:p14="http://schemas.microsoft.com/office/powerpoint/2010/main" val="1155307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0" y="6141492"/>
            <a:ext cx="12192000" cy="716507"/>
          </a:xfrm>
          <a:prstGeom prst="rect">
            <a:avLst/>
          </a:prstGeom>
          <a:solidFill>
            <a:srgbClr val="C9DA2A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0"/>
            <a:ext cx="846161" cy="71650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ECB5DED-5D5C-9371-0936-92FAC0102739}"/>
              </a:ext>
            </a:extLst>
          </p:cNvPr>
          <p:cNvSpPr/>
          <p:nvPr/>
        </p:nvSpPr>
        <p:spPr>
          <a:xfrm>
            <a:off x="310216" y="1219827"/>
            <a:ext cx="659926" cy="607326"/>
          </a:xfrm>
          <a:prstGeom prst="ellipse">
            <a:avLst/>
          </a:prstGeom>
          <a:solidFill>
            <a:srgbClr val="6095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48176" y="2104011"/>
            <a:ext cx="659926" cy="607326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398175" y="4616368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63372" y="3782285"/>
            <a:ext cx="659926" cy="607326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D83027-DF6D-0EBE-9C04-8ED5EBEBF350}"/>
              </a:ext>
            </a:extLst>
          </p:cNvPr>
          <p:cNvSpPr/>
          <p:nvPr/>
        </p:nvSpPr>
        <p:spPr>
          <a:xfrm>
            <a:off x="506591" y="2943354"/>
            <a:ext cx="420663" cy="459030"/>
          </a:xfrm>
          <a:prstGeom prst="ellipse">
            <a:avLst/>
          </a:prstGeom>
          <a:solidFill>
            <a:srgbClr val="FF9D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-7294" y="5336114"/>
            <a:ext cx="724217" cy="716507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25667-0D86-CCF7-BCB8-10F597328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0398" y="71425"/>
            <a:ext cx="5177075" cy="740581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D3432F66-906B-2BD8-1180-76B661277C28}"/>
              </a:ext>
            </a:extLst>
          </p:cNvPr>
          <p:cNvCxnSpPr>
            <a:cxnSpLocks/>
          </p:cNvCxnSpPr>
          <p:nvPr/>
        </p:nvCxnSpPr>
        <p:spPr>
          <a:xfrm flipH="1" flipV="1">
            <a:off x="6849879" y="1011441"/>
            <a:ext cx="5342121" cy="12141"/>
          </a:xfrm>
          <a:prstGeom prst="line">
            <a:avLst/>
          </a:prstGeom>
          <a:ln w="38100">
            <a:solidFill>
              <a:srgbClr val="C9D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178156A9-B83B-D7A5-7DCB-B670D0AD2CD6}"/>
              </a:ext>
            </a:extLst>
          </p:cNvPr>
          <p:cNvSpPr/>
          <p:nvPr/>
        </p:nvSpPr>
        <p:spPr>
          <a:xfrm>
            <a:off x="6629021" y="781928"/>
            <a:ext cx="441716" cy="459027"/>
          </a:xfrm>
          <a:prstGeom prst="star7">
            <a:avLst/>
          </a:prstGeom>
          <a:solidFill>
            <a:srgbClr val="C9DA2A"/>
          </a:solidFill>
          <a:ln>
            <a:solidFill>
              <a:srgbClr val="C9DA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B9A6EA6-B668-7D81-14E9-91F6967A7E7C}"/>
              </a:ext>
            </a:extLst>
          </p:cNvPr>
          <p:cNvSpPr txBox="1"/>
          <p:nvPr/>
        </p:nvSpPr>
        <p:spPr>
          <a:xfrm flipH="1">
            <a:off x="1404850" y="410544"/>
            <a:ext cx="3917744" cy="461665"/>
          </a:xfrm>
          <a:custGeom>
            <a:avLst/>
            <a:gdLst>
              <a:gd name="connsiteX0" fmla="*/ 0 w 3917744"/>
              <a:gd name="connsiteY0" fmla="*/ 0 h 461665"/>
              <a:gd name="connsiteX1" fmla="*/ 638033 w 3917744"/>
              <a:gd name="connsiteY1" fmla="*/ 0 h 461665"/>
              <a:gd name="connsiteX2" fmla="*/ 1080178 w 3917744"/>
              <a:gd name="connsiteY2" fmla="*/ 0 h 461665"/>
              <a:gd name="connsiteX3" fmla="*/ 1600678 w 3917744"/>
              <a:gd name="connsiteY3" fmla="*/ 0 h 461665"/>
              <a:gd name="connsiteX4" fmla="*/ 2042824 w 3917744"/>
              <a:gd name="connsiteY4" fmla="*/ 0 h 461665"/>
              <a:gd name="connsiteX5" fmla="*/ 2484969 w 3917744"/>
              <a:gd name="connsiteY5" fmla="*/ 0 h 461665"/>
              <a:gd name="connsiteX6" fmla="*/ 3123002 w 3917744"/>
              <a:gd name="connsiteY6" fmla="*/ 0 h 461665"/>
              <a:gd name="connsiteX7" fmla="*/ 3917744 w 3917744"/>
              <a:gd name="connsiteY7" fmla="*/ 0 h 461665"/>
              <a:gd name="connsiteX8" fmla="*/ 3917744 w 3917744"/>
              <a:gd name="connsiteY8" fmla="*/ 461665 h 461665"/>
              <a:gd name="connsiteX9" fmla="*/ 3279711 w 3917744"/>
              <a:gd name="connsiteY9" fmla="*/ 461665 h 461665"/>
              <a:gd name="connsiteX10" fmla="*/ 2837566 w 3917744"/>
              <a:gd name="connsiteY10" fmla="*/ 461665 h 461665"/>
              <a:gd name="connsiteX11" fmla="*/ 2317066 w 3917744"/>
              <a:gd name="connsiteY11" fmla="*/ 461665 h 461665"/>
              <a:gd name="connsiteX12" fmla="*/ 1718211 w 3917744"/>
              <a:gd name="connsiteY12" fmla="*/ 461665 h 461665"/>
              <a:gd name="connsiteX13" fmla="*/ 1236888 w 3917744"/>
              <a:gd name="connsiteY13" fmla="*/ 461665 h 461665"/>
              <a:gd name="connsiteX14" fmla="*/ 598855 w 3917744"/>
              <a:gd name="connsiteY14" fmla="*/ 461665 h 461665"/>
              <a:gd name="connsiteX15" fmla="*/ 0 w 3917744"/>
              <a:gd name="connsiteY15" fmla="*/ 461665 h 461665"/>
              <a:gd name="connsiteX16" fmla="*/ 0 w 3917744"/>
              <a:gd name="connsiteY1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17744" h="461665" fill="none" extrusionOk="0">
                <a:moveTo>
                  <a:pt x="0" y="0"/>
                </a:moveTo>
                <a:cubicBezTo>
                  <a:pt x="173632" y="-72390"/>
                  <a:pt x="454550" y="34792"/>
                  <a:pt x="638033" y="0"/>
                </a:cubicBezTo>
                <a:cubicBezTo>
                  <a:pt x="821516" y="-34792"/>
                  <a:pt x="880093" y="23314"/>
                  <a:pt x="1080178" y="0"/>
                </a:cubicBezTo>
                <a:cubicBezTo>
                  <a:pt x="1280263" y="-23314"/>
                  <a:pt x="1370608" y="47204"/>
                  <a:pt x="1600678" y="0"/>
                </a:cubicBezTo>
                <a:cubicBezTo>
                  <a:pt x="1830748" y="-47204"/>
                  <a:pt x="1846969" y="44182"/>
                  <a:pt x="2042824" y="0"/>
                </a:cubicBezTo>
                <a:cubicBezTo>
                  <a:pt x="2238679" y="-44182"/>
                  <a:pt x="2310032" y="48769"/>
                  <a:pt x="2484969" y="0"/>
                </a:cubicBezTo>
                <a:cubicBezTo>
                  <a:pt x="2659907" y="-48769"/>
                  <a:pt x="2883142" y="53799"/>
                  <a:pt x="3123002" y="0"/>
                </a:cubicBezTo>
                <a:cubicBezTo>
                  <a:pt x="3362862" y="-53799"/>
                  <a:pt x="3731345" y="59507"/>
                  <a:pt x="3917744" y="0"/>
                </a:cubicBezTo>
                <a:cubicBezTo>
                  <a:pt x="3956870" y="98035"/>
                  <a:pt x="3886366" y="313589"/>
                  <a:pt x="3917744" y="461665"/>
                </a:cubicBezTo>
                <a:cubicBezTo>
                  <a:pt x="3680573" y="501286"/>
                  <a:pt x="3558667" y="388270"/>
                  <a:pt x="3279711" y="461665"/>
                </a:cubicBezTo>
                <a:cubicBezTo>
                  <a:pt x="3000755" y="535060"/>
                  <a:pt x="2972439" y="428876"/>
                  <a:pt x="2837566" y="461665"/>
                </a:cubicBezTo>
                <a:cubicBezTo>
                  <a:pt x="2702694" y="494454"/>
                  <a:pt x="2452502" y="410620"/>
                  <a:pt x="2317066" y="461665"/>
                </a:cubicBezTo>
                <a:cubicBezTo>
                  <a:pt x="2181630" y="512710"/>
                  <a:pt x="1927552" y="451227"/>
                  <a:pt x="1718211" y="461665"/>
                </a:cubicBezTo>
                <a:cubicBezTo>
                  <a:pt x="1508871" y="472103"/>
                  <a:pt x="1344656" y="431377"/>
                  <a:pt x="1236888" y="461665"/>
                </a:cubicBezTo>
                <a:cubicBezTo>
                  <a:pt x="1129120" y="491953"/>
                  <a:pt x="735449" y="388267"/>
                  <a:pt x="598855" y="461665"/>
                </a:cubicBezTo>
                <a:cubicBezTo>
                  <a:pt x="462261" y="535063"/>
                  <a:pt x="165461" y="438861"/>
                  <a:pt x="0" y="461665"/>
                </a:cubicBezTo>
                <a:cubicBezTo>
                  <a:pt x="-32584" y="329099"/>
                  <a:pt x="50720" y="144216"/>
                  <a:pt x="0" y="0"/>
                </a:cubicBezTo>
                <a:close/>
              </a:path>
              <a:path w="3917744" h="461665" stroke="0" extrusionOk="0">
                <a:moveTo>
                  <a:pt x="0" y="0"/>
                </a:moveTo>
                <a:cubicBezTo>
                  <a:pt x="235508" y="-62865"/>
                  <a:pt x="338407" y="57805"/>
                  <a:pt x="559678" y="0"/>
                </a:cubicBezTo>
                <a:cubicBezTo>
                  <a:pt x="780949" y="-57805"/>
                  <a:pt x="910134" y="52353"/>
                  <a:pt x="1080178" y="0"/>
                </a:cubicBezTo>
                <a:cubicBezTo>
                  <a:pt x="1250222" y="-52353"/>
                  <a:pt x="1427080" y="66595"/>
                  <a:pt x="1679033" y="0"/>
                </a:cubicBezTo>
                <a:cubicBezTo>
                  <a:pt x="1930986" y="-66595"/>
                  <a:pt x="2077591" y="64040"/>
                  <a:pt x="2317066" y="0"/>
                </a:cubicBezTo>
                <a:cubicBezTo>
                  <a:pt x="2556541" y="-64040"/>
                  <a:pt x="2624901" y="60085"/>
                  <a:pt x="2876743" y="0"/>
                </a:cubicBezTo>
                <a:cubicBezTo>
                  <a:pt x="3128585" y="-60085"/>
                  <a:pt x="3618117" y="48384"/>
                  <a:pt x="3917744" y="0"/>
                </a:cubicBezTo>
                <a:cubicBezTo>
                  <a:pt x="3967775" y="115318"/>
                  <a:pt x="3885273" y="321988"/>
                  <a:pt x="3917744" y="461665"/>
                </a:cubicBezTo>
                <a:cubicBezTo>
                  <a:pt x="3792511" y="468170"/>
                  <a:pt x="3668225" y="449638"/>
                  <a:pt x="3475599" y="461665"/>
                </a:cubicBezTo>
                <a:cubicBezTo>
                  <a:pt x="3282974" y="473692"/>
                  <a:pt x="3048138" y="452334"/>
                  <a:pt x="2915921" y="461665"/>
                </a:cubicBezTo>
                <a:cubicBezTo>
                  <a:pt x="2783704" y="470996"/>
                  <a:pt x="2457926" y="406916"/>
                  <a:pt x="2317066" y="461665"/>
                </a:cubicBezTo>
                <a:cubicBezTo>
                  <a:pt x="2176207" y="516414"/>
                  <a:pt x="1916660" y="417198"/>
                  <a:pt x="1679033" y="461665"/>
                </a:cubicBezTo>
                <a:cubicBezTo>
                  <a:pt x="1441406" y="506132"/>
                  <a:pt x="1219839" y="454312"/>
                  <a:pt x="1041001" y="461665"/>
                </a:cubicBezTo>
                <a:cubicBezTo>
                  <a:pt x="862163" y="469018"/>
                  <a:pt x="695194" y="437027"/>
                  <a:pt x="481323" y="461665"/>
                </a:cubicBezTo>
                <a:cubicBezTo>
                  <a:pt x="267452" y="486303"/>
                  <a:pt x="124465" y="445771"/>
                  <a:pt x="0" y="461665"/>
                </a:cubicBezTo>
                <a:cubicBezTo>
                  <a:pt x="-35703" y="319181"/>
                  <a:pt x="47783" y="149047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61749963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مخرج مقارنة  حرف ( ص) </a:t>
            </a:r>
          </a:p>
        </p:txBody>
      </p:sp>
      <p:pic>
        <p:nvPicPr>
          <p:cNvPr id="20" name="مخرج حرف الظاء">
            <a:hlinkClick r:id="" action="ppaction://media"/>
            <a:extLst>
              <a:ext uri="{FF2B5EF4-FFF2-40B4-BE49-F238E27FC236}">
                <a16:creationId xmlns:a16="http://schemas.microsoft.com/office/drawing/2014/main" id="{19314DF3-0476-9CD2-164D-8F9208C634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15105" y="1311433"/>
            <a:ext cx="5713523" cy="4556081"/>
          </a:xfrm>
          <a:prstGeom prst="rect">
            <a:avLst/>
          </a:prstGeom>
        </p:spPr>
      </p:pic>
      <p:pic>
        <p:nvPicPr>
          <p:cNvPr id="22" name="مخرج حرف الضاد">
            <a:hlinkClick r:id="" action="ppaction://media"/>
            <a:extLst>
              <a:ext uri="{FF2B5EF4-FFF2-40B4-BE49-F238E27FC236}">
                <a16:creationId xmlns:a16="http://schemas.microsoft.com/office/drawing/2014/main" id="{F726A32E-7F91-3CC5-48CB-E68AF9F3C23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4850" y="1311434"/>
            <a:ext cx="4691150" cy="454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9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6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3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0" y="6141492"/>
            <a:ext cx="12192000" cy="716507"/>
          </a:xfrm>
          <a:prstGeom prst="rect">
            <a:avLst/>
          </a:prstGeom>
          <a:solidFill>
            <a:srgbClr val="C9DA2A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0"/>
            <a:ext cx="846161" cy="71650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ECB5DED-5D5C-9371-0936-92FAC0102739}"/>
              </a:ext>
            </a:extLst>
          </p:cNvPr>
          <p:cNvSpPr/>
          <p:nvPr/>
        </p:nvSpPr>
        <p:spPr>
          <a:xfrm>
            <a:off x="583291" y="1211294"/>
            <a:ext cx="617038" cy="459030"/>
          </a:xfrm>
          <a:prstGeom prst="ellipse">
            <a:avLst/>
          </a:prstGeom>
          <a:solidFill>
            <a:srgbClr val="6095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48176" y="2104011"/>
            <a:ext cx="659926" cy="607326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398175" y="4616368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63372" y="3782285"/>
            <a:ext cx="659926" cy="607326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D83027-DF6D-0EBE-9C04-8ED5EBEBF350}"/>
              </a:ext>
            </a:extLst>
          </p:cNvPr>
          <p:cNvSpPr/>
          <p:nvPr/>
        </p:nvSpPr>
        <p:spPr>
          <a:xfrm>
            <a:off x="426323" y="2943354"/>
            <a:ext cx="493635" cy="485646"/>
          </a:xfrm>
          <a:prstGeom prst="ellipse">
            <a:avLst/>
          </a:prstGeom>
          <a:solidFill>
            <a:srgbClr val="FF9D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-7294" y="5336114"/>
            <a:ext cx="724217" cy="716507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25667-0D86-CCF7-BCB8-10F59732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98" y="71425"/>
            <a:ext cx="5177075" cy="740581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D3432F66-906B-2BD8-1180-76B661277C28}"/>
              </a:ext>
            </a:extLst>
          </p:cNvPr>
          <p:cNvCxnSpPr>
            <a:cxnSpLocks/>
          </p:cNvCxnSpPr>
          <p:nvPr/>
        </p:nvCxnSpPr>
        <p:spPr>
          <a:xfrm flipH="1" flipV="1">
            <a:off x="6849879" y="1011441"/>
            <a:ext cx="5342121" cy="12141"/>
          </a:xfrm>
          <a:prstGeom prst="line">
            <a:avLst/>
          </a:prstGeom>
          <a:ln w="38100">
            <a:solidFill>
              <a:srgbClr val="C9D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178156A9-B83B-D7A5-7DCB-B670D0AD2CD6}"/>
              </a:ext>
            </a:extLst>
          </p:cNvPr>
          <p:cNvSpPr/>
          <p:nvPr/>
        </p:nvSpPr>
        <p:spPr>
          <a:xfrm>
            <a:off x="6629021" y="781928"/>
            <a:ext cx="441716" cy="459027"/>
          </a:xfrm>
          <a:prstGeom prst="star7">
            <a:avLst/>
          </a:prstGeom>
          <a:solidFill>
            <a:srgbClr val="C9DA2A"/>
          </a:solidFill>
          <a:ln>
            <a:solidFill>
              <a:srgbClr val="C9DA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C8E38E3-4992-6CC8-E559-0E2CAB7CC700}"/>
              </a:ext>
            </a:extLst>
          </p:cNvPr>
          <p:cNvSpPr/>
          <p:nvPr/>
        </p:nvSpPr>
        <p:spPr>
          <a:xfrm>
            <a:off x="1200329" y="2676598"/>
            <a:ext cx="4710957" cy="3200876"/>
          </a:xfrm>
          <a:custGeom>
            <a:avLst/>
            <a:gdLst>
              <a:gd name="connsiteX0" fmla="*/ 0 w 4710957"/>
              <a:gd name="connsiteY0" fmla="*/ 0 h 3200876"/>
              <a:gd name="connsiteX1" fmla="*/ 541760 w 4710957"/>
              <a:gd name="connsiteY1" fmla="*/ 0 h 3200876"/>
              <a:gd name="connsiteX2" fmla="*/ 989301 w 4710957"/>
              <a:gd name="connsiteY2" fmla="*/ 0 h 3200876"/>
              <a:gd name="connsiteX3" fmla="*/ 1578171 w 4710957"/>
              <a:gd name="connsiteY3" fmla="*/ 0 h 3200876"/>
              <a:gd name="connsiteX4" fmla="*/ 2025712 w 4710957"/>
              <a:gd name="connsiteY4" fmla="*/ 0 h 3200876"/>
              <a:gd name="connsiteX5" fmla="*/ 2661691 w 4710957"/>
              <a:gd name="connsiteY5" fmla="*/ 0 h 3200876"/>
              <a:gd name="connsiteX6" fmla="*/ 3109232 w 4710957"/>
              <a:gd name="connsiteY6" fmla="*/ 0 h 3200876"/>
              <a:gd name="connsiteX7" fmla="*/ 3556773 w 4710957"/>
              <a:gd name="connsiteY7" fmla="*/ 0 h 3200876"/>
              <a:gd name="connsiteX8" fmla="*/ 4051423 w 4710957"/>
              <a:gd name="connsiteY8" fmla="*/ 0 h 3200876"/>
              <a:gd name="connsiteX9" fmla="*/ 4710957 w 4710957"/>
              <a:gd name="connsiteY9" fmla="*/ 0 h 3200876"/>
              <a:gd name="connsiteX10" fmla="*/ 4710957 w 4710957"/>
              <a:gd name="connsiteY10" fmla="*/ 597497 h 3200876"/>
              <a:gd name="connsiteX11" fmla="*/ 4710957 w 4710957"/>
              <a:gd name="connsiteY11" fmla="*/ 1034950 h 3200876"/>
              <a:gd name="connsiteX12" fmla="*/ 4710957 w 4710957"/>
              <a:gd name="connsiteY12" fmla="*/ 1536420 h 3200876"/>
              <a:gd name="connsiteX13" fmla="*/ 4710957 w 4710957"/>
              <a:gd name="connsiteY13" fmla="*/ 2069900 h 3200876"/>
              <a:gd name="connsiteX14" fmla="*/ 4710957 w 4710957"/>
              <a:gd name="connsiteY14" fmla="*/ 2635388 h 3200876"/>
              <a:gd name="connsiteX15" fmla="*/ 4710957 w 4710957"/>
              <a:gd name="connsiteY15" fmla="*/ 3200876 h 3200876"/>
              <a:gd name="connsiteX16" fmla="*/ 4216307 w 4710957"/>
              <a:gd name="connsiteY16" fmla="*/ 3200876 h 3200876"/>
              <a:gd name="connsiteX17" fmla="*/ 3768766 w 4710957"/>
              <a:gd name="connsiteY17" fmla="*/ 3200876 h 3200876"/>
              <a:gd name="connsiteX18" fmla="*/ 3132786 w 4710957"/>
              <a:gd name="connsiteY18" fmla="*/ 3200876 h 3200876"/>
              <a:gd name="connsiteX19" fmla="*/ 2591026 w 4710957"/>
              <a:gd name="connsiteY19" fmla="*/ 3200876 h 3200876"/>
              <a:gd name="connsiteX20" fmla="*/ 2096376 w 4710957"/>
              <a:gd name="connsiteY20" fmla="*/ 3200876 h 3200876"/>
              <a:gd name="connsiteX21" fmla="*/ 1601725 w 4710957"/>
              <a:gd name="connsiteY21" fmla="*/ 3200876 h 3200876"/>
              <a:gd name="connsiteX22" fmla="*/ 1154184 w 4710957"/>
              <a:gd name="connsiteY22" fmla="*/ 3200876 h 3200876"/>
              <a:gd name="connsiteX23" fmla="*/ 565315 w 4710957"/>
              <a:gd name="connsiteY23" fmla="*/ 3200876 h 3200876"/>
              <a:gd name="connsiteX24" fmla="*/ 0 w 4710957"/>
              <a:gd name="connsiteY24" fmla="*/ 3200876 h 3200876"/>
              <a:gd name="connsiteX25" fmla="*/ 0 w 4710957"/>
              <a:gd name="connsiteY25" fmla="*/ 2635388 h 3200876"/>
              <a:gd name="connsiteX26" fmla="*/ 0 w 4710957"/>
              <a:gd name="connsiteY26" fmla="*/ 2101909 h 3200876"/>
              <a:gd name="connsiteX27" fmla="*/ 0 w 4710957"/>
              <a:gd name="connsiteY27" fmla="*/ 1664456 h 3200876"/>
              <a:gd name="connsiteX28" fmla="*/ 0 w 4710957"/>
              <a:gd name="connsiteY28" fmla="*/ 1066959 h 3200876"/>
              <a:gd name="connsiteX29" fmla="*/ 0 w 4710957"/>
              <a:gd name="connsiteY29" fmla="*/ 501471 h 3200876"/>
              <a:gd name="connsiteX30" fmla="*/ 0 w 4710957"/>
              <a:gd name="connsiteY30" fmla="*/ 0 h 320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0957" h="3200876" extrusionOk="0">
                <a:moveTo>
                  <a:pt x="0" y="0"/>
                </a:moveTo>
                <a:cubicBezTo>
                  <a:pt x="128660" y="-57307"/>
                  <a:pt x="422775" y="49132"/>
                  <a:pt x="541760" y="0"/>
                </a:cubicBezTo>
                <a:cubicBezTo>
                  <a:pt x="660745" y="-49132"/>
                  <a:pt x="888627" y="51237"/>
                  <a:pt x="989301" y="0"/>
                </a:cubicBezTo>
                <a:cubicBezTo>
                  <a:pt x="1089975" y="-51237"/>
                  <a:pt x="1305824" y="20427"/>
                  <a:pt x="1578171" y="0"/>
                </a:cubicBezTo>
                <a:cubicBezTo>
                  <a:pt x="1850518" y="-20427"/>
                  <a:pt x="1810909" y="21806"/>
                  <a:pt x="2025712" y="0"/>
                </a:cubicBezTo>
                <a:cubicBezTo>
                  <a:pt x="2240515" y="-21806"/>
                  <a:pt x="2424053" y="55307"/>
                  <a:pt x="2661691" y="0"/>
                </a:cubicBezTo>
                <a:cubicBezTo>
                  <a:pt x="2899329" y="-55307"/>
                  <a:pt x="2989370" y="37171"/>
                  <a:pt x="3109232" y="0"/>
                </a:cubicBezTo>
                <a:cubicBezTo>
                  <a:pt x="3229094" y="-37171"/>
                  <a:pt x="3427252" y="16014"/>
                  <a:pt x="3556773" y="0"/>
                </a:cubicBezTo>
                <a:cubicBezTo>
                  <a:pt x="3686294" y="-16014"/>
                  <a:pt x="3864792" y="34199"/>
                  <a:pt x="4051423" y="0"/>
                </a:cubicBezTo>
                <a:cubicBezTo>
                  <a:pt x="4238054" y="-34199"/>
                  <a:pt x="4381588" y="29536"/>
                  <a:pt x="4710957" y="0"/>
                </a:cubicBezTo>
                <a:cubicBezTo>
                  <a:pt x="4727885" y="172333"/>
                  <a:pt x="4651938" y="363939"/>
                  <a:pt x="4710957" y="597497"/>
                </a:cubicBezTo>
                <a:cubicBezTo>
                  <a:pt x="4769976" y="831055"/>
                  <a:pt x="4701574" y="868991"/>
                  <a:pt x="4710957" y="1034950"/>
                </a:cubicBezTo>
                <a:cubicBezTo>
                  <a:pt x="4720340" y="1200909"/>
                  <a:pt x="4687639" y="1306187"/>
                  <a:pt x="4710957" y="1536420"/>
                </a:cubicBezTo>
                <a:cubicBezTo>
                  <a:pt x="4734275" y="1766653"/>
                  <a:pt x="4673243" y="1912118"/>
                  <a:pt x="4710957" y="2069900"/>
                </a:cubicBezTo>
                <a:cubicBezTo>
                  <a:pt x="4748671" y="2227682"/>
                  <a:pt x="4661154" y="2506842"/>
                  <a:pt x="4710957" y="2635388"/>
                </a:cubicBezTo>
                <a:cubicBezTo>
                  <a:pt x="4760760" y="2763934"/>
                  <a:pt x="4661031" y="3070663"/>
                  <a:pt x="4710957" y="3200876"/>
                </a:cubicBezTo>
                <a:cubicBezTo>
                  <a:pt x="4474897" y="3250628"/>
                  <a:pt x="4356561" y="3193336"/>
                  <a:pt x="4216307" y="3200876"/>
                </a:cubicBezTo>
                <a:cubicBezTo>
                  <a:pt x="4076053" y="3208416"/>
                  <a:pt x="3866926" y="3151634"/>
                  <a:pt x="3768766" y="3200876"/>
                </a:cubicBezTo>
                <a:cubicBezTo>
                  <a:pt x="3670606" y="3250118"/>
                  <a:pt x="3317458" y="3187446"/>
                  <a:pt x="3132786" y="3200876"/>
                </a:cubicBezTo>
                <a:cubicBezTo>
                  <a:pt x="2948114" y="3214306"/>
                  <a:pt x="2734870" y="3195326"/>
                  <a:pt x="2591026" y="3200876"/>
                </a:cubicBezTo>
                <a:cubicBezTo>
                  <a:pt x="2447182" y="3206426"/>
                  <a:pt x="2285321" y="3158113"/>
                  <a:pt x="2096376" y="3200876"/>
                </a:cubicBezTo>
                <a:cubicBezTo>
                  <a:pt x="1907431" y="3243639"/>
                  <a:pt x="1720200" y="3181630"/>
                  <a:pt x="1601725" y="3200876"/>
                </a:cubicBezTo>
                <a:cubicBezTo>
                  <a:pt x="1483250" y="3220122"/>
                  <a:pt x="1255945" y="3171443"/>
                  <a:pt x="1154184" y="3200876"/>
                </a:cubicBezTo>
                <a:cubicBezTo>
                  <a:pt x="1052423" y="3230309"/>
                  <a:pt x="695932" y="3162804"/>
                  <a:pt x="565315" y="3200876"/>
                </a:cubicBezTo>
                <a:cubicBezTo>
                  <a:pt x="434698" y="3238948"/>
                  <a:pt x="122025" y="3146437"/>
                  <a:pt x="0" y="3200876"/>
                </a:cubicBezTo>
                <a:cubicBezTo>
                  <a:pt x="-8554" y="3087630"/>
                  <a:pt x="301" y="2749057"/>
                  <a:pt x="0" y="2635388"/>
                </a:cubicBezTo>
                <a:cubicBezTo>
                  <a:pt x="-301" y="2521719"/>
                  <a:pt x="46788" y="2245017"/>
                  <a:pt x="0" y="2101909"/>
                </a:cubicBezTo>
                <a:cubicBezTo>
                  <a:pt x="-46788" y="1958801"/>
                  <a:pt x="33963" y="1762401"/>
                  <a:pt x="0" y="1664456"/>
                </a:cubicBezTo>
                <a:cubicBezTo>
                  <a:pt x="-33963" y="1566511"/>
                  <a:pt x="32519" y="1201131"/>
                  <a:pt x="0" y="1066959"/>
                </a:cubicBezTo>
                <a:cubicBezTo>
                  <a:pt x="-32519" y="932787"/>
                  <a:pt x="29979" y="704851"/>
                  <a:pt x="0" y="501471"/>
                </a:cubicBezTo>
                <a:cubicBezTo>
                  <a:pt x="-29979" y="298091"/>
                  <a:pt x="18650" y="145571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D5123"/>
            </a:solidFill>
            <a:extLst>
              <a:ext uri="{C807C97D-BFC1-408E-A445-0C87EB9F89A2}">
                <ask:lineSketchStyleProps xmlns:ask="http://schemas.microsoft.com/office/drawing/2018/sketchyshapes" sd="25755954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khbar MT" pitchFamily="2" charset="-78"/>
              </a:rPr>
              <a:t>الهدف :</a:t>
            </a:r>
            <a:endParaRPr lang="ar-SA" sz="1400" dirty="0">
              <a:solidFill>
                <a:schemeClr val="accent6">
                  <a:lumMod val="50000"/>
                </a:schemeClr>
              </a:solidFill>
              <a:cs typeface="Akhbar MT" pitchFamily="2" charset="-78"/>
            </a:endParaRPr>
          </a:p>
          <a:p>
            <a:pPr algn="ctr" fontAlgn="base">
              <a:buFont typeface="Arial" panose="020B0604020202020204" pitchFamily="34" charset="0"/>
              <a:buChar char="•"/>
            </a:pPr>
            <a:r>
              <a:rPr lang="ar-SA" sz="2800" b="1" dirty="0">
                <a:solidFill>
                  <a:srgbClr val="000000"/>
                </a:solidFill>
                <a:latin typeface="Calibri" panose="020F0502020204030204" pitchFamily="34" charset="0"/>
                <a:cs typeface="Akhbar MT" pitchFamily="2" charset="-78"/>
              </a:rPr>
              <a:t>يتعرف الطالب على الحرف الجديد </a:t>
            </a:r>
          </a:p>
          <a:p>
            <a:pPr algn="ctr" fontAlgn="base">
              <a:buFont typeface="Arial" panose="020B0604020202020204" pitchFamily="34" charset="0"/>
              <a:buChar char="•"/>
            </a:pPr>
            <a:r>
              <a:rPr lang="ar-SA" sz="2800" b="1" dirty="0">
                <a:solidFill>
                  <a:srgbClr val="000000"/>
                </a:solidFill>
                <a:latin typeface="Calibri" panose="020F0502020204030204" pitchFamily="34" charset="0"/>
                <a:cs typeface="Akhbar MT" pitchFamily="2" charset="-78"/>
              </a:rPr>
              <a:t>يسمي الحرف </a:t>
            </a:r>
          </a:p>
          <a:p>
            <a:pPr algn="ctr" fontAlgn="base">
              <a:buFont typeface="Arial" panose="020B0604020202020204" pitchFamily="34" charset="0"/>
              <a:buChar char="•"/>
            </a:pPr>
            <a:r>
              <a:rPr lang="ar-SA" sz="2800" b="1" dirty="0">
                <a:solidFill>
                  <a:srgbClr val="000000"/>
                </a:solidFill>
                <a:latin typeface="Calibri" panose="020F0502020204030204" pitchFamily="34" charset="0"/>
                <a:cs typeface="Akhbar MT" pitchFamily="2" charset="-78"/>
              </a:rPr>
              <a:t>يلون الحرف </a:t>
            </a:r>
          </a:p>
          <a:p>
            <a:pPr algn="ctr"/>
            <a:br>
              <a:rPr lang="ar-SA" sz="1400" dirty="0">
                <a:cs typeface="Akhbar MT" pitchFamily="2" charset="-78"/>
              </a:rPr>
            </a:br>
            <a:r>
              <a:rPr lang="ar-SA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khbar MT" pitchFamily="2" charset="-78"/>
              </a:rPr>
              <a:t>المهارة  </a:t>
            </a:r>
            <a:r>
              <a:rPr lang="ar-SA" sz="2800" b="1" dirty="0">
                <a:solidFill>
                  <a:srgbClr val="C55A11"/>
                </a:solidFill>
                <a:latin typeface="Calibri" panose="020F0502020204030204" pitchFamily="34" charset="0"/>
                <a:cs typeface="Akhbar MT" pitchFamily="2" charset="-78"/>
              </a:rPr>
              <a:t>ا</a:t>
            </a:r>
            <a:r>
              <a:rPr lang="ar-SA" sz="2800" b="1" dirty="0">
                <a:solidFill>
                  <a:srgbClr val="000000"/>
                </a:solidFill>
                <a:latin typeface="Calibri" panose="020F0502020204030204" pitchFamily="34" charset="0"/>
                <a:cs typeface="Akhbar MT" pitchFamily="2" charset="-78"/>
              </a:rPr>
              <a:t>لتحدث الاستماع </a:t>
            </a:r>
            <a:endParaRPr lang="ar-SA" sz="1400" dirty="0">
              <a:cs typeface="Akhbar MT" pitchFamily="2" charset="-78"/>
            </a:endParaRPr>
          </a:p>
          <a:p>
            <a:pPr algn="ctr"/>
            <a:br>
              <a:rPr lang="ar-SA" sz="2800" dirty="0">
                <a:cs typeface="Akhbar MT" pitchFamily="2" charset="-78"/>
              </a:rPr>
            </a:br>
            <a:endParaRPr lang="ar-SA" sz="2000" dirty="0">
              <a:cs typeface="Akhbar MT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B92447B-9BCA-2958-3FB1-3630D871B6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" b="92941" l="2717" r="99049">
                        <a14:foregroundMark x1="60326" y1="28235" x2="57745" y2="44353"/>
                        <a14:foregroundMark x1="39402" y1="29529" x2="31793" y2="41294"/>
                        <a14:foregroundMark x1="20245" y1="71412" x2="16440" y2="80235"/>
                        <a14:foregroundMark x1="6658" y1="84941" x2="76087" y2="84118"/>
                        <a14:foregroundMark x1="63723" y1="62471" x2="76495" y2="89176"/>
                        <a14:foregroundMark x1="60734" y1="65412" x2="49864" y2="88706"/>
                        <a14:foregroundMark x1="41168" y1="68000" x2="39674" y2="84941"/>
                        <a14:foregroundMark x1="11549" y1="80706" x2="40489" y2="82000"/>
                        <a14:foregroundMark x1="34511" y1="85765" x2="83288" y2="78941"/>
                        <a14:foregroundMark x1="73505" y1="67529" x2="82201" y2="79412"/>
                        <a14:foregroundMark x1="88179" y1="84471" x2="80978" y2="82824"/>
                        <a14:foregroundMark x1="17527" y1="76000" x2="29891" y2="80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950" y="2888394"/>
            <a:ext cx="3383721" cy="3002434"/>
          </a:xfrm>
          <a:prstGeom prst="rect">
            <a:avLst/>
          </a:prstGeom>
        </p:spPr>
      </p:pic>
      <p:sp>
        <p:nvSpPr>
          <p:cNvPr id="7" name="مستطيل مستدير الزوايا 17">
            <a:extLst>
              <a:ext uri="{FF2B5EF4-FFF2-40B4-BE49-F238E27FC236}">
                <a16:creationId xmlns:a16="http://schemas.microsoft.com/office/drawing/2014/main" id="{FE107A21-72C3-11FA-B1B9-10A845EDFB73}"/>
              </a:ext>
            </a:extLst>
          </p:cNvPr>
          <p:cNvSpPr/>
          <p:nvPr/>
        </p:nvSpPr>
        <p:spPr>
          <a:xfrm>
            <a:off x="1506923" y="1294609"/>
            <a:ext cx="4233548" cy="63249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</a:rPr>
              <a:t>مكون ( 1) اسمي الحرف وألونه </a:t>
            </a:r>
          </a:p>
        </p:txBody>
      </p:sp>
    </p:spTree>
    <p:extLst>
      <p:ext uri="{BB962C8B-B14F-4D97-AF65-F5344CB8AC3E}">
        <p14:creationId xmlns:p14="http://schemas.microsoft.com/office/powerpoint/2010/main" val="1955376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0" y="6141492"/>
            <a:ext cx="12192000" cy="716507"/>
          </a:xfrm>
          <a:prstGeom prst="rect">
            <a:avLst/>
          </a:prstGeom>
          <a:solidFill>
            <a:srgbClr val="C9DA2A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0"/>
            <a:ext cx="846161" cy="71650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ECB5DED-5D5C-9371-0936-92FAC0102739}"/>
              </a:ext>
            </a:extLst>
          </p:cNvPr>
          <p:cNvSpPr/>
          <p:nvPr/>
        </p:nvSpPr>
        <p:spPr>
          <a:xfrm>
            <a:off x="310216" y="1271371"/>
            <a:ext cx="617038" cy="555782"/>
          </a:xfrm>
          <a:prstGeom prst="ellipse">
            <a:avLst/>
          </a:prstGeom>
          <a:solidFill>
            <a:srgbClr val="6095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48176" y="2104011"/>
            <a:ext cx="659926" cy="607326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354814" y="4644928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63372" y="3782285"/>
            <a:ext cx="659926" cy="607326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D83027-DF6D-0EBE-9C04-8ED5EBEBF350}"/>
              </a:ext>
            </a:extLst>
          </p:cNvPr>
          <p:cNvSpPr/>
          <p:nvPr/>
        </p:nvSpPr>
        <p:spPr>
          <a:xfrm>
            <a:off x="434749" y="2943354"/>
            <a:ext cx="420663" cy="459030"/>
          </a:xfrm>
          <a:prstGeom prst="ellipse">
            <a:avLst/>
          </a:prstGeom>
          <a:solidFill>
            <a:srgbClr val="FF9D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-7294" y="5336114"/>
            <a:ext cx="724217" cy="716507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25667-0D86-CCF7-BCB8-10F59732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98" y="71425"/>
            <a:ext cx="5177075" cy="740581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D3432F66-906B-2BD8-1180-76B661277C28}"/>
              </a:ext>
            </a:extLst>
          </p:cNvPr>
          <p:cNvCxnSpPr>
            <a:cxnSpLocks/>
          </p:cNvCxnSpPr>
          <p:nvPr/>
        </p:nvCxnSpPr>
        <p:spPr>
          <a:xfrm flipH="1" flipV="1">
            <a:off x="6849879" y="1011441"/>
            <a:ext cx="5342121" cy="12141"/>
          </a:xfrm>
          <a:prstGeom prst="line">
            <a:avLst/>
          </a:prstGeom>
          <a:ln w="38100">
            <a:solidFill>
              <a:srgbClr val="C9D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178156A9-B83B-D7A5-7DCB-B670D0AD2CD6}"/>
              </a:ext>
            </a:extLst>
          </p:cNvPr>
          <p:cNvSpPr/>
          <p:nvPr/>
        </p:nvSpPr>
        <p:spPr>
          <a:xfrm>
            <a:off x="6629021" y="781928"/>
            <a:ext cx="441716" cy="459027"/>
          </a:xfrm>
          <a:prstGeom prst="star7">
            <a:avLst/>
          </a:prstGeom>
          <a:solidFill>
            <a:srgbClr val="C9DA2A"/>
          </a:solidFill>
          <a:ln>
            <a:solidFill>
              <a:srgbClr val="C9DA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5BCCE67B-BD4B-84C0-0298-13D597C8B744}"/>
              </a:ext>
            </a:extLst>
          </p:cNvPr>
          <p:cNvSpPr/>
          <p:nvPr/>
        </p:nvSpPr>
        <p:spPr>
          <a:xfrm>
            <a:off x="1790321" y="147067"/>
            <a:ext cx="1950339" cy="6386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8C370580-D617-1807-2D99-1F7595D6834F}"/>
              </a:ext>
            </a:extLst>
          </p:cNvPr>
          <p:cNvCxnSpPr>
            <a:cxnSpLocks/>
          </p:cNvCxnSpPr>
          <p:nvPr/>
        </p:nvCxnSpPr>
        <p:spPr>
          <a:xfrm flipH="1">
            <a:off x="4383449" y="2266355"/>
            <a:ext cx="583888" cy="123683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067D5D0F-33EC-F239-1AC5-FA44AADCD5AD}"/>
              </a:ext>
            </a:extLst>
          </p:cNvPr>
          <p:cNvCxnSpPr>
            <a:cxnSpLocks/>
          </p:cNvCxnSpPr>
          <p:nvPr/>
        </p:nvCxnSpPr>
        <p:spPr>
          <a:xfrm flipH="1">
            <a:off x="1790321" y="2976731"/>
            <a:ext cx="583888" cy="12368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شكل حر 22">
            <a:extLst>
              <a:ext uri="{FF2B5EF4-FFF2-40B4-BE49-F238E27FC236}">
                <a16:creationId xmlns:a16="http://schemas.microsoft.com/office/drawing/2014/main" id="{648E12D2-20BE-1A0B-0DEB-697E91533E73}"/>
              </a:ext>
            </a:extLst>
          </p:cNvPr>
          <p:cNvSpPr/>
          <p:nvPr/>
        </p:nvSpPr>
        <p:spPr>
          <a:xfrm>
            <a:off x="3293313" y="2187652"/>
            <a:ext cx="150439" cy="236765"/>
          </a:xfrm>
          <a:custGeom>
            <a:avLst/>
            <a:gdLst>
              <a:gd name="connsiteX0" fmla="*/ 152400 w 152400"/>
              <a:gd name="connsiteY0" fmla="*/ 50800 h 190500"/>
              <a:gd name="connsiteX1" fmla="*/ 38100 w 152400"/>
              <a:gd name="connsiteY1" fmla="*/ 50800 h 190500"/>
              <a:gd name="connsiteX2" fmla="*/ 88900 w 152400"/>
              <a:gd name="connsiteY2" fmla="*/ 0 h 190500"/>
              <a:gd name="connsiteX3" fmla="*/ 127000 w 152400"/>
              <a:gd name="connsiteY3" fmla="*/ 12700 h 190500"/>
              <a:gd name="connsiteX4" fmla="*/ 127000 w 152400"/>
              <a:gd name="connsiteY4" fmla="*/ 114300 h 190500"/>
              <a:gd name="connsiteX5" fmla="*/ 88900 w 152400"/>
              <a:gd name="connsiteY5" fmla="*/ 139700 h 190500"/>
              <a:gd name="connsiteX6" fmla="*/ 12700 w 152400"/>
              <a:gd name="connsiteY6" fmla="*/ 165100 h 190500"/>
              <a:gd name="connsiteX7" fmla="*/ 0 w 152400"/>
              <a:gd name="connsiteY7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400" h="190500">
                <a:moveTo>
                  <a:pt x="152400" y="50800"/>
                </a:moveTo>
                <a:cubicBezTo>
                  <a:pt x="134469" y="54386"/>
                  <a:pt x="59155" y="78873"/>
                  <a:pt x="38100" y="50800"/>
                </a:cubicBezTo>
                <a:cubicBezTo>
                  <a:pt x="11007" y="14676"/>
                  <a:pt x="82127" y="2258"/>
                  <a:pt x="88900" y="0"/>
                </a:cubicBezTo>
                <a:cubicBezTo>
                  <a:pt x="101600" y="4233"/>
                  <a:pt x="117534" y="3234"/>
                  <a:pt x="127000" y="12700"/>
                </a:cubicBezTo>
                <a:cubicBezTo>
                  <a:pt x="149494" y="35194"/>
                  <a:pt x="137539" y="95856"/>
                  <a:pt x="127000" y="114300"/>
                </a:cubicBezTo>
                <a:cubicBezTo>
                  <a:pt x="119427" y="127552"/>
                  <a:pt x="102848" y="133501"/>
                  <a:pt x="88900" y="139700"/>
                </a:cubicBezTo>
                <a:cubicBezTo>
                  <a:pt x="64434" y="150574"/>
                  <a:pt x="24674" y="141153"/>
                  <a:pt x="12700" y="165100"/>
                </a:cubicBezTo>
                <a:lnTo>
                  <a:pt x="0" y="190500"/>
                </a:lnTo>
              </a:path>
            </a:pathLst>
          </a:cu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فقاعة الكلام: بيضاوية 32">
            <a:extLst>
              <a:ext uri="{FF2B5EF4-FFF2-40B4-BE49-F238E27FC236}">
                <a16:creationId xmlns:a16="http://schemas.microsoft.com/office/drawing/2014/main" id="{EDEC0C71-D5E7-A590-E526-FE69831E3D15}"/>
              </a:ext>
            </a:extLst>
          </p:cNvPr>
          <p:cNvSpPr/>
          <p:nvPr/>
        </p:nvSpPr>
        <p:spPr>
          <a:xfrm>
            <a:off x="7345304" y="1302424"/>
            <a:ext cx="2539106" cy="1006945"/>
          </a:xfrm>
          <a:prstGeom prst="wedgeEllipseCallout">
            <a:avLst>
              <a:gd name="adj1" fmla="val 37455"/>
              <a:gd name="adj2" fmla="val 72500"/>
            </a:avLst>
          </a:prstGeom>
          <a:noFill/>
          <a:ln>
            <a:solidFill>
              <a:srgbClr val="F4817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45" name="صورة 44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737A92C4-56E3-14AB-635A-8826810FA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" b="91852" l="10000" r="90000">
                        <a14:foregroundMark x1="65714" y1="5185" x2="30857" y2="6759"/>
                        <a14:foregroundMark x1="58857" y1="1204" x2="46571" y2="185"/>
                        <a14:foregroundMark x1="33714" y1="25926" x2="61571" y2="28333"/>
                        <a14:foregroundMark x1="59143" y1="24907" x2="54286" y2="26481"/>
                        <a14:foregroundMark x1="25143" y1="89537" x2="39000" y2="89537"/>
                        <a14:foregroundMark x1="37714" y1="84259" x2="26714" y2="85278"/>
                        <a14:foregroundMark x1="23571" y1="85556" x2="22714" y2="89815"/>
                        <a14:foregroundMark x1="22286" y1="90556" x2="42000" y2="91852"/>
                        <a14:foregroundMark x1="42000" y1="91852" x2="47857" y2="87685"/>
                        <a14:foregroundMark x1="79000" y1="87130" x2="79000" y2="87407"/>
                        <a14:foregroundMark x1="79000" y1="87407" x2="79000" y2="87407"/>
                        <a14:foregroundMark x1="79000" y1="87407" x2="79857" y2="88981"/>
                        <a14:foregroundMark x1="61571" y1="91667" x2="78286" y2="91481"/>
                        <a14:foregroundMark x1="78286" y1="91481" x2="79857" y2="90556"/>
                        <a14:foregroundMark x1="82714" y1="88704" x2="82714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032" y="2562342"/>
            <a:ext cx="2552020" cy="3937403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E4BD23D-08C1-44CD-B55B-1376A5E64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23" y="-259980"/>
            <a:ext cx="6028356" cy="659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64113" y="6167544"/>
            <a:ext cx="12192000" cy="716507"/>
          </a:xfrm>
          <a:prstGeom prst="rect">
            <a:avLst/>
          </a:prstGeom>
          <a:solidFill>
            <a:srgbClr val="C9DA2A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0"/>
            <a:ext cx="846161" cy="71650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ECB5DED-5D5C-9371-0936-92FAC0102739}"/>
              </a:ext>
            </a:extLst>
          </p:cNvPr>
          <p:cNvSpPr/>
          <p:nvPr/>
        </p:nvSpPr>
        <p:spPr>
          <a:xfrm>
            <a:off x="310216" y="1219827"/>
            <a:ext cx="659926" cy="607326"/>
          </a:xfrm>
          <a:prstGeom prst="ellipse">
            <a:avLst/>
          </a:prstGeom>
          <a:solidFill>
            <a:srgbClr val="6095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48176" y="2104011"/>
            <a:ext cx="659926" cy="607326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398175" y="4616368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63372" y="3782285"/>
            <a:ext cx="659926" cy="607326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D83027-DF6D-0EBE-9C04-8ED5EBEBF350}"/>
              </a:ext>
            </a:extLst>
          </p:cNvPr>
          <p:cNvSpPr/>
          <p:nvPr/>
        </p:nvSpPr>
        <p:spPr>
          <a:xfrm>
            <a:off x="506591" y="2943354"/>
            <a:ext cx="420663" cy="459030"/>
          </a:xfrm>
          <a:prstGeom prst="ellipse">
            <a:avLst/>
          </a:prstGeom>
          <a:solidFill>
            <a:srgbClr val="FF9D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-7294" y="5336114"/>
            <a:ext cx="724217" cy="716507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25667-0D86-CCF7-BCB8-10F59732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98" y="71425"/>
            <a:ext cx="5177075" cy="740581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D3432F66-906B-2BD8-1180-76B661277C28}"/>
              </a:ext>
            </a:extLst>
          </p:cNvPr>
          <p:cNvCxnSpPr>
            <a:cxnSpLocks/>
          </p:cNvCxnSpPr>
          <p:nvPr/>
        </p:nvCxnSpPr>
        <p:spPr>
          <a:xfrm flipH="1" flipV="1">
            <a:off x="6849879" y="1011441"/>
            <a:ext cx="5342121" cy="12141"/>
          </a:xfrm>
          <a:prstGeom prst="line">
            <a:avLst/>
          </a:prstGeom>
          <a:ln w="38100">
            <a:solidFill>
              <a:srgbClr val="C9D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178156A9-B83B-D7A5-7DCB-B670D0AD2CD6}"/>
              </a:ext>
            </a:extLst>
          </p:cNvPr>
          <p:cNvSpPr/>
          <p:nvPr/>
        </p:nvSpPr>
        <p:spPr>
          <a:xfrm>
            <a:off x="6629021" y="781928"/>
            <a:ext cx="441716" cy="459027"/>
          </a:xfrm>
          <a:prstGeom prst="star7">
            <a:avLst/>
          </a:prstGeom>
          <a:solidFill>
            <a:srgbClr val="C9DA2A"/>
          </a:solidFill>
          <a:ln>
            <a:solidFill>
              <a:srgbClr val="C9DA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77AB067E-D494-F7C3-6CD4-FD9190B58C96}"/>
              </a:ext>
            </a:extLst>
          </p:cNvPr>
          <p:cNvSpPr/>
          <p:nvPr/>
        </p:nvSpPr>
        <p:spPr>
          <a:xfrm>
            <a:off x="8282623" y="3940075"/>
            <a:ext cx="965824" cy="1192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0504288B-6617-2BC8-A7DD-906F7CA5BEB7}"/>
              </a:ext>
            </a:extLst>
          </p:cNvPr>
          <p:cNvSpPr/>
          <p:nvPr/>
        </p:nvSpPr>
        <p:spPr>
          <a:xfrm>
            <a:off x="6541787" y="2197606"/>
            <a:ext cx="781879" cy="13031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A0DEC5AD-CC47-0CF9-685D-97973AE8F446}"/>
              </a:ext>
            </a:extLst>
          </p:cNvPr>
          <p:cNvSpPr/>
          <p:nvPr/>
        </p:nvSpPr>
        <p:spPr>
          <a:xfrm rot="20682647">
            <a:off x="6433207" y="3606270"/>
            <a:ext cx="922101" cy="136205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26DCF087-3F78-6B3D-C094-6205D989D1B1}"/>
              </a:ext>
            </a:extLst>
          </p:cNvPr>
          <p:cNvSpPr/>
          <p:nvPr/>
        </p:nvSpPr>
        <p:spPr>
          <a:xfrm>
            <a:off x="7331264" y="4592572"/>
            <a:ext cx="965824" cy="119243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A5EA68BD-00E8-4C62-CF98-8A3F353E059A}"/>
              </a:ext>
            </a:extLst>
          </p:cNvPr>
          <p:cNvSpPr/>
          <p:nvPr/>
        </p:nvSpPr>
        <p:spPr>
          <a:xfrm>
            <a:off x="8290314" y="2268869"/>
            <a:ext cx="965824" cy="12821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CCF4F5AE-5F02-0D8B-3ED0-FF064924E80C}"/>
              </a:ext>
            </a:extLst>
          </p:cNvPr>
          <p:cNvSpPr/>
          <p:nvPr/>
        </p:nvSpPr>
        <p:spPr>
          <a:xfrm>
            <a:off x="7445213" y="1434289"/>
            <a:ext cx="918460" cy="119242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08FC310-D178-4BB8-9165-6A90F4039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445" y="1150646"/>
            <a:ext cx="10336079" cy="492542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ACF7F0D-DD99-4315-8C97-C6A6D95165B2}"/>
              </a:ext>
            </a:extLst>
          </p:cNvPr>
          <p:cNvSpPr txBox="1"/>
          <p:nvPr/>
        </p:nvSpPr>
        <p:spPr>
          <a:xfrm>
            <a:off x="1437964" y="295422"/>
            <a:ext cx="401363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/>
              <a:t>صافح كفك </a:t>
            </a:r>
          </a:p>
        </p:txBody>
      </p:sp>
    </p:spTree>
    <p:extLst>
      <p:ext uri="{BB962C8B-B14F-4D97-AF65-F5344CB8AC3E}">
        <p14:creationId xmlns:p14="http://schemas.microsoft.com/office/powerpoint/2010/main" val="264810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0" y="6141492"/>
            <a:ext cx="12192000" cy="716507"/>
          </a:xfrm>
          <a:prstGeom prst="rect">
            <a:avLst/>
          </a:prstGeom>
          <a:solidFill>
            <a:srgbClr val="C9DA2A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0"/>
            <a:ext cx="846161" cy="71650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ECB5DED-5D5C-9371-0936-92FAC0102739}"/>
              </a:ext>
            </a:extLst>
          </p:cNvPr>
          <p:cNvSpPr/>
          <p:nvPr/>
        </p:nvSpPr>
        <p:spPr>
          <a:xfrm>
            <a:off x="583291" y="1211294"/>
            <a:ext cx="617038" cy="459030"/>
          </a:xfrm>
          <a:prstGeom prst="ellipse">
            <a:avLst/>
          </a:prstGeom>
          <a:solidFill>
            <a:srgbClr val="6095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48176" y="2104011"/>
            <a:ext cx="659926" cy="607326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398175" y="4616368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63372" y="3782285"/>
            <a:ext cx="659926" cy="607326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D83027-DF6D-0EBE-9C04-8ED5EBEBF350}"/>
              </a:ext>
            </a:extLst>
          </p:cNvPr>
          <p:cNvSpPr/>
          <p:nvPr/>
        </p:nvSpPr>
        <p:spPr>
          <a:xfrm>
            <a:off x="426323" y="2943354"/>
            <a:ext cx="493635" cy="485646"/>
          </a:xfrm>
          <a:prstGeom prst="ellipse">
            <a:avLst/>
          </a:prstGeom>
          <a:solidFill>
            <a:srgbClr val="FF9D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-7294" y="5336114"/>
            <a:ext cx="724217" cy="716507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25667-0D86-CCF7-BCB8-10F59732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98" y="71425"/>
            <a:ext cx="5177075" cy="740581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D3432F66-906B-2BD8-1180-76B661277C28}"/>
              </a:ext>
            </a:extLst>
          </p:cNvPr>
          <p:cNvCxnSpPr>
            <a:cxnSpLocks/>
          </p:cNvCxnSpPr>
          <p:nvPr/>
        </p:nvCxnSpPr>
        <p:spPr>
          <a:xfrm flipH="1" flipV="1">
            <a:off x="6849879" y="1011441"/>
            <a:ext cx="5342121" cy="12141"/>
          </a:xfrm>
          <a:prstGeom prst="line">
            <a:avLst/>
          </a:prstGeom>
          <a:ln w="38100">
            <a:solidFill>
              <a:srgbClr val="C9D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178156A9-B83B-D7A5-7DCB-B670D0AD2CD6}"/>
              </a:ext>
            </a:extLst>
          </p:cNvPr>
          <p:cNvSpPr/>
          <p:nvPr/>
        </p:nvSpPr>
        <p:spPr>
          <a:xfrm>
            <a:off x="6629021" y="781928"/>
            <a:ext cx="441716" cy="459027"/>
          </a:xfrm>
          <a:prstGeom prst="star7">
            <a:avLst/>
          </a:prstGeom>
          <a:solidFill>
            <a:srgbClr val="C9DA2A"/>
          </a:solidFill>
          <a:ln>
            <a:solidFill>
              <a:srgbClr val="C9DA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022EBD9C-13C9-A53C-A5C2-03984AA35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31" y="1405266"/>
            <a:ext cx="5383466" cy="4293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59F9D5B5-B84D-0D79-04F9-B50D2400EAFB}"/>
              </a:ext>
            </a:extLst>
          </p:cNvPr>
          <p:cNvSpPr/>
          <p:nvPr/>
        </p:nvSpPr>
        <p:spPr>
          <a:xfrm>
            <a:off x="7700237" y="1309542"/>
            <a:ext cx="2534110" cy="553072"/>
          </a:xfrm>
          <a:custGeom>
            <a:avLst/>
            <a:gdLst>
              <a:gd name="connsiteX0" fmla="*/ 0 w 2534110"/>
              <a:gd name="connsiteY0" fmla="*/ 92181 h 553072"/>
              <a:gd name="connsiteX1" fmla="*/ 92181 w 2534110"/>
              <a:gd name="connsiteY1" fmla="*/ 0 h 553072"/>
              <a:gd name="connsiteX2" fmla="*/ 2441929 w 2534110"/>
              <a:gd name="connsiteY2" fmla="*/ 0 h 553072"/>
              <a:gd name="connsiteX3" fmla="*/ 2534110 w 2534110"/>
              <a:gd name="connsiteY3" fmla="*/ 92181 h 553072"/>
              <a:gd name="connsiteX4" fmla="*/ 2534110 w 2534110"/>
              <a:gd name="connsiteY4" fmla="*/ 460891 h 553072"/>
              <a:gd name="connsiteX5" fmla="*/ 2441929 w 2534110"/>
              <a:gd name="connsiteY5" fmla="*/ 553072 h 553072"/>
              <a:gd name="connsiteX6" fmla="*/ 92181 w 2534110"/>
              <a:gd name="connsiteY6" fmla="*/ 553072 h 553072"/>
              <a:gd name="connsiteX7" fmla="*/ 0 w 2534110"/>
              <a:gd name="connsiteY7" fmla="*/ 460891 h 553072"/>
              <a:gd name="connsiteX8" fmla="*/ 0 w 2534110"/>
              <a:gd name="connsiteY8" fmla="*/ 92181 h 55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4110" h="553072" fill="none" extrusionOk="0">
                <a:moveTo>
                  <a:pt x="0" y="92181"/>
                </a:moveTo>
                <a:cubicBezTo>
                  <a:pt x="267" y="48511"/>
                  <a:pt x="42772" y="2520"/>
                  <a:pt x="92181" y="0"/>
                </a:cubicBezTo>
                <a:cubicBezTo>
                  <a:pt x="344612" y="72427"/>
                  <a:pt x="2114317" y="61419"/>
                  <a:pt x="2441929" y="0"/>
                </a:cubicBezTo>
                <a:cubicBezTo>
                  <a:pt x="2492532" y="-2112"/>
                  <a:pt x="2527494" y="39270"/>
                  <a:pt x="2534110" y="92181"/>
                </a:cubicBezTo>
                <a:cubicBezTo>
                  <a:pt x="2536827" y="204979"/>
                  <a:pt x="2536483" y="379746"/>
                  <a:pt x="2534110" y="460891"/>
                </a:cubicBezTo>
                <a:cubicBezTo>
                  <a:pt x="2535357" y="505473"/>
                  <a:pt x="2492202" y="552358"/>
                  <a:pt x="2441929" y="553072"/>
                </a:cubicBezTo>
                <a:cubicBezTo>
                  <a:pt x="2169521" y="582899"/>
                  <a:pt x="1079832" y="473766"/>
                  <a:pt x="92181" y="553072"/>
                </a:cubicBezTo>
                <a:cubicBezTo>
                  <a:pt x="42764" y="552903"/>
                  <a:pt x="-2051" y="512207"/>
                  <a:pt x="0" y="460891"/>
                </a:cubicBezTo>
                <a:cubicBezTo>
                  <a:pt x="-23026" y="390132"/>
                  <a:pt x="-28623" y="204865"/>
                  <a:pt x="0" y="92181"/>
                </a:cubicBezTo>
                <a:close/>
              </a:path>
              <a:path w="2534110" h="553072" stroke="0" extrusionOk="0">
                <a:moveTo>
                  <a:pt x="0" y="92181"/>
                </a:moveTo>
                <a:cubicBezTo>
                  <a:pt x="7065" y="43197"/>
                  <a:pt x="42649" y="2871"/>
                  <a:pt x="92181" y="0"/>
                </a:cubicBezTo>
                <a:cubicBezTo>
                  <a:pt x="342663" y="123000"/>
                  <a:pt x="1786394" y="-96860"/>
                  <a:pt x="2441929" y="0"/>
                </a:cubicBezTo>
                <a:cubicBezTo>
                  <a:pt x="2488526" y="-3287"/>
                  <a:pt x="2535231" y="39011"/>
                  <a:pt x="2534110" y="92181"/>
                </a:cubicBezTo>
                <a:cubicBezTo>
                  <a:pt x="2562961" y="194997"/>
                  <a:pt x="2528559" y="284893"/>
                  <a:pt x="2534110" y="460891"/>
                </a:cubicBezTo>
                <a:cubicBezTo>
                  <a:pt x="2528269" y="513917"/>
                  <a:pt x="2490389" y="552671"/>
                  <a:pt x="2441929" y="553072"/>
                </a:cubicBezTo>
                <a:cubicBezTo>
                  <a:pt x="1835063" y="392365"/>
                  <a:pt x="563251" y="592739"/>
                  <a:pt x="92181" y="553072"/>
                </a:cubicBezTo>
                <a:cubicBezTo>
                  <a:pt x="34659" y="551737"/>
                  <a:pt x="-4941" y="509562"/>
                  <a:pt x="0" y="460891"/>
                </a:cubicBezTo>
                <a:cubicBezTo>
                  <a:pt x="-32654" y="337364"/>
                  <a:pt x="2794" y="247612"/>
                  <a:pt x="0" y="92181"/>
                </a:cubicBezTo>
                <a:close/>
              </a:path>
            </a:pathLst>
          </a:custGeom>
          <a:solidFill>
            <a:srgbClr val="99A9BD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مفاتيح الأسئلة :</a:t>
            </a:r>
          </a:p>
        </p:txBody>
      </p:sp>
      <p:pic>
        <p:nvPicPr>
          <p:cNvPr id="28" name="صورة 2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D071708-1DCF-2F22-CEBB-3B9393359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4888" l="7668" r="89617">
                        <a14:foregroundMark x1="45367" y1="93450" x2="61821" y2="92652"/>
                        <a14:foregroundMark x1="30990" y1="89617" x2="37061" y2="89617"/>
                        <a14:foregroundMark x1="34824" y1="90415" x2="39297" y2="90415"/>
                        <a14:foregroundMark x1="84345" y1="31789" x2="76198" y2="43131"/>
                        <a14:foregroundMark x1="86581" y1="36262" x2="86581" y2="36262"/>
                        <a14:foregroundMark x1="86581" y1="36262" x2="84345" y2="40735"/>
                        <a14:foregroundMark x1="73163" y1="18211" x2="65655" y2="30351"/>
                        <a14:foregroundMark x1="72364" y1="18211" x2="74601" y2="22045"/>
                        <a14:foregroundMark x1="64856" y1="31789" x2="64856" y2="31789"/>
                        <a14:foregroundMark x1="50639" y1="10703" x2="55112" y2="10703"/>
                        <a14:foregroundMark x1="55911" y1="10064" x2="51278" y2="21246"/>
                        <a14:foregroundMark x1="51278" y1="25719" x2="51278" y2="25719"/>
                        <a14:foregroundMark x1="33387" y1="11502" x2="37859" y2="20447"/>
                        <a14:foregroundMark x1="38498" y1="25080" x2="38498" y2="25080"/>
                        <a14:foregroundMark x1="13738" y1="19010" x2="22843" y2="28115"/>
                        <a14:foregroundMark x1="25080" y1="30990" x2="25080" y2="30990"/>
                        <a14:foregroundMark x1="8466" y1="34026" x2="20607" y2="41534"/>
                        <a14:foregroundMark x1="7827" y1="37859" x2="7827" y2="37859"/>
                        <a14:foregroundMark x1="48403" y1="94888" x2="58147" y2="94888"/>
                        <a14:foregroundMark x1="37061" y1="10703" x2="37061" y2="17572"/>
                        <a14:foregroundMark x1="23482" y1="30990" x2="23482" y2="30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737" y="2387216"/>
            <a:ext cx="3906752" cy="2992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04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0" y="6141492"/>
            <a:ext cx="12192000" cy="716507"/>
          </a:xfrm>
          <a:prstGeom prst="rect">
            <a:avLst/>
          </a:prstGeom>
          <a:solidFill>
            <a:srgbClr val="C9DA2A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0"/>
            <a:ext cx="846161" cy="71650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48176" y="2104011"/>
            <a:ext cx="659926" cy="607326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398175" y="4616368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63372" y="3782285"/>
            <a:ext cx="659926" cy="607326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-7294" y="5336114"/>
            <a:ext cx="724217" cy="716507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25667-0D86-CCF7-BCB8-10F59732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081" y="156103"/>
            <a:ext cx="5177075" cy="740581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D3432F66-906B-2BD8-1180-76B661277C28}"/>
              </a:ext>
            </a:extLst>
          </p:cNvPr>
          <p:cNvCxnSpPr>
            <a:cxnSpLocks/>
          </p:cNvCxnSpPr>
          <p:nvPr/>
        </p:nvCxnSpPr>
        <p:spPr>
          <a:xfrm flipH="1" flipV="1">
            <a:off x="6849879" y="1011441"/>
            <a:ext cx="5342121" cy="12141"/>
          </a:xfrm>
          <a:prstGeom prst="line">
            <a:avLst/>
          </a:prstGeom>
          <a:ln w="38100">
            <a:solidFill>
              <a:srgbClr val="C9D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178156A9-B83B-D7A5-7DCB-B670D0AD2CD6}"/>
              </a:ext>
            </a:extLst>
          </p:cNvPr>
          <p:cNvSpPr/>
          <p:nvPr/>
        </p:nvSpPr>
        <p:spPr>
          <a:xfrm>
            <a:off x="6629021" y="781928"/>
            <a:ext cx="441716" cy="459027"/>
          </a:xfrm>
          <a:prstGeom prst="star7">
            <a:avLst/>
          </a:prstGeom>
          <a:solidFill>
            <a:srgbClr val="C9DA2A"/>
          </a:solidFill>
          <a:ln>
            <a:solidFill>
              <a:srgbClr val="C9DA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749CBB82-A5A1-4A52-AB1E-B5DF5E3459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31" t="60344" r="51541"/>
          <a:stretch/>
        </p:blipFill>
        <p:spPr>
          <a:xfrm>
            <a:off x="1686252" y="1616348"/>
            <a:ext cx="974434" cy="898900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2F6CEAE8-7C19-BF43-21F3-6AC2D735D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449" t="62385" r="16824"/>
          <a:stretch/>
        </p:blipFill>
        <p:spPr>
          <a:xfrm>
            <a:off x="4256173" y="2019061"/>
            <a:ext cx="1104900" cy="958635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D49D58E2-7AB4-FB00-025A-5C19BD4175D6}"/>
              </a:ext>
            </a:extLst>
          </p:cNvPr>
          <p:cNvCxnSpPr/>
          <p:nvPr/>
        </p:nvCxnSpPr>
        <p:spPr>
          <a:xfrm>
            <a:off x="3496537" y="67850"/>
            <a:ext cx="0" cy="290984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844C4D5D-B3D1-1C46-ABE7-0D38C357E7BF}"/>
              </a:ext>
            </a:extLst>
          </p:cNvPr>
          <p:cNvCxnSpPr/>
          <p:nvPr/>
        </p:nvCxnSpPr>
        <p:spPr>
          <a:xfrm>
            <a:off x="2173469" y="-7787"/>
            <a:ext cx="0" cy="1651083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46748BD8-FD5E-0301-9661-E6BF14842F08}"/>
              </a:ext>
            </a:extLst>
          </p:cNvPr>
          <p:cNvCxnSpPr/>
          <p:nvPr/>
        </p:nvCxnSpPr>
        <p:spPr>
          <a:xfrm>
            <a:off x="3498685" y="45045"/>
            <a:ext cx="1" cy="909419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EAB87313-C3B5-5973-64BC-C26254E0B82B}"/>
              </a:ext>
            </a:extLst>
          </p:cNvPr>
          <p:cNvCxnSpPr/>
          <p:nvPr/>
        </p:nvCxnSpPr>
        <p:spPr>
          <a:xfrm>
            <a:off x="4787901" y="25376"/>
            <a:ext cx="0" cy="1942158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C5DC4F64-AD3F-77C9-7E7B-10F102FB9483}"/>
              </a:ext>
            </a:extLst>
          </p:cNvPr>
          <p:cNvCxnSpPr/>
          <p:nvPr/>
        </p:nvCxnSpPr>
        <p:spPr>
          <a:xfrm>
            <a:off x="6096000" y="0"/>
            <a:ext cx="11838" cy="1302021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9C0A8B90-DE48-0A25-6313-1B8084E2883F}"/>
              </a:ext>
            </a:extLst>
          </p:cNvPr>
          <p:cNvCxnSpPr/>
          <p:nvPr/>
        </p:nvCxnSpPr>
        <p:spPr>
          <a:xfrm>
            <a:off x="1017627" y="-23287"/>
            <a:ext cx="0" cy="290984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صورة 25">
            <a:extLst>
              <a:ext uri="{FF2B5EF4-FFF2-40B4-BE49-F238E27FC236}">
                <a16:creationId xmlns:a16="http://schemas.microsoft.com/office/drawing/2014/main" id="{39927EA5-9790-247B-31B8-D81705C1D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52" t="60344" r="71028"/>
          <a:stretch/>
        </p:blipFill>
        <p:spPr>
          <a:xfrm>
            <a:off x="522170" y="731146"/>
            <a:ext cx="990914" cy="800506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1B7C489-D120-D98B-EB55-827802D77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005" t="60987"/>
          <a:stretch/>
        </p:blipFill>
        <p:spPr>
          <a:xfrm>
            <a:off x="2887656" y="2959397"/>
            <a:ext cx="1124945" cy="1014232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DA034C38-668A-59E4-0711-3807BEBE6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676" b="68824"/>
          <a:stretch/>
        </p:blipFill>
        <p:spPr>
          <a:xfrm>
            <a:off x="2987236" y="917466"/>
            <a:ext cx="1018603" cy="920321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A7B026C4-B55A-277C-85DB-5DC4FAEC6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407" l="143" r="99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656" y="2533160"/>
            <a:ext cx="2866750" cy="3313399"/>
          </a:xfrm>
          <a:prstGeom prst="rect">
            <a:avLst/>
          </a:prstGeom>
        </p:spPr>
      </p:pic>
      <p:sp>
        <p:nvSpPr>
          <p:cNvPr id="30" name="مستطيل مستدير الزوايا 55">
            <a:extLst>
              <a:ext uri="{FF2B5EF4-FFF2-40B4-BE49-F238E27FC236}">
                <a16:creationId xmlns:a16="http://schemas.microsoft.com/office/drawing/2014/main" id="{9DEC3310-FBF2-7D9B-263C-32EF88E695D7}"/>
              </a:ext>
            </a:extLst>
          </p:cNvPr>
          <p:cNvSpPr/>
          <p:nvPr/>
        </p:nvSpPr>
        <p:spPr>
          <a:xfrm>
            <a:off x="8528159" y="1377626"/>
            <a:ext cx="1762918" cy="634036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</a:rPr>
              <a:t>عناصر الصور </a:t>
            </a:r>
          </a:p>
        </p:txBody>
      </p: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1B5547AB-D9B9-86E7-6695-88E7B33A98F7}"/>
              </a:ext>
            </a:extLst>
          </p:cNvPr>
          <p:cNvCxnSpPr/>
          <p:nvPr/>
        </p:nvCxnSpPr>
        <p:spPr>
          <a:xfrm>
            <a:off x="6083929" y="1615991"/>
            <a:ext cx="11838" cy="1302021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صورة 31">
            <a:extLst>
              <a:ext uri="{FF2B5EF4-FFF2-40B4-BE49-F238E27FC236}">
                <a16:creationId xmlns:a16="http://schemas.microsoft.com/office/drawing/2014/main" id="{1917EFF5-2C6E-486F-96A0-201505E9D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617" y="2954981"/>
            <a:ext cx="1118183" cy="89746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E9F75599-4961-6DA7-7592-D2F6F861A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35583" r="86939" b="26673"/>
          <a:stretch/>
        </p:blipFill>
        <p:spPr>
          <a:xfrm>
            <a:off x="5617929" y="1267376"/>
            <a:ext cx="979819" cy="952773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56EA50E2-2B45-69D7-DE53-D0E56BAFC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50" t="62386" r="32999" b="1"/>
          <a:stretch/>
        </p:blipFill>
        <p:spPr>
          <a:xfrm>
            <a:off x="532294" y="2882323"/>
            <a:ext cx="1050773" cy="954975"/>
          </a:xfrm>
          <a:prstGeom prst="rect">
            <a:avLst/>
          </a:prstGeom>
          <a:ln w="19050"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3856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53D11BA-CC99-441B-8762-164ADF38B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714" y="1572607"/>
            <a:ext cx="9004572" cy="371278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AA0B135-5757-46CD-BB98-CEC6A228E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61" y="3193499"/>
            <a:ext cx="6137098" cy="388958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EC87A503-683E-457F-AD09-656CBEB5B45D}"/>
              </a:ext>
            </a:extLst>
          </p:cNvPr>
          <p:cNvSpPr/>
          <p:nvPr/>
        </p:nvSpPr>
        <p:spPr>
          <a:xfrm>
            <a:off x="5080281" y="379828"/>
            <a:ext cx="6139204" cy="10326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E46D74F-8AAF-4950-BE75-6AEB6B5B9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281" y="379828"/>
            <a:ext cx="6139204" cy="1032601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700121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06B4026-7B66-46B9-89D3-FBC1B3467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892" y="275240"/>
            <a:ext cx="8173329" cy="539052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4E64961-B48F-4BE9-9A44-649E31BBA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78" y="4408493"/>
            <a:ext cx="3292125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72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42AE1390-B19F-6C49-816D-BD60CE1E4F60}"/>
              </a:ext>
            </a:extLst>
          </p:cNvPr>
          <p:cNvSpPr/>
          <p:nvPr/>
        </p:nvSpPr>
        <p:spPr>
          <a:xfrm>
            <a:off x="1851120" y="1947281"/>
            <a:ext cx="6985517" cy="3803076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r" rtl="1">
              <a:buFontTx/>
              <a:buChar char="-"/>
            </a:pPr>
            <a:r>
              <a:rPr lang="ar-SA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الإنصات</a:t>
            </a:r>
          </a:p>
          <a:p>
            <a:pPr marL="285750" indent="-285750" algn="r" rtl="1">
              <a:buFontTx/>
              <a:buChar char="-"/>
            </a:pPr>
            <a:r>
              <a:rPr lang="ar-SA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النظر إلى المتحدث</a:t>
            </a:r>
          </a:p>
          <a:p>
            <a:pPr marL="285750" indent="-285750" algn="r" rtl="1">
              <a:buFontTx/>
              <a:buChar char="-"/>
            </a:pPr>
            <a:r>
              <a:rPr lang="ar-SA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إظهار ملامح الفهم للنص</a:t>
            </a:r>
          </a:p>
          <a:p>
            <a:pPr marL="285750" indent="-285750" algn="r" rtl="1">
              <a:buFontTx/>
              <a:buChar char="-"/>
            </a:pPr>
            <a:r>
              <a:rPr lang="ar-SA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تجنب المقاطعة </a:t>
            </a:r>
          </a:p>
          <a:p>
            <a:pPr marL="285750" indent="-285750" algn="r" rtl="1">
              <a:buFontTx/>
              <a:buChar char="-"/>
            </a:pPr>
            <a:r>
              <a:rPr lang="ar-SA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الاستجابة للمتحدث والتفاعل معه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9506F51-546B-4D29-93D5-46430CA26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6" y="3508712"/>
            <a:ext cx="2562063" cy="370716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A74687E-58F7-4BB9-B5C4-2A10E4079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8854" y="409915"/>
            <a:ext cx="8653812" cy="187608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7D703E6-A7BB-41AD-8BAB-F09CCB887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060" y="176082"/>
            <a:ext cx="2343183" cy="2343183"/>
          </a:xfrm>
          <a:prstGeom prst="rect">
            <a:avLst/>
          </a:prstGeom>
        </p:spPr>
      </p:pic>
      <p:sp>
        <p:nvSpPr>
          <p:cNvPr id="3" name="نهاية مخطط 2">
            <a:extLst>
              <a:ext uri="{FF2B5EF4-FFF2-40B4-BE49-F238E27FC236}">
                <a16:creationId xmlns:a16="http://schemas.microsoft.com/office/drawing/2014/main" id="{C7EFAE96-428C-0F40-A721-B5172224626B}"/>
              </a:ext>
            </a:extLst>
          </p:cNvPr>
          <p:cNvSpPr/>
          <p:nvPr/>
        </p:nvSpPr>
        <p:spPr>
          <a:xfrm>
            <a:off x="4992937" y="724282"/>
            <a:ext cx="4641271" cy="1189482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آداب الاستماع</a:t>
            </a:r>
          </a:p>
        </p:txBody>
      </p:sp>
    </p:spTree>
    <p:extLst>
      <p:ext uri="{BB962C8B-B14F-4D97-AF65-F5344CB8AC3E}">
        <p14:creationId xmlns:p14="http://schemas.microsoft.com/office/powerpoint/2010/main" val="4189074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0" y="6141492"/>
            <a:ext cx="12192000" cy="716507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005825A-3A58-41C2-0801-76D3B4E37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90662" y="-1"/>
            <a:ext cx="1601337" cy="1952625"/>
          </a:xfrm>
          <a:prstGeom prst="rect">
            <a:avLst/>
          </a:prstGeom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0"/>
            <a:ext cx="846161" cy="71650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ECB5DED-5D5C-9371-0936-92FAC0102739}"/>
              </a:ext>
            </a:extLst>
          </p:cNvPr>
          <p:cNvSpPr/>
          <p:nvPr/>
        </p:nvSpPr>
        <p:spPr>
          <a:xfrm>
            <a:off x="14500" y="1125713"/>
            <a:ext cx="659926" cy="607326"/>
          </a:xfrm>
          <a:prstGeom prst="ellipse">
            <a:avLst/>
          </a:prstGeom>
          <a:solidFill>
            <a:srgbClr val="6095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-40180" y="2931643"/>
            <a:ext cx="659926" cy="607326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383020" y="4713030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63372" y="4004413"/>
            <a:ext cx="380329" cy="385198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D83027-DF6D-0EBE-9C04-8ED5EBEBF350}"/>
              </a:ext>
            </a:extLst>
          </p:cNvPr>
          <p:cNvSpPr/>
          <p:nvPr/>
        </p:nvSpPr>
        <p:spPr>
          <a:xfrm>
            <a:off x="427604" y="2043191"/>
            <a:ext cx="420663" cy="459030"/>
          </a:xfrm>
          <a:prstGeom prst="ellipse">
            <a:avLst/>
          </a:prstGeom>
          <a:solidFill>
            <a:srgbClr val="FF9D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63372" y="5564216"/>
            <a:ext cx="417381" cy="454446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DBD72FF6-8B6C-1A5D-277C-D6DF7AE3ACE9}"/>
              </a:ext>
            </a:extLst>
          </p:cNvPr>
          <p:cNvGrpSpPr/>
          <p:nvPr/>
        </p:nvGrpSpPr>
        <p:grpSpPr>
          <a:xfrm>
            <a:off x="10248460" y="3538969"/>
            <a:ext cx="1880168" cy="2479693"/>
            <a:chOff x="8420669" y="3248167"/>
            <a:chExt cx="3509167" cy="2805311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D1C370A5-4480-F43B-FC10-DF1704E15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57"/>
            <a:stretch/>
          </p:blipFill>
          <p:spPr>
            <a:xfrm>
              <a:off x="8420669" y="3248167"/>
              <a:ext cx="3509167" cy="2805311"/>
            </a:xfrm>
            <a:prstGeom prst="rect">
              <a:avLst/>
            </a:prstGeom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551BC244-2EF6-9131-7C0A-D2AFC10C5F89}"/>
                </a:ext>
              </a:extLst>
            </p:cNvPr>
            <p:cNvSpPr/>
            <p:nvPr/>
          </p:nvSpPr>
          <p:spPr>
            <a:xfrm>
              <a:off x="8748216" y="3908239"/>
              <a:ext cx="1651379" cy="904875"/>
            </a:xfrm>
            <a:prstGeom prst="rect">
              <a:avLst/>
            </a:prstGeom>
            <a:noFill/>
            <a:ln w="285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u="sng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النشيد الوطني </a:t>
              </a:r>
            </a:p>
          </p:txBody>
        </p:sp>
      </p:grpSp>
      <p:pic>
        <p:nvPicPr>
          <p:cNvPr id="29" name="النشيد الوطني السّعودي - بدون موسيقى (1)">
            <a:hlinkClick r:id="" action="ppaction://media"/>
            <a:extLst>
              <a:ext uri="{FF2B5EF4-FFF2-40B4-BE49-F238E27FC236}">
                <a16:creationId xmlns:a16="http://schemas.microsoft.com/office/drawing/2014/main" id="{E45F2292-31D7-774F-378E-FDA4500665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2581" y="300789"/>
            <a:ext cx="8669984" cy="527902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763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05607AA-ACB3-4FD3-B2CE-970F2F727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26" y="1167618"/>
            <a:ext cx="11029071" cy="569038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11209CB-F362-4DFB-85F2-990D67B65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5926" y="-872196"/>
            <a:ext cx="4811151" cy="332700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FD84162-7984-4C6F-8DA1-58C326A7D5C0}"/>
              </a:ext>
            </a:extLst>
          </p:cNvPr>
          <p:cNvSpPr/>
          <p:nvPr/>
        </p:nvSpPr>
        <p:spPr>
          <a:xfrm>
            <a:off x="1070217" y="237310"/>
            <a:ext cx="19824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ar-SA" sz="6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أتحدث</a:t>
            </a:r>
          </a:p>
        </p:txBody>
      </p:sp>
    </p:spTree>
    <p:extLst>
      <p:ext uri="{BB962C8B-B14F-4D97-AF65-F5344CB8AC3E}">
        <p14:creationId xmlns:p14="http://schemas.microsoft.com/office/powerpoint/2010/main" val="3803009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 . ليلى">
            <a:hlinkClick r:id="" action="ppaction://media"/>
            <a:extLst>
              <a:ext uri="{FF2B5EF4-FFF2-40B4-BE49-F238E27FC236}">
                <a16:creationId xmlns:a16="http://schemas.microsoft.com/office/drawing/2014/main" id="{645592C1-A7F3-48C4-808C-427FAFA7D5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7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F52A2FC-AAC0-4697-912E-8D7216E3F600}"/>
              </a:ext>
            </a:extLst>
          </p:cNvPr>
          <p:cNvSpPr txBox="1"/>
          <p:nvPr/>
        </p:nvSpPr>
        <p:spPr>
          <a:xfrm>
            <a:off x="468923" y="961292"/>
            <a:ext cx="9683262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/>
              <a:t>استراتيجية الحوار والمناقشة </a:t>
            </a:r>
          </a:p>
        </p:txBody>
      </p:sp>
    </p:spTree>
    <p:extLst>
      <p:ext uri="{BB962C8B-B14F-4D97-AF65-F5344CB8AC3E}">
        <p14:creationId xmlns:p14="http://schemas.microsoft.com/office/powerpoint/2010/main" val="1386371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853FEE5-C52E-4C7C-80D1-CBA2338D1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569"/>
            <a:ext cx="12004431" cy="6670431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E509A5E-91CA-4796-A8DA-1B09A1E18A12}"/>
              </a:ext>
            </a:extLst>
          </p:cNvPr>
          <p:cNvSpPr txBox="1"/>
          <p:nvPr/>
        </p:nvSpPr>
        <p:spPr>
          <a:xfrm>
            <a:off x="3332402" y="1524000"/>
            <a:ext cx="7827968" cy="30777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dirty="0"/>
              <a:t>مع من ذهب فواز؟</a:t>
            </a:r>
          </a:p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57514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00B60E1-6F68-47D7-8C32-99231FBA880A}"/>
              </a:ext>
            </a:extLst>
          </p:cNvPr>
          <p:cNvSpPr/>
          <p:nvPr/>
        </p:nvSpPr>
        <p:spPr>
          <a:xfrm>
            <a:off x="0" y="477579"/>
            <a:ext cx="99036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ماذا اشترى فواز من المقصف؟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A9291A7-7F43-46CE-AE82-FE6100C27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78" y="2218730"/>
            <a:ext cx="9097108" cy="373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88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59AED2F-9E28-4035-9F1B-AA72B4A7424A}"/>
              </a:ext>
            </a:extLst>
          </p:cNvPr>
          <p:cNvSpPr/>
          <p:nvPr/>
        </p:nvSpPr>
        <p:spPr>
          <a:xfrm>
            <a:off x="1563080" y="815487"/>
            <a:ext cx="7518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على ماذا يحرص فواز 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4DB9982-63AB-4A0E-A7AC-0344D2ACC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80" y="2652209"/>
            <a:ext cx="7111997" cy="358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24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0" y="6141492"/>
            <a:ext cx="12192000" cy="716507"/>
          </a:xfrm>
          <a:prstGeom prst="rect">
            <a:avLst/>
          </a:prstGeom>
          <a:solidFill>
            <a:srgbClr val="C9DA2A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0"/>
            <a:ext cx="846161" cy="71650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ECB5DED-5D5C-9371-0936-92FAC0102739}"/>
              </a:ext>
            </a:extLst>
          </p:cNvPr>
          <p:cNvSpPr/>
          <p:nvPr/>
        </p:nvSpPr>
        <p:spPr>
          <a:xfrm>
            <a:off x="310216" y="1219827"/>
            <a:ext cx="659926" cy="607326"/>
          </a:xfrm>
          <a:prstGeom prst="ellipse">
            <a:avLst/>
          </a:prstGeom>
          <a:solidFill>
            <a:srgbClr val="6095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48176" y="2104011"/>
            <a:ext cx="659926" cy="607326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398175" y="4616368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63372" y="3782285"/>
            <a:ext cx="659926" cy="607326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D83027-DF6D-0EBE-9C04-8ED5EBEBF350}"/>
              </a:ext>
            </a:extLst>
          </p:cNvPr>
          <p:cNvSpPr/>
          <p:nvPr/>
        </p:nvSpPr>
        <p:spPr>
          <a:xfrm>
            <a:off x="506591" y="2943354"/>
            <a:ext cx="420663" cy="459030"/>
          </a:xfrm>
          <a:prstGeom prst="ellipse">
            <a:avLst/>
          </a:prstGeom>
          <a:solidFill>
            <a:srgbClr val="FF9D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-7294" y="5336114"/>
            <a:ext cx="724217" cy="716507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25667-0D86-CCF7-BCB8-10F59732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98" y="71425"/>
            <a:ext cx="5177075" cy="740581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D3432F66-906B-2BD8-1180-76B661277C28}"/>
              </a:ext>
            </a:extLst>
          </p:cNvPr>
          <p:cNvCxnSpPr>
            <a:cxnSpLocks/>
          </p:cNvCxnSpPr>
          <p:nvPr/>
        </p:nvCxnSpPr>
        <p:spPr>
          <a:xfrm flipH="1" flipV="1">
            <a:off x="6849879" y="1011441"/>
            <a:ext cx="5342121" cy="12141"/>
          </a:xfrm>
          <a:prstGeom prst="line">
            <a:avLst/>
          </a:prstGeom>
          <a:ln w="38100">
            <a:solidFill>
              <a:srgbClr val="C9D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178156A9-B83B-D7A5-7DCB-B670D0AD2CD6}"/>
              </a:ext>
            </a:extLst>
          </p:cNvPr>
          <p:cNvSpPr/>
          <p:nvPr/>
        </p:nvSpPr>
        <p:spPr>
          <a:xfrm>
            <a:off x="6629021" y="781928"/>
            <a:ext cx="441716" cy="459027"/>
          </a:xfrm>
          <a:prstGeom prst="star7">
            <a:avLst/>
          </a:prstGeom>
          <a:solidFill>
            <a:srgbClr val="C9DA2A"/>
          </a:solidFill>
          <a:ln>
            <a:solidFill>
              <a:srgbClr val="C9DA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8881FCF7-EC9C-6F06-E506-BD9913162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82" y="1402663"/>
            <a:ext cx="7642514" cy="4516792"/>
          </a:xfrm>
          <a:prstGeom prst="rect">
            <a:avLst/>
          </a:prstGeom>
        </p:spPr>
      </p:pic>
      <p:sp>
        <p:nvSpPr>
          <p:cNvPr id="28" name="مستطيل مستدير الزوايا 17">
            <a:extLst>
              <a:ext uri="{FF2B5EF4-FFF2-40B4-BE49-F238E27FC236}">
                <a16:creationId xmlns:a16="http://schemas.microsoft.com/office/drawing/2014/main" id="{E7796CEE-F1B6-8996-7506-317AA849424C}"/>
              </a:ext>
            </a:extLst>
          </p:cNvPr>
          <p:cNvSpPr/>
          <p:nvPr/>
        </p:nvSpPr>
        <p:spPr>
          <a:xfrm>
            <a:off x="1848142" y="298037"/>
            <a:ext cx="1742899" cy="634036"/>
          </a:xfrm>
          <a:prstGeom prst="roundRect">
            <a:avLst/>
          </a:prstGeom>
          <a:noFill/>
          <a:ln>
            <a:solidFill>
              <a:srgbClr val="2B11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</a:rPr>
              <a:t>تحليل الكلمات 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858B4FB-CBA9-B536-88C0-ED6E4E3DC55D}"/>
              </a:ext>
            </a:extLst>
          </p:cNvPr>
          <p:cNvSpPr/>
          <p:nvPr/>
        </p:nvSpPr>
        <p:spPr>
          <a:xfrm>
            <a:off x="1008470" y="3300510"/>
            <a:ext cx="3102205" cy="1570876"/>
          </a:xfrm>
          <a:prstGeom prst="rect">
            <a:avLst/>
          </a:prstGeom>
          <a:solidFill>
            <a:srgbClr val="AB85C7"/>
          </a:solidFill>
          <a:ln w="12700" cap="flat" cmpd="sng" algn="ctr">
            <a:noFill/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صالح</a:t>
            </a:r>
          </a:p>
        </p:txBody>
      </p:sp>
    </p:spTree>
    <p:extLst>
      <p:ext uri="{BB962C8B-B14F-4D97-AF65-F5344CB8AC3E}">
        <p14:creationId xmlns:p14="http://schemas.microsoft.com/office/powerpoint/2010/main" val="3849042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0" y="6141492"/>
            <a:ext cx="12192000" cy="716507"/>
          </a:xfrm>
          <a:prstGeom prst="rect">
            <a:avLst/>
          </a:prstGeom>
          <a:solidFill>
            <a:srgbClr val="C9DA2A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0"/>
            <a:ext cx="846161" cy="71650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ECB5DED-5D5C-9371-0936-92FAC0102739}"/>
              </a:ext>
            </a:extLst>
          </p:cNvPr>
          <p:cNvSpPr/>
          <p:nvPr/>
        </p:nvSpPr>
        <p:spPr>
          <a:xfrm>
            <a:off x="310216" y="1219827"/>
            <a:ext cx="659926" cy="607326"/>
          </a:xfrm>
          <a:prstGeom prst="ellipse">
            <a:avLst/>
          </a:prstGeom>
          <a:solidFill>
            <a:srgbClr val="6095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48176" y="2104011"/>
            <a:ext cx="659926" cy="607326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398175" y="4616368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63372" y="3782285"/>
            <a:ext cx="659926" cy="607326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D83027-DF6D-0EBE-9C04-8ED5EBEBF350}"/>
              </a:ext>
            </a:extLst>
          </p:cNvPr>
          <p:cNvSpPr/>
          <p:nvPr/>
        </p:nvSpPr>
        <p:spPr>
          <a:xfrm>
            <a:off x="506591" y="2943354"/>
            <a:ext cx="420663" cy="459030"/>
          </a:xfrm>
          <a:prstGeom prst="ellipse">
            <a:avLst/>
          </a:prstGeom>
          <a:solidFill>
            <a:srgbClr val="FF9D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-7294" y="5336114"/>
            <a:ext cx="724217" cy="716507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25667-0D86-CCF7-BCB8-10F59732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98" y="71425"/>
            <a:ext cx="5177075" cy="740581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D3432F66-906B-2BD8-1180-76B661277C28}"/>
              </a:ext>
            </a:extLst>
          </p:cNvPr>
          <p:cNvCxnSpPr>
            <a:cxnSpLocks/>
          </p:cNvCxnSpPr>
          <p:nvPr/>
        </p:nvCxnSpPr>
        <p:spPr>
          <a:xfrm flipH="1" flipV="1">
            <a:off x="6849879" y="1011441"/>
            <a:ext cx="5342121" cy="12141"/>
          </a:xfrm>
          <a:prstGeom prst="line">
            <a:avLst/>
          </a:prstGeom>
          <a:ln w="38100">
            <a:solidFill>
              <a:srgbClr val="C9D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178156A9-B83B-D7A5-7DCB-B670D0AD2CD6}"/>
              </a:ext>
            </a:extLst>
          </p:cNvPr>
          <p:cNvSpPr/>
          <p:nvPr/>
        </p:nvSpPr>
        <p:spPr>
          <a:xfrm>
            <a:off x="6629021" y="781928"/>
            <a:ext cx="441716" cy="459027"/>
          </a:xfrm>
          <a:prstGeom prst="star7">
            <a:avLst/>
          </a:prstGeom>
          <a:solidFill>
            <a:srgbClr val="C9DA2A"/>
          </a:solidFill>
          <a:ln>
            <a:solidFill>
              <a:srgbClr val="C9DA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93595B6-BF53-31E6-9E81-DB37162464CA}"/>
              </a:ext>
            </a:extLst>
          </p:cNvPr>
          <p:cNvSpPr txBox="1"/>
          <p:nvPr/>
        </p:nvSpPr>
        <p:spPr>
          <a:xfrm>
            <a:off x="2082018" y="608142"/>
            <a:ext cx="3369585" cy="707886"/>
          </a:xfrm>
          <a:prstGeom prst="rect">
            <a:avLst/>
          </a:prstGeom>
          <a:noFill/>
          <a:ln>
            <a:solidFill>
              <a:srgbClr val="F6DC2D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latin typeface="Andalus" panose="02020603050405020304" pitchFamily="18" charset="-78"/>
                <a:cs typeface="Andalus" panose="02020603050405020304" pitchFamily="18" charset="-78"/>
              </a:rPr>
              <a:t>رتبي الجملة التالية 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098DA947-7717-E975-1D71-F184E9EED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7" b="96731" l="6000" r="90000">
                        <a14:foregroundMark x1="49846" y1="14859" x2="60462" y2="28826"/>
                        <a14:foregroundMark x1="68769" y1="31501" x2="36462" y2="41308"/>
                        <a14:foregroundMark x1="56000" y1="19316" x2="61077" y2="26152"/>
                        <a14:foregroundMark x1="26769" y1="48588" x2="42154" y2="51560"/>
                        <a14:foregroundMark x1="60462" y1="47845" x2="48308" y2="53492"/>
                        <a14:foregroundMark x1="65846" y1="61516" x2="43846" y2="71322"/>
                        <a14:foregroundMark x1="41538" y1="60773" x2="36154" y2="61070"/>
                        <a14:foregroundMark x1="15231" y1="58841" x2="33231" y2="62556"/>
                        <a14:foregroundMark x1="31231" y1="77860" x2="47231" y2="82764"/>
                        <a14:foregroundMark x1="75538" y1="77860" x2="73231" y2="80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561" y="1812811"/>
            <a:ext cx="3836067" cy="375682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A52354C-1304-F94F-63D6-266A06FF6371}"/>
              </a:ext>
            </a:extLst>
          </p:cNvPr>
          <p:cNvSpPr/>
          <p:nvPr/>
        </p:nvSpPr>
        <p:spPr>
          <a:xfrm>
            <a:off x="6279272" y="2196899"/>
            <a:ext cx="1695173" cy="735900"/>
          </a:xfrm>
          <a:prstGeom prst="rect">
            <a:avLst/>
          </a:prstGeom>
          <a:solidFill>
            <a:srgbClr val="E16BA6"/>
          </a:solidFill>
          <a:ln w="12700" cap="flat" cmpd="sng" algn="ctr">
            <a:noFill/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جرس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8641AE5-E81A-EFC2-F8F9-478D1113A8B0}"/>
              </a:ext>
            </a:extLst>
          </p:cNvPr>
          <p:cNvSpPr/>
          <p:nvPr/>
        </p:nvSpPr>
        <p:spPr>
          <a:xfrm>
            <a:off x="891810" y="2236153"/>
            <a:ext cx="1444924" cy="735900"/>
          </a:xfrm>
          <a:prstGeom prst="rect">
            <a:avLst/>
          </a:prstGeom>
          <a:solidFill>
            <a:srgbClr val="E16BA6"/>
          </a:solidFill>
          <a:ln w="12700" cap="flat" cmpd="sng" algn="ctr">
            <a:noFill/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3C40203-3D6C-7108-3789-5AE67242E16E}"/>
              </a:ext>
            </a:extLst>
          </p:cNvPr>
          <p:cNvSpPr/>
          <p:nvPr/>
        </p:nvSpPr>
        <p:spPr>
          <a:xfrm>
            <a:off x="1092869" y="2226260"/>
            <a:ext cx="2895288" cy="735900"/>
          </a:xfrm>
          <a:prstGeom prst="rect">
            <a:avLst/>
          </a:prstGeom>
          <a:solidFill>
            <a:srgbClr val="E16BA6"/>
          </a:solidFill>
          <a:ln w="12700" cap="flat" cmpd="sng" algn="ctr">
            <a:noFill/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الحصه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50FA59C-313A-2DFD-6D07-5A6BEBC3BCF8}"/>
              </a:ext>
            </a:extLst>
          </p:cNvPr>
          <p:cNvSpPr/>
          <p:nvPr/>
        </p:nvSpPr>
        <p:spPr>
          <a:xfrm>
            <a:off x="4318422" y="2207454"/>
            <a:ext cx="1576083" cy="735900"/>
          </a:xfrm>
          <a:prstGeom prst="rect">
            <a:avLst/>
          </a:prstGeom>
          <a:solidFill>
            <a:srgbClr val="E16BA6"/>
          </a:solidFill>
          <a:ln w="12700" cap="flat" cmpd="sng" algn="ctr">
            <a:noFill/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/>
              <a:t>رن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92582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10-10 at 9.38.27 AM">
            <a:hlinkClick r:id="" action="ppaction://media"/>
            <a:extLst>
              <a:ext uri="{FF2B5EF4-FFF2-40B4-BE49-F238E27FC236}">
                <a16:creationId xmlns:a16="http://schemas.microsoft.com/office/drawing/2014/main" id="{25FB3170-556B-416F-A874-1D82AF0839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957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0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 . ليلى 2">
            <a:hlinkClick r:id="" action="ppaction://media"/>
            <a:extLst>
              <a:ext uri="{FF2B5EF4-FFF2-40B4-BE49-F238E27FC236}">
                <a16:creationId xmlns:a16="http://schemas.microsoft.com/office/drawing/2014/main" id="{D4878D4E-0083-41E3-85DA-AE665CD89F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908" y="304799"/>
            <a:ext cx="11535507" cy="628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8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0" y="6141492"/>
            <a:ext cx="12192000" cy="716507"/>
          </a:xfrm>
          <a:prstGeom prst="rect">
            <a:avLst/>
          </a:prstGeom>
          <a:solidFill>
            <a:srgbClr val="C9DA2A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1"/>
            <a:ext cx="492091" cy="607326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ECB5DED-5D5C-9371-0936-92FAC0102739}"/>
              </a:ext>
            </a:extLst>
          </p:cNvPr>
          <p:cNvSpPr/>
          <p:nvPr/>
        </p:nvSpPr>
        <p:spPr>
          <a:xfrm>
            <a:off x="130921" y="929143"/>
            <a:ext cx="492091" cy="540812"/>
          </a:xfrm>
          <a:prstGeom prst="ellipse">
            <a:avLst/>
          </a:prstGeom>
          <a:solidFill>
            <a:srgbClr val="6095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31391" y="1877260"/>
            <a:ext cx="591621" cy="495698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223288" y="4610358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-36914" y="3643641"/>
            <a:ext cx="492091" cy="475665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D83027-DF6D-0EBE-9C04-8ED5EBEBF350}"/>
              </a:ext>
            </a:extLst>
          </p:cNvPr>
          <p:cNvSpPr/>
          <p:nvPr/>
        </p:nvSpPr>
        <p:spPr>
          <a:xfrm>
            <a:off x="302635" y="2795058"/>
            <a:ext cx="420663" cy="459030"/>
          </a:xfrm>
          <a:prstGeom prst="ellipse">
            <a:avLst/>
          </a:prstGeom>
          <a:solidFill>
            <a:srgbClr val="FF9D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-7294" y="5475576"/>
            <a:ext cx="513885" cy="577045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25667-0D86-CCF7-BCB8-10F59732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98" y="71425"/>
            <a:ext cx="5177075" cy="740581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D3432F66-906B-2BD8-1180-76B661277C28}"/>
              </a:ext>
            </a:extLst>
          </p:cNvPr>
          <p:cNvCxnSpPr/>
          <p:nvPr/>
        </p:nvCxnSpPr>
        <p:spPr>
          <a:xfrm flipH="1">
            <a:off x="6496334" y="1023582"/>
            <a:ext cx="5695666" cy="0"/>
          </a:xfrm>
          <a:prstGeom prst="line">
            <a:avLst/>
          </a:prstGeom>
          <a:ln w="38100">
            <a:solidFill>
              <a:srgbClr val="C9D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178156A9-B83B-D7A5-7DCB-B670D0AD2CD6}"/>
              </a:ext>
            </a:extLst>
          </p:cNvPr>
          <p:cNvSpPr/>
          <p:nvPr/>
        </p:nvSpPr>
        <p:spPr>
          <a:xfrm>
            <a:off x="6275476" y="794068"/>
            <a:ext cx="441716" cy="459027"/>
          </a:xfrm>
          <a:prstGeom prst="star7">
            <a:avLst/>
          </a:prstGeom>
          <a:solidFill>
            <a:srgbClr val="C9DA2A"/>
          </a:solidFill>
          <a:ln>
            <a:solidFill>
              <a:srgbClr val="C9DA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B34DD303-5BF2-00A2-0288-13B8D53A906D}"/>
              </a:ext>
            </a:extLst>
          </p:cNvPr>
          <p:cNvGrpSpPr/>
          <p:nvPr/>
        </p:nvGrpSpPr>
        <p:grpSpPr>
          <a:xfrm>
            <a:off x="7756800" y="1420069"/>
            <a:ext cx="3523616" cy="4491911"/>
            <a:chOff x="7259847" y="1764765"/>
            <a:chExt cx="2360228" cy="3843680"/>
          </a:xfrm>
        </p:grpSpPr>
        <p:pic>
          <p:nvPicPr>
            <p:cNvPr id="23" name="صورة 22" descr="كتاب الطالبة.pdf - Adobe Reader">
              <a:extLst>
                <a:ext uri="{FF2B5EF4-FFF2-40B4-BE49-F238E27FC236}">
                  <a16:creationId xmlns:a16="http://schemas.microsoft.com/office/drawing/2014/main" id="{AE1CA514-F957-C4C6-43D8-634F9E93F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4" t="41058" r="42389" b="21434"/>
            <a:stretch/>
          </p:blipFill>
          <p:spPr>
            <a:xfrm>
              <a:off x="7315199" y="1764765"/>
              <a:ext cx="2304876" cy="384368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0E331504-1EB8-2CD3-13C6-442AAD933CAE}"/>
                </a:ext>
              </a:extLst>
            </p:cNvPr>
            <p:cNvSpPr/>
            <p:nvPr/>
          </p:nvSpPr>
          <p:spPr>
            <a:xfrm>
              <a:off x="7259847" y="1814555"/>
              <a:ext cx="518615" cy="1178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مستطيل 25">
              <a:extLst>
                <a:ext uri="{FF2B5EF4-FFF2-40B4-BE49-F238E27FC236}">
                  <a16:creationId xmlns:a16="http://schemas.microsoft.com/office/drawing/2014/main" id="{E7572209-C1BC-9912-873B-184F14C659C3}"/>
                </a:ext>
              </a:extLst>
            </p:cNvPr>
            <p:cNvSpPr/>
            <p:nvPr/>
          </p:nvSpPr>
          <p:spPr>
            <a:xfrm>
              <a:off x="7279755" y="4429624"/>
              <a:ext cx="724217" cy="1178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8" name="موجة 17">
            <a:extLst>
              <a:ext uri="{FF2B5EF4-FFF2-40B4-BE49-F238E27FC236}">
                <a16:creationId xmlns:a16="http://schemas.microsoft.com/office/drawing/2014/main" id="{71B78793-2ED1-F70E-09D9-D321DDDB0AA4}"/>
              </a:ext>
            </a:extLst>
          </p:cNvPr>
          <p:cNvSpPr/>
          <p:nvPr/>
        </p:nvSpPr>
        <p:spPr>
          <a:xfrm>
            <a:off x="2192271" y="62806"/>
            <a:ext cx="2185760" cy="1001499"/>
          </a:xfrm>
          <a:custGeom>
            <a:avLst/>
            <a:gdLst>
              <a:gd name="connsiteX0" fmla="*/ 0 w 2185760"/>
              <a:gd name="connsiteY0" fmla="*/ 125187 h 1001499"/>
              <a:gd name="connsiteX1" fmla="*/ 2185760 w 2185760"/>
              <a:gd name="connsiteY1" fmla="*/ 125187 h 1001499"/>
              <a:gd name="connsiteX2" fmla="*/ 2185760 w 2185760"/>
              <a:gd name="connsiteY2" fmla="*/ 508261 h 1001499"/>
              <a:gd name="connsiteX3" fmla="*/ 2185760 w 2185760"/>
              <a:gd name="connsiteY3" fmla="*/ 876312 h 1001499"/>
              <a:gd name="connsiteX4" fmla="*/ 0 w 2185760"/>
              <a:gd name="connsiteY4" fmla="*/ 876312 h 1001499"/>
              <a:gd name="connsiteX5" fmla="*/ 0 w 2185760"/>
              <a:gd name="connsiteY5" fmla="*/ 493238 h 1001499"/>
              <a:gd name="connsiteX6" fmla="*/ 0 w 2185760"/>
              <a:gd name="connsiteY6" fmla="*/ 125187 h 100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760" h="1001499" fill="none" extrusionOk="0">
                <a:moveTo>
                  <a:pt x="0" y="125187"/>
                </a:moveTo>
                <a:cubicBezTo>
                  <a:pt x="681060" y="-289096"/>
                  <a:pt x="1433353" y="539309"/>
                  <a:pt x="2185760" y="125187"/>
                </a:cubicBezTo>
                <a:cubicBezTo>
                  <a:pt x="2220107" y="264520"/>
                  <a:pt x="2181728" y="339695"/>
                  <a:pt x="2185760" y="508261"/>
                </a:cubicBezTo>
                <a:cubicBezTo>
                  <a:pt x="2189792" y="676827"/>
                  <a:pt x="2168387" y="702185"/>
                  <a:pt x="2185760" y="876312"/>
                </a:cubicBezTo>
                <a:cubicBezTo>
                  <a:pt x="1665319" y="1320236"/>
                  <a:pt x="955918" y="464748"/>
                  <a:pt x="0" y="876312"/>
                </a:cubicBezTo>
                <a:cubicBezTo>
                  <a:pt x="-35570" y="769818"/>
                  <a:pt x="15773" y="621299"/>
                  <a:pt x="0" y="493238"/>
                </a:cubicBezTo>
                <a:cubicBezTo>
                  <a:pt x="-15773" y="365177"/>
                  <a:pt x="29849" y="304955"/>
                  <a:pt x="0" y="125187"/>
                </a:cubicBezTo>
                <a:close/>
              </a:path>
              <a:path w="2185760" h="1001499" stroke="0" extrusionOk="0">
                <a:moveTo>
                  <a:pt x="0" y="125187"/>
                </a:moveTo>
                <a:cubicBezTo>
                  <a:pt x="813464" y="-249706"/>
                  <a:pt x="1464290" y="368873"/>
                  <a:pt x="2185760" y="125187"/>
                </a:cubicBezTo>
                <a:cubicBezTo>
                  <a:pt x="2222883" y="248072"/>
                  <a:pt x="2164386" y="316575"/>
                  <a:pt x="2185760" y="493238"/>
                </a:cubicBezTo>
                <a:cubicBezTo>
                  <a:pt x="2207134" y="669901"/>
                  <a:pt x="2165458" y="700891"/>
                  <a:pt x="2185760" y="876312"/>
                </a:cubicBezTo>
                <a:cubicBezTo>
                  <a:pt x="1543362" y="1232820"/>
                  <a:pt x="849510" y="574834"/>
                  <a:pt x="0" y="876312"/>
                </a:cubicBezTo>
                <a:cubicBezTo>
                  <a:pt x="-24968" y="783057"/>
                  <a:pt x="29362" y="623351"/>
                  <a:pt x="0" y="523283"/>
                </a:cubicBezTo>
                <a:cubicBezTo>
                  <a:pt x="-29362" y="423215"/>
                  <a:pt x="23557" y="213246"/>
                  <a:pt x="0" y="125187"/>
                </a:cubicBezTo>
                <a:close/>
              </a:path>
            </a:pathLst>
          </a:custGeom>
          <a:solidFill>
            <a:srgbClr val="00B0F0"/>
          </a:solidFill>
          <a:ln>
            <a:extLst>
              <a:ext uri="{C807C97D-BFC1-408E-A445-0C87EB9F89A2}">
                <ask:lineSketchStyleProps xmlns:ask="http://schemas.microsoft.com/office/drawing/2018/sketchyshapes" sd="2972082090">
                  <a:prstGeom prst="wav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التزم الهدوء</a:t>
            </a:r>
          </a:p>
        </p:txBody>
      </p:sp>
      <p:sp>
        <p:nvSpPr>
          <p:cNvPr id="28" name="موجة 27">
            <a:extLst>
              <a:ext uri="{FF2B5EF4-FFF2-40B4-BE49-F238E27FC236}">
                <a16:creationId xmlns:a16="http://schemas.microsoft.com/office/drawing/2014/main" id="{C8DAB98B-B914-A062-4A6A-B132F20A9A68}"/>
              </a:ext>
            </a:extLst>
          </p:cNvPr>
          <p:cNvSpPr/>
          <p:nvPr/>
        </p:nvSpPr>
        <p:spPr>
          <a:xfrm>
            <a:off x="2249442" y="1002123"/>
            <a:ext cx="2185760" cy="905277"/>
          </a:xfrm>
          <a:custGeom>
            <a:avLst/>
            <a:gdLst>
              <a:gd name="connsiteX0" fmla="*/ 0 w 2185760"/>
              <a:gd name="connsiteY0" fmla="*/ 113160 h 905277"/>
              <a:gd name="connsiteX1" fmla="*/ 2185760 w 2185760"/>
              <a:gd name="connsiteY1" fmla="*/ 113160 h 905277"/>
              <a:gd name="connsiteX2" fmla="*/ 2185760 w 2185760"/>
              <a:gd name="connsiteY2" fmla="*/ 459428 h 905277"/>
              <a:gd name="connsiteX3" fmla="*/ 2185760 w 2185760"/>
              <a:gd name="connsiteY3" fmla="*/ 792117 h 905277"/>
              <a:gd name="connsiteX4" fmla="*/ 0 w 2185760"/>
              <a:gd name="connsiteY4" fmla="*/ 792117 h 905277"/>
              <a:gd name="connsiteX5" fmla="*/ 0 w 2185760"/>
              <a:gd name="connsiteY5" fmla="*/ 445849 h 905277"/>
              <a:gd name="connsiteX6" fmla="*/ 0 w 2185760"/>
              <a:gd name="connsiteY6" fmla="*/ 113160 h 90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760" h="905277" fill="none" extrusionOk="0">
                <a:moveTo>
                  <a:pt x="0" y="113160"/>
                </a:moveTo>
                <a:cubicBezTo>
                  <a:pt x="618584" y="-257076"/>
                  <a:pt x="1236313" y="460970"/>
                  <a:pt x="2185760" y="113160"/>
                </a:cubicBezTo>
                <a:cubicBezTo>
                  <a:pt x="2207923" y="283472"/>
                  <a:pt x="2157865" y="359135"/>
                  <a:pt x="2185760" y="459428"/>
                </a:cubicBezTo>
                <a:cubicBezTo>
                  <a:pt x="2213655" y="559721"/>
                  <a:pt x="2164761" y="696349"/>
                  <a:pt x="2185760" y="792117"/>
                </a:cubicBezTo>
                <a:cubicBezTo>
                  <a:pt x="1668384" y="1196341"/>
                  <a:pt x="898596" y="419203"/>
                  <a:pt x="0" y="792117"/>
                </a:cubicBezTo>
                <a:cubicBezTo>
                  <a:pt x="-32979" y="659274"/>
                  <a:pt x="23093" y="571705"/>
                  <a:pt x="0" y="445849"/>
                </a:cubicBezTo>
                <a:cubicBezTo>
                  <a:pt x="-23093" y="319993"/>
                  <a:pt x="36673" y="243114"/>
                  <a:pt x="0" y="113160"/>
                </a:cubicBezTo>
                <a:close/>
              </a:path>
              <a:path w="2185760" h="905277" stroke="0" extrusionOk="0">
                <a:moveTo>
                  <a:pt x="0" y="113160"/>
                </a:moveTo>
                <a:cubicBezTo>
                  <a:pt x="851190" y="-202796"/>
                  <a:pt x="1467159" y="246761"/>
                  <a:pt x="2185760" y="113160"/>
                </a:cubicBezTo>
                <a:cubicBezTo>
                  <a:pt x="2222581" y="216921"/>
                  <a:pt x="2151412" y="360696"/>
                  <a:pt x="2185760" y="445849"/>
                </a:cubicBezTo>
                <a:cubicBezTo>
                  <a:pt x="2220108" y="531002"/>
                  <a:pt x="2176411" y="666662"/>
                  <a:pt x="2185760" y="792117"/>
                </a:cubicBezTo>
                <a:cubicBezTo>
                  <a:pt x="1531814" y="1116677"/>
                  <a:pt x="898346" y="577506"/>
                  <a:pt x="0" y="792117"/>
                </a:cubicBezTo>
                <a:cubicBezTo>
                  <a:pt x="-7257" y="634796"/>
                  <a:pt x="32157" y="545972"/>
                  <a:pt x="0" y="473007"/>
                </a:cubicBezTo>
                <a:cubicBezTo>
                  <a:pt x="-32157" y="400042"/>
                  <a:pt x="9847" y="213648"/>
                  <a:pt x="0" y="11316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972082090">
                  <a:prstGeom prst="wav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استمع إلى معلمتي </a:t>
            </a:r>
          </a:p>
        </p:txBody>
      </p:sp>
      <p:sp>
        <p:nvSpPr>
          <p:cNvPr id="29" name="موجة 28">
            <a:extLst>
              <a:ext uri="{FF2B5EF4-FFF2-40B4-BE49-F238E27FC236}">
                <a16:creationId xmlns:a16="http://schemas.microsoft.com/office/drawing/2014/main" id="{781A95AA-AD31-D679-6D9A-A068008C45C5}"/>
              </a:ext>
            </a:extLst>
          </p:cNvPr>
          <p:cNvSpPr/>
          <p:nvPr/>
        </p:nvSpPr>
        <p:spPr>
          <a:xfrm>
            <a:off x="2210518" y="1839262"/>
            <a:ext cx="2185760" cy="905277"/>
          </a:xfrm>
          <a:custGeom>
            <a:avLst/>
            <a:gdLst>
              <a:gd name="connsiteX0" fmla="*/ 0 w 2185760"/>
              <a:gd name="connsiteY0" fmla="*/ 113160 h 905277"/>
              <a:gd name="connsiteX1" fmla="*/ 2185760 w 2185760"/>
              <a:gd name="connsiteY1" fmla="*/ 113160 h 905277"/>
              <a:gd name="connsiteX2" fmla="*/ 2185760 w 2185760"/>
              <a:gd name="connsiteY2" fmla="*/ 459428 h 905277"/>
              <a:gd name="connsiteX3" fmla="*/ 2185760 w 2185760"/>
              <a:gd name="connsiteY3" fmla="*/ 792117 h 905277"/>
              <a:gd name="connsiteX4" fmla="*/ 0 w 2185760"/>
              <a:gd name="connsiteY4" fmla="*/ 792117 h 905277"/>
              <a:gd name="connsiteX5" fmla="*/ 0 w 2185760"/>
              <a:gd name="connsiteY5" fmla="*/ 445849 h 905277"/>
              <a:gd name="connsiteX6" fmla="*/ 0 w 2185760"/>
              <a:gd name="connsiteY6" fmla="*/ 113160 h 90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760" h="905277" fill="none" extrusionOk="0">
                <a:moveTo>
                  <a:pt x="0" y="113160"/>
                </a:moveTo>
                <a:cubicBezTo>
                  <a:pt x="618584" y="-257076"/>
                  <a:pt x="1236313" y="460970"/>
                  <a:pt x="2185760" y="113160"/>
                </a:cubicBezTo>
                <a:cubicBezTo>
                  <a:pt x="2207923" y="283472"/>
                  <a:pt x="2157865" y="359135"/>
                  <a:pt x="2185760" y="459428"/>
                </a:cubicBezTo>
                <a:cubicBezTo>
                  <a:pt x="2213655" y="559721"/>
                  <a:pt x="2164761" y="696349"/>
                  <a:pt x="2185760" y="792117"/>
                </a:cubicBezTo>
                <a:cubicBezTo>
                  <a:pt x="1668384" y="1196341"/>
                  <a:pt x="898596" y="419203"/>
                  <a:pt x="0" y="792117"/>
                </a:cubicBezTo>
                <a:cubicBezTo>
                  <a:pt x="-32979" y="659274"/>
                  <a:pt x="23093" y="571705"/>
                  <a:pt x="0" y="445849"/>
                </a:cubicBezTo>
                <a:cubicBezTo>
                  <a:pt x="-23093" y="319993"/>
                  <a:pt x="36673" y="243114"/>
                  <a:pt x="0" y="113160"/>
                </a:cubicBezTo>
                <a:close/>
              </a:path>
              <a:path w="2185760" h="905277" stroke="0" extrusionOk="0">
                <a:moveTo>
                  <a:pt x="0" y="113160"/>
                </a:moveTo>
                <a:cubicBezTo>
                  <a:pt x="851190" y="-202796"/>
                  <a:pt x="1467159" y="246761"/>
                  <a:pt x="2185760" y="113160"/>
                </a:cubicBezTo>
                <a:cubicBezTo>
                  <a:pt x="2222581" y="216921"/>
                  <a:pt x="2151412" y="360696"/>
                  <a:pt x="2185760" y="445849"/>
                </a:cubicBezTo>
                <a:cubicBezTo>
                  <a:pt x="2220108" y="531002"/>
                  <a:pt x="2176411" y="666662"/>
                  <a:pt x="2185760" y="792117"/>
                </a:cubicBezTo>
                <a:cubicBezTo>
                  <a:pt x="1531814" y="1116677"/>
                  <a:pt x="898346" y="577506"/>
                  <a:pt x="0" y="792117"/>
                </a:cubicBezTo>
                <a:cubicBezTo>
                  <a:pt x="-7257" y="634796"/>
                  <a:pt x="32157" y="545972"/>
                  <a:pt x="0" y="473007"/>
                </a:cubicBezTo>
                <a:cubicBezTo>
                  <a:pt x="-32157" y="400042"/>
                  <a:pt x="9847" y="213648"/>
                  <a:pt x="0" y="113160"/>
                </a:cubicBezTo>
                <a:close/>
              </a:path>
            </a:pathLst>
          </a:custGeom>
          <a:solidFill>
            <a:srgbClr val="569344"/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972082090">
                  <a:prstGeom prst="wav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أرفع يدي عند الإجابة </a:t>
            </a:r>
          </a:p>
        </p:txBody>
      </p:sp>
      <p:sp>
        <p:nvSpPr>
          <p:cNvPr id="30" name="موجة 29">
            <a:extLst>
              <a:ext uri="{FF2B5EF4-FFF2-40B4-BE49-F238E27FC236}">
                <a16:creationId xmlns:a16="http://schemas.microsoft.com/office/drawing/2014/main" id="{E8DC0412-3B3B-2235-2DAF-9A56316E1444}"/>
              </a:ext>
            </a:extLst>
          </p:cNvPr>
          <p:cNvSpPr/>
          <p:nvPr/>
        </p:nvSpPr>
        <p:spPr>
          <a:xfrm>
            <a:off x="2205836" y="2639101"/>
            <a:ext cx="2185760" cy="905277"/>
          </a:xfrm>
          <a:custGeom>
            <a:avLst/>
            <a:gdLst>
              <a:gd name="connsiteX0" fmla="*/ 0 w 2185760"/>
              <a:gd name="connsiteY0" fmla="*/ 113160 h 905277"/>
              <a:gd name="connsiteX1" fmla="*/ 2185760 w 2185760"/>
              <a:gd name="connsiteY1" fmla="*/ 113160 h 905277"/>
              <a:gd name="connsiteX2" fmla="*/ 2185760 w 2185760"/>
              <a:gd name="connsiteY2" fmla="*/ 459428 h 905277"/>
              <a:gd name="connsiteX3" fmla="*/ 2185760 w 2185760"/>
              <a:gd name="connsiteY3" fmla="*/ 792117 h 905277"/>
              <a:gd name="connsiteX4" fmla="*/ 0 w 2185760"/>
              <a:gd name="connsiteY4" fmla="*/ 792117 h 905277"/>
              <a:gd name="connsiteX5" fmla="*/ 0 w 2185760"/>
              <a:gd name="connsiteY5" fmla="*/ 445849 h 905277"/>
              <a:gd name="connsiteX6" fmla="*/ 0 w 2185760"/>
              <a:gd name="connsiteY6" fmla="*/ 113160 h 90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760" h="905277" fill="none" extrusionOk="0">
                <a:moveTo>
                  <a:pt x="0" y="113160"/>
                </a:moveTo>
                <a:cubicBezTo>
                  <a:pt x="618584" y="-257076"/>
                  <a:pt x="1236313" y="460970"/>
                  <a:pt x="2185760" y="113160"/>
                </a:cubicBezTo>
                <a:cubicBezTo>
                  <a:pt x="2207923" y="283472"/>
                  <a:pt x="2157865" y="359135"/>
                  <a:pt x="2185760" y="459428"/>
                </a:cubicBezTo>
                <a:cubicBezTo>
                  <a:pt x="2213655" y="559721"/>
                  <a:pt x="2164761" y="696349"/>
                  <a:pt x="2185760" y="792117"/>
                </a:cubicBezTo>
                <a:cubicBezTo>
                  <a:pt x="1668384" y="1196341"/>
                  <a:pt x="898596" y="419203"/>
                  <a:pt x="0" y="792117"/>
                </a:cubicBezTo>
                <a:cubicBezTo>
                  <a:pt x="-32979" y="659274"/>
                  <a:pt x="23093" y="571705"/>
                  <a:pt x="0" y="445849"/>
                </a:cubicBezTo>
                <a:cubicBezTo>
                  <a:pt x="-23093" y="319993"/>
                  <a:pt x="36673" y="243114"/>
                  <a:pt x="0" y="113160"/>
                </a:cubicBezTo>
                <a:close/>
              </a:path>
              <a:path w="2185760" h="905277" stroke="0" extrusionOk="0">
                <a:moveTo>
                  <a:pt x="0" y="113160"/>
                </a:moveTo>
                <a:cubicBezTo>
                  <a:pt x="851190" y="-202796"/>
                  <a:pt x="1467159" y="246761"/>
                  <a:pt x="2185760" y="113160"/>
                </a:cubicBezTo>
                <a:cubicBezTo>
                  <a:pt x="2222581" y="216921"/>
                  <a:pt x="2151412" y="360696"/>
                  <a:pt x="2185760" y="445849"/>
                </a:cubicBezTo>
                <a:cubicBezTo>
                  <a:pt x="2220108" y="531002"/>
                  <a:pt x="2176411" y="666662"/>
                  <a:pt x="2185760" y="792117"/>
                </a:cubicBezTo>
                <a:cubicBezTo>
                  <a:pt x="1531814" y="1116677"/>
                  <a:pt x="898346" y="577506"/>
                  <a:pt x="0" y="792117"/>
                </a:cubicBezTo>
                <a:cubicBezTo>
                  <a:pt x="-7257" y="634796"/>
                  <a:pt x="32157" y="545972"/>
                  <a:pt x="0" y="473007"/>
                </a:cubicBezTo>
                <a:cubicBezTo>
                  <a:pt x="-32157" y="400042"/>
                  <a:pt x="9847" y="213648"/>
                  <a:pt x="0" y="113160"/>
                </a:cubicBezTo>
                <a:close/>
              </a:path>
            </a:pathLst>
          </a:custGeom>
          <a:solidFill>
            <a:srgbClr val="DD2228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972082090">
                  <a:prstGeom prst="wav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لا أقاطع معلمتي </a:t>
            </a:r>
          </a:p>
        </p:txBody>
      </p:sp>
      <p:sp>
        <p:nvSpPr>
          <p:cNvPr id="31" name="موجة 30">
            <a:extLst>
              <a:ext uri="{FF2B5EF4-FFF2-40B4-BE49-F238E27FC236}">
                <a16:creationId xmlns:a16="http://schemas.microsoft.com/office/drawing/2014/main" id="{10DB461E-E2EA-0BAE-27EF-A76C1BC0C283}"/>
              </a:ext>
            </a:extLst>
          </p:cNvPr>
          <p:cNvSpPr/>
          <p:nvPr/>
        </p:nvSpPr>
        <p:spPr>
          <a:xfrm>
            <a:off x="2221150" y="3531684"/>
            <a:ext cx="2185760" cy="905277"/>
          </a:xfrm>
          <a:custGeom>
            <a:avLst/>
            <a:gdLst>
              <a:gd name="connsiteX0" fmla="*/ 0 w 2185760"/>
              <a:gd name="connsiteY0" fmla="*/ 113160 h 905277"/>
              <a:gd name="connsiteX1" fmla="*/ 2185760 w 2185760"/>
              <a:gd name="connsiteY1" fmla="*/ 113160 h 905277"/>
              <a:gd name="connsiteX2" fmla="*/ 2185760 w 2185760"/>
              <a:gd name="connsiteY2" fmla="*/ 459428 h 905277"/>
              <a:gd name="connsiteX3" fmla="*/ 2185760 w 2185760"/>
              <a:gd name="connsiteY3" fmla="*/ 792117 h 905277"/>
              <a:gd name="connsiteX4" fmla="*/ 0 w 2185760"/>
              <a:gd name="connsiteY4" fmla="*/ 792117 h 905277"/>
              <a:gd name="connsiteX5" fmla="*/ 0 w 2185760"/>
              <a:gd name="connsiteY5" fmla="*/ 445849 h 905277"/>
              <a:gd name="connsiteX6" fmla="*/ 0 w 2185760"/>
              <a:gd name="connsiteY6" fmla="*/ 113160 h 90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760" h="905277" fill="none" extrusionOk="0">
                <a:moveTo>
                  <a:pt x="0" y="113160"/>
                </a:moveTo>
                <a:cubicBezTo>
                  <a:pt x="618584" y="-257076"/>
                  <a:pt x="1236313" y="460970"/>
                  <a:pt x="2185760" y="113160"/>
                </a:cubicBezTo>
                <a:cubicBezTo>
                  <a:pt x="2207923" y="283472"/>
                  <a:pt x="2157865" y="359135"/>
                  <a:pt x="2185760" y="459428"/>
                </a:cubicBezTo>
                <a:cubicBezTo>
                  <a:pt x="2213655" y="559721"/>
                  <a:pt x="2164761" y="696349"/>
                  <a:pt x="2185760" y="792117"/>
                </a:cubicBezTo>
                <a:cubicBezTo>
                  <a:pt x="1668384" y="1196341"/>
                  <a:pt x="898596" y="419203"/>
                  <a:pt x="0" y="792117"/>
                </a:cubicBezTo>
                <a:cubicBezTo>
                  <a:pt x="-32979" y="659274"/>
                  <a:pt x="23093" y="571705"/>
                  <a:pt x="0" y="445849"/>
                </a:cubicBezTo>
                <a:cubicBezTo>
                  <a:pt x="-23093" y="319993"/>
                  <a:pt x="36673" y="243114"/>
                  <a:pt x="0" y="113160"/>
                </a:cubicBezTo>
                <a:close/>
              </a:path>
              <a:path w="2185760" h="905277" stroke="0" extrusionOk="0">
                <a:moveTo>
                  <a:pt x="0" y="113160"/>
                </a:moveTo>
                <a:cubicBezTo>
                  <a:pt x="851190" y="-202796"/>
                  <a:pt x="1467159" y="246761"/>
                  <a:pt x="2185760" y="113160"/>
                </a:cubicBezTo>
                <a:cubicBezTo>
                  <a:pt x="2222581" y="216921"/>
                  <a:pt x="2151412" y="360696"/>
                  <a:pt x="2185760" y="445849"/>
                </a:cubicBezTo>
                <a:cubicBezTo>
                  <a:pt x="2220108" y="531002"/>
                  <a:pt x="2176411" y="666662"/>
                  <a:pt x="2185760" y="792117"/>
                </a:cubicBezTo>
                <a:cubicBezTo>
                  <a:pt x="1531814" y="1116677"/>
                  <a:pt x="898346" y="577506"/>
                  <a:pt x="0" y="792117"/>
                </a:cubicBezTo>
                <a:cubicBezTo>
                  <a:pt x="-7257" y="634796"/>
                  <a:pt x="32157" y="545972"/>
                  <a:pt x="0" y="473007"/>
                </a:cubicBezTo>
                <a:cubicBezTo>
                  <a:pt x="-32157" y="400042"/>
                  <a:pt x="9847" y="213648"/>
                  <a:pt x="0" y="11316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F9C2B9"/>
            </a:solidFill>
            <a:extLst>
              <a:ext uri="{C807C97D-BFC1-408E-A445-0C87EB9F89A2}">
                <ask:lineSketchStyleProps xmlns:ask="http://schemas.microsoft.com/office/drawing/2018/sketchyshapes" sd="2972082090">
                  <a:prstGeom prst="wav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أحترم رأي الآخرين </a:t>
            </a:r>
          </a:p>
        </p:txBody>
      </p:sp>
      <p:sp>
        <p:nvSpPr>
          <p:cNvPr id="33" name="موجة 32">
            <a:extLst>
              <a:ext uri="{FF2B5EF4-FFF2-40B4-BE49-F238E27FC236}">
                <a16:creationId xmlns:a16="http://schemas.microsoft.com/office/drawing/2014/main" id="{248054D5-EEB0-DAD1-3398-0E6CB3FE235E}"/>
              </a:ext>
            </a:extLst>
          </p:cNvPr>
          <p:cNvSpPr/>
          <p:nvPr/>
        </p:nvSpPr>
        <p:spPr>
          <a:xfrm>
            <a:off x="2167491" y="4370997"/>
            <a:ext cx="2185760" cy="905277"/>
          </a:xfrm>
          <a:custGeom>
            <a:avLst/>
            <a:gdLst>
              <a:gd name="connsiteX0" fmla="*/ 0 w 2185760"/>
              <a:gd name="connsiteY0" fmla="*/ 113160 h 905277"/>
              <a:gd name="connsiteX1" fmla="*/ 2185760 w 2185760"/>
              <a:gd name="connsiteY1" fmla="*/ 113160 h 905277"/>
              <a:gd name="connsiteX2" fmla="*/ 2185760 w 2185760"/>
              <a:gd name="connsiteY2" fmla="*/ 459428 h 905277"/>
              <a:gd name="connsiteX3" fmla="*/ 2185760 w 2185760"/>
              <a:gd name="connsiteY3" fmla="*/ 792117 h 905277"/>
              <a:gd name="connsiteX4" fmla="*/ 0 w 2185760"/>
              <a:gd name="connsiteY4" fmla="*/ 792117 h 905277"/>
              <a:gd name="connsiteX5" fmla="*/ 0 w 2185760"/>
              <a:gd name="connsiteY5" fmla="*/ 445849 h 905277"/>
              <a:gd name="connsiteX6" fmla="*/ 0 w 2185760"/>
              <a:gd name="connsiteY6" fmla="*/ 113160 h 90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760" h="905277" fill="none" extrusionOk="0">
                <a:moveTo>
                  <a:pt x="0" y="113160"/>
                </a:moveTo>
                <a:cubicBezTo>
                  <a:pt x="618584" y="-257076"/>
                  <a:pt x="1236313" y="460970"/>
                  <a:pt x="2185760" y="113160"/>
                </a:cubicBezTo>
                <a:cubicBezTo>
                  <a:pt x="2207923" y="283472"/>
                  <a:pt x="2157865" y="359135"/>
                  <a:pt x="2185760" y="459428"/>
                </a:cubicBezTo>
                <a:cubicBezTo>
                  <a:pt x="2213655" y="559721"/>
                  <a:pt x="2164761" y="696349"/>
                  <a:pt x="2185760" y="792117"/>
                </a:cubicBezTo>
                <a:cubicBezTo>
                  <a:pt x="1668384" y="1196341"/>
                  <a:pt x="898596" y="419203"/>
                  <a:pt x="0" y="792117"/>
                </a:cubicBezTo>
                <a:cubicBezTo>
                  <a:pt x="-32979" y="659274"/>
                  <a:pt x="23093" y="571705"/>
                  <a:pt x="0" y="445849"/>
                </a:cubicBezTo>
                <a:cubicBezTo>
                  <a:pt x="-23093" y="319993"/>
                  <a:pt x="36673" y="243114"/>
                  <a:pt x="0" y="113160"/>
                </a:cubicBezTo>
                <a:close/>
              </a:path>
              <a:path w="2185760" h="905277" stroke="0" extrusionOk="0">
                <a:moveTo>
                  <a:pt x="0" y="113160"/>
                </a:moveTo>
                <a:cubicBezTo>
                  <a:pt x="851190" y="-202796"/>
                  <a:pt x="1467159" y="246761"/>
                  <a:pt x="2185760" y="113160"/>
                </a:cubicBezTo>
                <a:cubicBezTo>
                  <a:pt x="2222581" y="216921"/>
                  <a:pt x="2151412" y="360696"/>
                  <a:pt x="2185760" y="445849"/>
                </a:cubicBezTo>
                <a:cubicBezTo>
                  <a:pt x="2220108" y="531002"/>
                  <a:pt x="2176411" y="666662"/>
                  <a:pt x="2185760" y="792117"/>
                </a:cubicBezTo>
                <a:cubicBezTo>
                  <a:pt x="1531814" y="1116677"/>
                  <a:pt x="898346" y="577506"/>
                  <a:pt x="0" y="792117"/>
                </a:cubicBezTo>
                <a:cubicBezTo>
                  <a:pt x="-7257" y="634796"/>
                  <a:pt x="32157" y="545972"/>
                  <a:pt x="0" y="473007"/>
                </a:cubicBezTo>
                <a:cubicBezTo>
                  <a:pt x="-32157" y="400042"/>
                  <a:pt x="9847" y="213648"/>
                  <a:pt x="0" y="11316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972082090">
                  <a:prstGeom prst="wav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أركز أثناء الشرح</a:t>
            </a:r>
          </a:p>
        </p:txBody>
      </p:sp>
      <p:sp>
        <p:nvSpPr>
          <p:cNvPr id="34" name="موجة 33">
            <a:extLst>
              <a:ext uri="{FF2B5EF4-FFF2-40B4-BE49-F238E27FC236}">
                <a16:creationId xmlns:a16="http://schemas.microsoft.com/office/drawing/2014/main" id="{EFBB9180-0318-B0B1-1BFF-1C6B7DA5CD36}"/>
              </a:ext>
            </a:extLst>
          </p:cNvPr>
          <p:cNvSpPr/>
          <p:nvPr/>
        </p:nvSpPr>
        <p:spPr>
          <a:xfrm>
            <a:off x="2161116" y="5197616"/>
            <a:ext cx="2185760" cy="905277"/>
          </a:xfrm>
          <a:custGeom>
            <a:avLst/>
            <a:gdLst>
              <a:gd name="connsiteX0" fmla="*/ 0 w 2185760"/>
              <a:gd name="connsiteY0" fmla="*/ 113160 h 905277"/>
              <a:gd name="connsiteX1" fmla="*/ 2185760 w 2185760"/>
              <a:gd name="connsiteY1" fmla="*/ 113160 h 905277"/>
              <a:gd name="connsiteX2" fmla="*/ 2185760 w 2185760"/>
              <a:gd name="connsiteY2" fmla="*/ 459428 h 905277"/>
              <a:gd name="connsiteX3" fmla="*/ 2185760 w 2185760"/>
              <a:gd name="connsiteY3" fmla="*/ 792117 h 905277"/>
              <a:gd name="connsiteX4" fmla="*/ 0 w 2185760"/>
              <a:gd name="connsiteY4" fmla="*/ 792117 h 905277"/>
              <a:gd name="connsiteX5" fmla="*/ 0 w 2185760"/>
              <a:gd name="connsiteY5" fmla="*/ 445849 h 905277"/>
              <a:gd name="connsiteX6" fmla="*/ 0 w 2185760"/>
              <a:gd name="connsiteY6" fmla="*/ 113160 h 90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760" h="905277" fill="none" extrusionOk="0">
                <a:moveTo>
                  <a:pt x="0" y="113160"/>
                </a:moveTo>
                <a:cubicBezTo>
                  <a:pt x="618584" y="-257076"/>
                  <a:pt x="1236313" y="460970"/>
                  <a:pt x="2185760" y="113160"/>
                </a:cubicBezTo>
                <a:cubicBezTo>
                  <a:pt x="2207923" y="283472"/>
                  <a:pt x="2157865" y="359135"/>
                  <a:pt x="2185760" y="459428"/>
                </a:cubicBezTo>
                <a:cubicBezTo>
                  <a:pt x="2213655" y="559721"/>
                  <a:pt x="2164761" y="696349"/>
                  <a:pt x="2185760" y="792117"/>
                </a:cubicBezTo>
                <a:cubicBezTo>
                  <a:pt x="1668384" y="1196341"/>
                  <a:pt x="898596" y="419203"/>
                  <a:pt x="0" y="792117"/>
                </a:cubicBezTo>
                <a:cubicBezTo>
                  <a:pt x="-32979" y="659274"/>
                  <a:pt x="23093" y="571705"/>
                  <a:pt x="0" y="445849"/>
                </a:cubicBezTo>
                <a:cubicBezTo>
                  <a:pt x="-23093" y="319993"/>
                  <a:pt x="36673" y="243114"/>
                  <a:pt x="0" y="113160"/>
                </a:cubicBezTo>
                <a:close/>
              </a:path>
              <a:path w="2185760" h="905277" stroke="0" extrusionOk="0">
                <a:moveTo>
                  <a:pt x="0" y="113160"/>
                </a:moveTo>
                <a:cubicBezTo>
                  <a:pt x="851190" y="-202796"/>
                  <a:pt x="1467159" y="246761"/>
                  <a:pt x="2185760" y="113160"/>
                </a:cubicBezTo>
                <a:cubicBezTo>
                  <a:pt x="2222581" y="216921"/>
                  <a:pt x="2151412" y="360696"/>
                  <a:pt x="2185760" y="445849"/>
                </a:cubicBezTo>
                <a:cubicBezTo>
                  <a:pt x="2220108" y="531002"/>
                  <a:pt x="2176411" y="666662"/>
                  <a:pt x="2185760" y="792117"/>
                </a:cubicBezTo>
                <a:cubicBezTo>
                  <a:pt x="1531814" y="1116677"/>
                  <a:pt x="898346" y="577506"/>
                  <a:pt x="0" y="792117"/>
                </a:cubicBezTo>
                <a:cubicBezTo>
                  <a:pt x="-7257" y="634796"/>
                  <a:pt x="32157" y="545972"/>
                  <a:pt x="0" y="473007"/>
                </a:cubicBezTo>
                <a:cubicBezTo>
                  <a:pt x="-32157" y="400042"/>
                  <a:pt x="9847" y="213648"/>
                  <a:pt x="0" y="113160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2972082090">
                  <a:prstGeom prst="wav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لا أعبث بالأدوات المدرسية </a:t>
            </a:r>
          </a:p>
        </p:txBody>
      </p:sp>
      <p:sp>
        <p:nvSpPr>
          <p:cNvPr id="27" name="مخطط انسيابي: محطة طرفية 26">
            <a:extLst>
              <a:ext uri="{FF2B5EF4-FFF2-40B4-BE49-F238E27FC236}">
                <a16:creationId xmlns:a16="http://schemas.microsoft.com/office/drawing/2014/main" id="{5C73A952-A0B1-F889-8241-D5115D1E6DC6}"/>
              </a:ext>
            </a:extLst>
          </p:cNvPr>
          <p:cNvSpPr/>
          <p:nvPr/>
        </p:nvSpPr>
        <p:spPr>
          <a:xfrm>
            <a:off x="1854945" y="128922"/>
            <a:ext cx="420663" cy="5892483"/>
          </a:xfrm>
          <a:prstGeom prst="flowChartTerminator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خطط انسيابي: محطة طرفية 34">
            <a:extLst>
              <a:ext uri="{FF2B5EF4-FFF2-40B4-BE49-F238E27FC236}">
                <a16:creationId xmlns:a16="http://schemas.microsoft.com/office/drawing/2014/main" id="{6F78D420-4D46-8CE1-D2FA-C48798BA16CC}"/>
              </a:ext>
            </a:extLst>
          </p:cNvPr>
          <p:cNvSpPr/>
          <p:nvPr/>
        </p:nvSpPr>
        <p:spPr>
          <a:xfrm>
            <a:off x="6275476" y="1839262"/>
            <a:ext cx="2003884" cy="728110"/>
          </a:xfrm>
          <a:prstGeom prst="flowChartTerminator">
            <a:avLst/>
          </a:prstGeom>
          <a:solidFill>
            <a:srgbClr val="C9DA2A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</a:rPr>
              <a:t>القوانين الصّفية </a:t>
            </a:r>
          </a:p>
        </p:txBody>
      </p:sp>
    </p:spTree>
    <p:extLst>
      <p:ext uri="{BB962C8B-B14F-4D97-AF65-F5344CB8AC3E}">
        <p14:creationId xmlns:p14="http://schemas.microsoft.com/office/powerpoint/2010/main" val="82430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0" y="6141492"/>
            <a:ext cx="12192000" cy="716507"/>
          </a:xfrm>
          <a:prstGeom prst="rect">
            <a:avLst/>
          </a:prstGeom>
          <a:solidFill>
            <a:srgbClr val="C9DA2A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0"/>
            <a:ext cx="846161" cy="71650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ECB5DED-5D5C-9371-0936-92FAC0102739}"/>
              </a:ext>
            </a:extLst>
          </p:cNvPr>
          <p:cNvSpPr/>
          <p:nvPr/>
        </p:nvSpPr>
        <p:spPr>
          <a:xfrm>
            <a:off x="310216" y="1219827"/>
            <a:ext cx="659926" cy="607326"/>
          </a:xfrm>
          <a:prstGeom prst="ellipse">
            <a:avLst/>
          </a:prstGeom>
          <a:solidFill>
            <a:srgbClr val="6095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48176" y="2104011"/>
            <a:ext cx="659926" cy="607326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398175" y="4616368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63372" y="3782285"/>
            <a:ext cx="659926" cy="607326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D83027-DF6D-0EBE-9C04-8ED5EBEBF350}"/>
              </a:ext>
            </a:extLst>
          </p:cNvPr>
          <p:cNvSpPr/>
          <p:nvPr/>
        </p:nvSpPr>
        <p:spPr>
          <a:xfrm>
            <a:off x="506591" y="2943354"/>
            <a:ext cx="420663" cy="459030"/>
          </a:xfrm>
          <a:prstGeom prst="ellipse">
            <a:avLst/>
          </a:prstGeom>
          <a:solidFill>
            <a:srgbClr val="FF9D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-7294" y="5336114"/>
            <a:ext cx="724217" cy="716507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25667-0D86-CCF7-BCB8-10F59732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98" y="71425"/>
            <a:ext cx="5177075" cy="740581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D3432F66-906B-2BD8-1180-76B661277C28}"/>
              </a:ext>
            </a:extLst>
          </p:cNvPr>
          <p:cNvCxnSpPr>
            <a:cxnSpLocks/>
          </p:cNvCxnSpPr>
          <p:nvPr/>
        </p:nvCxnSpPr>
        <p:spPr>
          <a:xfrm flipH="1" flipV="1">
            <a:off x="6849879" y="1011441"/>
            <a:ext cx="5342121" cy="12141"/>
          </a:xfrm>
          <a:prstGeom prst="line">
            <a:avLst/>
          </a:prstGeom>
          <a:ln w="38100">
            <a:solidFill>
              <a:srgbClr val="C9D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178156A9-B83B-D7A5-7DCB-B670D0AD2CD6}"/>
              </a:ext>
            </a:extLst>
          </p:cNvPr>
          <p:cNvSpPr/>
          <p:nvPr/>
        </p:nvSpPr>
        <p:spPr>
          <a:xfrm>
            <a:off x="6629021" y="781928"/>
            <a:ext cx="441716" cy="459027"/>
          </a:xfrm>
          <a:prstGeom prst="star7">
            <a:avLst/>
          </a:prstGeom>
          <a:solidFill>
            <a:srgbClr val="C9DA2A"/>
          </a:solidFill>
          <a:ln>
            <a:solidFill>
              <a:srgbClr val="C9DA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8B68E08A-6C35-2A81-9630-85B351ADC83E}"/>
              </a:ext>
            </a:extLst>
          </p:cNvPr>
          <p:cNvSpPr txBox="1"/>
          <p:nvPr/>
        </p:nvSpPr>
        <p:spPr>
          <a:xfrm>
            <a:off x="8303822" y="1452809"/>
            <a:ext cx="2050223" cy="584775"/>
          </a:xfrm>
          <a:prstGeom prst="rect">
            <a:avLst/>
          </a:prstGeom>
          <a:noFill/>
          <a:ln>
            <a:solidFill>
              <a:srgbClr val="F6DC2D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latin typeface="Andalus" panose="02020603050405020304" pitchFamily="18" charset="-78"/>
                <a:cs typeface="Andalus" panose="02020603050405020304" pitchFamily="18" charset="-78"/>
              </a:rPr>
              <a:t>الواجب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3297835-752B-185D-1CF4-D4FB5A571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098" y="2473324"/>
            <a:ext cx="3311673" cy="2973609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88BB6054-BC95-D27E-DD8D-C23CD8816CDE}"/>
              </a:ext>
            </a:extLst>
          </p:cNvPr>
          <p:cNvSpPr txBox="1"/>
          <p:nvPr/>
        </p:nvSpPr>
        <p:spPr>
          <a:xfrm>
            <a:off x="2019211" y="771666"/>
            <a:ext cx="3974094" cy="1938992"/>
          </a:xfrm>
          <a:prstGeom prst="rect">
            <a:avLst/>
          </a:prstGeom>
          <a:noFill/>
          <a:ln>
            <a:solidFill>
              <a:srgbClr val="F6DC2D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6000" dirty="0">
                <a:latin typeface="Andalus" panose="02020603050405020304" pitchFamily="18" charset="-78"/>
                <a:cs typeface="Andalus" panose="02020603050405020304" pitchFamily="18" charset="-78"/>
              </a:rPr>
              <a:t>لوني الصورة التي أمامك 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9DE8340-0045-4344-9B45-C3743BC9D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704" y="2888218"/>
            <a:ext cx="4111108" cy="307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8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0" y="6141492"/>
            <a:ext cx="12192000" cy="716507"/>
          </a:xfrm>
          <a:prstGeom prst="rect">
            <a:avLst/>
          </a:prstGeom>
          <a:solidFill>
            <a:srgbClr val="C9DA2A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0"/>
            <a:ext cx="846161" cy="71650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ECB5DED-5D5C-9371-0936-92FAC0102739}"/>
              </a:ext>
            </a:extLst>
          </p:cNvPr>
          <p:cNvSpPr/>
          <p:nvPr/>
        </p:nvSpPr>
        <p:spPr>
          <a:xfrm>
            <a:off x="310216" y="1219827"/>
            <a:ext cx="659926" cy="607326"/>
          </a:xfrm>
          <a:prstGeom prst="ellipse">
            <a:avLst/>
          </a:prstGeom>
          <a:solidFill>
            <a:srgbClr val="6095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48176" y="2104011"/>
            <a:ext cx="659926" cy="607326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398175" y="4616368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63372" y="3782285"/>
            <a:ext cx="659926" cy="607326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D83027-DF6D-0EBE-9C04-8ED5EBEBF350}"/>
              </a:ext>
            </a:extLst>
          </p:cNvPr>
          <p:cNvSpPr/>
          <p:nvPr/>
        </p:nvSpPr>
        <p:spPr>
          <a:xfrm>
            <a:off x="506591" y="2943354"/>
            <a:ext cx="420663" cy="459030"/>
          </a:xfrm>
          <a:prstGeom prst="ellipse">
            <a:avLst/>
          </a:prstGeom>
          <a:solidFill>
            <a:srgbClr val="FF9D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-7294" y="5336114"/>
            <a:ext cx="724217" cy="716507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25667-0D86-CCF7-BCB8-10F59732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98" y="71425"/>
            <a:ext cx="5177075" cy="740581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D3432F66-906B-2BD8-1180-76B661277C28}"/>
              </a:ext>
            </a:extLst>
          </p:cNvPr>
          <p:cNvCxnSpPr/>
          <p:nvPr/>
        </p:nvCxnSpPr>
        <p:spPr>
          <a:xfrm flipH="1">
            <a:off x="6496334" y="1023582"/>
            <a:ext cx="5695666" cy="0"/>
          </a:xfrm>
          <a:prstGeom prst="line">
            <a:avLst/>
          </a:prstGeom>
          <a:ln w="38100">
            <a:solidFill>
              <a:srgbClr val="C9D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178156A9-B83B-D7A5-7DCB-B670D0AD2CD6}"/>
              </a:ext>
            </a:extLst>
          </p:cNvPr>
          <p:cNvSpPr/>
          <p:nvPr/>
        </p:nvSpPr>
        <p:spPr>
          <a:xfrm>
            <a:off x="6275476" y="794068"/>
            <a:ext cx="441716" cy="459027"/>
          </a:xfrm>
          <a:prstGeom prst="star7">
            <a:avLst/>
          </a:prstGeom>
          <a:solidFill>
            <a:srgbClr val="C9DA2A"/>
          </a:solidFill>
          <a:ln>
            <a:solidFill>
              <a:srgbClr val="C9DA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F4741C4-0D7B-AC75-2934-D438931B8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721" l="815" r="99457">
                        <a14:backgroundMark x1="68886" y1="28571" x2="70924" y2="31359"/>
                        <a14:backgroundMark x1="60462" y1="29617" x2="56929" y2="32927"/>
                        <a14:backgroundMark x1="56658" y1="24042" x2="54212" y2="27700"/>
                        <a14:backgroundMark x1="44293" y1="24042" x2="44701" y2="34146"/>
                        <a14:backgroundMark x1="30707" y1="25610" x2="30707" y2="31707"/>
                        <a14:backgroundMark x1="16576" y1="51220" x2="17527" y2="54878"/>
                        <a14:backgroundMark x1="18071" y1="65331" x2="17663" y2="7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9" y="1496976"/>
            <a:ext cx="6156352" cy="5247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D1DC7F5-7049-B1EF-2984-6C144D40EC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10"/>
          <a:stretch/>
        </p:blipFill>
        <p:spPr>
          <a:xfrm>
            <a:off x="7187956" y="2936781"/>
            <a:ext cx="4497453" cy="1623229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61F1D4F-D066-F2F1-A15C-FEE2C34BB080}"/>
              </a:ext>
            </a:extLst>
          </p:cNvPr>
          <p:cNvSpPr txBox="1"/>
          <p:nvPr/>
        </p:nvSpPr>
        <p:spPr>
          <a:xfrm>
            <a:off x="2146197" y="3939430"/>
            <a:ext cx="34550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انتهى الدرس  ، شكًرًا لحُسن  تفاعلكم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4C31EA2-92A6-593F-1582-7C33FEA942DA}"/>
              </a:ext>
            </a:extLst>
          </p:cNvPr>
          <p:cNvSpPr txBox="1"/>
          <p:nvPr/>
        </p:nvSpPr>
        <p:spPr>
          <a:xfrm>
            <a:off x="1538653" y="4372280"/>
            <a:ext cx="4089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إن أحسنت فمن الله وإن أخطأت فمني والشيطان </a:t>
            </a:r>
          </a:p>
        </p:txBody>
      </p:sp>
    </p:spTree>
    <p:extLst>
      <p:ext uri="{BB962C8B-B14F-4D97-AF65-F5344CB8AC3E}">
        <p14:creationId xmlns:p14="http://schemas.microsoft.com/office/powerpoint/2010/main" val="1760892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629C87F4-958F-44FD-BC18-76C3FCAD87FA}"/>
              </a:ext>
            </a:extLst>
          </p:cNvPr>
          <p:cNvGrpSpPr/>
          <p:nvPr/>
        </p:nvGrpSpPr>
        <p:grpSpPr>
          <a:xfrm>
            <a:off x="5291090" y="-16687"/>
            <a:ext cx="6810514" cy="1472619"/>
            <a:chOff x="5166803" y="29351"/>
            <a:chExt cx="6810514" cy="1472619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DB849B8A-F702-496A-A6A8-4B7DD9EDF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66803" y="182885"/>
              <a:ext cx="6380767" cy="1267812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BA95D5C0-1128-4A00-A578-74700C884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04990" y="29351"/>
              <a:ext cx="1572327" cy="14726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33000"/>
                </a:prstClr>
              </a:outerShdw>
            </a:effec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50AEFF4-4F69-4300-A5C9-235643B11C49}"/>
              </a:ext>
            </a:extLst>
          </p:cNvPr>
          <p:cNvSpPr txBox="1"/>
          <p:nvPr/>
        </p:nvSpPr>
        <p:spPr>
          <a:xfrm>
            <a:off x="6484628" y="396456"/>
            <a:ext cx="399369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السابق 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5C540372-964E-4472-9B4E-81C46E35E2B3}"/>
              </a:ext>
            </a:extLst>
          </p:cNvPr>
          <p:cNvGrpSpPr/>
          <p:nvPr/>
        </p:nvGrpSpPr>
        <p:grpSpPr>
          <a:xfrm>
            <a:off x="4670474" y="1664267"/>
            <a:ext cx="7723163" cy="4159757"/>
            <a:chOff x="-78422" y="1111416"/>
            <a:chExt cx="4455113" cy="1472619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D1D5B14D-39B8-4D9D-993E-34F32C885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422" y="1111416"/>
              <a:ext cx="4455113" cy="14726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C6D4CE26-8AE1-4EE4-8B36-91834174AEDB}"/>
                </a:ext>
              </a:extLst>
            </p:cNvPr>
            <p:cNvSpPr txBox="1"/>
            <p:nvPr/>
          </p:nvSpPr>
          <p:spPr>
            <a:xfrm>
              <a:off x="-78422" y="1455932"/>
              <a:ext cx="3507216" cy="81718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R="0" lvl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ar-SA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- ما هو حرفنا السابق ؟ </a:t>
              </a:r>
            </a:p>
            <a:p>
              <a:pPr marR="0" lvl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ar-SA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- أكتب حرف  ر  بالصوت القصير والصوت الطويل ؟</a:t>
              </a:r>
            </a:p>
          </p:txBody>
        </p:sp>
      </p:grpSp>
      <p:pic>
        <p:nvPicPr>
          <p:cNvPr id="23" name="صورة 22">
            <a:extLst>
              <a:ext uri="{FF2B5EF4-FFF2-40B4-BE49-F238E27FC236}">
                <a16:creationId xmlns:a16="http://schemas.microsoft.com/office/drawing/2014/main" id="{6910E1A6-B25F-4671-B5D4-AAE3CE4F5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94" y="2548542"/>
            <a:ext cx="2438095" cy="449523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51A51CC4-7455-45B0-B345-48F1EE789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07" y="3429000"/>
            <a:ext cx="2311111" cy="360634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7085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0" y="6141492"/>
            <a:ext cx="12192000" cy="716507"/>
          </a:xfrm>
          <a:prstGeom prst="rect">
            <a:avLst/>
          </a:prstGeom>
          <a:solidFill>
            <a:srgbClr val="C9DA2A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0"/>
            <a:ext cx="846161" cy="71650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ECB5DED-5D5C-9371-0936-92FAC0102739}"/>
              </a:ext>
            </a:extLst>
          </p:cNvPr>
          <p:cNvSpPr/>
          <p:nvPr/>
        </p:nvSpPr>
        <p:spPr>
          <a:xfrm>
            <a:off x="310216" y="1219827"/>
            <a:ext cx="659926" cy="607326"/>
          </a:xfrm>
          <a:prstGeom prst="ellipse">
            <a:avLst/>
          </a:prstGeom>
          <a:solidFill>
            <a:srgbClr val="6095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48176" y="2104011"/>
            <a:ext cx="659926" cy="607326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398175" y="4616368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63372" y="3782285"/>
            <a:ext cx="659926" cy="607326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D83027-DF6D-0EBE-9C04-8ED5EBEBF350}"/>
              </a:ext>
            </a:extLst>
          </p:cNvPr>
          <p:cNvSpPr/>
          <p:nvPr/>
        </p:nvSpPr>
        <p:spPr>
          <a:xfrm>
            <a:off x="506591" y="2943354"/>
            <a:ext cx="420663" cy="459030"/>
          </a:xfrm>
          <a:prstGeom prst="ellipse">
            <a:avLst/>
          </a:prstGeom>
          <a:solidFill>
            <a:srgbClr val="FF9D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-7294" y="5336114"/>
            <a:ext cx="724217" cy="716507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25667-0D86-CCF7-BCB8-10F597328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398" y="71425"/>
            <a:ext cx="5177075" cy="740581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B0D8A5A-DA5A-9527-F804-3E5DA19FAF07}"/>
              </a:ext>
            </a:extLst>
          </p:cNvPr>
          <p:cNvSpPr txBox="1"/>
          <p:nvPr/>
        </p:nvSpPr>
        <p:spPr>
          <a:xfrm>
            <a:off x="8955167" y="1317899"/>
            <a:ext cx="2347230" cy="523220"/>
          </a:xfrm>
          <a:custGeom>
            <a:avLst/>
            <a:gdLst>
              <a:gd name="connsiteX0" fmla="*/ 0 w 2347230"/>
              <a:gd name="connsiteY0" fmla="*/ 0 h 523220"/>
              <a:gd name="connsiteX1" fmla="*/ 633752 w 2347230"/>
              <a:gd name="connsiteY1" fmla="*/ 0 h 523220"/>
              <a:gd name="connsiteX2" fmla="*/ 1150143 w 2347230"/>
              <a:gd name="connsiteY2" fmla="*/ 0 h 523220"/>
              <a:gd name="connsiteX3" fmla="*/ 1783895 w 2347230"/>
              <a:gd name="connsiteY3" fmla="*/ 0 h 523220"/>
              <a:gd name="connsiteX4" fmla="*/ 2347230 w 2347230"/>
              <a:gd name="connsiteY4" fmla="*/ 0 h 523220"/>
              <a:gd name="connsiteX5" fmla="*/ 2347230 w 2347230"/>
              <a:gd name="connsiteY5" fmla="*/ 523220 h 523220"/>
              <a:gd name="connsiteX6" fmla="*/ 1830839 w 2347230"/>
              <a:gd name="connsiteY6" fmla="*/ 523220 h 523220"/>
              <a:gd name="connsiteX7" fmla="*/ 1220560 w 2347230"/>
              <a:gd name="connsiteY7" fmla="*/ 523220 h 523220"/>
              <a:gd name="connsiteX8" fmla="*/ 633752 w 2347230"/>
              <a:gd name="connsiteY8" fmla="*/ 523220 h 523220"/>
              <a:gd name="connsiteX9" fmla="*/ 0 w 2347230"/>
              <a:gd name="connsiteY9" fmla="*/ 523220 h 523220"/>
              <a:gd name="connsiteX10" fmla="*/ 0 w 2347230"/>
              <a:gd name="connsiteY10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47230" h="523220" extrusionOk="0">
                <a:moveTo>
                  <a:pt x="0" y="0"/>
                </a:moveTo>
                <a:cubicBezTo>
                  <a:pt x="265411" y="-20986"/>
                  <a:pt x="431520" y="10405"/>
                  <a:pt x="633752" y="0"/>
                </a:cubicBezTo>
                <a:cubicBezTo>
                  <a:pt x="835984" y="-10405"/>
                  <a:pt x="1043675" y="24878"/>
                  <a:pt x="1150143" y="0"/>
                </a:cubicBezTo>
                <a:cubicBezTo>
                  <a:pt x="1256611" y="-24878"/>
                  <a:pt x="1638840" y="-4222"/>
                  <a:pt x="1783895" y="0"/>
                </a:cubicBezTo>
                <a:cubicBezTo>
                  <a:pt x="1928950" y="4222"/>
                  <a:pt x="2215955" y="-9356"/>
                  <a:pt x="2347230" y="0"/>
                </a:cubicBezTo>
                <a:cubicBezTo>
                  <a:pt x="2328762" y="130124"/>
                  <a:pt x="2325226" y="319763"/>
                  <a:pt x="2347230" y="523220"/>
                </a:cubicBezTo>
                <a:cubicBezTo>
                  <a:pt x="2133204" y="500960"/>
                  <a:pt x="2057747" y="539163"/>
                  <a:pt x="1830839" y="523220"/>
                </a:cubicBezTo>
                <a:cubicBezTo>
                  <a:pt x="1603931" y="507277"/>
                  <a:pt x="1463787" y="518366"/>
                  <a:pt x="1220560" y="523220"/>
                </a:cubicBezTo>
                <a:cubicBezTo>
                  <a:pt x="977333" y="528074"/>
                  <a:pt x="759231" y="501235"/>
                  <a:pt x="633752" y="523220"/>
                </a:cubicBezTo>
                <a:cubicBezTo>
                  <a:pt x="508273" y="545205"/>
                  <a:pt x="185656" y="516035"/>
                  <a:pt x="0" y="523220"/>
                </a:cubicBezTo>
                <a:cubicBezTo>
                  <a:pt x="9771" y="306824"/>
                  <a:pt x="6803" y="20700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4817C"/>
            </a:solidFill>
            <a:extLst>
              <a:ext uri="{C807C97D-BFC1-408E-A445-0C87EB9F89A2}">
                <ask:lineSketchStyleProps xmlns:ask="http://schemas.microsoft.com/office/drawing/2018/sketchyshapes" sd="3193404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رقم الوحدة ؟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37AC5572-48A3-64C1-DCA0-D2BF1AF6A395}"/>
              </a:ext>
            </a:extLst>
          </p:cNvPr>
          <p:cNvSpPr/>
          <p:nvPr/>
        </p:nvSpPr>
        <p:spPr>
          <a:xfrm>
            <a:off x="4044763" y="539405"/>
            <a:ext cx="1509162" cy="545201"/>
          </a:xfrm>
          <a:custGeom>
            <a:avLst/>
            <a:gdLst>
              <a:gd name="connsiteX0" fmla="*/ 0 w 1509162"/>
              <a:gd name="connsiteY0" fmla="*/ 0 h 545201"/>
              <a:gd name="connsiteX1" fmla="*/ 472871 w 1509162"/>
              <a:gd name="connsiteY1" fmla="*/ 0 h 545201"/>
              <a:gd name="connsiteX2" fmla="*/ 960833 w 1509162"/>
              <a:gd name="connsiteY2" fmla="*/ 0 h 545201"/>
              <a:gd name="connsiteX3" fmla="*/ 1509162 w 1509162"/>
              <a:gd name="connsiteY3" fmla="*/ 0 h 545201"/>
              <a:gd name="connsiteX4" fmla="*/ 1509162 w 1509162"/>
              <a:gd name="connsiteY4" fmla="*/ 545201 h 545201"/>
              <a:gd name="connsiteX5" fmla="*/ 1051383 w 1509162"/>
              <a:gd name="connsiteY5" fmla="*/ 545201 h 545201"/>
              <a:gd name="connsiteX6" fmla="*/ 578512 w 1509162"/>
              <a:gd name="connsiteY6" fmla="*/ 545201 h 545201"/>
              <a:gd name="connsiteX7" fmla="*/ 0 w 1509162"/>
              <a:gd name="connsiteY7" fmla="*/ 545201 h 545201"/>
              <a:gd name="connsiteX8" fmla="*/ 0 w 1509162"/>
              <a:gd name="connsiteY8" fmla="*/ 0 h 54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9162" h="545201" extrusionOk="0">
                <a:moveTo>
                  <a:pt x="0" y="0"/>
                </a:moveTo>
                <a:cubicBezTo>
                  <a:pt x="102954" y="-5286"/>
                  <a:pt x="236651" y="3206"/>
                  <a:pt x="472871" y="0"/>
                </a:cubicBezTo>
                <a:cubicBezTo>
                  <a:pt x="709091" y="-3206"/>
                  <a:pt x="754693" y="39588"/>
                  <a:pt x="960833" y="0"/>
                </a:cubicBezTo>
                <a:cubicBezTo>
                  <a:pt x="1166973" y="-39588"/>
                  <a:pt x="1368791" y="1405"/>
                  <a:pt x="1509162" y="0"/>
                </a:cubicBezTo>
                <a:cubicBezTo>
                  <a:pt x="1519055" y="168424"/>
                  <a:pt x="1459095" y="397004"/>
                  <a:pt x="1509162" y="545201"/>
                </a:cubicBezTo>
                <a:cubicBezTo>
                  <a:pt x="1338068" y="561331"/>
                  <a:pt x="1268176" y="497031"/>
                  <a:pt x="1051383" y="545201"/>
                </a:cubicBezTo>
                <a:cubicBezTo>
                  <a:pt x="834590" y="593371"/>
                  <a:pt x="717616" y="511125"/>
                  <a:pt x="578512" y="545201"/>
                </a:cubicBezTo>
                <a:cubicBezTo>
                  <a:pt x="439408" y="579277"/>
                  <a:pt x="151668" y="490223"/>
                  <a:pt x="0" y="545201"/>
                </a:cubicBezTo>
                <a:cubicBezTo>
                  <a:pt x="-30343" y="376530"/>
                  <a:pt x="35204" y="21196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199284421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E1DA0FFD-37E4-F2C7-F242-7368E9069273}"/>
              </a:ext>
            </a:extLst>
          </p:cNvPr>
          <p:cNvSpPr/>
          <p:nvPr/>
        </p:nvSpPr>
        <p:spPr>
          <a:xfrm>
            <a:off x="4044763" y="1115267"/>
            <a:ext cx="1509162" cy="1451704"/>
          </a:xfrm>
          <a:custGeom>
            <a:avLst/>
            <a:gdLst>
              <a:gd name="connsiteX0" fmla="*/ 0 w 1509162"/>
              <a:gd name="connsiteY0" fmla="*/ 0 h 1451704"/>
              <a:gd name="connsiteX1" fmla="*/ 503054 w 1509162"/>
              <a:gd name="connsiteY1" fmla="*/ 0 h 1451704"/>
              <a:gd name="connsiteX2" fmla="*/ 1006108 w 1509162"/>
              <a:gd name="connsiteY2" fmla="*/ 0 h 1451704"/>
              <a:gd name="connsiteX3" fmla="*/ 1509162 w 1509162"/>
              <a:gd name="connsiteY3" fmla="*/ 0 h 1451704"/>
              <a:gd name="connsiteX4" fmla="*/ 1509162 w 1509162"/>
              <a:gd name="connsiteY4" fmla="*/ 440350 h 1451704"/>
              <a:gd name="connsiteX5" fmla="*/ 1509162 w 1509162"/>
              <a:gd name="connsiteY5" fmla="*/ 909735 h 1451704"/>
              <a:gd name="connsiteX6" fmla="*/ 1509162 w 1509162"/>
              <a:gd name="connsiteY6" fmla="*/ 1451704 h 1451704"/>
              <a:gd name="connsiteX7" fmla="*/ 1051383 w 1509162"/>
              <a:gd name="connsiteY7" fmla="*/ 1451704 h 1451704"/>
              <a:gd name="connsiteX8" fmla="*/ 533237 w 1509162"/>
              <a:gd name="connsiteY8" fmla="*/ 1451704 h 1451704"/>
              <a:gd name="connsiteX9" fmla="*/ 0 w 1509162"/>
              <a:gd name="connsiteY9" fmla="*/ 1451704 h 1451704"/>
              <a:gd name="connsiteX10" fmla="*/ 0 w 1509162"/>
              <a:gd name="connsiteY10" fmla="*/ 1011354 h 1451704"/>
              <a:gd name="connsiteX11" fmla="*/ 0 w 1509162"/>
              <a:gd name="connsiteY11" fmla="*/ 571004 h 1451704"/>
              <a:gd name="connsiteX12" fmla="*/ 0 w 1509162"/>
              <a:gd name="connsiteY12" fmla="*/ 0 h 145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09162" h="1451704" extrusionOk="0">
                <a:moveTo>
                  <a:pt x="0" y="0"/>
                </a:moveTo>
                <a:cubicBezTo>
                  <a:pt x="140344" y="-26351"/>
                  <a:pt x="262109" y="4640"/>
                  <a:pt x="503054" y="0"/>
                </a:cubicBezTo>
                <a:cubicBezTo>
                  <a:pt x="743999" y="-4640"/>
                  <a:pt x="895954" y="56352"/>
                  <a:pt x="1006108" y="0"/>
                </a:cubicBezTo>
                <a:cubicBezTo>
                  <a:pt x="1116262" y="-56352"/>
                  <a:pt x="1372725" y="43323"/>
                  <a:pt x="1509162" y="0"/>
                </a:cubicBezTo>
                <a:cubicBezTo>
                  <a:pt x="1513368" y="146475"/>
                  <a:pt x="1461357" y="280312"/>
                  <a:pt x="1509162" y="440350"/>
                </a:cubicBezTo>
                <a:cubicBezTo>
                  <a:pt x="1556967" y="600388"/>
                  <a:pt x="1457597" y="708361"/>
                  <a:pt x="1509162" y="909735"/>
                </a:cubicBezTo>
                <a:cubicBezTo>
                  <a:pt x="1560727" y="1111110"/>
                  <a:pt x="1492363" y="1332590"/>
                  <a:pt x="1509162" y="1451704"/>
                </a:cubicBezTo>
                <a:cubicBezTo>
                  <a:pt x="1371038" y="1461991"/>
                  <a:pt x="1146522" y="1415516"/>
                  <a:pt x="1051383" y="1451704"/>
                </a:cubicBezTo>
                <a:cubicBezTo>
                  <a:pt x="956244" y="1487892"/>
                  <a:pt x="788071" y="1397904"/>
                  <a:pt x="533237" y="1451704"/>
                </a:cubicBezTo>
                <a:cubicBezTo>
                  <a:pt x="278403" y="1505504"/>
                  <a:pt x="257662" y="1399472"/>
                  <a:pt x="0" y="1451704"/>
                </a:cubicBezTo>
                <a:cubicBezTo>
                  <a:pt x="-16153" y="1254882"/>
                  <a:pt x="5776" y="1131179"/>
                  <a:pt x="0" y="1011354"/>
                </a:cubicBezTo>
                <a:cubicBezTo>
                  <a:pt x="-5776" y="891529"/>
                  <a:pt x="2976" y="712243"/>
                  <a:pt x="0" y="571004"/>
                </a:cubicBezTo>
                <a:cubicBezTo>
                  <a:pt x="-2976" y="429765"/>
                  <a:pt x="54312" y="18521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40541505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792EF39-1339-CD37-85F0-13C6D45C947F}"/>
              </a:ext>
            </a:extLst>
          </p:cNvPr>
          <p:cNvSpPr txBox="1"/>
          <p:nvPr/>
        </p:nvSpPr>
        <p:spPr>
          <a:xfrm>
            <a:off x="6431093" y="2793451"/>
            <a:ext cx="5398195" cy="523220"/>
          </a:xfrm>
          <a:custGeom>
            <a:avLst/>
            <a:gdLst>
              <a:gd name="connsiteX0" fmla="*/ 0 w 5398195"/>
              <a:gd name="connsiteY0" fmla="*/ 0 h 523220"/>
              <a:gd name="connsiteX1" fmla="*/ 782738 w 5398195"/>
              <a:gd name="connsiteY1" fmla="*/ 0 h 523220"/>
              <a:gd name="connsiteX2" fmla="*/ 1295567 w 5398195"/>
              <a:gd name="connsiteY2" fmla="*/ 0 h 523220"/>
              <a:gd name="connsiteX3" fmla="*/ 2078305 w 5398195"/>
              <a:gd name="connsiteY3" fmla="*/ 0 h 523220"/>
              <a:gd name="connsiteX4" fmla="*/ 2753079 w 5398195"/>
              <a:gd name="connsiteY4" fmla="*/ 0 h 523220"/>
              <a:gd name="connsiteX5" fmla="*/ 3319890 w 5398195"/>
              <a:gd name="connsiteY5" fmla="*/ 0 h 523220"/>
              <a:gd name="connsiteX6" fmla="*/ 4048646 w 5398195"/>
              <a:gd name="connsiteY6" fmla="*/ 0 h 523220"/>
              <a:gd name="connsiteX7" fmla="*/ 4561475 w 5398195"/>
              <a:gd name="connsiteY7" fmla="*/ 0 h 523220"/>
              <a:gd name="connsiteX8" fmla="*/ 5398195 w 5398195"/>
              <a:gd name="connsiteY8" fmla="*/ 0 h 523220"/>
              <a:gd name="connsiteX9" fmla="*/ 5398195 w 5398195"/>
              <a:gd name="connsiteY9" fmla="*/ 523220 h 523220"/>
              <a:gd name="connsiteX10" fmla="*/ 4669439 w 5398195"/>
              <a:gd name="connsiteY10" fmla="*/ 523220 h 523220"/>
              <a:gd name="connsiteX11" fmla="*/ 3940682 w 5398195"/>
              <a:gd name="connsiteY11" fmla="*/ 523220 h 523220"/>
              <a:gd name="connsiteX12" fmla="*/ 3373872 w 5398195"/>
              <a:gd name="connsiteY12" fmla="*/ 523220 h 523220"/>
              <a:gd name="connsiteX13" fmla="*/ 2591134 w 5398195"/>
              <a:gd name="connsiteY13" fmla="*/ 523220 h 523220"/>
              <a:gd name="connsiteX14" fmla="*/ 1970341 w 5398195"/>
              <a:gd name="connsiteY14" fmla="*/ 523220 h 523220"/>
              <a:gd name="connsiteX15" fmla="*/ 1187603 w 5398195"/>
              <a:gd name="connsiteY15" fmla="*/ 523220 h 523220"/>
              <a:gd name="connsiteX16" fmla="*/ 620792 w 5398195"/>
              <a:gd name="connsiteY16" fmla="*/ 523220 h 523220"/>
              <a:gd name="connsiteX17" fmla="*/ 0 w 5398195"/>
              <a:gd name="connsiteY17" fmla="*/ 523220 h 523220"/>
              <a:gd name="connsiteX18" fmla="*/ 0 w 5398195"/>
              <a:gd name="connsiteY1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98195" h="523220" extrusionOk="0">
                <a:moveTo>
                  <a:pt x="0" y="0"/>
                </a:moveTo>
                <a:cubicBezTo>
                  <a:pt x="285330" y="36548"/>
                  <a:pt x="424467" y="-5656"/>
                  <a:pt x="782738" y="0"/>
                </a:cubicBezTo>
                <a:cubicBezTo>
                  <a:pt x="1141009" y="5656"/>
                  <a:pt x="1129777" y="9445"/>
                  <a:pt x="1295567" y="0"/>
                </a:cubicBezTo>
                <a:cubicBezTo>
                  <a:pt x="1461357" y="-9445"/>
                  <a:pt x="1821307" y="-37465"/>
                  <a:pt x="2078305" y="0"/>
                </a:cubicBezTo>
                <a:cubicBezTo>
                  <a:pt x="2335303" y="37465"/>
                  <a:pt x="2579049" y="-13880"/>
                  <a:pt x="2753079" y="0"/>
                </a:cubicBezTo>
                <a:cubicBezTo>
                  <a:pt x="2927109" y="13880"/>
                  <a:pt x="3168123" y="-1650"/>
                  <a:pt x="3319890" y="0"/>
                </a:cubicBezTo>
                <a:cubicBezTo>
                  <a:pt x="3471657" y="1650"/>
                  <a:pt x="3801311" y="-29603"/>
                  <a:pt x="4048646" y="0"/>
                </a:cubicBezTo>
                <a:cubicBezTo>
                  <a:pt x="4295981" y="29603"/>
                  <a:pt x="4417187" y="-11312"/>
                  <a:pt x="4561475" y="0"/>
                </a:cubicBezTo>
                <a:cubicBezTo>
                  <a:pt x="4705763" y="11312"/>
                  <a:pt x="5173040" y="-40960"/>
                  <a:pt x="5398195" y="0"/>
                </a:cubicBezTo>
                <a:cubicBezTo>
                  <a:pt x="5397231" y="197719"/>
                  <a:pt x="5422089" y="315880"/>
                  <a:pt x="5398195" y="523220"/>
                </a:cubicBezTo>
                <a:cubicBezTo>
                  <a:pt x="5210508" y="488219"/>
                  <a:pt x="4917038" y="534142"/>
                  <a:pt x="4669439" y="523220"/>
                </a:cubicBezTo>
                <a:cubicBezTo>
                  <a:pt x="4421840" y="512298"/>
                  <a:pt x="4283208" y="552157"/>
                  <a:pt x="3940682" y="523220"/>
                </a:cubicBezTo>
                <a:cubicBezTo>
                  <a:pt x="3598156" y="494283"/>
                  <a:pt x="3511958" y="507988"/>
                  <a:pt x="3373872" y="523220"/>
                </a:cubicBezTo>
                <a:cubicBezTo>
                  <a:pt x="3235786" y="538453"/>
                  <a:pt x="2838756" y="504959"/>
                  <a:pt x="2591134" y="523220"/>
                </a:cubicBezTo>
                <a:cubicBezTo>
                  <a:pt x="2343512" y="541481"/>
                  <a:pt x="2164415" y="526004"/>
                  <a:pt x="1970341" y="523220"/>
                </a:cubicBezTo>
                <a:cubicBezTo>
                  <a:pt x="1776267" y="520436"/>
                  <a:pt x="1425324" y="513302"/>
                  <a:pt x="1187603" y="523220"/>
                </a:cubicBezTo>
                <a:cubicBezTo>
                  <a:pt x="949882" y="533138"/>
                  <a:pt x="785232" y="503096"/>
                  <a:pt x="620792" y="523220"/>
                </a:cubicBezTo>
                <a:cubicBezTo>
                  <a:pt x="456352" y="543344"/>
                  <a:pt x="231554" y="550023"/>
                  <a:pt x="0" y="523220"/>
                </a:cubicBezTo>
                <a:cubicBezTo>
                  <a:pt x="-18783" y="297419"/>
                  <a:pt x="-3166" y="24445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4817C"/>
            </a:solidFill>
            <a:extLst>
              <a:ext uri="{C807C97D-BFC1-408E-A445-0C87EB9F89A2}">
                <ask:lineSketchStyleProps xmlns:ask="http://schemas.microsoft.com/office/drawing/2018/sketchyshapes" sd="3193404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كم حرف في الوحدة ، واذكروا </a:t>
            </a:r>
            <a:r>
              <a:rPr kumimoji="0" lang="ar-SA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ماتعرفوا</a:t>
            </a:r>
            <a:r>
              <a:rPr kumimoji="0" lang="ar-S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؟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70F5ADD-335B-5675-6353-106CFFD1A13F}"/>
              </a:ext>
            </a:extLst>
          </p:cNvPr>
          <p:cNvSpPr txBox="1"/>
          <p:nvPr/>
        </p:nvSpPr>
        <p:spPr>
          <a:xfrm>
            <a:off x="7097486" y="4510328"/>
            <a:ext cx="4103311" cy="523220"/>
          </a:xfrm>
          <a:custGeom>
            <a:avLst/>
            <a:gdLst>
              <a:gd name="connsiteX0" fmla="*/ 0 w 4103311"/>
              <a:gd name="connsiteY0" fmla="*/ 0 h 523220"/>
              <a:gd name="connsiteX1" fmla="*/ 765951 w 4103311"/>
              <a:gd name="connsiteY1" fmla="*/ 0 h 523220"/>
              <a:gd name="connsiteX2" fmla="*/ 1326737 w 4103311"/>
              <a:gd name="connsiteY2" fmla="*/ 0 h 523220"/>
              <a:gd name="connsiteX3" fmla="*/ 2092689 w 4103311"/>
              <a:gd name="connsiteY3" fmla="*/ 0 h 523220"/>
              <a:gd name="connsiteX4" fmla="*/ 2776574 w 4103311"/>
              <a:gd name="connsiteY4" fmla="*/ 0 h 523220"/>
              <a:gd name="connsiteX5" fmla="*/ 3378393 w 4103311"/>
              <a:gd name="connsiteY5" fmla="*/ 0 h 523220"/>
              <a:gd name="connsiteX6" fmla="*/ 4103311 w 4103311"/>
              <a:gd name="connsiteY6" fmla="*/ 0 h 523220"/>
              <a:gd name="connsiteX7" fmla="*/ 4103311 w 4103311"/>
              <a:gd name="connsiteY7" fmla="*/ 523220 h 523220"/>
              <a:gd name="connsiteX8" fmla="*/ 3378393 w 4103311"/>
              <a:gd name="connsiteY8" fmla="*/ 523220 h 523220"/>
              <a:gd name="connsiteX9" fmla="*/ 2612441 w 4103311"/>
              <a:gd name="connsiteY9" fmla="*/ 523220 h 523220"/>
              <a:gd name="connsiteX10" fmla="*/ 2010622 w 4103311"/>
              <a:gd name="connsiteY10" fmla="*/ 523220 h 523220"/>
              <a:gd name="connsiteX11" fmla="*/ 1285704 w 4103311"/>
              <a:gd name="connsiteY11" fmla="*/ 523220 h 523220"/>
              <a:gd name="connsiteX12" fmla="*/ 683885 w 4103311"/>
              <a:gd name="connsiteY12" fmla="*/ 523220 h 523220"/>
              <a:gd name="connsiteX13" fmla="*/ 0 w 4103311"/>
              <a:gd name="connsiteY13" fmla="*/ 523220 h 523220"/>
              <a:gd name="connsiteX14" fmla="*/ 0 w 410331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03311" h="523220" extrusionOk="0">
                <a:moveTo>
                  <a:pt x="0" y="0"/>
                </a:moveTo>
                <a:cubicBezTo>
                  <a:pt x="169653" y="13794"/>
                  <a:pt x="476725" y="-34993"/>
                  <a:pt x="765951" y="0"/>
                </a:cubicBezTo>
                <a:cubicBezTo>
                  <a:pt x="1055177" y="34993"/>
                  <a:pt x="1159727" y="-16817"/>
                  <a:pt x="1326737" y="0"/>
                </a:cubicBezTo>
                <a:cubicBezTo>
                  <a:pt x="1493747" y="16817"/>
                  <a:pt x="1861453" y="-3986"/>
                  <a:pt x="2092689" y="0"/>
                </a:cubicBezTo>
                <a:cubicBezTo>
                  <a:pt x="2323925" y="3986"/>
                  <a:pt x="2639394" y="20583"/>
                  <a:pt x="2776574" y="0"/>
                </a:cubicBezTo>
                <a:cubicBezTo>
                  <a:pt x="2913755" y="-20583"/>
                  <a:pt x="3107003" y="-2032"/>
                  <a:pt x="3378393" y="0"/>
                </a:cubicBezTo>
                <a:cubicBezTo>
                  <a:pt x="3649783" y="2032"/>
                  <a:pt x="3937435" y="28919"/>
                  <a:pt x="4103311" y="0"/>
                </a:cubicBezTo>
                <a:cubicBezTo>
                  <a:pt x="4101781" y="156244"/>
                  <a:pt x="4098420" y="295223"/>
                  <a:pt x="4103311" y="523220"/>
                </a:cubicBezTo>
                <a:cubicBezTo>
                  <a:pt x="3799090" y="557946"/>
                  <a:pt x="3571607" y="552003"/>
                  <a:pt x="3378393" y="523220"/>
                </a:cubicBezTo>
                <a:cubicBezTo>
                  <a:pt x="3185179" y="494437"/>
                  <a:pt x="2972684" y="531954"/>
                  <a:pt x="2612441" y="523220"/>
                </a:cubicBezTo>
                <a:cubicBezTo>
                  <a:pt x="2252198" y="514486"/>
                  <a:pt x="2286594" y="501475"/>
                  <a:pt x="2010622" y="523220"/>
                </a:cubicBezTo>
                <a:cubicBezTo>
                  <a:pt x="1734650" y="544965"/>
                  <a:pt x="1479371" y="522628"/>
                  <a:pt x="1285704" y="523220"/>
                </a:cubicBezTo>
                <a:cubicBezTo>
                  <a:pt x="1092037" y="523812"/>
                  <a:pt x="848290" y="513015"/>
                  <a:pt x="683885" y="523220"/>
                </a:cubicBezTo>
                <a:cubicBezTo>
                  <a:pt x="519480" y="533425"/>
                  <a:pt x="151134" y="556543"/>
                  <a:pt x="0" y="523220"/>
                </a:cubicBezTo>
                <a:cubicBezTo>
                  <a:pt x="-4487" y="330714"/>
                  <a:pt x="-2695" y="16552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4817C"/>
            </a:solidFill>
            <a:extLst>
              <a:ext uri="{C807C97D-BFC1-408E-A445-0C87EB9F89A2}">
                <ask:lineSketchStyleProps xmlns:ask="http://schemas.microsoft.com/office/drawing/2018/sketchyshapes" sd="3193404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موضوعها    : مدرستي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3AEB2BA-8BF2-4761-8E84-5C6F2AF96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754" y="225083"/>
            <a:ext cx="4900246" cy="528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33" grpId="0" animBg="1"/>
      <p:bldP spid="19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0" y="6141492"/>
            <a:ext cx="12192000" cy="716507"/>
          </a:xfrm>
          <a:prstGeom prst="rect">
            <a:avLst/>
          </a:prstGeom>
          <a:solidFill>
            <a:srgbClr val="C9DA2A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0"/>
            <a:ext cx="846161" cy="71650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ECB5DED-5D5C-9371-0936-92FAC0102739}"/>
              </a:ext>
            </a:extLst>
          </p:cNvPr>
          <p:cNvSpPr/>
          <p:nvPr/>
        </p:nvSpPr>
        <p:spPr>
          <a:xfrm>
            <a:off x="583291" y="1211294"/>
            <a:ext cx="617038" cy="459030"/>
          </a:xfrm>
          <a:prstGeom prst="ellipse">
            <a:avLst/>
          </a:prstGeom>
          <a:solidFill>
            <a:srgbClr val="6095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48176" y="2104011"/>
            <a:ext cx="659926" cy="607326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398175" y="4616368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63372" y="3782285"/>
            <a:ext cx="659926" cy="607326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D83027-DF6D-0EBE-9C04-8ED5EBEBF350}"/>
              </a:ext>
            </a:extLst>
          </p:cNvPr>
          <p:cNvSpPr/>
          <p:nvPr/>
        </p:nvSpPr>
        <p:spPr>
          <a:xfrm>
            <a:off x="426323" y="2943354"/>
            <a:ext cx="493635" cy="485646"/>
          </a:xfrm>
          <a:prstGeom prst="ellipse">
            <a:avLst/>
          </a:prstGeom>
          <a:solidFill>
            <a:srgbClr val="FF9D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-7294" y="5336114"/>
            <a:ext cx="724217" cy="716507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25667-0D86-CCF7-BCB8-10F59732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98" y="71425"/>
            <a:ext cx="5177075" cy="740581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D3432F66-906B-2BD8-1180-76B661277C28}"/>
              </a:ext>
            </a:extLst>
          </p:cNvPr>
          <p:cNvCxnSpPr>
            <a:cxnSpLocks/>
          </p:cNvCxnSpPr>
          <p:nvPr/>
        </p:nvCxnSpPr>
        <p:spPr>
          <a:xfrm flipH="1" flipV="1">
            <a:off x="6849879" y="1011441"/>
            <a:ext cx="5342121" cy="12141"/>
          </a:xfrm>
          <a:prstGeom prst="line">
            <a:avLst/>
          </a:prstGeom>
          <a:ln w="38100">
            <a:solidFill>
              <a:srgbClr val="C9D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178156A9-B83B-D7A5-7DCB-B670D0AD2CD6}"/>
              </a:ext>
            </a:extLst>
          </p:cNvPr>
          <p:cNvSpPr/>
          <p:nvPr/>
        </p:nvSpPr>
        <p:spPr>
          <a:xfrm>
            <a:off x="6629021" y="781928"/>
            <a:ext cx="441716" cy="459027"/>
          </a:xfrm>
          <a:prstGeom prst="star7">
            <a:avLst/>
          </a:prstGeom>
          <a:solidFill>
            <a:srgbClr val="C9DA2A"/>
          </a:solidFill>
          <a:ln>
            <a:solidFill>
              <a:srgbClr val="C9DA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مستدير الزوايا 27">
            <a:extLst>
              <a:ext uri="{FF2B5EF4-FFF2-40B4-BE49-F238E27FC236}">
                <a16:creationId xmlns:a16="http://schemas.microsoft.com/office/drawing/2014/main" id="{8C0E65AB-A780-F81D-F2C6-F773C44112CE}"/>
              </a:ext>
            </a:extLst>
          </p:cNvPr>
          <p:cNvSpPr/>
          <p:nvPr/>
        </p:nvSpPr>
        <p:spPr>
          <a:xfrm>
            <a:off x="7968343" y="1793232"/>
            <a:ext cx="3511601" cy="486942"/>
          </a:xfrm>
          <a:prstGeom prst="roundRect">
            <a:avLst/>
          </a:prstGeom>
          <a:noFill/>
          <a:ln w="19050"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ysClr val="windowText" lastClr="000000"/>
                </a:solidFill>
              </a:rPr>
              <a:t>استراتيجية من أنا ؟</a:t>
            </a:r>
          </a:p>
        </p:txBody>
      </p:sp>
      <p:sp>
        <p:nvSpPr>
          <p:cNvPr id="23" name="مستطيل مستدير الزوايا 37">
            <a:extLst>
              <a:ext uri="{FF2B5EF4-FFF2-40B4-BE49-F238E27FC236}">
                <a16:creationId xmlns:a16="http://schemas.microsoft.com/office/drawing/2014/main" id="{983AEC22-6BF8-90C1-D048-ECCEF4FC202C}"/>
              </a:ext>
            </a:extLst>
          </p:cNvPr>
          <p:cNvSpPr/>
          <p:nvPr/>
        </p:nvSpPr>
        <p:spPr>
          <a:xfrm>
            <a:off x="6972263" y="2810315"/>
            <a:ext cx="3729315" cy="486942"/>
          </a:xfrm>
          <a:prstGeom prst="roundRect">
            <a:avLst/>
          </a:prstGeom>
          <a:noFill/>
          <a:ln w="19050"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ysClr val="windowText" lastClr="000000"/>
                </a:solidFill>
              </a:rPr>
              <a:t>مشهد تمثيلي </a:t>
            </a:r>
          </a:p>
        </p:txBody>
      </p:sp>
      <p:sp>
        <p:nvSpPr>
          <p:cNvPr id="24" name="مستطيل مستدير الزوايا 38">
            <a:extLst>
              <a:ext uri="{FF2B5EF4-FFF2-40B4-BE49-F238E27FC236}">
                <a16:creationId xmlns:a16="http://schemas.microsoft.com/office/drawing/2014/main" id="{77C1359C-3B46-275B-C126-16BE8724114C}"/>
              </a:ext>
            </a:extLst>
          </p:cNvPr>
          <p:cNvSpPr/>
          <p:nvPr/>
        </p:nvSpPr>
        <p:spPr>
          <a:xfrm>
            <a:off x="6351685" y="3969875"/>
            <a:ext cx="3511601" cy="486942"/>
          </a:xfrm>
          <a:prstGeom prst="roundRect">
            <a:avLst/>
          </a:prstGeom>
          <a:noFill/>
          <a:ln w="19050"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ysClr val="windowText" lastClr="000000"/>
                </a:solidFill>
              </a:rPr>
              <a:t>الطالبة غيداء </a:t>
            </a:r>
            <a:r>
              <a:rPr lang="ar-SA" sz="2800" dirty="0" err="1">
                <a:solidFill>
                  <a:sysClr val="windowText" lastClr="000000"/>
                </a:solidFill>
              </a:rPr>
              <a:t>العجلاني</a:t>
            </a:r>
            <a:r>
              <a:rPr lang="ar-SA" sz="2800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14F49C5F-FB30-2D8F-D7C1-A4DAC11BB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321" l="9980" r="89817">
                        <a14:foregroundMark x1="53564" y1="14107" x2="56823" y2="25179"/>
                        <a14:foregroundMark x1="14460" y1="28214" x2="16293" y2="30536"/>
                        <a14:foregroundMark x1="41344" y1="92321" x2="48880" y2="92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1199">
            <a:off x="1981357" y="1891390"/>
            <a:ext cx="3604267" cy="367786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AF8F522-9BB0-4EA4-BC38-FCB399FFB4ED}"/>
              </a:ext>
            </a:extLst>
          </p:cNvPr>
          <p:cNvSpPr txBox="1"/>
          <p:nvPr/>
        </p:nvSpPr>
        <p:spPr>
          <a:xfrm>
            <a:off x="354814" y="-31097"/>
            <a:ext cx="436098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9600" dirty="0">
                <a:solidFill>
                  <a:srgbClr val="FF0000"/>
                </a:solidFill>
              </a:rPr>
              <a:t>ص</a:t>
            </a:r>
          </a:p>
        </p:txBody>
      </p:sp>
    </p:spTree>
    <p:extLst>
      <p:ext uri="{BB962C8B-B14F-4D97-AF65-F5344CB8AC3E}">
        <p14:creationId xmlns:p14="http://schemas.microsoft.com/office/powerpoint/2010/main" val="322252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0" y="6141492"/>
            <a:ext cx="12192000" cy="716507"/>
          </a:xfrm>
          <a:prstGeom prst="rect">
            <a:avLst/>
          </a:prstGeom>
          <a:solidFill>
            <a:srgbClr val="C9DA2A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0"/>
            <a:ext cx="846161" cy="71650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ECB5DED-5D5C-9371-0936-92FAC0102739}"/>
              </a:ext>
            </a:extLst>
          </p:cNvPr>
          <p:cNvSpPr/>
          <p:nvPr/>
        </p:nvSpPr>
        <p:spPr>
          <a:xfrm>
            <a:off x="310216" y="1219827"/>
            <a:ext cx="659926" cy="607326"/>
          </a:xfrm>
          <a:prstGeom prst="ellipse">
            <a:avLst/>
          </a:prstGeom>
          <a:solidFill>
            <a:srgbClr val="6095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48176" y="2104011"/>
            <a:ext cx="659926" cy="607326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398175" y="4616368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63372" y="3782285"/>
            <a:ext cx="659926" cy="607326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D83027-DF6D-0EBE-9C04-8ED5EBEBF350}"/>
              </a:ext>
            </a:extLst>
          </p:cNvPr>
          <p:cNvSpPr/>
          <p:nvPr/>
        </p:nvSpPr>
        <p:spPr>
          <a:xfrm>
            <a:off x="506591" y="2943354"/>
            <a:ext cx="420663" cy="459030"/>
          </a:xfrm>
          <a:prstGeom prst="ellipse">
            <a:avLst/>
          </a:prstGeom>
          <a:solidFill>
            <a:srgbClr val="FF9D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-7294" y="5336114"/>
            <a:ext cx="724217" cy="716507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25667-0D86-CCF7-BCB8-10F597328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398" y="71425"/>
            <a:ext cx="5177075" cy="740581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D3432F66-906B-2BD8-1180-76B661277C28}"/>
              </a:ext>
            </a:extLst>
          </p:cNvPr>
          <p:cNvCxnSpPr>
            <a:cxnSpLocks/>
          </p:cNvCxnSpPr>
          <p:nvPr/>
        </p:nvCxnSpPr>
        <p:spPr>
          <a:xfrm flipH="1" flipV="1">
            <a:off x="6849879" y="1011441"/>
            <a:ext cx="5342121" cy="12141"/>
          </a:xfrm>
          <a:prstGeom prst="line">
            <a:avLst/>
          </a:prstGeom>
          <a:ln w="38100">
            <a:solidFill>
              <a:srgbClr val="C9D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178156A9-B83B-D7A5-7DCB-B670D0AD2CD6}"/>
              </a:ext>
            </a:extLst>
          </p:cNvPr>
          <p:cNvSpPr/>
          <p:nvPr/>
        </p:nvSpPr>
        <p:spPr>
          <a:xfrm>
            <a:off x="6629021" y="781928"/>
            <a:ext cx="441716" cy="459027"/>
          </a:xfrm>
          <a:prstGeom prst="star7">
            <a:avLst/>
          </a:prstGeom>
          <a:solidFill>
            <a:srgbClr val="C9DA2A"/>
          </a:solidFill>
          <a:ln>
            <a:solidFill>
              <a:srgbClr val="C9DA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WhatsApp Video 2023-10-08 at 2.56.26 PM">
            <a:hlinkClick r:id="" action="ppaction://media"/>
            <a:extLst>
              <a:ext uri="{FF2B5EF4-FFF2-40B4-BE49-F238E27FC236}">
                <a16:creationId xmlns:a16="http://schemas.microsoft.com/office/drawing/2014/main" id="{3F6F0AD2-6F43-40EB-A0A0-C886E72414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4566" y="1325935"/>
            <a:ext cx="10016197" cy="42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0" y="6141492"/>
            <a:ext cx="12192000" cy="716507"/>
          </a:xfrm>
          <a:prstGeom prst="rect">
            <a:avLst/>
          </a:prstGeom>
          <a:solidFill>
            <a:srgbClr val="C9DA2A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0"/>
            <a:ext cx="846161" cy="71650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ECB5DED-5D5C-9371-0936-92FAC0102739}"/>
              </a:ext>
            </a:extLst>
          </p:cNvPr>
          <p:cNvSpPr/>
          <p:nvPr/>
        </p:nvSpPr>
        <p:spPr>
          <a:xfrm>
            <a:off x="583291" y="1211294"/>
            <a:ext cx="617038" cy="459030"/>
          </a:xfrm>
          <a:prstGeom prst="ellipse">
            <a:avLst/>
          </a:prstGeom>
          <a:solidFill>
            <a:srgbClr val="6095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48176" y="2104011"/>
            <a:ext cx="659926" cy="607326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398175" y="4616368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63372" y="3782285"/>
            <a:ext cx="659926" cy="607326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D83027-DF6D-0EBE-9C04-8ED5EBEBF350}"/>
              </a:ext>
            </a:extLst>
          </p:cNvPr>
          <p:cNvSpPr/>
          <p:nvPr/>
        </p:nvSpPr>
        <p:spPr>
          <a:xfrm>
            <a:off x="426323" y="2943354"/>
            <a:ext cx="493635" cy="485646"/>
          </a:xfrm>
          <a:prstGeom prst="ellipse">
            <a:avLst/>
          </a:prstGeom>
          <a:solidFill>
            <a:srgbClr val="FF9D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-7294" y="5336114"/>
            <a:ext cx="724217" cy="716507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25667-0D86-CCF7-BCB8-10F597328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398" y="71425"/>
            <a:ext cx="5177075" cy="740581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D3432F66-906B-2BD8-1180-76B661277C28}"/>
              </a:ext>
            </a:extLst>
          </p:cNvPr>
          <p:cNvCxnSpPr>
            <a:cxnSpLocks/>
          </p:cNvCxnSpPr>
          <p:nvPr/>
        </p:nvCxnSpPr>
        <p:spPr>
          <a:xfrm flipH="1" flipV="1">
            <a:off x="6849879" y="1011441"/>
            <a:ext cx="5342121" cy="12141"/>
          </a:xfrm>
          <a:prstGeom prst="line">
            <a:avLst/>
          </a:prstGeom>
          <a:ln w="38100">
            <a:solidFill>
              <a:srgbClr val="C9D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178156A9-B83B-D7A5-7DCB-B670D0AD2CD6}"/>
              </a:ext>
            </a:extLst>
          </p:cNvPr>
          <p:cNvSpPr/>
          <p:nvPr/>
        </p:nvSpPr>
        <p:spPr>
          <a:xfrm>
            <a:off x="6629021" y="781928"/>
            <a:ext cx="441716" cy="459027"/>
          </a:xfrm>
          <a:prstGeom prst="star7">
            <a:avLst/>
          </a:prstGeom>
          <a:solidFill>
            <a:srgbClr val="C9DA2A"/>
          </a:solidFill>
          <a:ln>
            <a:solidFill>
              <a:srgbClr val="C9DA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E047E9ED-A750-1383-0D8E-DAE5E82B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6" b="92941" l="2717" r="99049">
                        <a14:foregroundMark x1="60326" y1="28235" x2="57745" y2="44353"/>
                        <a14:foregroundMark x1="39402" y1="29529" x2="31793" y2="41294"/>
                        <a14:foregroundMark x1="20245" y1="71412" x2="16440" y2="80235"/>
                        <a14:foregroundMark x1="6658" y1="84941" x2="76087" y2="84118"/>
                        <a14:foregroundMark x1="63723" y1="62471" x2="76495" y2="89176"/>
                        <a14:foregroundMark x1="60734" y1="65412" x2="49864" y2="88706"/>
                        <a14:foregroundMark x1="41168" y1="68000" x2="39674" y2="84941"/>
                        <a14:foregroundMark x1="11549" y1="80706" x2="40489" y2="82000"/>
                        <a14:foregroundMark x1="34511" y1="85765" x2="83288" y2="78941"/>
                        <a14:foregroundMark x1="73505" y1="67529" x2="82201" y2="79412"/>
                        <a14:foregroundMark x1="88179" y1="84471" x2="80978" y2="82824"/>
                        <a14:foregroundMark x1="17527" y1="76000" x2="29891" y2="80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04" y="3429000"/>
            <a:ext cx="3383721" cy="3002434"/>
          </a:xfrm>
          <a:prstGeom prst="rect">
            <a:avLst/>
          </a:prstGeom>
        </p:spPr>
      </p:pic>
      <p:pic>
        <p:nvPicPr>
          <p:cNvPr id="2" name="WhatsApp Video 2023-10-08 at 2.56.39 PM">
            <a:hlinkClick r:id="" action="ppaction://media"/>
            <a:extLst>
              <a:ext uri="{FF2B5EF4-FFF2-40B4-BE49-F238E27FC236}">
                <a16:creationId xmlns:a16="http://schemas.microsoft.com/office/drawing/2014/main" id="{60F2CD78-48F1-4BBC-8D09-539AEF7CE7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0329" y="1084281"/>
            <a:ext cx="7181627" cy="460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8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4E420F2-3B43-9967-1986-C6332A833A35}"/>
              </a:ext>
            </a:extLst>
          </p:cNvPr>
          <p:cNvSpPr/>
          <p:nvPr/>
        </p:nvSpPr>
        <p:spPr>
          <a:xfrm>
            <a:off x="0" y="6141492"/>
            <a:ext cx="12192000" cy="716507"/>
          </a:xfrm>
          <a:prstGeom prst="rect">
            <a:avLst/>
          </a:prstGeom>
          <a:solidFill>
            <a:srgbClr val="C9DA2A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AFE9FDE-CCF8-AC48-3AF2-3794DE985754}"/>
              </a:ext>
            </a:extLst>
          </p:cNvPr>
          <p:cNvSpPr/>
          <p:nvPr/>
        </p:nvSpPr>
        <p:spPr>
          <a:xfrm>
            <a:off x="14500" y="61100"/>
            <a:ext cx="846161" cy="71650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ECB5DED-5D5C-9371-0936-92FAC0102739}"/>
              </a:ext>
            </a:extLst>
          </p:cNvPr>
          <p:cNvSpPr/>
          <p:nvPr/>
        </p:nvSpPr>
        <p:spPr>
          <a:xfrm>
            <a:off x="239510" y="1240955"/>
            <a:ext cx="550445" cy="586198"/>
          </a:xfrm>
          <a:prstGeom prst="ellipse">
            <a:avLst/>
          </a:prstGeom>
          <a:solidFill>
            <a:srgbClr val="6095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B820064-1771-D02D-E1F9-0B471FBF76AD}"/>
              </a:ext>
            </a:extLst>
          </p:cNvPr>
          <p:cNvSpPr/>
          <p:nvPr/>
        </p:nvSpPr>
        <p:spPr>
          <a:xfrm>
            <a:off x="48176" y="2104011"/>
            <a:ext cx="659926" cy="607326"/>
          </a:xfrm>
          <a:prstGeom prst="ellipse">
            <a:avLst/>
          </a:prstGeom>
          <a:solidFill>
            <a:srgbClr val="0758F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E5209CA-D541-0496-5A2B-5BA0EBE85322}"/>
              </a:ext>
            </a:extLst>
          </p:cNvPr>
          <p:cNvSpPr/>
          <p:nvPr/>
        </p:nvSpPr>
        <p:spPr>
          <a:xfrm>
            <a:off x="398175" y="4616368"/>
            <a:ext cx="493635" cy="459030"/>
          </a:xfrm>
          <a:prstGeom prst="ellipse">
            <a:avLst/>
          </a:prstGeom>
          <a:solidFill>
            <a:srgbClr val="A610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19F7CE-02EA-FF36-216E-0AF88663DAA0}"/>
              </a:ext>
            </a:extLst>
          </p:cNvPr>
          <p:cNvSpPr/>
          <p:nvPr/>
        </p:nvSpPr>
        <p:spPr>
          <a:xfrm>
            <a:off x="63372" y="3782285"/>
            <a:ext cx="659926" cy="607326"/>
          </a:xfrm>
          <a:prstGeom prst="ellipse">
            <a:avLst/>
          </a:prstGeom>
          <a:solidFill>
            <a:srgbClr val="FBCFA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D83027-DF6D-0EBE-9C04-8ED5EBEBF350}"/>
              </a:ext>
            </a:extLst>
          </p:cNvPr>
          <p:cNvSpPr/>
          <p:nvPr/>
        </p:nvSpPr>
        <p:spPr>
          <a:xfrm>
            <a:off x="506591" y="2943354"/>
            <a:ext cx="420663" cy="459030"/>
          </a:xfrm>
          <a:prstGeom prst="ellipse">
            <a:avLst/>
          </a:prstGeom>
          <a:solidFill>
            <a:srgbClr val="FF9D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1552943-8996-6AFC-F8C2-309CCBFF2727}"/>
              </a:ext>
            </a:extLst>
          </p:cNvPr>
          <p:cNvSpPr/>
          <p:nvPr/>
        </p:nvSpPr>
        <p:spPr>
          <a:xfrm>
            <a:off x="-7294" y="5336114"/>
            <a:ext cx="724217" cy="716507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25667-0D86-CCF7-BCB8-10F59732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98" y="71425"/>
            <a:ext cx="5177075" cy="740581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D3432F66-906B-2BD8-1180-76B661277C28}"/>
              </a:ext>
            </a:extLst>
          </p:cNvPr>
          <p:cNvCxnSpPr>
            <a:cxnSpLocks/>
          </p:cNvCxnSpPr>
          <p:nvPr/>
        </p:nvCxnSpPr>
        <p:spPr>
          <a:xfrm flipH="1" flipV="1">
            <a:off x="6849879" y="1011441"/>
            <a:ext cx="5342121" cy="12141"/>
          </a:xfrm>
          <a:prstGeom prst="line">
            <a:avLst/>
          </a:prstGeom>
          <a:ln w="38100">
            <a:solidFill>
              <a:srgbClr val="C9D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178156A9-B83B-D7A5-7DCB-B670D0AD2CD6}"/>
              </a:ext>
            </a:extLst>
          </p:cNvPr>
          <p:cNvSpPr/>
          <p:nvPr/>
        </p:nvSpPr>
        <p:spPr>
          <a:xfrm>
            <a:off x="6629021" y="781928"/>
            <a:ext cx="441716" cy="459027"/>
          </a:xfrm>
          <a:prstGeom prst="star7">
            <a:avLst/>
          </a:prstGeom>
          <a:solidFill>
            <a:srgbClr val="C9DA2A"/>
          </a:solidFill>
          <a:ln>
            <a:solidFill>
              <a:srgbClr val="C9DA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مستدير الزوايا 17">
            <a:extLst>
              <a:ext uri="{FF2B5EF4-FFF2-40B4-BE49-F238E27FC236}">
                <a16:creationId xmlns:a16="http://schemas.microsoft.com/office/drawing/2014/main" id="{C28E4B8C-F341-D705-6784-C8E16C9CE7C6}"/>
              </a:ext>
            </a:extLst>
          </p:cNvPr>
          <p:cNvSpPr/>
          <p:nvPr/>
        </p:nvSpPr>
        <p:spPr>
          <a:xfrm>
            <a:off x="8331858" y="1395758"/>
            <a:ext cx="2378162" cy="634036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لنتدرب بالسبورة الخارجية :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CAB0883-6C19-74F7-A30F-7F42D7CEB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929" y1="25098" x2="53804" y2="48765"/>
                        <a14:foregroundMark x1="61957" y1="24577" x2="59375" y2="38101"/>
                        <a14:foregroundMark x1="38995" y1="29259" x2="48234" y2="49415"/>
                        <a14:foregroundMark x1="5707" y1="5592" x2="10598" y2="71261"/>
                        <a14:foregroundMark x1="8696" y1="62939" x2="8696" y2="74772"/>
                        <a14:foregroundMark x1="6929" y1="62419" x2="6929" y2="67750"/>
                        <a14:foregroundMark x1="1902" y1="39272" x2="2582" y2="44083"/>
                        <a14:foregroundMark x1="2582" y1="44083" x2="16712" y2="41743"/>
                        <a14:foregroundMark x1="37228" y1="27438" x2="37228" y2="45774"/>
                        <a14:foregroundMark x1="96467" y1="19766" x2="73641" y2="37581"/>
                        <a14:foregroundMark x1="91576" y1="19766" x2="81658" y2="24577"/>
                        <a14:foregroundMark x1="50815" y1="65930" x2="54484" y2="77243"/>
                        <a14:foregroundMark x1="60054" y1="74252" x2="72418" y2="81274"/>
                        <a14:foregroundMark x1="48913" y1="81274" x2="69293" y2="85436"/>
                        <a14:foregroundMark x1="74321" y1="79584" x2="68071" y2="87776"/>
                        <a14:foregroundMark x1="47011" y1="80104" x2="66848" y2="86086"/>
                        <a14:foregroundMark x1="35870" y1="75423" x2="35870" y2="93758"/>
                        <a14:foregroundMark x1="33424" y1="74772" x2="30978" y2="83745"/>
                        <a14:foregroundMark x1="39674" y1="68270" x2="38451" y2="89077"/>
                        <a14:foregroundMark x1="29076" y1="84265" x2="30978" y2="91938"/>
                        <a14:foregroundMark x1="42799" y1="87776" x2="33424" y2="92588"/>
                        <a14:foregroundMark x1="28533" y1="84265" x2="31658" y2="90767"/>
                        <a14:foregroundMark x1="32201" y1="71261" x2="30435" y2="86606"/>
                        <a14:foregroundMark x1="46467" y1="80104" x2="61277" y2="86606"/>
                        <a14:foregroundMark x1="47690" y1="82445" x2="55163" y2="85436"/>
                        <a14:foregroundMark x1="30435" y1="82445" x2="29755" y2="92588"/>
                        <a14:foregroundMark x1="35326" y1="71261" x2="26630" y2="85436"/>
                        <a14:foregroundMark x1="19837" y1="5592" x2="26630" y2="13264"/>
                        <a14:backgroundMark x1="92255" y1="5592" x2="75543" y2="16775"/>
                        <a14:backgroundMark x1="68750" y1="8583" x2="74864" y2="18075"/>
                        <a14:backgroundMark x1="92255" y1="42913" x2="73641" y2="70091"/>
                        <a14:backgroundMark x1="71196" y1="49935" x2="95924" y2="86086"/>
                        <a14:backgroundMark x1="95245" y1="42263" x2="97690" y2="86606"/>
                        <a14:backgroundMark x1="95924" y1="32250" x2="84783" y2="49935"/>
                        <a14:backgroundMark x1="71196" y1="46944" x2="69973" y2="67750"/>
                        <a14:backgroundMark x1="64402" y1="67750" x2="97690" y2="84265"/>
                        <a14:backgroundMark x1="83560" y1="78934" x2="89674" y2="89077"/>
                        <a14:backgroundMark x1="79212" y1="89077" x2="48913" y2="90247"/>
                        <a14:backgroundMark x1="24864" y1="73602" x2="6250" y2="93108"/>
                        <a14:backgroundMark x1="14946" y1="55267" x2="24864" y2="87256"/>
                        <a14:backgroundMark x1="14946" y1="13914" x2="17391" y2="43433"/>
                        <a14:backgroundMark x1="9918" y1="6242" x2="15489" y2="23927"/>
                        <a14:backgroundMark x1="31658" y1="4421" x2="48234" y2="910"/>
                        <a14:backgroundMark x1="94022" y1="2601" x2="68750" y2="4941"/>
                        <a14:backgroundMark x1="63723" y1="6242" x2="72418" y2="23277"/>
                        <a14:backgroundMark x1="69293" y1="29259" x2="69293" y2="33420"/>
                        <a14:backgroundMark x1="69293" y1="30429" x2="69973" y2="35761"/>
                        <a14:backgroundMark x1="30435" y1="2601" x2="6250" y2="2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33564" y="2477606"/>
            <a:ext cx="3298614" cy="3446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B7350A0-9A09-07B9-A0CF-E34CB181F3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19" y="1067936"/>
            <a:ext cx="5564964" cy="485618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32882416"/>
      </p:ext>
    </p:extLst>
  </p:cSld>
  <p:clrMapOvr>
    <a:masterClrMapping/>
  </p:clrMapOvr>
</p:sld>
</file>

<file path=ppt/theme/theme1.xml><?xml version="1.0" encoding="utf-8"?>
<a:theme xmlns:a="http://schemas.openxmlformats.org/drawingml/2006/main" name="واجهة">
  <a:themeElements>
    <a:clrScheme name="واجهة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واجهة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واجهة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142</TotalTime>
  <Words>216</Words>
  <Application>Microsoft Office PowerPoint</Application>
  <PresentationFormat>شاشة عريضة</PresentationFormat>
  <Paragraphs>63</Paragraphs>
  <Slides>31</Slides>
  <Notes>0</Notes>
  <HiddenSlides>0</HiddenSlides>
  <MMClips>8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2" baseType="lpstr">
      <vt:lpstr>واجهة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روزونا الشهراني</cp:lastModifiedBy>
  <cp:revision>12</cp:revision>
  <dcterms:modified xsi:type="dcterms:W3CDTF">2023-10-10T07:13:16Z</dcterms:modified>
</cp:coreProperties>
</file>