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20" Type="http://schemas.openxmlformats.org/officeDocument/2006/relationships/slide" Target="slides/slide16.xml"/><Relationship Id="rId41" Type="http://schemas.openxmlformats.org/officeDocument/2006/relationships/slide" Target="slides/slide37.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slide" Target="slides/slide29.xml"/><Relationship Id="rId10" Type="http://schemas.openxmlformats.org/officeDocument/2006/relationships/slide" Target="slides/slide6.xml"/><Relationship Id="rId32" Type="http://schemas.openxmlformats.org/officeDocument/2006/relationships/slide" Target="slides/slide28.xml"/><Relationship Id="rId13" Type="http://schemas.openxmlformats.org/officeDocument/2006/relationships/slide" Target="slides/slide9.xml"/><Relationship Id="rId35" Type="http://schemas.openxmlformats.org/officeDocument/2006/relationships/slide" Target="slides/slide31.xml"/><Relationship Id="rId12" Type="http://schemas.openxmlformats.org/officeDocument/2006/relationships/slide" Target="slides/slide8.xml"/><Relationship Id="rId34" Type="http://schemas.openxmlformats.org/officeDocument/2006/relationships/slide" Target="slides/slide30.xml"/><Relationship Id="rId15" Type="http://schemas.openxmlformats.org/officeDocument/2006/relationships/slide" Target="slides/slide11.xml"/><Relationship Id="rId37" Type="http://schemas.openxmlformats.org/officeDocument/2006/relationships/slide" Target="slides/slide33.xml"/><Relationship Id="rId14" Type="http://schemas.openxmlformats.org/officeDocument/2006/relationships/slide" Target="slides/slide10.xml"/><Relationship Id="rId36" Type="http://schemas.openxmlformats.org/officeDocument/2006/relationships/slide" Target="slides/slide32.xml"/><Relationship Id="rId17" Type="http://schemas.openxmlformats.org/officeDocument/2006/relationships/slide" Target="slides/slide13.xml"/><Relationship Id="rId39" Type="http://schemas.openxmlformats.org/officeDocument/2006/relationships/slide" Target="slides/slide35.xml"/><Relationship Id="rId16" Type="http://schemas.openxmlformats.org/officeDocument/2006/relationships/slide" Target="slides/slide12.xml"/><Relationship Id="rId38" Type="http://schemas.openxmlformats.org/officeDocument/2006/relationships/slide" Target="slides/slide34.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0" name="Shape 80"/>
        <p:cNvGrpSpPr/>
        <p:nvPr/>
      </p:nvGrpSpPr>
      <p:grpSpPr>
        <a:xfrm>
          <a:off x="0" y="0"/>
          <a:ext cx="0" cy="0"/>
          <a:chOff x="0" y="0"/>
          <a:chExt cx="0" cy="0"/>
        </a:xfrm>
      </p:grpSpPr>
      <p:sp>
        <p:nvSpPr>
          <p:cNvPr id="81" name="Shape 8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82" name="Shape 8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2" name="Shape 162"/>
        <p:cNvGrpSpPr/>
        <p:nvPr/>
      </p:nvGrpSpPr>
      <p:grpSpPr>
        <a:xfrm>
          <a:off x="0" y="0"/>
          <a:ext cx="0" cy="0"/>
          <a:chOff x="0" y="0"/>
          <a:chExt cx="0" cy="0"/>
        </a:xfrm>
      </p:grpSpPr>
      <p:sp>
        <p:nvSpPr>
          <p:cNvPr id="163" name="Shape 16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64" name="Shape 16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3" name="Shape 173"/>
        <p:cNvGrpSpPr/>
        <p:nvPr/>
      </p:nvGrpSpPr>
      <p:grpSpPr>
        <a:xfrm>
          <a:off x="0" y="0"/>
          <a:ext cx="0" cy="0"/>
          <a:chOff x="0" y="0"/>
          <a:chExt cx="0" cy="0"/>
        </a:xfrm>
      </p:grpSpPr>
      <p:sp>
        <p:nvSpPr>
          <p:cNvPr id="174" name="Shape 17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75" name="Shape 17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3" name="Shape 183"/>
        <p:cNvGrpSpPr/>
        <p:nvPr/>
      </p:nvGrpSpPr>
      <p:grpSpPr>
        <a:xfrm>
          <a:off x="0" y="0"/>
          <a:ext cx="0" cy="0"/>
          <a:chOff x="0" y="0"/>
          <a:chExt cx="0" cy="0"/>
        </a:xfrm>
      </p:grpSpPr>
      <p:sp>
        <p:nvSpPr>
          <p:cNvPr id="184" name="Shape 18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85" name="Shape 18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9" name="Shape 189"/>
        <p:cNvGrpSpPr/>
        <p:nvPr/>
      </p:nvGrpSpPr>
      <p:grpSpPr>
        <a:xfrm>
          <a:off x="0" y="0"/>
          <a:ext cx="0" cy="0"/>
          <a:chOff x="0" y="0"/>
          <a:chExt cx="0" cy="0"/>
        </a:xfrm>
      </p:grpSpPr>
      <p:sp>
        <p:nvSpPr>
          <p:cNvPr id="190" name="Shape 19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91" name="Shape 19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7" name="Shape 197"/>
        <p:cNvGrpSpPr/>
        <p:nvPr/>
      </p:nvGrpSpPr>
      <p:grpSpPr>
        <a:xfrm>
          <a:off x="0" y="0"/>
          <a:ext cx="0" cy="0"/>
          <a:chOff x="0" y="0"/>
          <a:chExt cx="0" cy="0"/>
        </a:xfrm>
      </p:grpSpPr>
      <p:sp>
        <p:nvSpPr>
          <p:cNvPr id="198" name="Shape 19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99" name="Shape 19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5" name="Shape 205"/>
        <p:cNvGrpSpPr/>
        <p:nvPr/>
      </p:nvGrpSpPr>
      <p:grpSpPr>
        <a:xfrm>
          <a:off x="0" y="0"/>
          <a:ext cx="0" cy="0"/>
          <a:chOff x="0" y="0"/>
          <a:chExt cx="0" cy="0"/>
        </a:xfrm>
      </p:grpSpPr>
      <p:sp>
        <p:nvSpPr>
          <p:cNvPr id="206" name="Shape 20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07" name="Shape 20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3" name="Shape 213"/>
        <p:cNvGrpSpPr/>
        <p:nvPr/>
      </p:nvGrpSpPr>
      <p:grpSpPr>
        <a:xfrm>
          <a:off x="0" y="0"/>
          <a:ext cx="0" cy="0"/>
          <a:chOff x="0" y="0"/>
          <a:chExt cx="0" cy="0"/>
        </a:xfrm>
      </p:grpSpPr>
      <p:sp>
        <p:nvSpPr>
          <p:cNvPr id="214" name="Shape 21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15" name="Shape 21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1" name="Shape 221"/>
        <p:cNvGrpSpPr/>
        <p:nvPr/>
      </p:nvGrpSpPr>
      <p:grpSpPr>
        <a:xfrm>
          <a:off x="0" y="0"/>
          <a:ext cx="0" cy="0"/>
          <a:chOff x="0" y="0"/>
          <a:chExt cx="0" cy="0"/>
        </a:xfrm>
      </p:grpSpPr>
      <p:sp>
        <p:nvSpPr>
          <p:cNvPr id="222" name="Shape 22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23" name="Shape 22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9" name="Shape 229"/>
        <p:cNvGrpSpPr/>
        <p:nvPr/>
      </p:nvGrpSpPr>
      <p:grpSpPr>
        <a:xfrm>
          <a:off x="0" y="0"/>
          <a:ext cx="0" cy="0"/>
          <a:chOff x="0" y="0"/>
          <a:chExt cx="0" cy="0"/>
        </a:xfrm>
      </p:grpSpPr>
      <p:sp>
        <p:nvSpPr>
          <p:cNvPr id="230" name="Shape 23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31" name="Shape 23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37" name="Shape 237"/>
        <p:cNvGrpSpPr/>
        <p:nvPr/>
      </p:nvGrpSpPr>
      <p:grpSpPr>
        <a:xfrm>
          <a:off x="0" y="0"/>
          <a:ext cx="0" cy="0"/>
          <a:chOff x="0" y="0"/>
          <a:chExt cx="0" cy="0"/>
        </a:xfrm>
      </p:grpSpPr>
      <p:sp>
        <p:nvSpPr>
          <p:cNvPr id="238" name="Shape 23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39" name="Shape 23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7" name="Shape 87"/>
        <p:cNvGrpSpPr/>
        <p:nvPr/>
      </p:nvGrpSpPr>
      <p:grpSpPr>
        <a:xfrm>
          <a:off x="0" y="0"/>
          <a:ext cx="0" cy="0"/>
          <a:chOff x="0" y="0"/>
          <a:chExt cx="0" cy="0"/>
        </a:xfrm>
      </p:grpSpPr>
      <p:sp>
        <p:nvSpPr>
          <p:cNvPr id="88" name="Shape 8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89" name="Shape 8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45" name="Shape 245"/>
        <p:cNvGrpSpPr/>
        <p:nvPr/>
      </p:nvGrpSpPr>
      <p:grpSpPr>
        <a:xfrm>
          <a:off x="0" y="0"/>
          <a:ext cx="0" cy="0"/>
          <a:chOff x="0" y="0"/>
          <a:chExt cx="0" cy="0"/>
        </a:xfrm>
      </p:grpSpPr>
      <p:sp>
        <p:nvSpPr>
          <p:cNvPr id="246" name="Shape 24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47" name="Shape 24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53" name="Shape 253"/>
        <p:cNvGrpSpPr/>
        <p:nvPr/>
      </p:nvGrpSpPr>
      <p:grpSpPr>
        <a:xfrm>
          <a:off x="0" y="0"/>
          <a:ext cx="0" cy="0"/>
          <a:chOff x="0" y="0"/>
          <a:chExt cx="0" cy="0"/>
        </a:xfrm>
      </p:grpSpPr>
      <p:sp>
        <p:nvSpPr>
          <p:cNvPr id="254" name="Shape 25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55" name="Shape 25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63" name="Shape 263"/>
        <p:cNvGrpSpPr/>
        <p:nvPr/>
      </p:nvGrpSpPr>
      <p:grpSpPr>
        <a:xfrm>
          <a:off x="0" y="0"/>
          <a:ext cx="0" cy="0"/>
          <a:chOff x="0" y="0"/>
          <a:chExt cx="0" cy="0"/>
        </a:xfrm>
      </p:grpSpPr>
      <p:sp>
        <p:nvSpPr>
          <p:cNvPr id="264" name="Shape 26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65" name="Shape 26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75" name="Shape 275"/>
        <p:cNvGrpSpPr/>
        <p:nvPr/>
      </p:nvGrpSpPr>
      <p:grpSpPr>
        <a:xfrm>
          <a:off x="0" y="0"/>
          <a:ext cx="0" cy="0"/>
          <a:chOff x="0" y="0"/>
          <a:chExt cx="0" cy="0"/>
        </a:xfrm>
      </p:grpSpPr>
      <p:sp>
        <p:nvSpPr>
          <p:cNvPr id="276" name="Shape 27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77" name="Shape 27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85" name="Shape 285"/>
        <p:cNvGrpSpPr/>
        <p:nvPr/>
      </p:nvGrpSpPr>
      <p:grpSpPr>
        <a:xfrm>
          <a:off x="0" y="0"/>
          <a:ext cx="0" cy="0"/>
          <a:chOff x="0" y="0"/>
          <a:chExt cx="0" cy="0"/>
        </a:xfrm>
      </p:grpSpPr>
      <p:sp>
        <p:nvSpPr>
          <p:cNvPr id="286" name="Shape 28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87" name="Shape 28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95" name="Shape 295"/>
        <p:cNvGrpSpPr/>
        <p:nvPr/>
      </p:nvGrpSpPr>
      <p:grpSpPr>
        <a:xfrm>
          <a:off x="0" y="0"/>
          <a:ext cx="0" cy="0"/>
          <a:chOff x="0" y="0"/>
          <a:chExt cx="0" cy="0"/>
        </a:xfrm>
      </p:grpSpPr>
      <p:sp>
        <p:nvSpPr>
          <p:cNvPr id="296" name="Shape 29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97" name="Shape 29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01" name="Shape 301"/>
        <p:cNvGrpSpPr/>
        <p:nvPr/>
      </p:nvGrpSpPr>
      <p:grpSpPr>
        <a:xfrm>
          <a:off x="0" y="0"/>
          <a:ext cx="0" cy="0"/>
          <a:chOff x="0" y="0"/>
          <a:chExt cx="0" cy="0"/>
        </a:xfrm>
      </p:grpSpPr>
      <p:sp>
        <p:nvSpPr>
          <p:cNvPr id="302" name="Shape 30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03" name="Shape 30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10" name="Shape 310"/>
        <p:cNvGrpSpPr/>
        <p:nvPr/>
      </p:nvGrpSpPr>
      <p:grpSpPr>
        <a:xfrm>
          <a:off x="0" y="0"/>
          <a:ext cx="0" cy="0"/>
          <a:chOff x="0" y="0"/>
          <a:chExt cx="0" cy="0"/>
        </a:xfrm>
      </p:grpSpPr>
      <p:sp>
        <p:nvSpPr>
          <p:cNvPr id="311" name="Shape 31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12" name="Shape 31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19" name="Shape 319"/>
        <p:cNvGrpSpPr/>
        <p:nvPr/>
      </p:nvGrpSpPr>
      <p:grpSpPr>
        <a:xfrm>
          <a:off x="0" y="0"/>
          <a:ext cx="0" cy="0"/>
          <a:chOff x="0" y="0"/>
          <a:chExt cx="0" cy="0"/>
        </a:xfrm>
      </p:grpSpPr>
      <p:sp>
        <p:nvSpPr>
          <p:cNvPr id="320" name="Shape 32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21" name="Shape 32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28" name="Shape 328"/>
        <p:cNvGrpSpPr/>
        <p:nvPr/>
      </p:nvGrpSpPr>
      <p:grpSpPr>
        <a:xfrm>
          <a:off x="0" y="0"/>
          <a:ext cx="0" cy="0"/>
          <a:chOff x="0" y="0"/>
          <a:chExt cx="0" cy="0"/>
        </a:xfrm>
      </p:grpSpPr>
      <p:sp>
        <p:nvSpPr>
          <p:cNvPr id="329" name="Shape 32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30" name="Shape 33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5" name="Shape 95"/>
        <p:cNvGrpSpPr/>
        <p:nvPr/>
      </p:nvGrpSpPr>
      <p:grpSpPr>
        <a:xfrm>
          <a:off x="0" y="0"/>
          <a:ext cx="0" cy="0"/>
          <a:chOff x="0" y="0"/>
          <a:chExt cx="0" cy="0"/>
        </a:xfrm>
      </p:grpSpPr>
      <p:sp>
        <p:nvSpPr>
          <p:cNvPr id="96" name="Shape 9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97" name="Shape 9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38" name="Shape 338"/>
        <p:cNvGrpSpPr/>
        <p:nvPr/>
      </p:nvGrpSpPr>
      <p:grpSpPr>
        <a:xfrm>
          <a:off x="0" y="0"/>
          <a:ext cx="0" cy="0"/>
          <a:chOff x="0" y="0"/>
          <a:chExt cx="0" cy="0"/>
        </a:xfrm>
      </p:grpSpPr>
      <p:sp>
        <p:nvSpPr>
          <p:cNvPr id="339" name="Shape 33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40" name="Shape 34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48" name="Shape 348"/>
        <p:cNvGrpSpPr/>
        <p:nvPr/>
      </p:nvGrpSpPr>
      <p:grpSpPr>
        <a:xfrm>
          <a:off x="0" y="0"/>
          <a:ext cx="0" cy="0"/>
          <a:chOff x="0" y="0"/>
          <a:chExt cx="0" cy="0"/>
        </a:xfrm>
      </p:grpSpPr>
      <p:sp>
        <p:nvSpPr>
          <p:cNvPr id="349" name="Shape 34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50" name="Shape 35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58" name="Shape 358"/>
        <p:cNvGrpSpPr/>
        <p:nvPr/>
      </p:nvGrpSpPr>
      <p:grpSpPr>
        <a:xfrm>
          <a:off x="0" y="0"/>
          <a:ext cx="0" cy="0"/>
          <a:chOff x="0" y="0"/>
          <a:chExt cx="0" cy="0"/>
        </a:xfrm>
      </p:grpSpPr>
      <p:sp>
        <p:nvSpPr>
          <p:cNvPr id="359" name="Shape 35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60" name="Shape 36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64" name="Shape 364"/>
        <p:cNvGrpSpPr/>
        <p:nvPr/>
      </p:nvGrpSpPr>
      <p:grpSpPr>
        <a:xfrm>
          <a:off x="0" y="0"/>
          <a:ext cx="0" cy="0"/>
          <a:chOff x="0" y="0"/>
          <a:chExt cx="0" cy="0"/>
        </a:xfrm>
      </p:grpSpPr>
      <p:sp>
        <p:nvSpPr>
          <p:cNvPr id="365" name="Shape 36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66" name="Shape 36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70" name="Shape 370"/>
        <p:cNvGrpSpPr/>
        <p:nvPr/>
      </p:nvGrpSpPr>
      <p:grpSpPr>
        <a:xfrm>
          <a:off x="0" y="0"/>
          <a:ext cx="0" cy="0"/>
          <a:chOff x="0" y="0"/>
          <a:chExt cx="0" cy="0"/>
        </a:xfrm>
      </p:grpSpPr>
      <p:sp>
        <p:nvSpPr>
          <p:cNvPr id="371" name="Shape 37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72" name="Shape 37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76" name="Shape 376"/>
        <p:cNvGrpSpPr/>
        <p:nvPr/>
      </p:nvGrpSpPr>
      <p:grpSpPr>
        <a:xfrm>
          <a:off x="0" y="0"/>
          <a:ext cx="0" cy="0"/>
          <a:chOff x="0" y="0"/>
          <a:chExt cx="0" cy="0"/>
        </a:xfrm>
      </p:grpSpPr>
      <p:sp>
        <p:nvSpPr>
          <p:cNvPr id="377" name="Shape 37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78" name="Shape 37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88" name="Shape 388"/>
        <p:cNvGrpSpPr/>
        <p:nvPr/>
      </p:nvGrpSpPr>
      <p:grpSpPr>
        <a:xfrm>
          <a:off x="0" y="0"/>
          <a:ext cx="0" cy="0"/>
          <a:chOff x="0" y="0"/>
          <a:chExt cx="0" cy="0"/>
        </a:xfrm>
      </p:grpSpPr>
      <p:sp>
        <p:nvSpPr>
          <p:cNvPr id="389" name="Shape 38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90" name="Shape 39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00" name="Shape 400"/>
        <p:cNvGrpSpPr/>
        <p:nvPr/>
      </p:nvGrpSpPr>
      <p:grpSpPr>
        <a:xfrm>
          <a:off x="0" y="0"/>
          <a:ext cx="0" cy="0"/>
          <a:chOff x="0" y="0"/>
          <a:chExt cx="0" cy="0"/>
        </a:xfrm>
      </p:grpSpPr>
      <p:sp>
        <p:nvSpPr>
          <p:cNvPr id="401" name="Shape 40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02" name="Shape 40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6" name="Shape 106"/>
        <p:cNvGrpSpPr/>
        <p:nvPr/>
      </p:nvGrpSpPr>
      <p:grpSpPr>
        <a:xfrm>
          <a:off x="0" y="0"/>
          <a:ext cx="0" cy="0"/>
          <a:chOff x="0" y="0"/>
          <a:chExt cx="0" cy="0"/>
        </a:xfrm>
      </p:grpSpPr>
      <p:sp>
        <p:nvSpPr>
          <p:cNvPr id="107" name="Shape 10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08" name="Shape 10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6" name="Shape 116"/>
        <p:cNvGrpSpPr/>
        <p:nvPr/>
      </p:nvGrpSpPr>
      <p:grpSpPr>
        <a:xfrm>
          <a:off x="0" y="0"/>
          <a:ext cx="0" cy="0"/>
          <a:chOff x="0" y="0"/>
          <a:chExt cx="0" cy="0"/>
        </a:xfrm>
      </p:grpSpPr>
      <p:sp>
        <p:nvSpPr>
          <p:cNvPr id="117" name="Shape 11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18" name="Shape 11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1" name="Shape 121"/>
        <p:cNvGrpSpPr/>
        <p:nvPr/>
      </p:nvGrpSpPr>
      <p:grpSpPr>
        <a:xfrm>
          <a:off x="0" y="0"/>
          <a:ext cx="0" cy="0"/>
          <a:chOff x="0" y="0"/>
          <a:chExt cx="0" cy="0"/>
        </a:xfrm>
      </p:grpSpPr>
      <p:sp>
        <p:nvSpPr>
          <p:cNvPr id="122" name="Shape 12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23" name="Shape 12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1" name="Shape 131"/>
        <p:cNvGrpSpPr/>
        <p:nvPr/>
      </p:nvGrpSpPr>
      <p:grpSpPr>
        <a:xfrm>
          <a:off x="0" y="0"/>
          <a:ext cx="0" cy="0"/>
          <a:chOff x="0" y="0"/>
          <a:chExt cx="0" cy="0"/>
        </a:xfrm>
      </p:grpSpPr>
      <p:sp>
        <p:nvSpPr>
          <p:cNvPr id="132" name="Shape 13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33" name="Shape 13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1" name="Shape 141"/>
        <p:cNvGrpSpPr/>
        <p:nvPr/>
      </p:nvGrpSpPr>
      <p:grpSpPr>
        <a:xfrm>
          <a:off x="0" y="0"/>
          <a:ext cx="0" cy="0"/>
          <a:chOff x="0" y="0"/>
          <a:chExt cx="0" cy="0"/>
        </a:xfrm>
      </p:grpSpPr>
      <p:sp>
        <p:nvSpPr>
          <p:cNvPr id="142" name="Shape 14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43" name="Shape 14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2" name="Shape 152"/>
        <p:cNvGrpSpPr/>
        <p:nvPr/>
      </p:nvGrpSpPr>
      <p:grpSpPr>
        <a:xfrm>
          <a:off x="0" y="0"/>
          <a:ext cx="0" cy="0"/>
          <a:chOff x="0" y="0"/>
          <a:chExt cx="0" cy="0"/>
        </a:xfrm>
      </p:grpSpPr>
      <p:sp>
        <p:nvSpPr>
          <p:cNvPr id="153" name="Shape 15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54" name="Shape 15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11" name="Shape 11"/>
        <p:cNvGrpSpPr/>
        <p:nvPr/>
      </p:nvGrpSpPr>
      <p:grpSpPr>
        <a:xfrm>
          <a:off x="0" y="0"/>
          <a:ext cx="0" cy="0"/>
          <a:chOff x="0" y="0"/>
          <a:chExt cx="0" cy="0"/>
        </a:xfrm>
      </p:grpSpPr>
      <p:sp>
        <p:nvSpPr>
          <p:cNvPr id="12" name="Shape 12"/>
          <p:cNvSpPr txBox="1"/>
          <p:nvPr>
            <p:ph idx="10" type="dt"/>
          </p:nvPr>
        </p:nvSpPr>
        <p:spPr>
          <a:xfrm>
            <a:off x="838200" y="6356350"/>
            <a:ext cx="27431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3" name="Shape 13"/>
          <p:cNvSpPr txBox="1"/>
          <p:nvPr>
            <p:ph idx="11" type="ftr"/>
          </p:nvPr>
        </p:nvSpPr>
        <p:spPr>
          <a:xfrm>
            <a:off x="4038600" y="6356350"/>
            <a:ext cx="41148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4" name="Shape 14"/>
          <p:cNvSpPr txBox="1"/>
          <p:nvPr>
            <p:ph idx="12" type="sldNum"/>
          </p:nvPr>
        </p:nvSpPr>
        <p:spPr>
          <a:xfrm>
            <a:off x="8610600" y="6356350"/>
            <a:ext cx="27431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68" name="Shape 68"/>
        <p:cNvGrpSpPr/>
        <p:nvPr/>
      </p:nvGrpSpPr>
      <p:grpSpPr>
        <a:xfrm>
          <a:off x="0" y="0"/>
          <a:ext cx="0" cy="0"/>
          <a:chOff x="0" y="0"/>
          <a:chExt cx="0" cy="0"/>
        </a:xfrm>
      </p:grpSpPr>
      <p:sp>
        <p:nvSpPr>
          <p:cNvPr id="69" name="Shape 69"/>
          <p:cNvSpPr txBox="1"/>
          <p:nvPr>
            <p:ph type="title"/>
          </p:nvPr>
        </p:nvSpPr>
        <p:spPr>
          <a:xfrm>
            <a:off x="838200" y="365125"/>
            <a:ext cx="10515599" cy="1325562"/>
          </a:xfrm>
          <a:prstGeom prst="rect">
            <a:avLst/>
          </a:prstGeom>
          <a:noFill/>
          <a:ln>
            <a:noFill/>
          </a:ln>
        </p:spPr>
        <p:txBody>
          <a:bodyPr anchorCtr="0" anchor="ctr" bIns="91425" lIns="91425" rIns="91425" tIns="91425"/>
          <a:lstStyle>
            <a:lvl1pPr indent="0" lvl="0" marL="0" marR="0" rtl="0" algn="l">
              <a:lnSpc>
                <a:spcPct val="90000"/>
              </a:lnSpc>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70" name="Shape 70"/>
          <p:cNvSpPr txBox="1"/>
          <p:nvPr>
            <p:ph idx="1" type="body"/>
          </p:nvPr>
        </p:nvSpPr>
        <p:spPr>
          <a:xfrm rot="5400000">
            <a:off x="3920331" y="-1256505"/>
            <a:ext cx="4351338" cy="10515599"/>
          </a:xfrm>
          <a:prstGeom prst="rect">
            <a:avLst/>
          </a:prstGeom>
          <a:noFill/>
          <a:ln>
            <a:noFill/>
          </a:ln>
        </p:spPr>
        <p:txBody>
          <a:bodyPr anchorCtr="0" anchor="t" bIns="91425" lIns="91425" rIns="91425" tIns="91425"/>
          <a:lstStyle>
            <a:lvl1pPr indent="-50800" lvl="0" marL="228600" marR="0" rtl="0" algn="l">
              <a:lnSpc>
                <a:spcPct val="90000"/>
              </a:lnSpc>
              <a:spcBef>
                <a:spcPts val="100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76200" lvl="1" marL="685800" marR="0" rtl="0" algn="l">
              <a:lnSpc>
                <a:spcPct val="90000"/>
              </a:lnSpc>
              <a:spcBef>
                <a:spcPts val="50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0" algn="l">
              <a:lnSpc>
                <a:spcPct val="90000"/>
              </a:lnSpc>
              <a:spcBef>
                <a:spcPts val="5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71" name="Shape 71"/>
          <p:cNvSpPr txBox="1"/>
          <p:nvPr>
            <p:ph idx="10" type="dt"/>
          </p:nvPr>
        </p:nvSpPr>
        <p:spPr>
          <a:xfrm>
            <a:off x="838200" y="6356350"/>
            <a:ext cx="2743199" cy="365125"/>
          </a:xfrm>
          <a:prstGeom prst="rect">
            <a:avLst/>
          </a:prstGeom>
          <a:noFill/>
          <a:ln>
            <a:noFill/>
          </a:ln>
        </p:spPr>
        <p:txBody>
          <a:bodyPr anchorCtr="0" anchor="ctr" bIns="91425" lIns="91425" rIns="91425" tIns="91425"/>
          <a:lstStyle>
            <a:lvl1pPr indent="0" lvl="0" marL="0" marR="0" rtl="0" algn="l">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72" name="Shape 72"/>
          <p:cNvSpPr txBox="1"/>
          <p:nvPr>
            <p:ph idx="11" type="ftr"/>
          </p:nvPr>
        </p:nvSpPr>
        <p:spPr>
          <a:xfrm>
            <a:off x="4038600" y="6356350"/>
            <a:ext cx="4114800" cy="365125"/>
          </a:xfrm>
          <a:prstGeom prst="rect">
            <a:avLst/>
          </a:prstGeom>
          <a:noFill/>
          <a:ln>
            <a:noFill/>
          </a:ln>
        </p:spPr>
        <p:txBody>
          <a:bodyPr anchorCtr="0" anchor="ctr" bIns="91425" lIns="91425" rIns="91425" tIns="91425"/>
          <a:lstStyle>
            <a:lvl1pPr indent="0" lvl="0" marL="0" marR="0" rtl="0" algn="ctr">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73" name="Shape 73"/>
          <p:cNvSpPr txBox="1"/>
          <p:nvPr>
            <p:ph idx="12" type="sldNum"/>
          </p:nvPr>
        </p:nvSpPr>
        <p:spPr>
          <a:xfrm>
            <a:off x="8610600" y="6356350"/>
            <a:ext cx="27431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74" name="Shape 74"/>
        <p:cNvGrpSpPr/>
        <p:nvPr/>
      </p:nvGrpSpPr>
      <p:grpSpPr>
        <a:xfrm>
          <a:off x="0" y="0"/>
          <a:ext cx="0" cy="0"/>
          <a:chOff x="0" y="0"/>
          <a:chExt cx="0" cy="0"/>
        </a:xfrm>
      </p:grpSpPr>
      <p:sp>
        <p:nvSpPr>
          <p:cNvPr id="75" name="Shape 75"/>
          <p:cNvSpPr txBox="1"/>
          <p:nvPr>
            <p:ph type="title"/>
          </p:nvPr>
        </p:nvSpPr>
        <p:spPr>
          <a:xfrm rot="5400000">
            <a:off x="7133431" y="1956594"/>
            <a:ext cx="5811838" cy="2628899"/>
          </a:xfrm>
          <a:prstGeom prst="rect">
            <a:avLst/>
          </a:prstGeom>
          <a:noFill/>
          <a:ln>
            <a:noFill/>
          </a:ln>
        </p:spPr>
        <p:txBody>
          <a:bodyPr anchorCtr="0" anchor="ctr" bIns="91425" lIns="91425" rIns="91425" tIns="91425"/>
          <a:lstStyle>
            <a:lvl1pPr indent="0" lvl="0" marL="0" marR="0" rtl="0" algn="l">
              <a:lnSpc>
                <a:spcPct val="90000"/>
              </a:lnSpc>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76" name="Shape 76"/>
          <p:cNvSpPr txBox="1"/>
          <p:nvPr>
            <p:ph idx="1" type="body"/>
          </p:nvPr>
        </p:nvSpPr>
        <p:spPr>
          <a:xfrm rot="5400000">
            <a:off x="1799431" y="-596105"/>
            <a:ext cx="5811838" cy="7734299"/>
          </a:xfrm>
          <a:prstGeom prst="rect">
            <a:avLst/>
          </a:prstGeom>
          <a:noFill/>
          <a:ln>
            <a:noFill/>
          </a:ln>
        </p:spPr>
        <p:txBody>
          <a:bodyPr anchorCtr="0" anchor="t" bIns="91425" lIns="91425" rIns="91425" tIns="91425"/>
          <a:lstStyle>
            <a:lvl1pPr indent="-50800" lvl="0" marL="228600" marR="0" rtl="0" algn="l">
              <a:lnSpc>
                <a:spcPct val="90000"/>
              </a:lnSpc>
              <a:spcBef>
                <a:spcPts val="100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76200" lvl="1" marL="685800" marR="0" rtl="0" algn="l">
              <a:lnSpc>
                <a:spcPct val="90000"/>
              </a:lnSpc>
              <a:spcBef>
                <a:spcPts val="50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0" algn="l">
              <a:lnSpc>
                <a:spcPct val="90000"/>
              </a:lnSpc>
              <a:spcBef>
                <a:spcPts val="5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77" name="Shape 77"/>
          <p:cNvSpPr txBox="1"/>
          <p:nvPr>
            <p:ph idx="10" type="dt"/>
          </p:nvPr>
        </p:nvSpPr>
        <p:spPr>
          <a:xfrm>
            <a:off x="838200" y="6356350"/>
            <a:ext cx="2743199" cy="365125"/>
          </a:xfrm>
          <a:prstGeom prst="rect">
            <a:avLst/>
          </a:prstGeom>
          <a:noFill/>
          <a:ln>
            <a:noFill/>
          </a:ln>
        </p:spPr>
        <p:txBody>
          <a:bodyPr anchorCtr="0" anchor="ctr" bIns="91425" lIns="91425" rIns="91425" tIns="91425"/>
          <a:lstStyle>
            <a:lvl1pPr indent="0" lvl="0" marL="0" marR="0" rtl="0" algn="l">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78" name="Shape 78"/>
          <p:cNvSpPr txBox="1"/>
          <p:nvPr>
            <p:ph idx="11" type="ftr"/>
          </p:nvPr>
        </p:nvSpPr>
        <p:spPr>
          <a:xfrm>
            <a:off x="4038600" y="6356350"/>
            <a:ext cx="4114800" cy="365125"/>
          </a:xfrm>
          <a:prstGeom prst="rect">
            <a:avLst/>
          </a:prstGeom>
          <a:noFill/>
          <a:ln>
            <a:noFill/>
          </a:ln>
        </p:spPr>
        <p:txBody>
          <a:bodyPr anchorCtr="0" anchor="ctr" bIns="91425" lIns="91425" rIns="91425" tIns="91425"/>
          <a:lstStyle>
            <a:lvl1pPr indent="0" lvl="0" marL="0" marR="0" rtl="0" algn="ctr">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79" name="Shape 79"/>
          <p:cNvSpPr txBox="1"/>
          <p:nvPr>
            <p:ph idx="12" type="sldNum"/>
          </p:nvPr>
        </p:nvSpPr>
        <p:spPr>
          <a:xfrm>
            <a:off x="8610600" y="6356350"/>
            <a:ext cx="27431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15" name="Shape 15"/>
        <p:cNvGrpSpPr/>
        <p:nvPr/>
      </p:nvGrpSpPr>
      <p:grpSpPr>
        <a:xfrm>
          <a:off x="0" y="0"/>
          <a:ext cx="0" cy="0"/>
          <a:chOff x="0" y="0"/>
          <a:chExt cx="0" cy="0"/>
        </a:xfrm>
      </p:grpSpPr>
      <p:sp>
        <p:nvSpPr>
          <p:cNvPr id="16" name="Shape 16"/>
          <p:cNvSpPr txBox="1"/>
          <p:nvPr>
            <p:ph type="ctrTitle"/>
          </p:nvPr>
        </p:nvSpPr>
        <p:spPr>
          <a:xfrm>
            <a:off x="1524000" y="1122362"/>
            <a:ext cx="9144000" cy="2387600"/>
          </a:xfrm>
          <a:prstGeom prst="rect">
            <a:avLst/>
          </a:prstGeom>
          <a:noFill/>
          <a:ln>
            <a:noFill/>
          </a:ln>
        </p:spPr>
        <p:txBody>
          <a:bodyPr anchorCtr="0" anchor="b" bIns="91425" lIns="91425" rIns="91425" tIns="91425"/>
          <a:lstStyle>
            <a:lvl1pPr indent="0" lvl="0" marL="0" marR="0" rtl="0" algn="ctr">
              <a:lnSpc>
                <a:spcPct val="90000"/>
              </a:lnSpc>
              <a:spcBef>
                <a:spcPts val="0"/>
              </a:spcBef>
              <a:buClr>
                <a:schemeClr val="dk1"/>
              </a:buClr>
              <a:buFont typeface="Calibri"/>
              <a:buNone/>
              <a:defRPr b="0" i="0" sz="60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17" name="Shape 17"/>
          <p:cNvSpPr txBox="1"/>
          <p:nvPr>
            <p:ph idx="1" type="subTitle"/>
          </p:nvPr>
        </p:nvSpPr>
        <p:spPr>
          <a:xfrm>
            <a:off x="1524000" y="3602037"/>
            <a:ext cx="9144000" cy="1655761"/>
          </a:xfrm>
          <a:prstGeom prst="rect">
            <a:avLst/>
          </a:prstGeom>
          <a:noFill/>
          <a:ln>
            <a:noFill/>
          </a:ln>
        </p:spPr>
        <p:txBody>
          <a:bodyPr anchorCtr="0" anchor="t" bIns="91425" lIns="91425" rIns="91425" tIns="91425"/>
          <a:lstStyle>
            <a:lvl1pPr indent="0" lvl="0" marL="0" marR="0" rtl="0" algn="ctr">
              <a:lnSpc>
                <a:spcPct val="90000"/>
              </a:lnSpc>
              <a:spcBef>
                <a:spcPts val="1000"/>
              </a:spcBef>
              <a:buClr>
                <a:schemeClr val="dk1"/>
              </a:buClr>
              <a:buFont typeface="Arial"/>
              <a:buNone/>
              <a:defRPr b="0" i="0" sz="2400" u="none" cap="none" strike="noStrike">
                <a:solidFill>
                  <a:schemeClr val="dk1"/>
                </a:solidFill>
                <a:latin typeface="Calibri"/>
                <a:ea typeface="Calibri"/>
                <a:cs typeface="Calibri"/>
                <a:sym typeface="Calibri"/>
              </a:defRPr>
            </a:lvl1pPr>
            <a:lvl2pPr indent="0" lvl="1" marL="457200" marR="0" rtl="0" algn="ctr">
              <a:lnSpc>
                <a:spcPct val="90000"/>
              </a:lnSpc>
              <a:spcBef>
                <a:spcPts val="500"/>
              </a:spcBef>
              <a:buClr>
                <a:schemeClr val="dk1"/>
              </a:buClr>
              <a:buFont typeface="Arial"/>
              <a:buNone/>
              <a:defRPr b="0" i="0" sz="2000" u="none" cap="none" strike="noStrike">
                <a:solidFill>
                  <a:schemeClr val="dk1"/>
                </a:solidFill>
                <a:latin typeface="Calibri"/>
                <a:ea typeface="Calibri"/>
                <a:cs typeface="Calibri"/>
                <a:sym typeface="Calibri"/>
              </a:defRPr>
            </a:lvl2pPr>
            <a:lvl3pPr indent="0" lvl="2" marL="914400" marR="0" rtl="0" algn="ctr">
              <a:lnSpc>
                <a:spcPct val="90000"/>
              </a:lnSpc>
              <a:spcBef>
                <a:spcPts val="500"/>
              </a:spcBef>
              <a:buClr>
                <a:schemeClr val="dk1"/>
              </a:buClr>
              <a:buFont typeface="Arial"/>
              <a:buNone/>
              <a:defRPr b="0" i="0" sz="1800" u="none" cap="none" strike="noStrike">
                <a:solidFill>
                  <a:schemeClr val="dk1"/>
                </a:solidFill>
                <a:latin typeface="Calibri"/>
                <a:ea typeface="Calibri"/>
                <a:cs typeface="Calibri"/>
                <a:sym typeface="Calibri"/>
              </a:defRPr>
            </a:lvl3pPr>
            <a:lvl4pPr indent="0" lvl="3" marL="1371600" marR="0" rtl="0" algn="ctr">
              <a:lnSpc>
                <a:spcPct val="90000"/>
              </a:lnSpc>
              <a:spcBef>
                <a:spcPts val="500"/>
              </a:spcBef>
              <a:buClr>
                <a:schemeClr val="dk1"/>
              </a:buClr>
              <a:buFont typeface="Arial"/>
              <a:buNone/>
              <a:defRPr b="0" i="0" sz="1600" u="none" cap="none" strike="noStrike">
                <a:solidFill>
                  <a:schemeClr val="dk1"/>
                </a:solidFill>
                <a:latin typeface="Calibri"/>
                <a:ea typeface="Calibri"/>
                <a:cs typeface="Calibri"/>
                <a:sym typeface="Calibri"/>
              </a:defRPr>
            </a:lvl4pPr>
            <a:lvl5pPr indent="0" lvl="4" marL="1828800" marR="0" rtl="0" algn="ctr">
              <a:lnSpc>
                <a:spcPct val="90000"/>
              </a:lnSpc>
              <a:spcBef>
                <a:spcPts val="500"/>
              </a:spcBef>
              <a:buClr>
                <a:schemeClr val="dk1"/>
              </a:buClr>
              <a:buFont typeface="Arial"/>
              <a:buNone/>
              <a:defRPr b="0" i="0" sz="1600" u="none" cap="none" strike="noStrike">
                <a:solidFill>
                  <a:schemeClr val="dk1"/>
                </a:solidFill>
                <a:latin typeface="Calibri"/>
                <a:ea typeface="Calibri"/>
                <a:cs typeface="Calibri"/>
                <a:sym typeface="Calibri"/>
              </a:defRPr>
            </a:lvl5pPr>
            <a:lvl6pPr indent="0" lvl="5" marL="2286000" marR="0" rtl="0" algn="ctr">
              <a:lnSpc>
                <a:spcPct val="90000"/>
              </a:lnSpc>
              <a:spcBef>
                <a:spcPts val="500"/>
              </a:spcBef>
              <a:buClr>
                <a:schemeClr val="dk1"/>
              </a:buClr>
              <a:buFont typeface="Arial"/>
              <a:buNone/>
              <a:defRPr b="0" i="0" sz="1600" u="none" cap="none" strike="noStrike">
                <a:solidFill>
                  <a:schemeClr val="dk1"/>
                </a:solidFill>
                <a:latin typeface="Calibri"/>
                <a:ea typeface="Calibri"/>
                <a:cs typeface="Calibri"/>
                <a:sym typeface="Calibri"/>
              </a:defRPr>
            </a:lvl6pPr>
            <a:lvl7pPr indent="0" lvl="6" marL="2743200" marR="0" rtl="0" algn="ctr">
              <a:lnSpc>
                <a:spcPct val="90000"/>
              </a:lnSpc>
              <a:spcBef>
                <a:spcPts val="500"/>
              </a:spcBef>
              <a:buClr>
                <a:schemeClr val="dk1"/>
              </a:buClr>
              <a:buFont typeface="Arial"/>
              <a:buNone/>
              <a:defRPr b="0" i="0" sz="1600" u="none" cap="none" strike="noStrike">
                <a:solidFill>
                  <a:schemeClr val="dk1"/>
                </a:solidFill>
                <a:latin typeface="Calibri"/>
                <a:ea typeface="Calibri"/>
                <a:cs typeface="Calibri"/>
                <a:sym typeface="Calibri"/>
              </a:defRPr>
            </a:lvl7pPr>
            <a:lvl8pPr indent="0" lvl="7" marL="3200400" marR="0" rtl="0" algn="ctr">
              <a:lnSpc>
                <a:spcPct val="90000"/>
              </a:lnSpc>
              <a:spcBef>
                <a:spcPts val="500"/>
              </a:spcBef>
              <a:buClr>
                <a:schemeClr val="dk1"/>
              </a:buClr>
              <a:buFont typeface="Arial"/>
              <a:buNone/>
              <a:defRPr b="0" i="0" sz="1600" u="none" cap="none" strike="noStrike">
                <a:solidFill>
                  <a:schemeClr val="dk1"/>
                </a:solidFill>
                <a:latin typeface="Calibri"/>
                <a:ea typeface="Calibri"/>
                <a:cs typeface="Calibri"/>
                <a:sym typeface="Calibri"/>
              </a:defRPr>
            </a:lvl8pPr>
            <a:lvl9pPr indent="0" lvl="8" marL="3657600" marR="0" rtl="0" algn="ctr">
              <a:lnSpc>
                <a:spcPct val="90000"/>
              </a:lnSpc>
              <a:spcBef>
                <a:spcPts val="500"/>
              </a:spcBef>
              <a:buClr>
                <a:schemeClr val="dk1"/>
              </a:buClr>
              <a:buFont typeface="Arial"/>
              <a:buNone/>
              <a:defRPr b="0" i="0" sz="1600" u="none" cap="none" strike="noStrike">
                <a:solidFill>
                  <a:schemeClr val="dk1"/>
                </a:solidFill>
                <a:latin typeface="Calibri"/>
                <a:ea typeface="Calibri"/>
                <a:cs typeface="Calibri"/>
                <a:sym typeface="Calibri"/>
              </a:defRPr>
            </a:lvl9pPr>
          </a:lstStyle>
          <a:p/>
        </p:txBody>
      </p:sp>
      <p:sp>
        <p:nvSpPr>
          <p:cNvPr id="18" name="Shape 18"/>
          <p:cNvSpPr txBox="1"/>
          <p:nvPr>
            <p:ph idx="10" type="dt"/>
          </p:nvPr>
        </p:nvSpPr>
        <p:spPr>
          <a:xfrm>
            <a:off x="838200" y="6356350"/>
            <a:ext cx="2743199" cy="365125"/>
          </a:xfrm>
          <a:prstGeom prst="rect">
            <a:avLst/>
          </a:prstGeom>
          <a:noFill/>
          <a:ln>
            <a:noFill/>
          </a:ln>
        </p:spPr>
        <p:txBody>
          <a:bodyPr anchorCtr="0" anchor="ctr" bIns="91425" lIns="91425" rIns="91425" tIns="91425"/>
          <a:lstStyle>
            <a:lvl1pPr indent="0" lvl="0" marL="0" marR="0" rtl="0" algn="l">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9" name="Shape 19"/>
          <p:cNvSpPr txBox="1"/>
          <p:nvPr>
            <p:ph idx="11" type="ftr"/>
          </p:nvPr>
        </p:nvSpPr>
        <p:spPr>
          <a:xfrm>
            <a:off x="4038600" y="6356350"/>
            <a:ext cx="4114800" cy="365125"/>
          </a:xfrm>
          <a:prstGeom prst="rect">
            <a:avLst/>
          </a:prstGeom>
          <a:noFill/>
          <a:ln>
            <a:noFill/>
          </a:ln>
        </p:spPr>
        <p:txBody>
          <a:bodyPr anchorCtr="0" anchor="ctr" bIns="91425" lIns="91425" rIns="91425" tIns="91425"/>
          <a:lstStyle>
            <a:lvl1pPr indent="0" lvl="0" marL="0" marR="0" rtl="0" algn="ctr">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20" name="Shape 20"/>
          <p:cNvSpPr txBox="1"/>
          <p:nvPr>
            <p:ph idx="12" type="sldNum"/>
          </p:nvPr>
        </p:nvSpPr>
        <p:spPr>
          <a:xfrm>
            <a:off x="8610600" y="6356350"/>
            <a:ext cx="27431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21" name="Shape 21"/>
        <p:cNvGrpSpPr/>
        <p:nvPr/>
      </p:nvGrpSpPr>
      <p:grpSpPr>
        <a:xfrm>
          <a:off x="0" y="0"/>
          <a:ext cx="0" cy="0"/>
          <a:chOff x="0" y="0"/>
          <a:chExt cx="0" cy="0"/>
        </a:xfrm>
      </p:grpSpPr>
      <p:sp>
        <p:nvSpPr>
          <p:cNvPr id="22" name="Shape 22"/>
          <p:cNvSpPr txBox="1"/>
          <p:nvPr>
            <p:ph type="title"/>
          </p:nvPr>
        </p:nvSpPr>
        <p:spPr>
          <a:xfrm>
            <a:off x="838200" y="365125"/>
            <a:ext cx="10515599" cy="1325562"/>
          </a:xfrm>
          <a:prstGeom prst="rect">
            <a:avLst/>
          </a:prstGeom>
          <a:noFill/>
          <a:ln>
            <a:noFill/>
          </a:ln>
        </p:spPr>
        <p:txBody>
          <a:bodyPr anchorCtr="0" anchor="ctr" bIns="91425" lIns="91425" rIns="91425" tIns="91425"/>
          <a:lstStyle>
            <a:lvl1pPr indent="0" lvl="0" marL="0" marR="0" rtl="0" algn="l">
              <a:lnSpc>
                <a:spcPct val="90000"/>
              </a:lnSpc>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23" name="Shape 23"/>
          <p:cNvSpPr txBox="1"/>
          <p:nvPr>
            <p:ph idx="1" type="body"/>
          </p:nvPr>
        </p:nvSpPr>
        <p:spPr>
          <a:xfrm>
            <a:off x="838200" y="1825625"/>
            <a:ext cx="10515599" cy="4351338"/>
          </a:xfrm>
          <a:prstGeom prst="rect">
            <a:avLst/>
          </a:prstGeom>
          <a:noFill/>
          <a:ln>
            <a:noFill/>
          </a:ln>
        </p:spPr>
        <p:txBody>
          <a:bodyPr anchorCtr="0" anchor="t" bIns="91425" lIns="91425" rIns="91425" tIns="91425"/>
          <a:lstStyle>
            <a:lvl1pPr indent="-50800" lvl="0" marL="228600" marR="0" rtl="0" algn="l">
              <a:lnSpc>
                <a:spcPct val="90000"/>
              </a:lnSpc>
              <a:spcBef>
                <a:spcPts val="100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76200" lvl="1" marL="685800" marR="0" rtl="0" algn="l">
              <a:lnSpc>
                <a:spcPct val="90000"/>
              </a:lnSpc>
              <a:spcBef>
                <a:spcPts val="50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0" algn="l">
              <a:lnSpc>
                <a:spcPct val="90000"/>
              </a:lnSpc>
              <a:spcBef>
                <a:spcPts val="5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24" name="Shape 24"/>
          <p:cNvSpPr txBox="1"/>
          <p:nvPr>
            <p:ph idx="10" type="dt"/>
          </p:nvPr>
        </p:nvSpPr>
        <p:spPr>
          <a:xfrm>
            <a:off x="838200" y="6356350"/>
            <a:ext cx="2743199" cy="365125"/>
          </a:xfrm>
          <a:prstGeom prst="rect">
            <a:avLst/>
          </a:prstGeom>
          <a:noFill/>
          <a:ln>
            <a:noFill/>
          </a:ln>
        </p:spPr>
        <p:txBody>
          <a:bodyPr anchorCtr="0" anchor="ctr" bIns="91425" lIns="91425" rIns="91425" tIns="91425"/>
          <a:lstStyle>
            <a:lvl1pPr indent="0" lvl="0" marL="0" marR="0" rtl="0" algn="l">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25" name="Shape 25"/>
          <p:cNvSpPr txBox="1"/>
          <p:nvPr>
            <p:ph idx="11" type="ftr"/>
          </p:nvPr>
        </p:nvSpPr>
        <p:spPr>
          <a:xfrm>
            <a:off x="4038600" y="6356350"/>
            <a:ext cx="4114800" cy="365125"/>
          </a:xfrm>
          <a:prstGeom prst="rect">
            <a:avLst/>
          </a:prstGeom>
          <a:noFill/>
          <a:ln>
            <a:noFill/>
          </a:ln>
        </p:spPr>
        <p:txBody>
          <a:bodyPr anchorCtr="0" anchor="ctr" bIns="91425" lIns="91425" rIns="91425" tIns="91425"/>
          <a:lstStyle>
            <a:lvl1pPr indent="0" lvl="0" marL="0" marR="0" rtl="0" algn="ctr">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26" name="Shape 26"/>
          <p:cNvSpPr txBox="1"/>
          <p:nvPr>
            <p:ph idx="12" type="sldNum"/>
          </p:nvPr>
        </p:nvSpPr>
        <p:spPr>
          <a:xfrm>
            <a:off x="8610600" y="6356350"/>
            <a:ext cx="27431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27" name="Shape 27"/>
        <p:cNvGrpSpPr/>
        <p:nvPr/>
      </p:nvGrpSpPr>
      <p:grpSpPr>
        <a:xfrm>
          <a:off x="0" y="0"/>
          <a:ext cx="0" cy="0"/>
          <a:chOff x="0" y="0"/>
          <a:chExt cx="0" cy="0"/>
        </a:xfrm>
      </p:grpSpPr>
      <p:sp>
        <p:nvSpPr>
          <p:cNvPr id="28" name="Shape 28"/>
          <p:cNvSpPr txBox="1"/>
          <p:nvPr>
            <p:ph type="title"/>
          </p:nvPr>
        </p:nvSpPr>
        <p:spPr>
          <a:xfrm>
            <a:off x="831850" y="1709738"/>
            <a:ext cx="10515599" cy="2852737"/>
          </a:xfrm>
          <a:prstGeom prst="rect">
            <a:avLst/>
          </a:prstGeom>
          <a:noFill/>
          <a:ln>
            <a:noFill/>
          </a:ln>
        </p:spPr>
        <p:txBody>
          <a:bodyPr anchorCtr="0" anchor="b" bIns="91425" lIns="91425" rIns="91425" tIns="91425"/>
          <a:lstStyle>
            <a:lvl1pPr indent="0" lvl="0" marL="0" marR="0" rtl="0" algn="l">
              <a:lnSpc>
                <a:spcPct val="90000"/>
              </a:lnSpc>
              <a:spcBef>
                <a:spcPts val="0"/>
              </a:spcBef>
              <a:buClr>
                <a:schemeClr val="dk1"/>
              </a:buClr>
              <a:buFont typeface="Calibri"/>
              <a:buNone/>
              <a:defRPr b="0" i="0" sz="60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29" name="Shape 29"/>
          <p:cNvSpPr txBox="1"/>
          <p:nvPr>
            <p:ph idx="1" type="body"/>
          </p:nvPr>
        </p:nvSpPr>
        <p:spPr>
          <a:xfrm>
            <a:off x="831850" y="4589462"/>
            <a:ext cx="10515599" cy="1500187"/>
          </a:xfrm>
          <a:prstGeom prst="rect">
            <a:avLst/>
          </a:prstGeom>
          <a:noFill/>
          <a:ln>
            <a:noFill/>
          </a:ln>
        </p:spPr>
        <p:txBody>
          <a:bodyPr anchorCtr="0" anchor="t" bIns="91425" lIns="91425" rIns="91425" tIns="91425"/>
          <a:lstStyle>
            <a:lvl1pPr indent="0" lvl="0" marL="0" marR="0" rtl="0" algn="l">
              <a:lnSpc>
                <a:spcPct val="90000"/>
              </a:lnSpc>
              <a:spcBef>
                <a:spcPts val="1000"/>
              </a:spcBef>
              <a:buClr>
                <a:srgbClr val="888888"/>
              </a:buClr>
              <a:buFont typeface="Arial"/>
              <a:buNone/>
              <a:defRPr b="0" i="0" sz="2400" u="none" cap="none" strike="noStrike">
                <a:solidFill>
                  <a:srgbClr val="888888"/>
                </a:solidFill>
                <a:latin typeface="Calibri"/>
                <a:ea typeface="Calibri"/>
                <a:cs typeface="Calibri"/>
                <a:sym typeface="Calibri"/>
              </a:defRPr>
            </a:lvl1pPr>
            <a:lvl2pPr indent="0" lvl="1" marL="457200" marR="0" rtl="0" algn="l">
              <a:lnSpc>
                <a:spcPct val="90000"/>
              </a:lnSpc>
              <a:spcBef>
                <a:spcPts val="500"/>
              </a:spcBef>
              <a:buClr>
                <a:srgbClr val="888888"/>
              </a:buClr>
              <a:buFont typeface="Arial"/>
              <a:buNone/>
              <a:defRPr b="0" i="0" sz="2000" u="none" cap="none" strike="noStrike">
                <a:solidFill>
                  <a:srgbClr val="888888"/>
                </a:solidFill>
                <a:latin typeface="Calibri"/>
                <a:ea typeface="Calibri"/>
                <a:cs typeface="Calibri"/>
                <a:sym typeface="Calibri"/>
              </a:defRPr>
            </a:lvl2pPr>
            <a:lvl3pPr indent="0" lvl="2" marL="914400" marR="0" rtl="0" algn="l">
              <a:lnSpc>
                <a:spcPct val="90000"/>
              </a:lnSpc>
              <a:spcBef>
                <a:spcPts val="500"/>
              </a:spcBef>
              <a:buClr>
                <a:srgbClr val="888888"/>
              </a:buClr>
              <a:buFont typeface="Arial"/>
              <a:buNone/>
              <a:defRPr b="0" i="0" sz="1800" u="none" cap="none" strike="noStrike">
                <a:solidFill>
                  <a:srgbClr val="888888"/>
                </a:solidFill>
                <a:latin typeface="Calibri"/>
                <a:ea typeface="Calibri"/>
                <a:cs typeface="Calibri"/>
                <a:sym typeface="Calibri"/>
              </a:defRPr>
            </a:lvl3pPr>
            <a:lvl4pPr indent="0" lvl="3" marL="1371600" marR="0" rtl="0" algn="l">
              <a:lnSpc>
                <a:spcPct val="90000"/>
              </a:lnSpc>
              <a:spcBef>
                <a:spcPts val="500"/>
              </a:spcBef>
              <a:buClr>
                <a:srgbClr val="888888"/>
              </a:buClr>
              <a:buFont typeface="Arial"/>
              <a:buNone/>
              <a:defRPr b="0" i="0" sz="1600" u="none" cap="none" strike="noStrike">
                <a:solidFill>
                  <a:srgbClr val="888888"/>
                </a:solidFill>
                <a:latin typeface="Calibri"/>
                <a:ea typeface="Calibri"/>
                <a:cs typeface="Calibri"/>
                <a:sym typeface="Calibri"/>
              </a:defRPr>
            </a:lvl4pPr>
            <a:lvl5pPr indent="0" lvl="4" marL="1828800" marR="0" rtl="0" algn="l">
              <a:lnSpc>
                <a:spcPct val="90000"/>
              </a:lnSpc>
              <a:spcBef>
                <a:spcPts val="500"/>
              </a:spcBef>
              <a:buClr>
                <a:srgbClr val="888888"/>
              </a:buClr>
              <a:buFont typeface="Arial"/>
              <a:buNone/>
              <a:defRPr b="0" i="0" sz="1600" u="none" cap="none" strike="noStrike">
                <a:solidFill>
                  <a:srgbClr val="888888"/>
                </a:solidFill>
                <a:latin typeface="Calibri"/>
                <a:ea typeface="Calibri"/>
                <a:cs typeface="Calibri"/>
                <a:sym typeface="Calibri"/>
              </a:defRPr>
            </a:lvl5pPr>
            <a:lvl6pPr indent="0" lvl="5" marL="2286000" marR="0" rtl="0" algn="l">
              <a:lnSpc>
                <a:spcPct val="90000"/>
              </a:lnSpc>
              <a:spcBef>
                <a:spcPts val="500"/>
              </a:spcBef>
              <a:buClr>
                <a:srgbClr val="888888"/>
              </a:buClr>
              <a:buFont typeface="Arial"/>
              <a:buNone/>
              <a:defRPr b="0" i="0" sz="1600" u="none" cap="none" strike="noStrike">
                <a:solidFill>
                  <a:srgbClr val="888888"/>
                </a:solidFill>
                <a:latin typeface="Calibri"/>
                <a:ea typeface="Calibri"/>
                <a:cs typeface="Calibri"/>
                <a:sym typeface="Calibri"/>
              </a:defRPr>
            </a:lvl6pPr>
            <a:lvl7pPr indent="0" lvl="6" marL="2743200" marR="0" rtl="0" algn="l">
              <a:lnSpc>
                <a:spcPct val="90000"/>
              </a:lnSpc>
              <a:spcBef>
                <a:spcPts val="500"/>
              </a:spcBef>
              <a:buClr>
                <a:srgbClr val="888888"/>
              </a:buClr>
              <a:buFont typeface="Arial"/>
              <a:buNone/>
              <a:defRPr b="0" i="0" sz="1600" u="none" cap="none" strike="noStrike">
                <a:solidFill>
                  <a:srgbClr val="888888"/>
                </a:solidFill>
                <a:latin typeface="Calibri"/>
                <a:ea typeface="Calibri"/>
                <a:cs typeface="Calibri"/>
                <a:sym typeface="Calibri"/>
              </a:defRPr>
            </a:lvl7pPr>
            <a:lvl8pPr indent="0" lvl="7" marL="3200400" marR="0" rtl="0" algn="l">
              <a:lnSpc>
                <a:spcPct val="90000"/>
              </a:lnSpc>
              <a:spcBef>
                <a:spcPts val="500"/>
              </a:spcBef>
              <a:buClr>
                <a:srgbClr val="888888"/>
              </a:buClr>
              <a:buFont typeface="Arial"/>
              <a:buNone/>
              <a:defRPr b="0" i="0" sz="1600" u="none" cap="none" strike="noStrike">
                <a:solidFill>
                  <a:srgbClr val="888888"/>
                </a:solidFill>
                <a:latin typeface="Calibri"/>
                <a:ea typeface="Calibri"/>
                <a:cs typeface="Calibri"/>
                <a:sym typeface="Calibri"/>
              </a:defRPr>
            </a:lvl8pPr>
            <a:lvl9pPr indent="0" lvl="8" marL="3657600" marR="0" rtl="0" algn="l">
              <a:lnSpc>
                <a:spcPct val="90000"/>
              </a:lnSpc>
              <a:spcBef>
                <a:spcPts val="500"/>
              </a:spcBef>
              <a:buClr>
                <a:srgbClr val="888888"/>
              </a:buClr>
              <a:buFont typeface="Arial"/>
              <a:buNone/>
              <a:defRPr b="0" i="0" sz="1600" u="none" cap="none" strike="noStrike">
                <a:solidFill>
                  <a:srgbClr val="888888"/>
                </a:solidFill>
                <a:latin typeface="Calibri"/>
                <a:ea typeface="Calibri"/>
                <a:cs typeface="Calibri"/>
                <a:sym typeface="Calibri"/>
              </a:defRPr>
            </a:lvl9pPr>
          </a:lstStyle>
          <a:p/>
        </p:txBody>
      </p:sp>
      <p:sp>
        <p:nvSpPr>
          <p:cNvPr id="30" name="Shape 30"/>
          <p:cNvSpPr txBox="1"/>
          <p:nvPr>
            <p:ph idx="10" type="dt"/>
          </p:nvPr>
        </p:nvSpPr>
        <p:spPr>
          <a:xfrm>
            <a:off x="838200" y="6356350"/>
            <a:ext cx="2743199" cy="365125"/>
          </a:xfrm>
          <a:prstGeom prst="rect">
            <a:avLst/>
          </a:prstGeom>
          <a:noFill/>
          <a:ln>
            <a:noFill/>
          </a:ln>
        </p:spPr>
        <p:txBody>
          <a:bodyPr anchorCtr="0" anchor="ctr" bIns="91425" lIns="91425" rIns="91425" tIns="91425"/>
          <a:lstStyle>
            <a:lvl1pPr indent="0" lvl="0" marL="0" marR="0" rtl="0" algn="l">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31" name="Shape 31"/>
          <p:cNvSpPr txBox="1"/>
          <p:nvPr>
            <p:ph idx="11" type="ftr"/>
          </p:nvPr>
        </p:nvSpPr>
        <p:spPr>
          <a:xfrm>
            <a:off x="4038600" y="6356350"/>
            <a:ext cx="4114800" cy="365125"/>
          </a:xfrm>
          <a:prstGeom prst="rect">
            <a:avLst/>
          </a:prstGeom>
          <a:noFill/>
          <a:ln>
            <a:noFill/>
          </a:ln>
        </p:spPr>
        <p:txBody>
          <a:bodyPr anchorCtr="0" anchor="ctr" bIns="91425" lIns="91425" rIns="91425" tIns="91425"/>
          <a:lstStyle>
            <a:lvl1pPr indent="0" lvl="0" marL="0" marR="0" rtl="0" algn="ctr">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32" name="Shape 32"/>
          <p:cNvSpPr txBox="1"/>
          <p:nvPr>
            <p:ph idx="12" type="sldNum"/>
          </p:nvPr>
        </p:nvSpPr>
        <p:spPr>
          <a:xfrm>
            <a:off x="8610600" y="6356350"/>
            <a:ext cx="27431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33" name="Shape 33"/>
        <p:cNvGrpSpPr/>
        <p:nvPr/>
      </p:nvGrpSpPr>
      <p:grpSpPr>
        <a:xfrm>
          <a:off x="0" y="0"/>
          <a:ext cx="0" cy="0"/>
          <a:chOff x="0" y="0"/>
          <a:chExt cx="0" cy="0"/>
        </a:xfrm>
      </p:grpSpPr>
      <p:sp>
        <p:nvSpPr>
          <p:cNvPr id="34" name="Shape 34"/>
          <p:cNvSpPr txBox="1"/>
          <p:nvPr>
            <p:ph type="title"/>
          </p:nvPr>
        </p:nvSpPr>
        <p:spPr>
          <a:xfrm>
            <a:off x="838200" y="365125"/>
            <a:ext cx="10515599" cy="1325562"/>
          </a:xfrm>
          <a:prstGeom prst="rect">
            <a:avLst/>
          </a:prstGeom>
          <a:noFill/>
          <a:ln>
            <a:noFill/>
          </a:ln>
        </p:spPr>
        <p:txBody>
          <a:bodyPr anchorCtr="0" anchor="ctr" bIns="91425" lIns="91425" rIns="91425" tIns="91425"/>
          <a:lstStyle>
            <a:lvl1pPr indent="0" lvl="0" marL="0" marR="0" rtl="0" algn="l">
              <a:lnSpc>
                <a:spcPct val="90000"/>
              </a:lnSpc>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35" name="Shape 35"/>
          <p:cNvSpPr txBox="1"/>
          <p:nvPr>
            <p:ph idx="1" type="body"/>
          </p:nvPr>
        </p:nvSpPr>
        <p:spPr>
          <a:xfrm>
            <a:off x="838200" y="1825625"/>
            <a:ext cx="5181600" cy="4351338"/>
          </a:xfrm>
          <a:prstGeom prst="rect">
            <a:avLst/>
          </a:prstGeom>
          <a:noFill/>
          <a:ln>
            <a:noFill/>
          </a:ln>
        </p:spPr>
        <p:txBody>
          <a:bodyPr anchorCtr="0" anchor="t" bIns="91425" lIns="91425" rIns="91425" tIns="91425"/>
          <a:lstStyle>
            <a:lvl1pPr indent="-50800" lvl="0" marL="228600" marR="0" rtl="0" algn="l">
              <a:lnSpc>
                <a:spcPct val="90000"/>
              </a:lnSpc>
              <a:spcBef>
                <a:spcPts val="100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76200" lvl="1" marL="685800" marR="0" rtl="0" algn="l">
              <a:lnSpc>
                <a:spcPct val="90000"/>
              </a:lnSpc>
              <a:spcBef>
                <a:spcPts val="50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0" algn="l">
              <a:lnSpc>
                <a:spcPct val="90000"/>
              </a:lnSpc>
              <a:spcBef>
                <a:spcPts val="5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36" name="Shape 36"/>
          <p:cNvSpPr txBox="1"/>
          <p:nvPr>
            <p:ph idx="2" type="body"/>
          </p:nvPr>
        </p:nvSpPr>
        <p:spPr>
          <a:xfrm>
            <a:off x="6172200" y="1825625"/>
            <a:ext cx="5181600" cy="4351338"/>
          </a:xfrm>
          <a:prstGeom prst="rect">
            <a:avLst/>
          </a:prstGeom>
          <a:noFill/>
          <a:ln>
            <a:noFill/>
          </a:ln>
        </p:spPr>
        <p:txBody>
          <a:bodyPr anchorCtr="0" anchor="t" bIns="91425" lIns="91425" rIns="91425" tIns="91425"/>
          <a:lstStyle>
            <a:lvl1pPr indent="-50800" lvl="0" marL="228600" marR="0" rtl="0" algn="l">
              <a:lnSpc>
                <a:spcPct val="90000"/>
              </a:lnSpc>
              <a:spcBef>
                <a:spcPts val="100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76200" lvl="1" marL="685800" marR="0" rtl="0" algn="l">
              <a:lnSpc>
                <a:spcPct val="90000"/>
              </a:lnSpc>
              <a:spcBef>
                <a:spcPts val="50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0" algn="l">
              <a:lnSpc>
                <a:spcPct val="90000"/>
              </a:lnSpc>
              <a:spcBef>
                <a:spcPts val="5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37" name="Shape 37"/>
          <p:cNvSpPr txBox="1"/>
          <p:nvPr>
            <p:ph idx="10" type="dt"/>
          </p:nvPr>
        </p:nvSpPr>
        <p:spPr>
          <a:xfrm>
            <a:off x="838200" y="6356350"/>
            <a:ext cx="2743199" cy="365125"/>
          </a:xfrm>
          <a:prstGeom prst="rect">
            <a:avLst/>
          </a:prstGeom>
          <a:noFill/>
          <a:ln>
            <a:noFill/>
          </a:ln>
        </p:spPr>
        <p:txBody>
          <a:bodyPr anchorCtr="0" anchor="ctr" bIns="91425" lIns="91425" rIns="91425" tIns="91425"/>
          <a:lstStyle>
            <a:lvl1pPr indent="0" lvl="0" marL="0" marR="0" rtl="0" algn="l">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38" name="Shape 38"/>
          <p:cNvSpPr txBox="1"/>
          <p:nvPr>
            <p:ph idx="11" type="ftr"/>
          </p:nvPr>
        </p:nvSpPr>
        <p:spPr>
          <a:xfrm>
            <a:off x="4038600" y="6356350"/>
            <a:ext cx="4114800" cy="365125"/>
          </a:xfrm>
          <a:prstGeom prst="rect">
            <a:avLst/>
          </a:prstGeom>
          <a:noFill/>
          <a:ln>
            <a:noFill/>
          </a:ln>
        </p:spPr>
        <p:txBody>
          <a:bodyPr anchorCtr="0" anchor="ctr" bIns="91425" lIns="91425" rIns="91425" tIns="91425"/>
          <a:lstStyle>
            <a:lvl1pPr indent="0" lvl="0" marL="0" marR="0" rtl="0" algn="ctr">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39" name="Shape 39"/>
          <p:cNvSpPr txBox="1"/>
          <p:nvPr>
            <p:ph idx="12" type="sldNum"/>
          </p:nvPr>
        </p:nvSpPr>
        <p:spPr>
          <a:xfrm>
            <a:off x="8610600" y="6356350"/>
            <a:ext cx="27431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40" name="Shape 40"/>
        <p:cNvGrpSpPr/>
        <p:nvPr/>
      </p:nvGrpSpPr>
      <p:grpSpPr>
        <a:xfrm>
          <a:off x="0" y="0"/>
          <a:ext cx="0" cy="0"/>
          <a:chOff x="0" y="0"/>
          <a:chExt cx="0" cy="0"/>
        </a:xfrm>
      </p:grpSpPr>
      <p:sp>
        <p:nvSpPr>
          <p:cNvPr id="41" name="Shape 41"/>
          <p:cNvSpPr txBox="1"/>
          <p:nvPr>
            <p:ph type="title"/>
          </p:nvPr>
        </p:nvSpPr>
        <p:spPr>
          <a:xfrm>
            <a:off x="839787" y="365125"/>
            <a:ext cx="10515599" cy="1325562"/>
          </a:xfrm>
          <a:prstGeom prst="rect">
            <a:avLst/>
          </a:prstGeom>
          <a:noFill/>
          <a:ln>
            <a:noFill/>
          </a:ln>
        </p:spPr>
        <p:txBody>
          <a:bodyPr anchorCtr="0" anchor="ctr" bIns="91425" lIns="91425" rIns="91425" tIns="91425"/>
          <a:lstStyle>
            <a:lvl1pPr indent="0" lvl="0" marL="0" marR="0" rtl="0" algn="l">
              <a:lnSpc>
                <a:spcPct val="90000"/>
              </a:lnSpc>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42" name="Shape 42"/>
          <p:cNvSpPr txBox="1"/>
          <p:nvPr>
            <p:ph idx="1" type="body"/>
          </p:nvPr>
        </p:nvSpPr>
        <p:spPr>
          <a:xfrm>
            <a:off x="839787" y="1681163"/>
            <a:ext cx="5157787" cy="823912"/>
          </a:xfrm>
          <a:prstGeom prst="rect">
            <a:avLst/>
          </a:prstGeom>
          <a:noFill/>
          <a:ln>
            <a:noFill/>
          </a:ln>
        </p:spPr>
        <p:txBody>
          <a:bodyPr anchorCtr="0" anchor="b" bIns="91425" lIns="91425" rIns="91425" tIns="91425"/>
          <a:lstStyle>
            <a:lvl1pPr indent="0" lvl="0" marL="0" marR="0" rtl="0" algn="l">
              <a:lnSpc>
                <a:spcPct val="90000"/>
              </a:lnSpc>
              <a:spcBef>
                <a:spcPts val="1000"/>
              </a:spcBef>
              <a:buClr>
                <a:schemeClr val="dk1"/>
              </a:buClr>
              <a:buFont typeface="Arial"/>
              <a:buNone/>
              <a:defRPr b="1" i="0" sz="2400" u="none" cap="none" strike="noStrike">
                <a:solidFill>
                  <a:schemeClr val="dk1"/>
                </a:solidFill>
                <a:latin typeface="Calibri"/>
                <a:ea typeface="Calibri"/>
                <a:cs typeface="Calibri"/>
                <a:sym typeface="Calibri"/>
              </a:defRPr>
            </a:lvl1pPr>
            <a:lvl2pPr indent="0" lvl="1" marL="457200" marR="0" rtl="0" algn="l">
              <a:lnSpc>
                <a:spcPct val="90000"/>
              </a:lnSpc>
              <a:spcBef>
                <a:spcPts val="500"/>
              </a:spcBef>
              <a:buClr>
                <a:schemeClr val="dk1"/>
              </a:buClr>
              <a:buFont typeface="Arial"/>
              <a:buNone/>
              <a:defRPr b="1" i="0" sz="2000" u="none" cap="none" strike="noStrike">
                <a:solidFill>
                  <a:schemeClr val="dk1"/>
                </a:solidFill>
                <a:latin typeface="Calibri"/>
                <a:ea typeface="Calibri"/>
                <a:cs typeface="Calibri"/>
                <a:sym typeface="Calibri"/>
              </a:defRPr>
            </a:lvl2pPr>
            <a:lvl3pPr indent="0" lvl="2" marL="914400" marR="0" rtl="0" algn="l">
              <a:lnSpc>
                <a:spcPct val="90000"/>
              </a:lnSpc>
              <a:spcBef>
                <a:spcPts val="500"/>
              </a:spcBef>
              <a:buClr>
                <a:schemeClr val="dk1"/>
              </a:buClr>
              <a:buFont typeface="Arial"/>
              <a:buNone/>
              <a:defRPr b="1" i="0" sz="1800" u="none" cap="none" strike="noStrike">
                <a:solidFill>
                  <a:schemeClr val="dk1"/>
                </a:solidFill>
                <a:latin typeface="Calibri"/>
                <a:ea typeface="Calibri"/>
                <a:cs typeface="Calibri"/>
                <a:sym typeface="Calibri"/>
              </a:defRPr>
            </a:lvl3pPr>
            <a:lvl4pPr indent="0" lvl="3" marL="1371600" marR="0" rtl="0" algn="l">
              <a:lnSpc>
                <a:spcPct val="90000"/>
              </a:lnSpc>
              <a:spcBef>
                <a:spcPts val="500"/>
              </a:spcBef>
              <a:buClr>
                <a:schemeClr val="dk1"/>
              </a:buClr>
              <a:buFont typeface="Arial"/>
              <a:buNone/>
              <a:defRPr b="1" i="0" sz="1600" u="none" cap="none" strike="noStrike">
                <a:solidFill>
                  <a:schemeClr val="dk1"/>
                </a:solidFill>
                <a:latin typeface="Calibri"/>
                <a:ea typeface="Calibri"/>
                <a:cs typeface="Calibri"/>
                <a:sym typeface="Calibri"/>
              </a:defRPr>
            </a:lvl4pPr>
            <a:lvl5pPr indent="0" lvl="4" marL="1828800" marR="0" rtl="0" algn="l">
              <a:lnSpc>
                <a:spcPct val="90000"/>
              </a:lnSpc>
              <a:spcBef>
                <a:spcPts val="500"/>
              </a:spcBef>
              <a:buClr>
                <a:schemeClr val="dk1"/>
              </a:buClr>
              <a:buFont typeface="Arial"/>
              <a:buNone/>
              <a:defRPr b="1" i="0" sz="1600" u="none" cap="none" strike="noStrike">
                <a:solidFill>
                  <a:schemeClr val="dk1"/>
                </a:solidFill>
                <a:latin typeface="Calibri"/>
                <a:ea typeface="Calibri"/>
                <a:cs typeface="Calibri"/>
                <a:sym typeface="Calibri"/>
              </a:defRPr>
            </a:lvl5pPr>
            <a:lvl6pPr indent="0" lvl="5" marL="2286000" marR="0" rtl="0" algn="l">
              <a:lnSpc>
                <a:spcPct val="90000"/>
              </a:lnSpc>
              <a:spcBef>
                <a:spcPts val="500"/>
              </a:spcBef>
              <a:buClr>
                <a:schemeClr val="dk1"/>
              </a:buClr>
              <a:buFont typeface="Arial"/>
              <a:buNone/>
              <a:defRPr b="1" i="0" sz="1600" u="none" cap="none" strike="noStrike">
                <a:solidFill>
                  <a:schemeClr val="dk1"/>
                </a:solidFill>
                <a:latin typeface="Calibri"/>
                <a:ea typeface="Calibri"/>
                <a:cs typeface="Calibri"/>
                <a:sym typeface="Calibri"/>
              </a:defRPr>
            </a:lvl6pPr>
            <a:lvl7pPr indent="0" lvl="6" marL="2743200" marR="0" rtl="0" algn="l">
              <a:lnSpc>
                <a:spcPct val="90000"/>
              </a:lnSpc>
              <a:spcBef>
                <a:spcPts val="500"/>
              </a:spcBef>
              <a:buClr>
                <a:schemeClr val="dk1"/>
              </a:buClr>
              <a:buFont typeface="Arial"/>
              <a:buNone/>
              <a:defRPr b="1" i="0" sz="1600" u="none" cap="none" strike="noStrike">
                <a:solidFill>
                  <a:schemeClr val="dk1"/>
                </a:solidFill>
                <a:latin typeface="Calibri"/>
                <a:ea typeface="Calibri"/>
                <a:cs typeface="Calibri"/>
                <a:sym typeface="Calibri"/>
              </a:defRPr>
            </a:lvl7pPr>
            <a:lvl8pPr indent="0" lvl="7" marL="3200400" marR="0" rtl="0" algn="l">
              <a:lnSpc>
                <a:spcPct val="90000"/>
              </a:lnSpc>
              <a:spcBef>
                <a:spcPts val="500"/>
              </a:spcBef>
              <a:buClr>
                <a:schemeClr val="dk1"/>
              </a:buClr>
              <a:buFont typeface="Arial"/>
              <a:buNone/>
              <a:defRPr b="1" i="0" sz="1600" u="none" cap="none" strike="noStrike">
                <a:solidFill>
                  <a:schemeClr val="dk1"/>
                </a:solidFill>
                <a:latin typeface="Calibri"/>
                <a:ea typeface="Calibri"/>
                <a:cs typeface="Calibri"/>
                <a:sym typeface="Calibri"/>
              </a:defRPr>
            </a:lvl8pPr>
            <a:lvl9pPr indent="0" lvl="8" marL="3657600" marR="0" rtl="0" algn="l">
              <a:lnSpc>
                <a:spcPct val="90000"/>
              </a:lnSpc>
              <a:spcBef>
                <a:spcPts val="500"/>
              </a:spcBef>
              <a:buClr>
                <a:schemeClr val="dk1"/>
              </a:buClr>
              <a:buFont typeface="Arial"/>
              <a:buNone/>
              <a:defRPr b="1" i="0" sz="1600" u="none" cap="none" strike="noStrike">
                <a:solidFill>
                  <a:schemeClr val="dk1"/>
                </a:solidFill>
                <a:latin typeface="Calibri"/>
                <a:ea typeface="Calibri"/>
                <a:cs typeface="Calibri"/>
                <a:sym typeface="Calibri"/>
              </a:defRPr>
            </a:lvl9pPr>
          </a:lstStyle>
          <a:p/>
        </p:txBody>
      </p:sp>
      <p:sp>
        <p:nvSpPr>
          <p:cNvPr id="43" name="Shape 43"/>
          <p:cNvSpPr txBox="1"/>
          <p:nvPr>
            <p:ph idx="2" type="body"/>
          </p:nvPr>
        </p:nvSpPr>
        <p:spPr>
          <a:xfrm>
            <a:off x="839787" y="2505075"/>
            <a:ext cx="5157787" cy="3684588"/>
          </a:xfrm>
          <a:prstGeom prst="rect">
            <a:avLst/>
          </a:prstGeom>
          <a:noFill/>
          <a:ln>
            <a:noFill/>
          </a:ln>
        </p:spPr>
        <p:txBody>
          <a:bodyPr anchorCtr="0" anchor="t" bIns="91425" lIns="91425" rIns="91425" tIns="91425"/>
          <a:lstStyle>
            <a:lvl1pPr indent="-50800" lvl="0" marL="228600" marR="0" rtl="0" algn="l">
              <a:lnSpc>
                <a:spcPct val="90000"/>
              </a:lnSpc>
              <a:spcBef>
                <a:spcPts val="100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76200" lvl="1" marL="685800" marR="0" rtl="0" algn="l">
              <a:lnSpc>
                <a:spcPct val="90000"/>
              </a:lnSpc>
              <a:spcBef>
                <a:spcPts val="50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0" algn="l">
              <a:lnSpc>
                <a:spcPct val="90000"/>
              </a:lnSpc>
              <a:spcBef>
                <a:spcPts val="5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44" name="Shape 44"/>
          <p:cNvSpPr txBox="1"/>
          <p:nvPr>
            <p:ph idx="3" type="body"/>
          </p:nvPr>
        </p:nvSpPr>
        <p:spPr>
          <a:xfrm>
            <a:off x="6172200" y="1681163"/>
            <a:ext cx="5183187" cy="823912"/>
          </a:xfrm>
          <a:prstGeom prst="rect">
            <a:avLst/>
          </a:prstGeom>
          <a:noFill/>
          <a:ln>
            <a:noFill/>
          </a:ln>
        </p:spPr>
        <p:txBody>
          <a:bodyPr anchorCtr="0" anchor="b" bIns="91425" lIns="91425" rIns="91425" tIns="91425"/>
          <a:lstStyle>
            <a:lvl1pPr indent="0" lvl="0" marL="0" marR="0" rtl="0" algn="l">
              <a:lnSpc>
                <a:spcPct val="90000"/>
              </a:lnSpc>
              <a:spcBef>
                <a:spcPts val="1000"/>
              </a:spcBef>
              <a:buClr>
                <a:schemeClr val="dk1"/>
              </a:buClr>
              <a:buFont typeface="Arial"/>
              <a:buNone/>
              <a:defRPr b="1" i="0" sz="2400" u="none" cap="none" strike="noStrike">
                <a:solidFill>
                  <a:schemeClr val="dk1"/>
                </a:solidFill>
                <a:latin typeface="Calibri"/>
                <a:ea typeface="Calibri"/>
                <a:cs typeface="Calibri"/>
                <a:sym typeface="Calibri"/>
              </a:defRPr>
            </a:lvl1pPr>
            <a:lvl2pPr indent="0" lvl="1" marL="457200" marR="0" rtl="0" algn="l">
              <a:lnSpc>
                <a:spcPct val="90000"/>
              </a:lnSpc>
              <a:spcBef>
                <a:spcPts val="500"/>
              </a:spcBef>
              <a:buClr>
                <a:schemeClr val="dk1"/>
              </a:buClr>
              <a:buFont typeface="Arial"/>
              <a:buNone/>
              <a:defRPr b="1" i="0" sz="2000" u="none" cap="none" strike="noStrike">
                <a:solidFill>
                  <a:schemeClr val="dk1"/>
                </a:solidFill>
                <a:latin typeface="Calibri"/>
                <a:ea typeface="Calibri"/>
                <a:cs typeface="Calibri"/>
                <a:sym typeface="Calibri"/>
              </a:defRPr>
            </a:lvl2pPr>
            <a:lvl3pPr indent="0" lvl="2" marL="914400" marR="0" rtl="0" algn="l">
              <a:lnSpc>
                <a:spcPct val="90000"/>
              </a:lnSpc>
              <a:spcBef>
                <a:spcPts val="500"/>
              </a:spcBef>
              <a:buClr>
                <a:schemeClr val="dk1"/>
              </a:buClr>
              <a:buFont typeface="Arial"/>
              <a:buNone/>
              <a:defRPr b="1" i="0" sz="1800" u="none" cap="none" strike="noStrike">
                <a:solidFill>
                  <a:schemeClr val="dk1"/>
                </a:solidFill>
                <a:latin typeface="Calibri"/>
                <a:ea typeface="Calibri"/>
                <a:cs typeface="Calibri"/>
                <a:sym typeface="Calibri"/>
              </a:defRPr>
            </a:lvl3pPr>
            <a:lvl4pPr indent="0" lvl="3" marL="1371600" marR="0" rtl="0" algn="l">
              <a:lnSpc>
                <a:spcPct val="90000"/>
              </a:lnSpc>
              <a:spcBef>
                <a:spcPts val="500"/>
              </a:spcBef>
              <a:buClr>
                <a:schemeClr val="dk1"/>
              </a:buClr>
              <a:buFont typeface="Arial"/>
              <a:buNone/>
              <a:defRPr b="1" i="0" sz="1600" u="none" cap="none" strike="noStrike">
                <a:solidFill>
                  <a:schemeClr val="dk1"/>
                </a:solidFill>
                <a:latin typeface="Calibri"/>
                <a:ea typeface="Calibri"/>
                <a:cs typeface="Calibri"/>
                <a:sym typeface="Calibri"/>
              </a:defRPr>
            </a:lvl4pPr>
            <a:lvl5pPr indent="0" lvl="4" marL="1828800" marR="0" rtl="0" algn="l">
              <a:lnSpc>
                <a:spcPct val="90000"/>
              </a:lnSpc>
              <a:spcBef>
                <a:spcPts val="500"/>
              </a:spcBef>
              <a:buClr>
                <a:schemeClr val="dk1"/>
              </a:buClr>
              <a:buFont typeface="Arial"/>
              <a:buNone/>
              <a:defRPr b="1" i="0" sz="1600" u="none" cap="none" strike="noStrike">
                <a:solidFill>
                  <a:schemeClr val="dk1"/>
                </a:solidFill>
                <a:latin typeface="Calibri"/>
                <a:ea typeface="Calibri"/>
                <a:cs typeface="Calibri"/>
                <a:sym typeface="Calibri"/>
              </a:defRPr>
            </a:lvl5pPr>
            <a:lvl6pPr indent="0" lvl="5" marL="2286000" marR="0" rtl="0" algn="l">
              <a:lnSpc>
                <a:spcPct val="90000"/>
              </a:lnSpc>
              <a:spcBef>
                <a:spcPts val="500"/>
              </a:spcBef>
              <a:buClr>
                <a:schemeClr val="dk1"/>
              </a:buClr>
              <a:buFont typeface="Arial"/>
              <a:buNone/>
              <a:defRPr b="1" i="0" sz="1600" u="none" cap="none" strike="noStrike">
                <a:solidFill>
                  <a:schemeClr val="dk1"/>
                </a:solidFill>
                <a:latin typeface="Calibri"/>
                <a:ea typeface="Calibri"/>
                <a:cs typeface="Calibri"/>
                <a:sym typeface="Calibri"/>
              </a:defRPr>
            </a:lvl6pPr>
            <a:lvl7pPr indent="0" lvl="6" marL="2743200" marR="0" rtl="0" algn="l">
              <a:lnSpc>
                <a:spcPct val="90000"/>
              </a:lnSpc>
              <a:spcBef>
                <a:spcPts val="500"/>
              </a:spcBef>
              <a:buClr>
                <a:schemeClr val="dk1"/>
              </a:buClr>
              <a:buFont typeface="Arial"/>
              <a:buNone/>
              <a:defRPr b="1" i="0" sz="1600" u="none" cap="none" strike="noStrike">
                <a:solidFill>
                  <a:schemeClr val="dk1"/>
                </a:solidFill>
                <a:latin typeface="Calibri"/>
                <a:ea typeface="Calibri"/>
                <a:cs typeface="Calibri"/>
                <a:sym typeface="Calibri"/>
              </a:defRPr>
            </a:lvl7pPr>
            <a:lvl8pPr indent="0" lvl="7" marL="3200400" marR="0" rtl="0" algn="l">
              <a:lnSpc>
                <a:spcPct val="90000"/>
              </a:lnSpc>
              <a:spcBef>
                <a:spcPts val="500"/>
              </a:spcBef>
              <a:buClr>
                <a:schemeClr val="dk1"/>
              </a:buClr>
              <a:buFont typeface="Arial"/>
              <a:buNone/>
              <a:defRPr b="1" i="0" sz="1600" u="none" cap="none" strike="noStrike">
                <a:solidFill>
                  <a:schemeClr val="dk1"/>
                </a:solidFill>
                <a:latin typeface="Calibri"/>
                <a:ea typeface="Calibri"/>
                <a:cs typeface="Calibri"/>
                <a:sym typeface="Calibri"/>
              </a:defRPr>
            </a:lvl8pPr>
            <a:lvl9pPr indent="0" lvl="8" marL="3657600" marR="0" rtl="0" algn="l">
              <a:lnSpc>
                <a:spcPct val="90000"/>
              </a:lnSpc>
              <a:spcBef>
                <a:spcPts val="500"/>
              </a:spcBef>
              <a:buClr>
                <a:schemeClr val="dk1"/>
              </a:buClr>
              <a:buFont typeface="Arial"/>
              <a:buNone/>
              <a:defRPr b="1" i="0" sz="1600" u="none" cap="none" strike="noStrike">
                <a:solidFill>
                  <a:schemeClr val="dk1"/>
                </a:solidFill>
                <a:latin typeface="Calibri"/>
                <a:ea typeface="Calibri"/>
                <a:cs typeface="Calibri"/>
                <a:sym typeface="Calibri"/>
              </a:defRPr>
            </a:lvl9pPr>
          </a:lstStyle>
          <a:p/>
        </p:txBody>
      </p:sp>
      <p:sp>
        <p:nvSpPr>
          <p:cNvPr id="45" name="Shape 45"/>
          <p:cNvSpPr txBox="1"/>
          <p:nvPr>
            <p:ph idx="4" type="body"/>
          </p:nvPr>
        </p:nvSpPr>
        <p:spPr>
          <a:xfrm>
            <a:off x="6172200" y="2505075"/>
            <a:ext cx="5183187" cy="3684588"/>
          </a:xfrm>
          <a:prstGeom prst="rect">
            <a:avLst/>
          </a:prstGeom>
          <a:noFill/>
          <a:ln>
            <a:noFill/>
          </a:ln>
        </p:spPr>
        <p:txBody>
          <a:bodyPr anchorCtr="0" anchor="t" bIns="91425" lIns="91425" rIns="91425" tIns="91425"/>
          <a:lstStyle>
            <a:lvl1pPr indent="-50800" lvl="0" marL="228600" marR="0" rtl="0" algn="l">
              <a:lnSpc>
                <a:spcPct val="90000"/>
              </a:lnSpc>
              <a:spcBef>
                <a:spcPts val="100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76200" lvl="1" marL="685800" marR="0" rtl="0" algn="l">
              <a:lnSpc>
                <a:spcPct val="90000"/>
              </a:lnSpc>
              <a:spcBef>
                <a:spcPts val="50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0" algn="l">
              <a:lnSpc>
                <a:spcPct val="90000"/>
              </a:lnSpc>
              <a:spcBef>
                <a:spcPts val="5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46" name="Shape 46"/>
          <p:cNvSpPr txBox="1"/>
          <p:nvPr>
            <p:ph idx="10" type="dt"/>
          </p:nvPr>
        </p:nvSpPr>
        <p:spPr>
          <a:xfrm>
            <a:off x="838200" y="6356350"/>
            <a:ext cx="2743199" cy="365125"/>
          </a:xfrm>
          <a:prstGeom prst="rect">
            <a:avLst/>
          </a:prstGeom>
          <a:noFill/>
          <a:ln>
            <a:noFill/>
          </a:ln>
        </p:spPr>
        <p:txBody>
          <a:bodyPr anchorCtr="0" anchor="ctr" bIns="91425" lIns="91425" rIns="91425" tIns="91425"/>
          <a:lstStyle>
            <a:lvl1pPr indent="0" lvl="0" marL="0" marR="0" rtl="0" algn="l">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47" name="Shape 47"/>
          <p:cNvSpPr txBox="1"/>
          <p:nvPr>
            <p:ph idx="11" type="ftr"/>
          </p:nvPr>
        </p:nvSpPr>
        <p:spPr>
          <a:xfrm>
            <a:off x="4038600" y="6356350"/>
            <a:ext cx="4114800" cy="365125"/>
          </a:xfrm>
          <a:prstGeom prst="rect">
            <a:avLst/>
          </a:prstGeom>
          <a:noFill/>
          <a:ln>
            <a:noFill/>
          </a:ln>
        </p:spPr>
        <p:txBody>
          <a:bodyPr anchorCtr="0" anchor="ctr" bIns="91425" lIns="91425" rIns="91425" tIns="91425"/>
          <a:lstStyle>
            <a:lvl1pPr indent="0" lvl="0" marL="0" marR="0" rtl="0" algn="ctr">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48" name="Shape 48"/>
          <p:cNvSpPr txBox="1"/>
          <p:nvPr>
            <p:ph idx="12" type="sldNum"/>
          </p:nvPr>
        </p:nvSpPr>
        <p:spPr>
          <a:xfrm>
            <a:off x="8610600" y="6356350"/>
            <a:ext cx="27431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49" name="Shape 49"/>
        <p:cNvGrpSpPr/>
        <p:nvPr/>
      </p:nvGrpSpPr>
      <p:grpSpPr>
        <a:xfrm>
          <a:off x="0" y="0"/>
          <a:ext cx="0" cy="0"/>
          <a:chOff x="0" y="0"/>
          <a:chExt cx="0" cy="0"/>
        </a:xfrm>
      </p:grpSpPr>
      <p:sp>
        <p:nvSpPr>
          <p:cNvPr id="50" name="Shape 50"/>
          <p:cNvSpPr txBox="1"/>
          <p:nvPr>
            <p:ph type="title"/>
          </p:nvPr>
        </p:nvSpPr>
        <p:spPr>
          <a:xfrm>
            <a:off x="838200" y="365125"/>
            <a:ext cx="10515599" cy="1325562"/>
          </a:xfrm>
          <a:prstGeom prst="rect">
            <a:avLst/>
          </a:prstGeom>
          <a:noFill/>
          <a:ln>
            <a:noFill/>
          </a:ln>
        </p:spPr>
        <p:txBody>
          <a:bodyPr anchorCtr="0" anchor="ctr" bIns="91425" lIns="91425" rIns="91425" tIns="91425"/>
          <a:lstStyle>
            <a:lvl1pPr indent="0" lvl="0" marL="0" marR="0" rtl="0" algn="l">
              <a:lnSpc>
                <a:spcPct val="90000"/>
              </a:lnSpc>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51" name="Shape 51"/>
          <p:cNvSpPr txBox="1"/>
          <p:nvPr>
            <p:ph idx="10" type="dt"/>
          </p:nvPr>
        </p:nvSpPr>
        <p:spPr>
          <a:xfrm>
            <a:off x="838200" y="6356350"/>
            <a:ext cx="2743199" cy="365125"/>
          </a:xfrm>
          <a:prstGeom prst="rect">
            <a:avLst/>
          </a:prstGeom>
          <a:noFill/>
          <a:ln>
            <a:noFill/>
          </a:ln>
        </p:spPr>
        <p:txBody>
          <a:bodyPr anchorCtr="0" anchor="ctr" bIns="91425" lIns="91425" rIns="91425" tIns="91425"/>
          <a:lstStyle>
            <a:lvl1pPr indent="0" lvl="0" marL="0" marR="0" rtl="0" algn="l">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52" name="Shape 52"/>
          <p:cNvSpPr txBox="1"/>
          <p:nvPr>
            <p:ph idx="11" type="ftr"/>
          </p:nvPr>
        </p:nvSpPr>
        <p:spPr>
          <a:xfrm>
            <a:off x="4038600" y="6356350"/>
            <a:ext cx="4114800" cy="365125"/>
          </a:xfrm>
          <a:prstGeom prst="rect">
            <a:avLst/>
          </a:prstGeom>
          <a:noFill/>
          <a:ln>
            <a:noFill/>
          </a:ln>
        </p:spPr>
        <p:txBody>
          <a:bodyPr anchorCtr="0" anchor="ctr" bIns="91425" lIns="91425" rIns="91425" tIns="91425"/>
          <a:lstStyle>
            <a:lvl1pPr indent="0" lvl="0" marL="0" marR="0" rtl="0" algn="ctr">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53" name="Shape 53"/>
          <p:cNvSpPr txBox="1"/>
          <p:nvPr>
            <p:ph idx="12" type="sldNum"/>
          </p:nvPr>
        </p:nvSpPr>
        <p:spPr>
          <a:xfrm>
            <a:off x="8610600" y="6356350"/>
            <a:ext cx="27431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54" name="Shape 54"/>
        <p:cNvGrpSpPr/>
        <p:nvPr/>
      </p:nvGrpSpPr>
      <p:grpSpPr>
        <a:xfrm>
          <a:off x="0" y="0"/>
          <a:ext cx="0" cy="0"/>
          <a:chOff x="0" y="0"/>
          <a:chExt cx="0" cy="0"/>
        </a:xfrm>
      </p:grpSpPr>
      <p:sp>
        <p:nvSpPr>
          <p:cNvPr id="55" name="Shape 55"/>
          <p:cNvSpPr txBox="1"/>
          <p:nvPr>
            <p:ph type="title"/>
          </p:nvPr>
        </p:nvSpPr>
        <p:spPr>
          <a:xfrm>
            <a:off x="839787" y="457200"/>
            <a:ext cx="3932237" cy="1600199"/>
          </a:xfrm>
          <a:prstGeom prst="rect">
            <a:avLst/>
          </a:prstGeom>
          <a:noFill/>
          <a:ln>
            <a:noFill/>
          </a:ln>
        </p:spPr>
        <p:txBody>
          <a:bodyPr anchorCtr="0" anchor="b" bIns="91425" lIns="91425" rIns="91425" tIns="91425"/>
          <a:lstStyle>
            <a:lvl1pPr indent="0" lvl="0" marL="0" marR="0" rtl="0" algn="l">
              <a:lnSpc>
                <a:spcPct val="90000"/>
              </a:lnSpc>
              <a:spcBef>
                <a:spcPts val="0"/>
              </a:spcBef>
              <a:buClr>
                <a:schemeClr val="dk1"/>
              </a:buClr>
              <a:buFont typeface="Calibri"/>
              <a:buNone/>
              <a:defRPr b="0" i="0" sz="32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56" name="Shape 56"/>
          <p:cNvSpPr txBox="1"/>
          <p:nvPr>
            <p:ph idx="1" type="body"/>
          </p:nvPr>
        </p:nvSpPr>
        <p:spPr>
          <a:xfrm>
            <a:off x="5183187" y="987425"/>
            <a:ext cx="6172199" cy="4873624"/>
          </a:xfrm>
          <a:prstGeom prst="rect">
            <a:avLst/>
          </a:prstGeom>
          <a:noFill/>
          <a:ln>
            <a:noFill/>
          </a:ln>
        </p:spPr>
        <p:txBody>
          <a:bodyPr anchorCtr="0" anchor="t" bIns="91425" lIns="91425" rIns="91425" tIns="91425"/>
          <a:lstStyle>
            <a:lvl1pPr indent="-25400" lvl="0" marL="228600" marR="0" rtl="0" algn="l">
              <a:lnSpc>
                <a:spcPct val="90000"/>
              </a:lnSpc>
              <a:spcBef>
                <a:spcPts val="100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50800" lvl="1" marL="685800" marR="0" rtl="0" algn="l">
              <a:lnSpc>
                <a:spcPct val="90000"/>
              </a:lnSpc>
              <a:spcBef>
                <a:spcPts val="50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0" algn="l">
              <a:lnSpc>
                <a:spcPct val="90000"/>
              </a:lnSpc>
              <a:spcBef>
                <a:spcPts val="50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0" algn="l">
              <a:lnSpc>
                <a:spcPct val="90000"/>
              </a:lnSpc>
              <a:spcBef>
                <a:spcPts val="5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0" algn="l">
              <a:lnSpc>
                <a:spcPct val="90000"/>
              </a:lnSpc>
              <a:spcBef>
                <a:spcPts val="5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0" algn="l">
              <a:lnSpc>
                <a:spcPct val="90000"/>
              </a:lnSpc>
              <a:spcBef>
                <a:spcPts val="5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0" algn="l">
              <a:lnSpc>
                <a:spcPct val="90000"/>
              </a:lnSpc>
              <a:spcBef>
                <a:spcPts val="5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0" algn="l">
              <a:lnSpc>
                <a:spcPct val="90000"/>
              </a:lnSpc>
              <a:spcBef>
                <a:spcPts val="5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0" algn="l">
              <a:lnSpc>
                <a:spcPct val="90000"/>
              </a:lnSpc>
              <a:spcBef>
                <a:spcPts val="5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57" name="Shape 57"/>
          <p:cNvSpPr txBox="1"/>
          <p:nvPr>
            <p:ph idx="2" type="body"/>
          </p:nvPr>
        </p:nvSpPr>
        <p:spPr>
          <a:xfrm>
            <a:off x="839787" y="2057400"/>
            <a:ext cx="3932237" cy="3811588"/>
          </a:xfrm>
          <a:prstGeom prst="rect">
            <a:avLst/>
          </a:prstGeom>
          <a:noFill/>
          <a:ln>
            <a:noFill/>
          </a:ln>
        </p:spPr>
        <p:txBody>
          <a:bodyPr anchorCtr="0" anchor="t" bIns="91425" lIns="91425" rIns="91425" tIns="91425"/>
          <a:lstStyle>
            <a:lvl1pPr indent="0" lvl="0" marL="0" marR="0" rtl="0" algn="l">
              <a:lnSpc>
                <a:spcPct val="90000"/>
              </a:lnSpc>
              <a:spcBef>
                <a:spcPts val="1000"/>
              </a:spcBef>
              <a:buClr>
                <a:schemeClr val="dk1"/>
              </a:buClr>
              <a:buFont typeface="Arial"/>
              <a:buNone/>
              <a:defRPr b="0" i="0" sz="1600" u="none" cap="none" strike="noStrike">
                <a:solidFill>
                  <a:schemeClr val="dk1"/>
                </a:solidFill>
                <a:latin typeface="Calibri"/>
                <a:ea typeface="Calibri"/>
                <a:cs typeface="Calibri"/>
                <a:sym typeface="Calibri"/>
              </a:defRPr>
            </a:lvl1pPr>
            <a:lvl2pPr indent="0" lvl="1" marL="457200" marR="0" rtl="0" algn="l">
              <a:lnSpc>
                <a:spcPct val="90000"/>
              </a:lnSpc>
              <a:spcBef>
                <a:spcPts val="500"/>
              </a:spcBef>
              <a:buClr>
                <a:schemeClr val="dk1"/>
              </a:buClr>
              <a:buFont typeface="Arial"/>
              <a:buNone/>
              <a:defRPr b="0" i="0" sz="1400" u="none" cap="none" strike="noStrike">
                <a:solidFill>
                  <a:schemeClr val="dk1"/>
                </a:solidFill>
                <a:latin typeface="Calibri"/>
                <a:ea typeface="Calibri"/>
                <a:cs typeface="Calibri"/>
                <a:sym typeface="Calibri"/>
              </a:defRPr>
            </a:lvl2pPr>
            <a:lvl3pPr indent="0" lvl="2" marL="914400" marR="0" rtl="0" algn="l">
              <a:lnSpc>
                <a:spcPct val="90000"/>
              </a:lnSpc>
              <a:spcBef>
                <a:spcPts val="500"/>
              </a:spcBef>
              <a:buClr>
                <a:schemeClr val="dk1"/>
              </a:buClr>
              <a:buFont typeface="Arial"/>
              <a:buNone/>
              <a:defRPr b="0" i="0" sz="1200" u="none" cap="none" strike="noStrike">
                <a:solidFill>
                  <a:schemeClr val="dk1"/>
                </a:solidFill>
                <a:latin typeface="Calibri"/>
                <a:ea typeface="Calibri"/>
                <a:cs typeface="Calibri"/>
                <a:sym typeface="Calibri"/>
              </a:defRPr>
            </a:lvl3pPr>
            <a:lvl4pPr indent="0" lvl="3" marL="1371600" marR="0" rtl="0" algn="l">
              <a:lnSpc>
                <a:spcPct val="90000"/>
              </a:lnSpc>
              <a:spcBef>
                <a:spcPts val="500"/>
              </a:spcBef>
              <a:buClr>
                <a:schemeClr val="dk1"/>
              </a:buClr>
              <a:buFont typeface="Arial"/>
              <a:buNone/>
              <a:defRPr b="0" i="0" sz="1000" u="none" cap="none" strike="noStrike">
                <a:solidFill>
                  <a:schemeClr val="dk1"/>
                </a:solidFill>
                <a:latin typeface="Calibri"/>
                <a:ea typeface="Calibri"/>
                <a:cs typeface="Calibri"/>
                <a:sym typeface="Calibri"/>
              </a:defRPr>
            </a:lvl4pPr>
            <a:lvl5pPr indent="0" lvl="4" marL="1828800" marR="0" rtl="0" algn="l">
              <a:lnSpc>
                <a:spcPct val="90000"/>
              </a:lnSpc>
              <a:spcBef>
                <a:spcPts val="500"/>
              </a:spcBef>
              <a:buClr>
                <a:schemeClr val="dk1"/>
              </a:buClr>
              <a:buFont typeface="Arial"/>
              <a:buNone/>
              <a:defRPr b="0" i="0" sz="1000" u="none" cap="none" strike="noStrike">
                <a:solidFill>
                  <a:schemeClr val="dk1"/>
                </a:solidFill>
                <a:latin typeface="Calibri"/>
                <a:ea typeface="Calibri"/>
                <a:cs typeface="Calibri"/>
                <a:sym typeface="Calibri"/>
              </a:defRPr>
            </a:lvl5pPr>
            <a:lvl6pPr indent="0" lvl="5" marL="2286000" marR="0" rtl="0" algn="l">
              <a:lnSpc>
                <a:spcPct val="90000"/>
              </a:lnSpc>
              <a:spcBef>
                <a:spcPts val="500"/>
              </a:spcBef>
              <a:buClr>
                <a:schemeClr val="dk1"/>
              </a:buClr>
              <a:buFont typeface="Arial"/>
              <a:buNone/>
              <a:defRPr b="0" i="0" sz="1000" u="none" cap="none" strike="noStrike">
                <a:solidFill>
                  <a:schemeClr val="dk1"/>
                </a:solidFill>
                <a:latin typeface="Calibri"/>
                <a:ea typeface="Calibri"/>
                <a:cs typeface="Calibri"/>
                <a:sym typeface="Calibri"/>
              </a:defRPr>
            </a:lvl6pPr>
            <a:lvl7pPr indent="0" lvl="6" marL="2743200" marR="0" rtl="0" algn="l">
              <a:lnSpc>
                <a:spcPct val="90000"/>
              </a:lnSpc>
              <a:spcBef>
                <a:spcPts val="500"/>
              </a:spcBef>
              <a:buClr>
                <a:schemeClr val="dk1"/>
              </a:buClr>
              <a:buFont typeface="Arial"/>
              <a:buNone/>
              <a:defRPr b="0" i="0" sz="1000" u="none" cap="none" strike="noStrike">
                <a:solidFill>
                  <a:schemeClr val="dk1"/>
                </a:solidFill>
                <a:latin typeface="Calibri"/>
                <a:ea typeface="Calibri"/>
                <a:cs typeface="Calibri"/>
                <a:sym typeface="Calibri"/>
              </a:defRPr>
            </a:lvl7pPr>
            <a:lvl8pPr indent="0" lvl="7" marL="3200400" marR="0" rtl="0" algn="l">
              <a:lnSpc>
                <a:spcPct val="90000"/>
              </a:lnSpc>
              <a:spcBef>
                <a:spcPts val="500"/>
              </a:spcBef>
              <a:buClr>
                <a:schemeClr val="dk1"/>
              </a:buClr>
              <a:buFont typeface="Arial"/>
              <a:buNone/>
              <a:defRPr b="0" i="0" sz="1000" u="none" cap="none" strike="noStrike">
                <a:solidFill>
                  <a:schemeClr val="dk1"/>
                </a:solidFill>
                <a:latin typeface="Calibri"/>
                <a:ea typeface="Calibri"/>
                <a:cs typeface="Calibri"/>
                <a:sym typeface="Calibri"/>
              </a:defRPr>
            </a:lvl8pPr>
            <a:lvl9pPr indent="0" lvl="8" marL="3657600" marR="0" rtl="0" algn="l">
              <a:lnSpc>
                <a:spcPct val="90000"/>
              </a:lnSpc>
              <a:spcBef>
                <a:spcPts val="500"/>
              </a:spcBef>
              <a:buClr>
                <a:schemeClr val="dk1"/>
              </a:buClr>
              <a:buFont typeface="Arial"/>
              <a:buNone/>
              <a:defRPr b="0" i="0" sz="1000" u="none" cap="none" strike="noStrike">
                <a:solidFill>
                  <a:schemeClr val="dk1"/>
                </a:solidFill>
                <a:latin typeface="Calibri"/>
                <a:ea typeface="Calibri"/>
                <a:cs typeface="Calibri"/>
                <a:sym typeface="Calibri"/>
              </a:defRPr>
            </a:lvl9pPr>
          </a:lstStyle>
          <a:p/>
        </p:txBody>
      </p:sp>
      <p:sp>
        <p:nvSpPr>
          <p:cNvPr id="58" name="Shape 58"/>
          <p:cNvSpPr txBox="1"/>
          <p:nvPr>
            <p:ph idx="10" type="dt"/>
          </p:nvPr>
        </p:nvSpPr>
        <p:spPr>
          <a:xfrm>
            <a:off x="838200" y="6356350"/>
            <a:ext cx="2743199" cy="365125"/>
          </a:xfrm>
          <a:prstGeom prst="rect">
            <a:avLst/>
          </a:prstGeom>
          <a:noFill/>
          <a:ln>
            <a:noFill/>
          </a:ln>
        </p:spPr>
        <p:txBody>
          <a:bodyPr anchorCtr="0" anchor="ctr" bIns="91425" lIns="91425" rIns="91425" tIns="91425"/>
          <a:lstStyle>
            <a:lvl1pPr indent="0" lvl="0" marL="0" marR="0" rtl="0" algn="l">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59" name="Shape 59"/>
          <p:cNvSpPr txBox="1"/>
          <p:nvPr>
            <p:ph idx="11" type="ftr"/>
          </p:nvPr>
        </p:nvSpPr>
        <p:spPr>
          <a:xfrm>
            <a:off x="4038600" y="6356350"/>
            <a:ext cx="4114800" cy="365125"/>
          </a:xfrm>
          <a:prstGeom prst="rect">
            <a:avLst/>
          </a:prstGeom>
          <a:noFill/>
          <a:ln>
            <a:noFill/>
          </a:ln>
        </p:spPr>
        <p:txBody>
          <a:bodyPr anchorCtr="0" anchor="ctr" bIns="91425" lIns="91425" rIns="91425" tIns="91425"/>
          <a:lstStyle>
            <a:lvl1pPr indent="0" lvl="0" marL="0" marR="0" rtl="0" algn="ctr">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60" name="Shape 60"/>
          <p:cNvSpPr txBox="1"/>
          <p:nvPr>
            <p:ph idx="12" type="sldNum"/>
          </p:nvPr>
        </p:nvSpPr>
        <p:spPr>
          <a:xfrm>
            <a:off x="8610600" y="6356350"/>
            <a:ext cx="27431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61" name="Shape 61"/>
        <p:cNvGrpSpPr/>
        <p:nvPr/>
      </p:nvGrpSpPr>
      <p:grpSpPr>
        <a:xfrm>
          <a:off x="0" y="0"/>
          <a:ext cx="0" cy="0"/>
          <a:chOff x="0" y="0"/>
          <a:chExt cx="0" cy="0"/>
        </a:xfrm>
      </p:grpSpPr>
      <p:sp>
        <p:nvSpPr>
          <p:cNvPr id="62" name="Shape 62"/>
          <p:cNvSpPr txBox="1"/>
          <p:nvPr>
            <p:ph type="title"/>
          </p:nvPr>
        </p:nvSpPr>
        <p:spPr>
          <a:xfrm>
            <a:off x="839787" y="457200"/>
            <a:ext cx="3932237" cy="1600199"/>
          </a:xfrm>
          <a:prstGeom prst="rect">
            <a:avLst/>
          </a:prstGeom>
          <a:noFill/>
          <a:ln>
            <a:noFill/>
          </a:ln>
        </p:spPr>
        <p:txBody>
          <a:bodyPr anchorCtr="0" anchor="b" bIns="91425" lIns="91425" rIns="91425" tIns="91425"/>
          <a:lstStyle>
            <a:lvl1pPr indent="0" lvl="0" marL="0" marR="0" rtl="0" algn="l">
              <a:lnSpc>
                <a:spcPct val="90000"/>
              </a:lnSpc>
              <a:spcBef>
                <a:spcPts val="0"/>
              </a:spcBef>
              <a:buClr>
                <a:schemeClr val="dk1"/>
              </a:buClr>
              <a:buFont typeface="Calibri"/>
              <a:buNone/>
              <a:defRPr b="0" i="0" sz="32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63" name="Shape 63"/>
          <p:cNvSpPr/>
          <p:nvPr>
            <p:ph idx="2" type="pic"/>
          </p:nvPr>
        </p:nvSpPr>
        <p:spPr>
          <a:xfrm>
            <a:off x="5183187" y="987425"/>
            <a:ext cx="6172199" cy="4873624"/>
          </a:xfrm>
          <a:prstGeom prst="rect">
            <a:avLst/>
          </a:prstGeom>
          <a:noFill/>
          <a:ln>
            <a:noFill/>
          </a:ln>
        </p:spPr>
        <p:txBody>
          <a:bodyPr anchorCtr="0" anchor="t" bIns="91425" lIns="91425" rIns="91425" tIns="91425"/>
          <a:lstStyle>
            <a:lvl1pPr indent="0" lvl="0" marL="0" marR="0" rtl="0" algn="l">
              <a:lnSpc>
                <a:spcPct val="90000"/>
              </a:lnSpc>
              <a:spcBef>
                <a:spcPts val="1000"/>
              </a:spcBef>
              <a:buClr>
                <a:schemeClr val="dk1"/>
              </a:buClr>
              <a:buFont typeface="Arial"/>
              <a:buNone/>
              <a:defRPr b="0" i="0" sz="3200" u="none" cap="none" strike="noStrike">
                <a:solidFill>
                  <a:schemeClr val="dk1"/>
                </a:solidFill>
                <a:latin typeface="Calibri"/>
                <a:ea typeface="Calibri"/>
                <a:cs typeface="Calibri"/>
                <a:sym typeface="Calibri"/>
              </a:defRPr>
            </a:lvl1pPr>
            <a:lvl2pPr indent="0" lvl="1" marL="457200" marR="0" rtl="0" algn="l">
              <a:lnSpc>
                <a:spcPct val="90000"/>
              </a:lnSpc>
              <a:spcBef>
                <a:spcPts val="500"/>
              </a:spcBef>
              <a:buClr>
                <a:schemeClr val="dk1"/>
              </a:buClr>
              <a:buFont typeface="Arial"/>
              <a:buNone/>
              <a:defRPr b="0" i="0" sz="2800" u="none" cap="none" strike="noStrike">
                <a:solidFill>
                  <a:schemeClr val="dk1"/>
                </a:solidFill>
                <a:latin typeface="Calibri"/>
                <a:ea typeface="Calibri"/>
                <a:cs typeface="Calibri"/>
                <a:sym typeface="Calibri"/>
              </a:defRPr>
            </a:lvl2pPr>
            <a:lvl3pPr indent="0" lvl="2" marL="914400" marR="0" rtl="0" algn="l">
              <a:lnSpc>
                <a:spcPct val="90000"/>
              </a:lnSpc>
              <a:spcBef>
                <a:spcPts val="500"/>
              </a:spcBef>
              <a:buClr>
                <a:schemeClr val="dk1"/>
              </a:buClr>
              <a:buFont typeface="Arial"/>
              <a:buNone/>
              <a:defRPr b="0" i="0" sz="2400" u="none" cap="none" strike="noStrike">
                <a:solidFill>
                  <a:schemeClr val="dk1"/>
                </a:solidFill>
                <a:latin typeface="Calibri"/>
                <a:ea typeface="Calibri"/>
                <a:cs typeface="Calibri"/>
                <a:sym typeface="Calibri"/>
              </a:defRPr>
            </a:lvl3pPr>
            <a:lvl4pPr indent="0" lvl="3" marL="1371600" marR="0" rtl="0" algn="l">
              <a:lnSpc>
                <a:spcPct val="90000"/>
              </a:lnSpc>
              <a:spcBef>
                <a:spcPts val="500"/>
              </a:spcBef>
              <a:buClr>
                <a:schemeClr val="dk1"/>
              </a:buClr>
              <a:buFont typeface="Arial"/>
              <a:buNone/>
              <a:defRPr b="0" i="0" sz="2000" u="none" cap="none" strike="noStrike">
                <a:solidFill>
                  <a:schemeClr val="dk1"/>
                </a:solidFill>
                <a:latin typeface="Calibri"/>
                <a:ea typeface="Calibri"/>
                <a:cs typeface="Calibri"/>
                <a:sym typeface="Calibri"/>
              </a:defRPr>
            </a:lvl4pPr>
            <a:lvl5pPr indent="0" lvl="4" marL="1828800" marR="0" rtl="0" algn="l">
              <a:lnSpc>
                <a:spcPct val="90000"/>
              </a:lnSpc>
              <a:spcBef>
                <a:spcPts val="500"/>
              </a:spcBef>
              <a:buClr>
                <a:schemeClr val="dk1"/>
              </a:buClr>
              <a:buFont typeface="Arial"/>
              <a:buNone/>
              <a:defRPr b="0" i="0" sz="2000" u="none" cap="none" strike="noStrike">
                <a:solidFill>
                  <a:schemeClr val="dk1"/>
                </a:solidFill>
                <a:latin typeface="Calibri"/>
                <a:ea typeface="Calibri"/>
                <a:cs typeface="Calibri"/>
                <a:sym typeface="Calibri"/>
              </a:defRPr>
            </a:lvl5pPr>
            <a:lvl6pPr indent="0" lvl="5" marL="2286000" marR="0" rtl="0" algn="l">
              <a:lnSpc>
                <a:spcPct val="90000"/>
              </a:lnSpc>
              <a:spcBef>
                <a:spcPts val="500"/>
              </a:spcBef>
              <a:buClr>
                <a:schemeClr val="dk1"/>
              </a:buClr>
              <a:buFont typeface="Arial"/>
              <a:buNone/>
              <a:defRPr b="0" i="0" sz="2000" u="none" cap="none" strike="noStrike">
                <a:solidFill>
                  <a:schemeClr val="dk1"/>
                </a:solidFill>
                <a:latin typeface="Calibri"/>
                <a:ea typeface="Calibri"/>
                <a:cs typeface="Calibri"/>
                <a:sym typeface="Calibri"/>
              </a:defRPr>
            </a:lvl6pPr>
            <a:lvl7pPr indent="0" lvl="6" marL="2743200" marR="0" rtl="0" algn="l">
              <a:lnSpc>
                <a:spcPct val="90000"/>
              </a:lnSpc>
              <a:spcBef>
                <a:spcPts val="500"/>
              </a:spcBef>
              <a:buClr>
                <a:schemeClr val="dk1"/>
              </a:buClr>
              <a:buFont typeface="Arial"/>
              <a:buNone/>
              <a:defRPr b="0" i="0" sz="2000" u="none" cap="none" strike="noStrike">
                <a:solidFill>
                  <a:schemeClr val="dk1"/>
                </a:solidFill>
                <a:latin typeface="Calibri"/>
                <a:ea typeface="Calibri"/>
                <a:cs typeface="Calibri"/>
                <a:sym typeface="Calibri"/>
              </a:defRPr>
            </a:lvl7pPr>
            <a:lvl8pPr indent="0" lvl="7" marL="3200400" marR="0" rtl="0" algn="l">
              <a:lnSpc>
                <a:spcPct val="90000"/>
              </a:lnSpc>
              <a:spcBef>
                <a:spcPts val="500"/>
              </a:spcBef>
              <a:buClr>
                <a:schemeClr val="dk1"/>
              </a:buClr>
              <a:buFont typeface="Arial"/>
              <a:buNone/>
              <a:defRPr b="0" i="0" sz="2000" u="none" cap="none" strike="noStrike">
                <a:solidFill>
                  <a:schemeClr val="dk1"/>
                </a:solidFill>
                <a:latin typeface="Calibri"/>
                <a:ea typeface="Calibri"/>
                <a:cs typeface="Calibri"/>
                <a:sym typeface="Calibri"/>
              </a:defRPr>
            </a:lvl8pPr>
            <a:lvl9pPr indent="0" lvl="8" marL="3657600" marR="0" rtl="0" algn="l">
              <a:lnSpc>
                <a:spcPct val="90000"/>
              </a:lnSpc>
              <a:spcBef>
                <a:spcPts val="500"/>
              </a:spcBef>
              <a:buClr>
                <a:schemeClr val="dk1"/>
              </a:buClr>
              <a:buFont typeface="Arial"/>
              <a:buNone/>
              <a:defRPr b="0" i="0" sz="2000" u="none" cap="none" strike="noStrike">
                <a:solidFill>
                  <a:schemeClr val="dk1"/>
                </a:solidFill>
                <a:latin typeface="Calibri"/>
                <a:ea typeface="Calibri"/>
                <a:cs typeface="Calibri"/>
                <a:sym typeface="Calibri"/>
              </a:defRPr>
            </a:lvl9pPr>
          </a:lstStyle>
          <a:p/>
        </p:txBody>
      </p:sp>
      <p:sp>
        <p:nvSpPr>
          <p:cNvPr id="64" name="Shape 64"/>
          <p:cNvSpPr txBox="1"/>
          <p:nvPr>
            <p:ph idx="1" type="body"/>
          </p:nvPr>
        </p:nvSpPr>
        <p:spPr>
          <a:xfrm>
            <a:off x="839787" y="2057400"/>
            <a:ext cx="3932237" cy="3811588"/>
          </a:xfrm>
          <a:prstGeom prst="rect">
            <a:avLst/>
          </a:prstGeom>
          <a:noFill/>
          <a:ln>
            <a:noFill/>
          </a:ln>
        </p:spPr>
        <p:txBody>
          <a:bodyPr anchorCtr="0" anchor="t" bIns="91425" lIns="91425" rIns="91425" tIns="91425"/>
          <a:lstStyle>
            <a:lvl1pPr indent="0" lvl="0" marL="0" marR="0" rtl="0" algn="l">
              <a:lnSpc>
                <a:spcPct val="90000"/>
              </a:lnSpc>
              <a:spcBef>
                <a:spcPts val="1000"/>
              </a:spcBef>
              <a:buClr>
                <a:schemeClr val="dk1"/>
              </a:buClr>
              <a:buFont typeface="Arial"/>
              <a:buNone/>
              <a:defRPr b="0" i="0" sz="1600" u="none" cap="none" strike="noStrike">
                <a:solidFill>
                  <a:schemeClr val="dk1"/>
                </a:solidFill>
                <a:latin typeface="Calibri"/>
                <a:ea typeface="Calibri"/>
                <a:cs typeface="Calibri"/>
                <a:sym typeface="Calibri"/>
              </a:defRPr>
            </a:lvl1pPr>
            <a:lvl2pPr indent="0" lvl="1" marL="457200" marR="0" rtl="0" algn="l">
              <a:lnSpc>
                <a:spcPct val="90000"/>
              </a:lnSpc>
              <a:spcBef>
                <a:spcPts val="500"/>
              </a:spcBef>
              <a:buClr>
                <a:schemeClr val="dk1"/>
              </a:buClr>
              <a:buFont typeface="Arial"/>
              <a:buNone/>
              <a:defRPr b="0" i="0" sz="1400" u="none" cap="none" strike="noStrike">
                <a:solidFill>
                  <a:schemeClr val="dk1"/>
                </a:solidFill>
                <a:latin typeface="Calibri"/>
                <a:ea typeface="Calibri"/>
                <a:cs typeface="Calibri"/>
                <a:sym typeface="Calibri"/>
              </a:defRPr>
            </a:lvl2pPr>
            <a:lvl3pPr indent="0" lvl="2" marL="914400" marR="0" rtl="0" algn="l">
              <a:lnSpc>
                <a:spcPct val="90000"/>
              </a:lnSpc>
              <a:spcBef>
                <a:spcPts val="500"/>
              </a:spcBef>
              <a:buClr>
                <a:schemeClr val="dk1"/>
              </a:buClr>
              <a:buFont typeface="Arial"/>
              <a:buNone/>
              <a:defRPr b="0" i="0" sz="1200" u="none" cap="none" strike="noStrike">
                <a:solidFill>
                  <a:schemeClr val="dk1"/>
                </a:solidFill>
                <a:latin typeface="Calibri"/>
                <a:ea typeface="Calibri"/>
                <a:cs typeface="Calibri"/>
                <a:sym typeface="Calibri"/>
              </a:defRPr>
            </a:lvl3pPr>
            <a:lvl4pPr indent="0" lvl="3" marL="1371600" marR="0" rtl="0" algn="l">
              <a:lnSpc>
                <a:spcPct val="90000"/>
              </a:lnSpc>
              <a:spcBef>
                <a:spcPts val="500"/>
              </a:spcBef>
              <a:buClr>
                <a:schemeClr val="dk1"/>
              </a:buClr>
              <a:buFont typeface="Arial"/>
              <a:buNone/>
              <a:defRPr b="0" i="0" sz="1000" u="none" cap="none" strike="noStrike">
                <a:solidFill>
                  <a:schemeClr val="dk1"/>
                </a:solidFill>
                <a:latin typeface="Calibri"/>
                <a:ea typeface="Calibri"/>
                <a:cs typeface="Calibri"/>
                <a:sym typeface="Calibri"/>
              </a:defRPr>
            </a:lvl4pPr>
            <a:lvl5pPr indent="0" lvl="4" marL="1828800" marR="0" rtl="0" algn="l">
              <a:lnSpc>
                <a:spcPct val="90000"/>
              </a:lnSpc>
              <a:spcBef>
                <a:spcPts val="500"/>
              </a:spcBef>
              <a:buClr>
                <a:schemeClr val="dk1"/>
              </a:buClr>
              <a:buFont typeface="Arial"/>
              <a:buNone/>
              <a:defRPr b="0" i="0" sz="1000" u="none" cap="none" strike="noStrike">
                <a:solidFill>
                  <a:schemeClr val="dk1"/>
                </a:solidFill>
                <a:latin typeface="Calibri"/>
                <a:ea typeface="Calibri"/>
                <a:cs typeface="Calibri"/>
                <a:sym typeface="Calibri"/>
              </a:defRPr>
            </a:lvl5pPr>
            <a:lvl6pPr indent="0" lvl="5" marL="2286000" marR="0" rtl="0" algn="l">
              <a:lnSpc>
                <a:spcPct val="90000"/>
              </a:lnSpc>
              <a:spcBef>
                <a:spcPts val="500"/>
              </a:spcBef>
              <a:buClr>
                <a:schemeClr val="dk1"/>
              </a:buClr>
              <a:buFont typeface="Arial"/>
              <a:buNone/>
              <a:defRPr b="0" i="0" sz="1000" u="none" cap="none" strike="noStrike">
                <a:solidFill>
                  <a:schemeClr val="dk1"/>
                </a:solidFill>
                <a:latin typeface="Calibri"/>
                <a:ea typeface="Calibri"/>
                <a:cs typeface="Calibri"/>
                <a:sym typeface="Calibri"/>
              </a:defRPr>
            </a:lvl6pPr>
            <a:lvl7pPr indent="0" lvl="6" marL="2743200" marR="0" rtl="0" algn="l">
              <a:lnSpc>
                <a:spcPct val="90000"/>
              </a:lnSpc>
              <a:spcBef>
                <a:spcPts val="500"/>
              </a:spcBef>
              <a:buClr>
                <a:schemeClr val="dk1"/>
              </a:buClr>
              <a:buFont typeface="Arial"/>
              <a:buNone/>
              <a:defRPr b="0" i="0" sz="1000" u="none" cap="none" strike="noStrike">
                <a:solidFill>
                  <a:schemeClr val="dk1"/>
                </a:solidFill>
                <a:latin typeface="Calibri"/>
                <a:ea typeface="Calibri"/>
                <a:cs typeface="Calibri"/>
                <a:sym typeface="Calibri"/>
              </a:defRPr>
            </a:lvl7pPr>
            <a:lvl8pPr indent="0" lvl="7" marL="3200400" marR="0" rtl="0" algn="l">
              <a:lnSpc>
                <a:spcPct val="90000"/>
              </a:lnSpc>
              <a:spcBef>
                <a:spcPts val="500"/>
              </a:spcBef>
              <a:buClr>
                <a:schemeClr val="dk1"/>
              </a:buClr>
              <a:buFont typeface="Arial"/>
              <a:buNone/>
              <a:defRPr b="0" i="0" sz="1000" u="none" cap="none" strike="noStrike">
                <a:solidFill>
                  <a:schemeClr val="dk1"/>
                </a:solidFill>
                <a:latin typeface="Calibri"/>
                <a:ea typeface="Calibri"/>
                <a:cs typeface="Calibri"/>
                <a:sym typeface="Calibri"/>
              </a:defRPr>
            </a:lvl8pPr>
            <a:lvl9pPr indent="0" lvl="8" marL="3657600" marR="0" rtl="0" algn="l">
              <a:lnSpc>
                <a:spcPct val="90000"/>
              </a:lnSpc>
              <a:spcBef>
                <a:spcPts val="500"/>
              </a:spcBef>
              <a:buClr>
                <a:schemeClr val="dk1"/>
              </a:buClr>
              <a:buFont typeface="Arial"/>
              <a:buNone/>
              <a:defRPr b="0" i="0" sz="1000" u="none" cap="none" strike="noStrike">
                <a:solidFill>
                  <a:schemeClr val="dk1"/>
                </a:solidFill>
                <a:latin typeface="Calibri"/>
                <a:ea typeface="Calibri"/>
                <a:cs typeface="Calibri"/>
                <a:sym typeface="Calibri"/>
              </a:defRPr>
            </a:lvl9pPr>
          </a:lstStyle>
          <a:p/>
        </p:txBody>
      </p:sp>
      <p:sp>
        <p:nvSpPr>
          <p:cNvPr id="65" name="Shape 65"/>
          <p:cNvSpPr txBox="1"/>
          <p:nvPr>
            <p:ph idx="10" type="dt"/>
          </p:nvPr>
        </p:nvSpPr>
        <p:spPr>
          <a:xfrm>
            <a:off x="838200" y="6356350"/>
            <a:ext cx="2743199" cy="365125"/>
          </a:xfrm>
          <a:prstGeom prst="rect">
            <a:avLst/>
          </a:prstGeom>
          <a:noFill/>
          <a:ln>
            <a:noFill/>
          </a:ln>
        </p:spPr>
        <p:txBody>
          <a:bodyPr anchorCtr="0" anchor="ctr" bIns="91425" lIns="91425" rIns="91425" tIns="91425"/>
          <a:lstStyle>
            <a:lvl1pPr indent="0" lvl="0" marL="0" marR="0" rtl="0" algn="l">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66" name="Shape 66"/>
          <p:cNvSpPr txBox="1"/>
          <p:nvPr>
            <p:ph idx="11" type="ftr"/>
          </p:nvPr>
        </p:nvSpPr>
        <p:spPr>
          <a:xfrm>
            <a:off x="4038600" y="6356350"/>
            <a:ext cx="4114800" cy="365125"/>
          </a:xfrm>
          <a:prstGeom prst="rect">
            <a:avLst/>
          </a:prstGeom>
          <a:noFill/>
          <a:ln>
            <a:noFill/>
          </a:ln>
        </p:spPr>
        <p:txBody>
          <a:bodyPr anchorCtr="0" anchor="ctr" bIns="91425" lIns="91425" rIns="91425" tIns="91425"/>
          <a:lstStyle>
            <a:lvl1pPr indent="0" lvl="0" marL="0" marR="0" rtl="0" algn="ctr">
              <a:spcBef>
                <a:spcPts val="0"/>
              </a:spcBef>
              <a:buNone/>
              <a:defRPr sz="12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67" name="Shape 67"/>
          <p:cNvSpPr txBox="1"/>
          <p:nvPr>
            <p:ph idx="12" type="sldNum"/>
          </p:nvPr>
        </p:nvSpPr>
        <p:spPr>
          <a:xfrm>
            <a:off x="8610600" y="6356350"/>
            <a:ext cx="27431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2.xml"/><Relationship Id="rId12" Type="http://schemas.openxmlformats.org/officeDocument/2006/relationships/slideLayout" Target="../slideLayouts/slideLayout11.xml"/><Relationship Id="rId1" Type="http://schemas.openxmlformats.org/officeDocument/2006/relationships/image" Target="../media/image00.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blipFill rotWithShape="1">
          <a:blip r:embed="rId1">
            <a:alphaModFix/>
          </a:blip>
          <a:stretch>
            <a:fillRect b="-65994" l="0" r="0" t="-65996"/>
          </a:stretch>
        </a:blipFill>
      </p:bgPr>
    </p:bg>
    <p:spTree>
      <p:nvGrpSpPr>
        <p:cNvPr id="5" name="Shape 5"/>
        <p:cNvGrpSpPr/>
        <p:nvPr/>
      </p:nvGrpSpPr>
      <p:grpSpPr>
        <a:xfrm>
          <a:off x="0" y="0"/>
          <a:ext cx="0" cy="0"/>
          <a:chOff x="0" y="0"/>
          <a:chExt cx="0" cy="0"/>
        </a:xfrm>
      </p:grpSpPr>
      <p:sp>
        <p:nvSpPr>
          <p:cNvPr id="6" name="Shape 6"/>
          <p:cNvSpPr txBox="1"/>
          <p:nvPr>
            <p:ph type="title"/>
          </p:nvPr>
        </p:nvSpPr>
        <p:spPr>
          <a:xfrm>
            <a:off x="838200" y="365125"/>
            <a:ext cx="10515599" cy="1325562"/>
          </a:xfrm>
          <a:prstGeom prst="rect">
            <a:avLst/>
          </a:prstGeom>
          <a:noFill/>
          <a:ln>
            <a:noFill/>
          </a:ln>
        </p:spPr>
        <p:txBody>
          <a:bodyPr anchorCtr="0" anchor="ctr" bIns="91425" lIns="91425" rIns="91425" tIns="91425"/>
          <a:lstStyle>
            <a:lvl1pPr indent="0" lvl="0" marL="0" marR="0" rtl="0" algn="l">
              <a:lnSpc>
                <a:spcPct val="90000"/>
              </a:lnSpc>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7" name="Shape 7"/>
          <p:cNvSpPr txBox="1"/>
          <p:nvPr>
            <p:ph idx="1" type="body"/>
          </p:nvPr>
        </p:nvSpPr>
        <p:spPr>
          <a:xfrm>
            <a:off x="838200" y="1825625"/>
            <a:ext cx="10515599" cy="4351338"/>
          </a:xfrm>
          <a:prstGeom prst="rect">
            <a:avLst/>
          </a:prstGeom>
          <a:noFill/>
          <a:ln>
            <a:noFill/>
          </a:ln>
        </p:spPr>
        <p:txBody>
          <a:bodyPr anchorCtr="0" anchor="t" bIns="91425" lIns="91425" rIns="91425" tIns="91425"/>
          <a:lstStyle>
            <a:lvl1pPr indent="-50800" lvl="0" marL="228600" marR="0" rtl="0" algn="l">
              <a:lnSpc>
                <a:spcPct val="90000"/>
              </a:lnSpc>
              <a:spcBef>
                <a:spcPts val="100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76200" lvl="1" marL="685800" marR="0" rtl="0" algn="l">
              <a:lnSpc>
                <a:spcPct val="90000"/>
              </a:lnSpc>
              <a:spcBef>
                <a:spcPts val="50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0" algn="l">
              <a:lnSpc>
                <a:spcPct val="90000"/>
              </a:lnSpc>
              <a:spcBef>
                <a:spcPts val="5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0" algn="l">
              <a:lnSpc>
                <a:spcPct val="90000"/>
              </a:lnSpc>
              <a:spcBef>
                <a:spcPts val="50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Shape 8"/>
          <p:cNvSpPr txBox="1"/>
          <p:nvPr>
            <p:ph idx="10" type="dt"/>
          </p:nvPr>
        </p:nvSpPr>
        <p:spPr>
          <a:xfrm>
            <a:off x="838200" y="6356350"/>
            <a:ext cx="27431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9" name="Shape 9"/>
          <p:cNvSpPr txBox="1"/>
          <p:nvPr>
            <p:ph idx="11" type="ftr"/>
          </p:nvPr>
        </p:nvSpPr>
        <p:spPr>
          <a:xfrm>
            <a:off x="4038600" y="6356350"/>
            <a:ext cx="41148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0" name="Shape 10"/>
          <p:cNvSpPr txBox="1"/>
          <p:nvPr>
            <p:ph idx="12" type="sldNum"/>
          </p:nvPr>
        </p:nvSpPr>
        <p:spPr>
          <a:xfrm>
            <a:off x="8610600" y="6356350"/>
            <a:ext cx="27431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0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02.png"/><Relationship Id="rId4" Type="http://schemas.openxmlformats.org/officeDocument/2006/relationships/image" Target="../media/image10.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02.png"/><Relationship Id="rId4" Type="http://schemas.openxmlformats.org/officeDocument/2006/relationships/image" Target="../media/image05.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0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0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0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06.jpg"/><Relationship Id="rId4" Type="http://schemas.openxmlformats.org/officeDocument/2006/relationships/image" Target="../media/image0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0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02.png"/><Relationship Id="rId4" Type="http://schemas.openxmlformats.org/officeDocument/2006/relationships/image" Target="../media/image09.jpg"/><Relationship Id="rId5" Type="http://schemas.openxmlformats.org/officeDocument/2006/relationships/image" Target="../media/image1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02.png"/><Relationship Id="rId4" Type="http://schemas.openxmlformats.org/officeDocument/2006/relationships/image" Target="../media/image09.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02.png"/><Relationship Id="rId4" Type="http://schemas.openxmlformats.org/officeDocument/2006/relationships/image" Target="../media/image09.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12.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13.jpg"/><Relationship Id="rId4" Type="http://schemas.openxmlformats.org/officeDocument/2006/relationships/image" Target="../media/image14.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02.png"/><Relationship Id="rId4" Type="http://schemas.openxmlformats.org/officeDocument/2006/relationships/image" Target="../media/image05.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02.png"/><Relationship Id="rId4" Type="http://schemas.openxmlformats.org/officeDocument/2006/relationships/image" Target="../media/image05.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0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02.png"/><Relationship Id="rId4" Type="http://schemas.openxmlformats.org/officeDocument/2006/relationships/image" Target="../media/image05.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02.png"/><Relationship Id="rId4" Type="http://schemas.openxmlformats.org/officeDocument/2006/relationships/image" Target="../media/image05.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02.png"/><Relationship Id="rId4" Type="http://schemas.openxmlformats.org/officeDocument/2006/relationships/image" Target="../media/image10.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02.png"/><Relationship Id="rId4" Type="http://schemas.openxmlformats.org/officeDocument/2006/relationships/image" Target="../media/image10.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3" name="Shape 83"/>
        <p:cNvGrpSpPr/>
        <p:nvPr/>
      </p:nvGrpSpPr>
      <p:grpSpPr>
        <a:xfrm>
          <a:off x="0" y="0"/>
          <a:ext cx="0" cy="0"/>
          <a:chOff x="0" y="0"/>
          <a:chExt cx="0" cy="0"/>
        </a:xfrm>
      </p:grpSpPr>
      <p:sp>
        <p:nvSpPr>
          <p:cNvPr id="84" name="Shape 84"/>
          <p:cNvSpPr/>
          <p:nvPr/>
        </p:nvSpPr>
        <p:spPr>
          <a:xfrm>
            <a:off x="7470082" y="299429"/>
            <a:ext cx="4041491" cy="1015662"/>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i="0" lang="ar-EG" sz="6000" u="none" cap="none" strike="noStrike">
                <a:solidFill>
                  <a:schemeClr val="lt1"/>
                </a:solidFill>
                <a:latin typeface="Calibri"/>
                <a:ea typeface="Calibri"/>
                <a:cs typeface="Calibri"/>
                <a:sym typeface="Calibri"/>
              </a:rPr>
              <a:t>الوحدة الخامسة</a:t>
            </a:r>
          </a:p>
        </p:txBody>
      </p:sp>
      <p:sp>
        <p:nvSpPr>
          <p:cNvPr id="85" name="Shape 85"/>
          <p:cNvSpPr/>
          <p:nvPr/>
        </p:nvSpPr>
        <p:spPr>
          <a:xfrm>
            <a:off x="726485" y="138065"/>
            <a:ext cx="7005917" cy="6289629"/>
          </a:xfrm>
          <a:prstGeom prst="rect">
            <a:avLst/>
          </a:prstGeom>
          <a:blipFill rotWithShape="1">
            <a:blip r:embed="rId3">
              <a:alphaModFix/>
            </a:blip>
            <a:stretch>
              <a:fillRect b="0" l="0" r="0" t="0"/>
            </a:stretch>
          </a:blip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Times New Roman"/>
              <a:ea typeface="Times New Roman"/>
              <a:cs typeface="Times New Roman"/>
              <a:sym typeface="Times New Roman"/>
            </a:endParaRPr>
          </a:p>
        </p:txBody>
      </p:sp>
      <p:sp>
        <p:nvSpPr>
          <p:cNvPr id="86" name="Shape 86"/>
          <p:cNvSpPr/>
          <p:nvPr/>
        </p:nvSpPr>
        <p:spPr>
          <a:xfrm>
            <a:off x="3165594" y="2010824"/>
            <a:ext cx="2382500" cy="1938991"/>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lang="ar-EG" sz="6000">
                <a:solidFill>
                  <a:schemeClr val="lt1"/>
                </a:solidFill>
                <a:latin typeface="Calibri"/>
                <a:ea typeface="Calibri"/>
                <a:cs typeface="Calibri"/>
                <a:sym typeface="Calibri"/>
              </a:rPr>
              <a:t>أساليب التعلم</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84"/>
                                        </p:tgtEl>
                                        <p:attrNameLst>
                                          <p:attrName>style.visibility</p:attrName>
                                        </p:attrNameLst>
                                      </p:cBhvr>
                                      <p:to>
                                        <p:strVal val="visible"/>
                                      </p:to>
                                    </p:set>
                                    <p:animEffect filter="fade" transition="in">
                                      <p:cBhvr>
                                        <p:cTn dur="227"/>
                                        <p:tgtEl>
                                          <p:spTgt spid="84"/>
                                        </p:tgtEl>
                                      </p:cBhvr>
                                    </p:animEffect>
                                  </p:childTnLst>
                                </p:cTn>
                              </p:par>
                              <p:par>
                                <p:cTn fill="hold" nodeType="withEffect" presetClass="entr" presetID="10" presetSubtype="0">
                                  <p:stCondLst>
                                    <p:cond delay="0"/>
                                  </p:stCondLst>
                                  <p:childTnLst>
                                    <p:set>
                                      <p:cBhvr>
                                        <p:cTn dur="1" fill="hold">
                                          <p:stCondLst>
                                            <p:cond delay="0"/>
                                          </p:stCondLst>
                                        </p:cTn>
                                        <p:tgtEl>
                                          <p:spTgt spid="86"/>
                                        </p:tgtEl>
                                        <p:attrNameLst>
                                          <p:attrName>style.visibility</p:attrName>
                                        </p:attrNameLst>
                                      </p:cBhvr>
                                      <p:to>
                                        <p:strVal val="visible"/>
                                      </p:to>
                                    </p:set>
                                    <p:animEffect filter="fade" transition="in">
                                      <p:cBhvr>
                                        <p:cTn dur="500"/>
                                        <p:tgtEl>
                                          <p:spTgt spid="86"/>
                                        </p:tgtEl>
                                      </p:cBhvr>
                                    </p:animEffect>
                                  </p:childTnLst>
                                </p:cTn>
                              </p:par>
                              <p:par>
                                <p:cTn fill="hold" nodeType="withEffect" presetClass="entr" presetID="10" presetSubtype="0">
                                  <p:stCondLst>
                                    <p:cond delay="0"/>
                                  </p:stCondLst>
                                  <p:childTnLst>
                                    <p:set>
                                      <p:cBhvr>
                                        <p:cTn dur="1" fill="hold">
                                          <p:stCondLst>
                                            <p:cond delay="0"/>
                                          </p:stCondLst>
                                        </p:cTn>
                                        <p:tgtEl>
                                          <p:spTgt spid="85"/>
                                        </p:tgtEl>
                                        <p:attrNameLst>
                                          <p:attrName>style.visibility</p:attrName>
                                        </p:attrNameLst>
                                      </p:cBhvr>
                                      <p:to>
                                        <p:strVal val="visible"/>
                                      </p:to>
                                    </p:set>
                                    <p:animEffect filter="fade" transition="in">
                                      <p:cBhvr>
                                        <p:cTn dur="500"/>
                                        <p:tgtEl>
                                          <p:spTgt spid="8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5" name="Shape 165"/>
        <p:cNvGrpSpPr/>
        <p:nvPr/>
      </p:nvGrpSpPr>
      <p:grpSpPr>
        <a:xfrm>
          <a:off x="0" y="0"/>
          <a:ext cx="0" cy="0"/>
          <a:chOff x="0" y="0"/>
          <a:chExt cx="0" cy="0"/>
        </a:xfrm>
      </p:grpSpPr>
      <p:sp>
        <p:nvSpPr>
          <p:cNvPr id="166" name="Shape 166"/>
          <p:cNvSpPr/>
          <p:nvPr/>
        </p:nvSpPr>
        <p:spPr>
          <a:xfrm>
            <a:off x="3485478" y="330478"/>
            <a:ext cx="4978584" cy="1184031"/>
          </a:xfrm>
          <a:prstGeom prst="rect">
            <a:avLst/>
          </a:prstGeom>
          <a:solidFill>
            <a:srgbClr val="FFFF00"/>
          </a:solidFill>
          <a:ln>
            <a:noFill/>
          </a:ln>
          <a:effectLst>
            <a:outerShdw blurRad="107950" algn="ctr" dir="5400000" dist="12700">
              <a:srgbClr val="000000"/>
            </a:outerShdw>
          </a:effectLst>
        </p:spPr>
        <p:txBody>
          <a:bodyPr anchorCtr="0" anchor="ctr" bIns="45700" lIns="91425" rIns="91425" tIns="45700">
            <a:noAutofit/>
          </a:bodyPr>
          <a:lstStyle/>
          <a:p>
            <a:pPr indent="0" lvl="0" marL="0" marR="0" rtl="0" algn="ctr">
              <a:spcBef>
                <a:spcPts val="0"/>
              </a:spcBef>
              <a:buNone/>
            </a:pPr>
            <a:r>
              <a:t/>
            </a:r>
            <a:endParaRPr sz="1800">
              <a:solidFill>
                <a:srgbClr val="FFFFFF"/>
              </a:solidFill>
              <a:latin typeface="Calibri"/>
              <a:ea typeface="Calibri"/>
              <a:cs typeface="Calibri"/>
              <a:sym typeface="Calibri"/>
            </a:endParaRPr>
          </a:p>
        </p:txBody>
      </p:sp>
      <p:sp>
        <p:nvSpPr>
          <p:cNvPr id="167" name="Shape 167"/>
          <p:cNvSpPr/>
          <p:nvPr/>
        </p:nvSpPr>
        <p:spPr>
          <a:xfrm>
            <a:off x="8792307" y="330478"/>
            <a:ext cx="1090245" cy="1184031"/>
          </a:xfrm>
          <a:prstGeom prst="rect">
            <a:avLst/>
          </a:prstGeom>
          <a:blipFill rotWithShape="1">
            <a:blip r:embed="rId3">
              <a:alphaModFix/>
            </a:blip>
            <a:stretch>
              <a:fillRect b="0" l="0" r="0" t="0"/>
            </a:stretch>
          </a:blipFill>
          <a:ln>
            <a:noFill/>
          </a:ln>
        </p:spPr>
        <p:txBody>
          <a:bodyPr anchorCtr="0" anchor="ctr" bIns="45700" lIns="91425" rIns="91425" tIns="45700">
            <a:noAutofit/>
          </a:bodyPr>
          <a:lstStyle/>
          <a:p>
            <a:pPr indent="0" lvl="0" marL="0" marR="0" rtl="0" algn="ctr">
              <a:spcBef>
                <a:spcPts val="0"/>
              </a:spcBef>
              <a:buNone/>
            </a:pPr>
            <a:r>
              <a:t/>
            </a:r>
            <a:endParaRPr sz="1800">
              <a:solidFill>
                <a:srgbClr val="FFFFFF"/>
              </a:solidFill>
              <a:latin typeface="Calibri"/>
              <a:ea typeface="Calibri"/>
              <a:cs typeface="Calibri"/>
              <a:sym typeface="Calibri"/>
            </a:endParaRPr>
          </a:p>
        </p:txBody>
      </p:sp>
      <p:sp>
        <p:nvSpPr>
          <p:cNvPr id="168" name="Shape 168"/>
          <p:cNvSpPr/>
          <p:nvPr/>
        </p:nvSpPr>
        <p:spPr>
          <a:xfrm>
            <a:off x="8890032" y="470347"/>
            <a:ext cx="973342" cy="830996"/>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800">
                <a:solidFill>
                  <a:srgbClr val="0C0C0C"/>
                </a:solidFill>
                <a:latin typeface="Calibri"/>
                <a:ea typeface="Calibri"/>
                <a:cs typeface="Calibri"/>
                <a:sym typeface="Calibri"/>
              </a:rPr>
              <a:t>ثانيا</a:t>
            </a:r>
          </a:p>
        </p:txBody>
      </p:sp>
      <p:sp>
        <p:nvSpPr>
          <p:cNvPr id="169" name="Shape 169"/>
          <p:cNvSpPr/>
          <p:nvPr/>
        </p:nvSpPr>
        <p:spPr>
          <a:xfrm>
            <a:off x="3887671" y="501124"/>
            <a:ext cx="3990195" cy="769441"/>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400">
                <a:solidFill>
                  <a:schemeClr val="dk1"/>
                </a:solidFill>
                <a:latin typeface="Calibri"/>
                <a:ea typeface="Calibri"/>
                <a:cs typeface="Calibri"/>
                <a:sym typeface="Calibri"/>
              </a:rPr>
              <a:t>نظرية التعلم الشرطي</a:t>
            </a:r>
          </a:p>
        </p:txBody>
      </p:sp>
      <p:sp>
        <p:nvSpPr>
          <p:cNvPr id="170" name="Shape 170"/>
          <p:cNvSpPr/>
          <p:nvPr/>
        </p:nvSpPr>
        <p:spPr>
          <a:xfrm>
            <a:off x="1240429" y="1946031"/>
            <a:ext cx="9284676" cy="4489938"/>
          </a:xfrm>
          <a:prstGeom prst="rect">
            <a:avLst/>
          </a:prstGeom>
          <a:blipFill rotWithShape="1">
            <a:blip r:embed="rId4">
              <a:alphaModFix/>
            </a:blip>
            <a:stretch>
              <a:fillRect b="0" l="0" r="0" t="0"/>
            </a:stretch>
          </a:blipFill>
          <a:ln>
            <a:noFill/>
          </a:ln>
        </p:spPr>
        <p:txBody>
          <a:bodyPr anchorCtr="0" anchor="ctr" bIns="45700" lIns="91425" rIns="91425" tIns="45700">
            <a:noAutofit/>
          </a:bodyPr>
          <a:lstStyle/>
          <a:p>
            <a:pPr indent="0" lvl="0" marL="0" marR="0" rtl="0" algn="ctr">
              <a:spcBef>
                <a:spcPts val="0"/>
              </a:spcBef>
              <a:buNone/>
            </a:pPr>
            <a:r>
              <a:t/>
            </a:r>
            <a:endParaRPr sz="1800">
              <a:solidFill>
                <a:srgbClr val="FFFFFF"/>
              </a:solidFill>
              <a:latin typeface="Calibri"/>
              <a:ea typeface="Calibri"/>
              <a:cs typeface="Calibri"/>
              <a:sym typeface="Calibri"/>
            </a:endParaRPr>
          </a:p>
        </p:txBody>
      </p:sp>
      <p:sp>
        <p:nvSpPr>
          <p:cNvPr id="171" name="Shape 171"/>
          <p:cNvSpPr/>
          <p:nvPr/>
        </p:nvSpPr>
        <p:spPr>
          <a:xfrm>
            <a:off x="1480753" y="2567805"/>
            <a:ext cx="8827476" cy="132343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chemeClr val="dk1"/>
                </a:solidFill>
                <a:latin typeface="Calibri"/>
                <a:ea typeface="Calibri"/>
                <a:cs typeface="Calibri"/>
                <a:sym typeface="Calibri"/>
              </a:rPr>
              <a:t> وهكذا يمكننا أن نقول إن الكلب تعلم إفراز اللعاب بمجرد سماعه صوت الجرس.</a:t>
            </a:r>
          </a:p>
        </p:txBody>
      </p:sp>
      <p:sp>
        <p:nvSpPr>
          <p:cNvPr id="172" name="Shape 172"/>
          <p:cNvSpPr/>
          <p:nvPr/>
        </p:nvSpPr>
        <p:spPr>
          <a:xfrm>
            <a:off x="1835321" y="4322766"/>
            <a:ext cx="8302343" cy="1323439"/>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lang="ar-EG" sz="4000">
                <a:solidFill>
                  <a:schemeClr val="dk1"/>
                </a:solidFill>
                <a:latin typeface="Calibri"/>
                <a:ea typeface="Calibri"/>
                <a:cs typeface="Calibri"/>
                <a:sym typeface="Calibri"/>
              </a:rPr>
              <a:t> وهكذا فكثير من السلوكيات التي نتعلمها هي نتيجة ارتباطها بأمور أخرى. </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71"/>
                                        </p:tgtEl>
                                        <p:attrNameLst>
                                          <p:attrName>style.visibility</p:attrName>
                                        </p:attrNameLst>
                                      </p:cBhvr>
                                      <p:to>
                                        <p:strVal val="visible"/>
                                      </p:to>
                                    </p:set>
                                    <p:animEffect filter="fade" transition="in">
                                      <p:cBhvr>
                                        <p:cTn dur="1000"/>
                                        <p:tgtEl>
                                          <p:spTgt spid="17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2"/>
                                        </p:tgtEl>
                                        <p:attrNameLst>
                                          <p:attrName>style.visibility</p:attrName>
                                        </p:attrNameLst>
                                      </p:cBhvr>
                                      <p:to>
                                        <p:strVal val="visible"/>
                                      </p:to>
                                    </p:set>
                                    <p:animEffect filter="fade" transition="in">
                                      <p:cBhvr>
                                        <p:cTn dur="1000"/>
                                        <p:tgtEl>
                                          <p:spTgt spid="17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6" name="Shape 176"/>
        <p:cNvGrpSpPr/>
        <p:nvPr/>
      </p:nvGrpSpPr>
      <p:grpSpPr>
        <a:xfrm>
          <a:off x="0" y="0"/>
          <a:ext cx="0" cy="0"/>
          <a:chOff x="0" y="0"/>
          <a:chExt cx="0" cy="0"/>
        </a:xfrm>
      </p:grpSpPr>
      <p:sp>
        <p:nvSpPr>
          <p:cNvPr id="177" name="Shape 177"/>
          <p:cNvSpPr/>
          <p:nvPr/>
        </p:nvSpPr>
        <p:spPr>
          <a:xfrm>
            <a:off x="3485478" y="330478"/>
            <a:ext cx="4978584" cy="1184031"/>
          </a:xfrm>
          <a:prstGeom prst="rect">
            <a:avLst/>
          </a:prstGeom>
          <a:solidFill>
            <a:srgbClr val="FFFF00"/>
          </a:solidFill>
          <a:ln>
            <a:noFill/>
          </a:ln>
          <a:effectLst>
            <a:outerShdw blurRad="107950" algn="ctr" dir="5400000" dist="12700">
              <a:srgbClr val="000000"/>
            </a:outerShdw>
          </a:effectLst>
        </p:spPr>
        <p:txBody>
          <a:bodyPr anchorCtr="0" anchor="ctr" bIns="45700" lIns="91425" rIns="91425" tIns="45700">
            <a:noAutofit/>
          </a:bodyPr>
          <a:lstStyle/>
          <a:p>
            <a:pPr indent="0" lvl="0" marL="0" marR="0" rtl="0" algn="ctr">
              <a:spcBef>
                <a:spcPts val="0"/>
              </a:spcBef>
              <a:buNone/>
            </a:pPr>
            <a:r>
              <a:t/>
            </a:r>
            <a:endParaRPr sz="1800">
              <a:solidFill>
                <a:srgbClr val="FFFFFF"/>
              </a:solidFill>
              <a:latin typeface="Calibri"/>
              <a:ea typeface="Calibri"/>
              <a:cs typeface="Calibri"/>
              <a:sym typeface="Calibri"/>
            </a:endParaRPr>
          </a:p>
        </p:txBody>
      </p:sp>
      <p:sp>
        <p:nvSpPr>
          <p:cNvPr id="178" name="Shape 178"/>
          <p:cNvSpPr/>
          <p:nvPr/>
        </p:nvSpPr>
        <p:spPr>
          <a:xfrm>
            <a:off x="8792307" y="330478"/>
            <a:ext cx="1090245" cy="1184031"/>
          </a:xfrm>
          <a:prstGeom prst="rect">
            <a:avLst/>
          </a:prstGeom>
          <a:blipFill rotWithShape="1">
            <a:blip r:embed="rId3">
              <a:alphaModFix/>
            </a:blip>
            <a:stretch>
              <a:fillRect b="0" l="0" r="0" t="0"/>
            </a:stretch>
          </a:blipFill>
          <a:ln>
            <a:noFill/>
          </a:ln>
        </p:spPr>
        <p:txBody>
          <a:bodyPr anchorCtr="0" anchor="ctr" bIns="45700" lIns="91425" rIns="91425" tIns="45700">
            <a:noAutofit/>
          </a:bodyPr>
          <a:lstStyle/>
          <a:p>
            <a:pPr indent="0" lvl="0" marL="0" marR="0" rtl="0" algn="ctr">
              <a:spcBef>
                <a:spcPts val="0"/>
              </a:spcBef>
              <a:buNone/>
            </a:pPr>
            <a:r>
              <a:t/>
            </a:r>
            <a:endParaRPr sz="1800">
              <a:solidFill>
                <a:srgbClr val="FFFFFF"/>
              </a:solidFill>
              <a:latin typeface="Calibri"/>
              <a:ea typeface="Calibri"/>
              <a:cs typeface="Calibri"/>
              <a:sym typeface="Calibri"/>
            </a:endParaRPr>
          </a:p>
        </p:txBody>
      </p:sp>
      <p:sp>
        <p:nvSpPr>
          <p:cNvPr id="179" name="Shape 179"/>
          <p:cNvSpPr/>
          <p:nvPr/>
        </p:nvSpPr>
        <p:spPr>
          <a:xfrm>
            <a:off x="8890032" y="470347"/>
            <a:ext cx="973342" cy="830996"/>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800">
                <a:solidFill>
                  <a:srgbClr val="0C0C0C"/>
                </a:solidFill>
                <a:latin typeface="Calibri"/>
                <a:ea typeface="Calibri"/>
                <a:cs typeface="Calibri"/>
                <a:sym typeface="Calibri"/>
              </a:rPr>
              <a:t>ثانيا</a:t>
            </a:r>
          </a:p>
        </p:txBody>
      </p:sp>
      <p:sp>
        <p:nvSpPr>
          <p:cNvPr id="180" name="Shape 180"/>
          <p:cNvSpPr/>
          <p:nvPr/>
        </p:nvSpPr>
        <p:spPr>
          <a:xfrm>
            <a:off x="3887671" y="501124"/>
            <a:ext cx="3990195" cy="769441"/>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400">
                <a:solidFill>
                  <a:schemeClr val="dk1"/>
                </a:solidFill>
                <a:latin typeface="Calibri"/>
                <a:ea typeface="Calibri"/>
                <a:cs typeface="Calibri"/>
                <a:sym typeface="Calibri"/>
              </a:rPr>
              <a:t>نظرية التعلم الشرطي</a:t>
            </a:r>
          </a:p>
        </p:txBody>
      </p:sp>
      <p:sp>
        <p:nvSpPr>
          <p:cNvPr id="181" name="Shape 181"/>
          <p:cNvSpPr/>
          <p:nvPr/>
        </p:nvSpPr>
        <p:spPr>
          <a:xfrm>
            <a:off x="1240429" y="1946031"/>
            <a:ext cx="9284676" cy="4489938"/>
          </a:xfrm>
          <a:prstGeom prst="rect">
            <a:avLst/>
          </a:prstGeom>
          <a:blipFill rotWithShape="1">
            <a:blip r:embed="rId4">
              <a:alphaModFix/>
            </a:blip>
            <a:stretch>
              <a:fillRect b="0" l="0" r="0" t="0"/>
            </a:stretch>
          </a:blipFill>
          <a:ln>
            <a:noFill/>
          </a:ln>
        </p:spPr>
        <p:txBody>
          <a:bodyPr anchorCtr="0" anchor="ctr" bIns="45700" lIns="91425" rIns="91425" tIns="45700">
            <a:noAutofit/>
          </a:bodyPr>
          <a:lstStyle/>
          <a:p>
            <a:pPr indent="0" lvl="0" marL="0" marR="0" rtl="0" algn="ctr">
              <a:spcBef>
                <a:spcPts val="0"/>
              </a:spcBef>
              <a:buNone/>
            </a:pPr>
            <a:r>
              <a:t/>
            </a:r>
            <a:endParaRPr sz="1800">
              <a:solidFill>
                <a:srgbClr val="FFFFFF"/>
              </a:solidFill>
              <a:latin typeface="Calibri"/>
              <a:ea typeface="Calibri"/>
              <a:cs typeface="Calibri"/>
              <a:sym typeface="Calibri"/>
            </a:endParaRPr>
          </a:p>
        </p:txBody>
      </p:sp>
      <p:sp>
        <p:nvSpPr>
          <p:cNvPr id="182" name="Shape 182"/>
          <p:cNvSpPr/>
          <p:nvPr/>
        </p:nvSpPr>
        <p:spPr>
          <a:xfrm>
            <a:off x="1469029" y="2298174"/>
            <a:ext cx="8827476" cy="3970318"/>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3600">
                <a:solidFill>
                  <a:schemeClr val="dk1"/>
                </a:solidFill>
                <a:latin typeface="Calibri"/>
                <a:ea typeface="Calibri"/>
                <a:cs typeface="Calibri"/>
                <a:sym typeface="Calibri"/>
              </a:rPr>
              <a:t>من وقائع التجربة السابقة يتضح لنا أن قانون التعلم في نظرية بافلوف هو (الاقتران الشرطي الزمني) وهذا القانون مسئول عن تكوين العلاقة الشرطية ، أي أن التعلم يتوقف على التصاحب الزمني والاقتران بين مثيرين أحدهما طبيعي ( الطعام ) والأخر شرطي ( صوت الجرس ) ويكتسب المثير الشرطي صفة المثير الطبيعية في قدرته على استدعاء الاستجابة الانعكاسية وهي سيلان اللعاب.</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82"/>
                                        </p:tgtEl>
                                        <p:attrNameLst>
                                          <p:attrName>style.visibility</p:attrName>
                                        </p:attrNameLst>
                                      </p:cBhvr>
                                      <p:to>
                                        <p:strVal val="visible"/>
                                      </p:to>
                                    </p:set>
                                    <p:animEffect filter="fade" transition="in">
                                      <p:cBhvr>
                                        <p:cTn dur="1000"/>
                                        <p:tgtEl>
                                          <p:spTgt spid="18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86" name="Shape 186"/>
        <p:cNvGrpSpPr/>
        <p:nvPr/>
      </p:nvGrpSpPr>
      <p:grpSpPr>
        <a:xfrm>
          <a:off x="0" y="0"/>
          <a:ext cx="0" cy="0"/>
          <a:chOff x="0" y="0"/>
          <a:chExt cx="0" cy="0"/>
        </a:xfrm>
      </p:grpSpPr>
      <p:sp>
        <p:nvSpPr>
          <p:cNvPr id="187" name="Shape 187"/>
          <p:cNvSpPr/>
          <p:nvPr/>
        </p:nvSpPr>
        <p:spPr>
          <a:xfrm>
            <a:off x="1043354" y="961291"/>
            <a:ext cx="9835661" cy="4618891"/>
          </a:xfrm>
          <a:prstGeom prst="rect">
            <a:avLst/>
          </a:prstGeom>
          <a:no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188" name="Shape 188"/>
          <p:cNvSpPr/>
          <p:nvPr/>
        </p:nvSpPr>
        <p:spPr>
          <a:xfrm>
            <a:off x="3232858" y="2485908"/>
            <a:ext cx="5090526" cy="156966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lang="ar-EG" sz="4800">
                <a:solidFill>
                  <a:srgbClr val="660066"/>
                </a:solidFill>
                <a:latin typeface="Calibri"/>
                <a:ea typeface="Calibri"/>
                <a:cs typeface="Calibri"/>
                <a:sym typeface="Calibri"/>
              </a:rPr>
              <a:t>العمليات الأساسية في :التعلم الشرطي</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87"/>
                                        </p:tgtEl>
                                        <p:attrNameLst>
                                          <p:attrName>style.visibility</p:attrName>
                                        </p:attrNameLst>
                                      </p:cBhvr>
                                      <p:to>
                                        <p:strVal val="visible"/>
                                      </p:to>
                                    </p:set>
                                    <p:animEffect filter="fade" transition="in">
                                      <p:cBhvr>
                                        <p:cTn dur="500"/>
                                        <p:tgtEl>
                                          <p:spTgt spid="187"/>
                                        </p:tgtEl>
                                      </p:cBhvr>
                                    </p:animEffect>
                                  </p:childTnLst>
                                </p:cTn>
                              </p:par>
                              <p:par>
                                <p:cTn fill="hold" nodeType="withEffect" presetClass="entr" presetID="10" presetSubtype="0">
                                  <p:stCondLst>
                                    <p:cond delay="0"/>
                                  </p:stCondLst>
                                  <p:childTnLst>
                                    <p:set>
                                      <p:cBhvr>
                                        <p:cTn dur="1" fill="hold">
                                          <p:stCondLst>
                                            <p:cond delay="0"/>
                                          </p:stCondLst>
                                        </p:cTn>
                                        <p:tgtEl>
                                          <p:spTgt spid="188"/>
                                        </p:tgtEl>
                                        <p:attrNameLst>
                                          <p:attrName>style.visibility</p:attrName>
                                        </p:attrNameLst>
                                      </p:cBhvr>
                                      <p:to>
                                        <p:strVal val="visible"/>
                                      </p:to>
                                    </p:set>
                                    <p:animEffect filter="fade" transition="in">
                                      <p:cBhvr>
                                        <p:cTn dur="500"/>
                                        <p:tgtEl>
                                          <p:spTgt spid="18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92" name="Shape 192"/>
        <p:cNvGrpSpPr/>
        <p:nvPr/>
      </p:nvGrpSpPr>
      <p:grpSpPr>
        <a:xfrm>
          <a:off x="0" y="0"/>
          <a:ext cx="0" cy="0"/>
          <a:chOff x="0" y="0"/>
          <a:chExt cx="0" cy="0"/>
        </a:xfrm>
      </p:grpSpPr>
      <p:sp>
        <p:nvSpPr>
          <p:cNvPr id="193" name="Shape 193"/>
          <p:cNvSpPr/>
          <p:nvPr/>
        </p:nvSpPr>
        <p:spPr>
          <a:xfrm>
            <a:off x="586154" y="1770184"/>
            <a:ext cx="10304584" cy="4642338"/>
          </a:xfrm>
          <a:prstGeom prst="rect">
            <a:avLst/>
          </a:prstGeom>
          <a:no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194" name="Shape 194"/>
          <p:cNvSpPr/>
          <p:nvPr/>
        </p:nvSpPr>
        <p:spPr>
          <a:xfrm flipH="1">
            <a:off x="3622432" y="0"/>
            <a:ext cx="4232028" cy="2445658"/>
          </a:xfrm>
          <a:prstGeom prst="rect">
            <a:avLst/>
          </a:prstGeom>
          <a:no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195" name="Shape 195"/>
          <p:cNvSpPr/>
          <p:nvPr/>
        </p:nvSpPr>
        <p:spPr>
          <a:xfrm>
            <a:off x="4647442" y="469593"/>
            <a:ext cx="2182007" cy="830996"/>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800">
                <a:solidFill>
                  <a:srgbClr val="0C0C0C"/>
                </a:solidFill>
                <a:latin typeface="Calibri"/>
                <a:ea typeface="Calibri"/>
                <a:cs typeface="Calibri"/>
                <a:sym typeface="Calibri"/>
              </a:rPr>
              <a:t>1- التكرار</a:t>
            </a:r>
          </a:p>
        </p:txBody>
      </p:sp>
      <p:sp>
        <p:nvSpPr>
          <p:cNvPr id="196" name="Shape 196"/>
          <p:cNvSpPr/>
          <p:nvPr/>
        </p:nvSpPr>
        <p:spPr>
          <a:xfrm>
            <a:off x="1195753" y="2219507"/>
            <a:ext cx="9132277" cy="3477874"/>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chemeClr val="dk1"/>
                </a:solidFill>
                <a:latin typeface="Calibri"/>
                <a:ea typeface="Calibri"/>
                <a:cs typeface="Calibri"/>
                <a:sym typeface="Calibri"/>
              </a:rPr>
              <a:t>إن تكرار المصاحبة بين المنبه الشرطي والمنبه غير الشرطي يؤدي إلى تقويه الارتباط بين المنبه الشرطي والاستجابة الشرطية، فبتكرار المصاحبة بين صوت الجرس والطعام يقوى الارتباط بين صوت الجرس وإفراز اللعاب.</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94"/>
                                        </p:tgtEl>
                                        <p:attrNameLst>
                                          <p:attrName>style.visibility</p:attrName>
                                        </p:attrNameLst>
                                      </p:cBhvr>
                                      <p:to>
                                        <p:strVal val="visible"/>
                                      </p:to>
                                    </p:set>
                                    <p:animEffect filter="fade" transition="in">
                                      <p:cBhvr>
                                        <p:cTn dur="500"/>
                                        <p:tgtEl>
                                          <p:spTgt spid="194"/>
                                        </p:tgtEl>
                                      </p:cBhvr>
                                    </p:animEffect>
                                  </p:childTnLst>
                                </p:cTn>
                              </p:par>
                              <p:par>
                                <p:cTn fill="hold" nodeType="withEffect" presetClass="entr" presetID="10" presetSubtype="0">
                                  <p:stCondLst>
                                    <p:cond delay="0"/>
                                  </p:stCondLst>
                                  <p:childTnLst>
                                    <p:set>
                                      <p:cBhvr>
                                        <p:cTn dur="1" fill="hold">
                                          <p:stCondLst>
                                            <p:cond delay="0"/>
                                          </p:stCondLst>
                                        </p:cTn>
                                        <p:tgtEl>
                                          <p:spTgt spid="195"/>
                                        </p:tgtEl>
                                        <p:attrNameLst>
                                          <p:attrName>style.visibility</p:attrName>
                                        </p:attrNameLst>
                                      </p:cBhvr>
                                      <p:to>
                                        <p:strVal val="visible"/>
                                      </p:to>
                                    </p:set>
                                    <p:animEffect filter="fade" transition="in">
                                      <p:cBhvr>
                                        <p:cTn dur="500"/>
                                        <p:tgtEl>
                                          <p:spTgt spid="19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3"/>
                                        </p:tgtEl>
                                        <p:attrNameLst>
                                          <p:attrName>style.visibility</p:attrName>
                                        </p:attrNameLst>
                                      </p:cBhvr>
                                      <p:to>
                                        <p:strVal val="visible"/>
                                      </p:to>
                                    </p:set>
                                    <p:animEffect filter="fade" transition="in">
                                      <p:cBhvr>
                                        <p:cTn dur="500"/>
                                        <p:tgtEl>
                                          <p:spTgt spid="193"/>
                                        </p:tgtEl>
                                      </p:cBhvr>
                                    </p:animEffect>
                                  </p:childTnLst>
                                </p:cTn>
                              </p:par>
                              <p:par>
                                <p:cTn fill="hold" nodeType="withEffect" presetClass="entr" presetID="10" presetSubtype="0">
                                  <p:stCondLst>
                                    <p:cond delay="0"/>
                                  </p:stCondLst>
                                  <p:childTnLst>
                                    <p:set>
                                      <p:cBhvr>
                                        <p:cTn dur="1" fill="hold">
                                          <p:stCondLst>
                                            <p:cond delay="0"/>
                                          </p:stCondLst>
                                        </p:cTn>
                                        <p:tgtEl>
                                          <p:spTgt spid="196"/>
                                        </p:tgtEl>
                                        <p:attrNameLst>
                                          <p:attrName>style.visibility</p:attrName>
                                        </p:attrNameLst>
                                      </p:cBhvr>
                                      <p:to>
                                        <p:strVal val="visible"/>
                                      </p:to>
                                    </p:set>
                                    <p:animEffect filter="fade" transition="in">
                                      <p:cBhvr>
                                        <p:cTn dur="500"/>
                                        <p:tgtEl>
                                          <p:spTgt spid="19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00" name="Shape 200"/>
        <p:cNvGrpSpPr/>
        <p:nvPr/>
      </p:nvGrpSpPr>
      <p:grpSpPr>
        <a:xfrm>
          <a:off x="0" y="0"/>
          <a:ext cx="0" cy="0"/>
          <a:chOff x="0" y="0"/>
          <a:chExt cx="0" cy="0"/>
        </a:xfrm>
      </p:grpSpPr>
      <p:sp>
        <p:nvSpPr>
          <p:cNvPr id="201" name="Shape 201"/>
          <p:cNvSpPr/>
          <p:nvPr/>
        </p:nvSpPr>
        <p:spPr>
          <a:xfrm>
            <a:off x="586154" y="1770184"/>
            <a:ext cx="10304584" cy="4642338"/>
          </a:xfrm>
          <a:prstGeom prst="rect">
            <a:avLst/>
          </a:prstGeom>
          <a:no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202" name="Shape 202"/>
          <p:cNvSpPr/>
          <p:nvPr/>
        </p:nvSpPr>
        <p:spPr>
          <a:xfrm flipH="1">
            <a:off x="3200399" y="117671"/>
            <a:ext cx="5076090" cy="2063261"/>
          </a:xfrm>
          <a:prstGeom prst="rect">
            <a:avLst/>
          </a:prstGeom>
          <a:no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203" name="Shape 203"/>
          <p:cNvSpPr/>
          <p:nvPr/>
        </p:nvSpPr>
        <p:spPr>
          <a:xfrm>
            <a:off x="4647442" y="200404"/>
            <a:ext cx="2406428" cy="830996"/>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800">
                <a:solidFill>
                  <a:srgbClr val="0C0C0C"/>
                </a:solidFill>
                <a:latin typeface="Calibri"/>
                <a:ea typeface="Calibri"/>
                <a:cs typeface="Calibri"/>
                <a:sym typeface="Calibri"/>
              </a:rPr>
              <a:t>2- </a:t>
            </a:r>
            <a:r>
              <a:rPr b="1" lang="ar-EG" sz="4800">
                <a:solidFill>
                  <a:schemeClr val="dk1"/>
                </a:solidFill>
                <a:latin typeface="Calibri"/>
                <a:ea typeface="Calibri"/>
                <a:cs typeface="Calibri"/>
                <a:sym typeface="Calibri"/>
              </a:rPr>
              <a:t>الانطفاء</a:t>
            </a:r>
          </a:p>
        </p:txBody>
      </p:sp>
      <p:sp>
        <p:nvSpPr>
          <p:cNvPr id="204" name="Shape 204"/>
          <p:cNvSpPr/>
          <p:nvPr/>
        </p:nvSpPr>
        <p:spPr>
          <a:xfrm>
            <a:off x="2824847" y="2719083"/>
            <a:ext cx="6051617" cy="2123657"/>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chemeClr val="dk1"/>
                </a:solidFill>
                <a:latin typeface="Calibri"/>
                <a:ea typeface="Calibri"/>
                <a:cs typeface="Calibri"/>
                <a:sym typeface="Calibri"/>
              </a:rPr>
              <a:t>وهو التوقف عن الاستجابة للمثيرات التي لم تعد قادرة على إعطاء التعزيز وإشباع المثير.</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02"/>
                                        </p:tgtEl>
                                        <p:attrNameLst>
                                          <p:attrName>style.visibility</p:attrName>
                                        </p:attrNameLst>
                                      </p:cBhvr>
                                      <p:to>
                                        <p:strVal val="visible"/>
                                      </p:to>
                                    </p:set>
                                    <p:animEffect filter="fade" transition="in">
                                      <p:cBhvr>
                                        <p:cTn dur="500"/>
                                        <p:tgtEl>
                                          <p:spTgt spid="202"/>
                                        </p:tgtEl>
                                      </p:cBhvr>
                                    </p:animEffect>
                                  </p:childTnLst>
                                </p:cTn>
                              </p:par>
                              <p:par>
                                <p:cTn fill="hold" nodeType="withEffect" presetClass="entr" presetID="10" presetSubtype="0">
                                  <p:stCondLst>
                                    <p:cond delay="0"/>
                                  </p:stCondLst>
                                  <p:childTnLst>
                                    <p:set>
                                      <p:cBhvr>
                                        <p:cTn dur="1" fill="hold">
                                          <p:stCondLst>
                                            <p:cond delay="0"/>
                                          </p:stCondLst>
                                        </p:cTn>
                                        <p:tgtEl>
                                          <p:spTgt spid="203"/>
                                        </p:tgtEl>
                                        <p:attrNameLst>
                                          <p:attrName>style.visibility</p:attrName>
                                        </p:attrNameLst>
                                      </p:cBhvr>
                                      <p:to>
                                        <p:strVal val="visible"/>
                                      </p:to>
                                    </p:set>
                                    <p:animEffect filter="fade" transition="in">
                                      <p:cBhvr>
                                        <p:cTn dur="500"/>
                                        <p:tgtEl>
                                          <p:spTgt spid="20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1"/>
                                        </p:tgtEl>
                                        <p:attrNameLst>
                                          <p:attrName>style.visibility</p:attrName>
                                        </p:attrNameLst>
                                      </p:cBhvr>
                                      <p:to>
                                        <p:strVal val="visible"/>
                                      </p:to>
                                    </p:set>
                                    <p:animEffect filter="fade" transition="in">
                                      <p:cBhvr>
                                        <p:cTn dur="500"/>
                                        <p:tgtEl>
                                          <p:spTgt spid="201"/>
                                        </p:tgtEl>
                                      </p:cBhvr>
                                    </p:animEffect>
                                  </p:childTnLst>
                                </p:cTn>
                              </p:par>
                              <p:par>
                                <p:cTn fill="hold" nodeType="withEffect" presetClass="entr" presetID="10" presetSubtype="0">
                                  <p:stCondLst>
                                    <p:cond delay="0"/>
                                  </p:stCondLst>
                                  <p:childTnLst>
                                    <p:set>
                                      <p:cBhvr>
                                        <p:cTn dur="1" fill="hold">
                                          <p:stCondLst>
                                            <p:cond delay="0"/>
                                          </p:stCondLst>
                                        </p:cTn>
                                        <p:tgtEl>
                                          <p:spTgt spid="204"/>
                                        </p:tgtEl>
                                        <p:attrNameLst>
                                          <p:attrName>style.visibility</p:attrName>
                                        </p:attrNameLst>
                                      </p:cBhvr>
                                      <p:to>
                                        <p:strVal val="visible"/>
                                      </p:to>
                                    </p:set>
                                    <p:animEffect filter="fade" transition="in">
                                      <p:cBhvr>
                                        <p:cTn dur="500"/>
                                        <p:tgtEl>
                                          <p:spTgt spid="20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08" name="Shape 208"/>
        <p:cNvGrpSpPr/>
        <p:nvPr/>
      </p:nvGrpSpPr>
      <p:grpSpPr>
        <a:xfrm>
          <a:off x="0" y="0"/>
          <a:ext cx="0" cy="0"/>
          <a:chOff x="0" y="0"/>
          <a:chExt cx="0" cy="0"/>
        </a:xfrm>
      </p:grpSpPr>
      <p:sp>
        <p:nvSpPr>
          <p:cNvPr id="209" name="Shape 209"/>
          <p:cNvSpPr/>
          <p:nvPr/>
        </p:nvSpPr>
        <p:spPr>
          <a:xfrm>
            <a:off x="2063260" y="2321168"/>
            <a:ext cx="9261229" cy="3996899"/>
          </a:xfrm>
          <a:prstGeom prst="rect">
            <a:avLst/>
          </a:prstGeom>
          <a:no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210" name="Shape 210"/>
          <p:cNvSpPr/>
          <p:nvPr/>
        </p:nvSpPr>
        <p:spPr>
          <a:xfrm flipH="1">
            <a:off x="3622432" y="0"/>
            <a:ext cx="4232028" cy="2445658"/>
          </a:xfrm>
          <a:prstGeom prst="rect">
            <a:avLst/>
          </a:prstGeom>
          <a:no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211" name="Shape 211"/>
          <p:cNvSpPr/>
          <p:nvPr/>
        </p:nvSpPr>
        <p:spPr>
          <a:xfrm>
            <a:off x="4770873" y="206831"/>
            <a:ext cx="2159565" cy="830996"/>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800">
                <a:solidFill>
                  <a:schemeClr val="lt1"/>
                </a:solidFill>
                <a:latin typeface="Calibri"/>
                <a:ea typeface="Calibri"/>
                <a:cs typeface="Calibri"/>
                <a:sym typeface="Calibri"/>
              </a:rPr>
              <a:t>3- التعميم</a:t>
            </a:r>
          </a:p>
        </p:txBody>
      </p:sp>
      <p:sp>
        <p:nvSpPr>
          <p:cNvPr id="212" name="Shape 212"/>
          <p:cNvSpPr/>
          <p:nvPr/>
        </p:nvSpPr>
        <p:spPr>
          <a:xfrm>
            <a:off x="2824847" y="2554960"/>
            <a:ext cx="6051617" cy="2800766"/>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chemeClr val="dk1"/>
                </a:solidFill>
                <a:latin typeface="Calibri"/>
                <a:ea typeface="Calibri"/>
                <a:cs typeface="Calibri"/>
                <a:sym typeface="Calibri"/>
              </a:rPr>
              <a:t>ويعني أنه إذا تكونت استجابة شرطيه لمثير معين فإن المثيرات المشابهة لهذا المشير يمكن أن تستدعي نفس الاستجابة.</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10"/>
                                        </p:tgtEl>
                                        <p:attrNameLst>
                                          <p:attrName>style.visibility</p:attrName>
                                        </p:attrNameLst>
                                      </p:cBhvr>
                                      <p:to>
                                        <p:strVal val="visible"/>
                                      </p:to>
                                    </p:set>
                                    <p:animEffect filter="fade" transition="in">
                                      <p:cBhvr>
                                        <p:cTn dur="500"/>
                                        <p:tgtEl>
                                          <p:spTgt spid="210"/>
                                        </p:tgtEl>
                                      </p:cBhvr>
                                    </p:animEffect>
                                  </p:childTnLst>
                                </p:cTn>
                              </p:par>
                              <p:par>
                                <p:cTn fill="hold" nodeType="withEffect" presetClass="entr" presetID="10" presetSubtype="0">
                                  <p:stCondLst>
                                    <p:cond delay="0"/>
                                  </p:stCondLst>
                                  <p:childTnLst>
                                    <p:set>
                                      <p:cBhvr>
                                        <p:cTn dur="1" fill="hold">
                                          <p:stCondLst>
                                            <p:cond delay="0"/>
                                          </p:stCondLst>
                                        </p:cTn>
                                        <p:tgtEl>
                                          <p:spTgt spid="211"/>
                                        </p:tgtEl>
                                        <p:attrNameLst>
                                          <p:attrName>style.visibility</p:attrName>
                                        </p:attrNameLst>
                                      </p:cBhvr>
                                      <p:to>
                                        <p:strVal val="visible"/>
                                      </p:to>
                                    </p:set>
                                    <p:animEffect filter="fade" transition="in">
                                      <p:cBhvr>
                                        <p:cTn dur="500"/>
                                        <p:tgtEl>
                                          <p:spTgt spid="21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9"/>
                                        </p:tgtEl>
                                        <p:attrNameLst>
                                          <p:attrName>style.visibility</p:attrName>
                                        </p:attrNameLst>
                                      </p:cBhvr>
                                      <p:to>
                                        <p:strVal val="visible"/>
                                      </p:to>
                                    </p:set>
                                    <p:animEffect filter="fade" transition="in">
                                      <p:cBhvr>
                                        <p:cTn dur="500"/>
                                        <p:tgtEl>
                                          <p:spTgt spid="209"/>
                                        </p:tgtEl>
                                      </p:cBhvr>
                                    </p:animEffect>
                                  </p:childTnLst>
                                </p:cTn>
                              </p:par>
                              <p:par>
                                <p:cTn fill="hold" nodeType="withEffect" presetClass="entr" presetID="10" presetSubtype="0">
                                  <p:stCondLst>
                                    <p:cond delay="0"/>
                                  </p:stCondLst>
                                  <p:childTnLst>
                                    <p:set>
                                      <p:cBhvr>
                                        <p:cTn dur="1" fill="hold">
                                          <p:stCondLst>
                                            <p:cond delay="0"/>
                                          </p:stCondLst>
                                        </p:cTn>
                                        <p:tgtEl>
                                          <p:spTgt spid="212"/>
                                        </p:tgtEl>
                                        <p:attrNameLst>
                                          <p:attrName>style.visibility</p:attrName>
                                        </p:attrNameLst>
                                      </p:cBhvr>
                                      <p:to>
                                        <p:strVal val="visible"/>
                                      </p:to>
                                    </p:set>
                                    <p:animEffect filter="fade" transition="in">
                                      <p:cBhvr>
                                        <p:cTn dur="500"/>
                                        <p:tgtEl>
                                          <p:spTgt spid="21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16" name="Shape 216"/>
        <p:cNvGrpSpPr/>
        <p:nvPr/>
      </p:nvGrpSpPr>
      <p:grpSpPr>
        <a:xfrm>
          <a:off x="0" y="0"/>
          <a:ext cx="0" cy="0"/>
          <a:chOff x="0" y="0"/>
          <a:chExt cx="0" cy="0"/>
        </a:xfrm>
      </p:grpSpPr>
      <p:sp>
        <p:nvSpPr>
          <p:cNvPr id="217" name="Shape 217"/>
          <p:cNvSpPr/>
          <p:nvPr/>
        </p:nvSpPr>
        <p:spPr>
          <a:xfrm>
            <a:off x="2063260" y="2321168"/>
            <a:ext cx="7678615" cy="3996899"/>
          </a:xfrm>
          <a:prstGeom prst="rect">
            <a:avLst/>
          </a:prstGeom>
          <a:blipFill rotWithShape="1">
            <a:blip r:embed="rId3">
              <a:alphaModFix/>
            </a:blip>
            <a:stretch>
              <a:fillRect b="0" l="0" r="0" t="0"/>
            </a:stretch>
          </a:blip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218" name="Shape 218"/>
          <p:cNvSpPr/>
          <p:nvPr/>
        </p:nvSpPr>
        <p:spPr>
          <a:xfrm flipH="1">
            <a:off x="3622432" y="0"/>
            <a:ext cx="4232028" cy="2445658"/>
          </a:xfrm>
          <a:prstGeom prst="rect">
            <a:avLst/>
          </a:prstGeom>
          <a:no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219" name="Shape 219"/>
          <p:cNvSpPr/>
          <p:nvPr/>
        </p:nvSpPr>
        <p:spPr>
          <a:xfrm>
            <a:off x="4770873" y="464737"/>
            <a:ext cx="2149948" cy="830996"/>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800">
                <a:solidFill>
                  <a:srgbClr val="0C0C0C"/>
                </a:solidFill>
                <a:latin typeface="Calibri"/>
                <a:ea typeface="Calibri"/>
                <a:cs typeface="Calibri"/>
                <a:sym typeface="Calibri"/>
              </a:rPr>
              <a:t>4- </a:t>
            </a:r>
            <a:r>
              <a:rPr b="1" lang="ar-EG" sz="4800">
                <a:solidFill>
                  <a:schemeClr val="dk1"/>
                </a:solidFill>
                <a:latin typeface="Calibri"/>
                <a:ea typeface="Calibri"/>
                <a:cs typeface="Calibri"/>
                <a:sym typeface="Calibri"/>
              </a:rPr>
              <a:t>التمييز</a:t>
            </a:r>
          </a:p>
        </p:txBody>
      </p:sp>
      <p:sp>
        <p:nvSpPr>
          <p:cNvPr id="220" name="Shape 220"/>
          <p:cNvSpPr/>
          <p:nvPr/>
        </p:nvSpPr>
        <p:spPr>
          <a:xfrm>
            <a:off x="2820038" y="2910396"/>
            <a:ext cx="6051617" cy="2554544"/>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chemeClr val="dk1"/>
                </a:solidFill>
                <a:latin typeface="Calibri"/>
                <a:ea typeface="Calibri"/>
                <a:cs typeface="Calibri"/>
                <a:sym typeface="Calibri"/>
              </a:rPr>
              <a:t>هي عملية مكملة لعملية التعميم فالمتعلم لديه القدرة على التفرقة بين المثير الأصلي والمثيرات الأخرى الشبيهة. </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18"/>
                                        </p:tgtEl>
                                        <p:attrNameLst>
                                          <p:attrName>style.visibility</p:attrName>
                                        </p:attrNameLst>
                                      </p:cBhvr>
                                      <p:to>
                                        <p:strVal val="visible"/>
                                      </p:to>
                                    </p:set>
                                    <p:animEffect filter="fade" transition="in">
                                      <p:cBhvr>
                                        <p:cTn dur="500"/>
                                        <p:tgtEl>
                                          <p:spTgt spid="218"/>
                                        </p:tgtEl>
                                      </p:cBhvr>
                                    </p:animEffect>
                                  </p:childTnLst>
                                </p:cTn>
                              </p:par>
                              <p:par>
                                <p:cTn fill="hold" nodeType="withEffect" presetClass="entr" presetID="10" presetSubtype="0">
                                  <p:stCondLst>
                                    <p:cond delay="0"/>
                                  </p:stCondLst>
                                  <p:childTnLst>
                                    <p:set>
                                      <p:cBhvr>
                                        <p:cTn dur="1" fill="hold">
                                          <p:stCondLst>
                                            <p:cond delay="0"/>
                                          </p:stCondLst>
                                        </p:cTn>
                                        <p:tgtEl>
                                          <p:spTgt spid="219"/>
                                        </p:tgtEl>
                                        <p:attrNameLst>
                                          <p:attrName>style.visibility</p:attrName>
                                        </p:attrNameLst>
                                      </p:cBhvr>
                                      <p:to>
                                        <p:strVal val="visible"/>
                                      </p:to>
                                    </p:set>
                                    <p:animEffect filter="fade" transition="in">
                                      <p:cBhvr>
                                        <p:cTn dur="500"/>
                                        <p:tgtEl>
                                          <p:spTgt spid="21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7"/>
                                        </p:tgtEl>
                                        <p:attrNameLst>
                                          <p:attrName>style.visibility</p:attrName>
                                        </p:attrNameLst>
                                      </p:cBhvr>
                                      <p:to>
                                        <p:strVal val="visible"/>
                                      </p:to>
                                    </p:set>
                                    <p:animEffect filter="fade" transition="in">
                                      <p:cBhvr>
                                        <p:cTn dur="500"/>
                                        <p:tgtEl>
                                          <p:spTgt spid="217"/>
                                        </p:tgtEl>
                                      </p:cBhvr>
                                    </p:animEffect>
                                  </p:childTnLst>
                                </p:cTn>
                              </p:par>
                              <p:par>
                                <p:cTn fill="hold" nodeType="withEffect" presetClass="entr" presetID="10" presetSubtype="0">
                                  <p:stCondLst>
                                    <p:cond delay="0"/>
                                  </p:stCondLst>
                                  <p:childTnLst>
                                    <p:set>
                                      <p:cBhvr>
                                        <p:cTn dur="1" fill="hold">
                                          <p:stCondLst>
                                            <p:cond delay="0"/>
                                          </p:stCondLst>
                                        </p:cTn>
                                        <p:tgtEl>
                                          <p:spTgt spid="220"/>
                                        </p:tgtEl>
                                        <p:attrNameLst>
                                          <p:attrName>style.visibility</p:attrName>
                                        </p:attrNameLst>
                                      </p:cBhvr>
                                      <p:to>
                                        <p:strVal val="visible"/>
                                      </p:to>
                                    </p:set>
                                    <p:animEffect filter="fade" transition="in">
                                      <p:cBhvr>
                                        <p:cTn dur="500"/>
                                        <p:tgtEl>
                                          <p:spTgt spid="22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24" name="Shape 224"/>
        <p:cNvGrpSpPr/>
        <p:nvPr/>
      </p:nvGrpSpPr>
      <p:grpSpPr>
        <a:xfrm>
          <a:off x="0" y="0"/>
          <a:ext cx="0" cy="0"/>
          <a:chOff x="0" y="0"/>
          <a:chExt cx="0" cy="0"/>
        </a:xfrm>
      </p:grpSpPr>
      <p:sp>
        <p:nvSpPr>
          <p:cNvPr id="225" name="Shape 225"/>
          <p:cNvSpPr/>
          <p:nvPr/>
        </p:nvSpPr>
        <p:spPr>
          <a:xfrm>
            <a:off x="1535724" y="2321168"/>
            <a:ext cx="9190891" cy="3996899"/>
          </a:xfrm>
          <a:prstGeom prst="rect">
            <a:avLst/>
          </a:prstGeom>
          <a:blipFill rotWithShape="1">
            <a:blip r:embed="rId3">
              <a:alphaModFix/>
            </a:blip>
            <a:stretch>
              <a:fillRect b="0" l="0" r="0" t="0"/>
            </a:stretch>
          </a:blip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226" name="Shape 226"/>
          <p:cNvSpPr/>
          <p:nvPr/>
        </p:nvSpPr>
        <p:spPr>
          <a:xfrm flipH="1">
            <a:off x="3622432" y="0"/>
            <a:ext cx="4232028" cy="2445658"/>
          </a:xfrm>
          <a:prstGeom prst="rect">
            <a:avLst/>
          </a:prstGeom>
          <a:no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227" name="Shape 227"/>
          <p:cNvSpPr/>
          <p:nvPr/>
        </p:nvSpPr>
        <p:spPr>
          <a:xfrm>
            <a:off x="4770873" y="464737"/>
            <a:ext cx="2149948" cy="830996"/>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800">
                <a:solidFill>
                  <a:srgbClr val="0C0C0C"/>
                </a:solidFill>
                <a:latin typeface="Calibri"/>
                <a:ea typeface="Calibri"/>
                <a:cs typeface="Calibri"/>
                <a:sym typeface="Calibri"/>
              </a:rPr>
              <a:t>4- </a:t>
            </a:r>
            <a:r>
              <a:rPr b="1" lang="ar-EG" sz="4800">
                <a:solidFill>
                  <a:schemeClr val="dk1"/>
                </a:solidFill>
                <a:latin typeface="Calibri"/>
                <a:ea typeface="Calibri"/>
                <a:cs typeface="Calibri"/>
                <a:sym typeface="Calibri"/>
              </a:rPr>
              <a:t>التمييز</a:t>
            </a:r>
          </a:p>
        </p:txBody>
      </p:sp>
      <p:sp>
        <p:nvSpPr>
          <p:cNvPr id="228" name="Shape 228"/>
          <p:cNvSpPr/>
          <p:nvPr/>
        </p:nvSpPr>
        <p:spPr>
          <a:xfrm>
            <a:off x="2766646" y="2605594"/>
            <a:ext cx="6327748" cy="3170098"/>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chemeClr val="dk1"/>
                </a:solidFill>
                <a:latin typeface="Calibri"/>
                <a:ea typeface="Calibri"/>
                <a:cs typeface="Calibri"/>
                <a:sym typeface="Calibri"/>
              </a:rPr>
              <a:t>فإذا تكونت استجابة شرطيه لمثيرين شرطيين مختلفين وأصبح التعزيز أي تقديم المثير الطبيعي يتبع هذين المثيرين فقط، فإن ذلك ينتهي بالكائن الحي إلى التمييز بينهما.</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25"/>
                                        </p:tgtEl>
                                        <p:attrNameLst>
                                          <p:attrName>style.visibility</p:attrName>
                                        </p:attrNameLst>
                                      </p:cBhvr>
                                      <p:to>
                                        <p:strVal val="visible"/>
                                      </p:to>
                                    </p:set>
                                    <p:animEffect filter="fade" transition="in">
                                      <p:cBhvr>
                                        <p:cTn dur="500"/>
                                        <p:tgtEl>
                                          <p:spTgt spid="225"/>
                                        </p:tgtEl>
                                      </p:cBhvr>
                                    </p:animEffect>
                                  </p:childTnLst>
                                </p:cTn>
                              </p:par>
                              <p:par>
                                <p:cTn fill="hold" nodeType="withEffect" presetClass="entr" presetID="10" presetSubtype="0">
                                  <p:stCondLst>
                                    <p:cond delay="0"/>
                                  </p:stCondLst>
                                  <p:childTnLst>
                                    <p:set>
                                      <p:cBhvr>
                                        <p:cTn dur="1" fill="hold">
                                          <p:stCondLst>
                                            <p:cond delay="0"/>
                                          </p:stCondLst>
                                        </p:cTn>
                                        <p:tgtEl>
                                          <p:spTgt spid="228"/>
                                        </p:tgtEl>
                                        <p:attrNameLst>
                                          <p:attrName>style.visibility</p:attrName>
                                        </p:attrNameLst>
                                      </p:cBhvr>
                                      <p:to>
                                        <p:strVal val="visible"/>
                                      </p:to>
                                    </p:set>
                                    <p:animEffect filter="fade" transition="in">
                                      <p:cBhvr>
                                        <p:cTn dur="500"/>
                                        <p:tgtEl>
                                          <p:spTgt spid="22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32" name="Shape 232"/>
        <p:cNvGrpSpPr/>
        <p:nvPr/>
      </p:nvGrpSpPr>
      <p:grpSpPr>
        <a:xfrm>
          <a:off x="0" y="0"/>
          <a:ext cx="0" cy="0"/>
          <a:chOff x="0" y="0"/>
          <a:chExt cx="0" cy="0"/>
        </a:xfrm>
      </p:grpSpPr>
      <p:sp>
        <p:nvSpPr>
          <p:cNvPr id="233" name="Shape 233"/>
          <p:cNvSpPr/>
          <p:nvPr/>
        </p:nvSpPr>
        <p:spPr>
          <a:xfrm>
            <a:off x="1535724" y="2321168"/>
            <a:ext cx="9190891" cy="3996899"/>
          </a:xfrm>
          <a:prstGeom prst="rect">
            <a:avLst/>
          </a:prstGeom>
          <a:blipFill rotWithShape="1">
            <a:blip r:embed="rId3">
              <a:alphaModFix/>
            </a:blip>
            <a:stretch>
              <a:fillRect b="0" l="0" r="0" t="0"/>
            </a:stretch>
          </a:blip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234" name="Shape 234"/>
          <p:cNvSpPr/>
          <p:nvPr/>
        </p:nvSpPr>
        <p:spPr>
          <a:xfrm flipH="1">
            <a:off x="3622432" y="0"/>
            <a:ext cx="4232028" cy="2445658"/>
          </a:xfrm>
          <a:prstGeom prst="rect">
            <a:avLst/>
          </a:prstGeom>
          <a:no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235" name="Shape 235"/>
          <p:cNvSpPr/>
          <p:nvPr/>
        </p:nvSpPr>
        <p:spPr>
          <a:xfrm>
            <a:off x="4770873" y="464737"/>
            <a:ext cx="2149948" cy="830996"/>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800">
                <a:solidFill>
                  <a:srgbClr val="0C0C0C"/>
                </a:solidFill>
                <a:latin typeface="Calibri"/>
                <a:ea typeface="Calibri"/>
                <a:cs typeface="Calibri"/>
                <a:sym typeface="Calibri"/>
              </a:rPr>
              <a:t>4- </a:t>
            </a:r>
            <a:r>
              <a:rPr b="1" lang="ar-EG" sz="4800">
                <a:solidFill>
                  <a:schemeClr val="dk1"/>
                </a:solidFill>
                <a:latin typeface="Calibri"/>
                <a:ea typeface="Calibri"/>
                <a:cs typeface="Calibri"/>
                <a:sym typeface="Calibri"/>
              </a:rPr>
              <a:t>التمييز</a:t>
            </a:r>
          </a:p>
        </p:txBody>
      </p:sp>
      <p:sp>
        <p:nvSpPr>
          <p:cNvPr id="236" name="Shape 236"/>
          <p:cNvSpPr/>
          <p:nvPr/>
        </p:nvSpPr>
        <p:spPr>
          <a:xfrm>
            <a:off x="2766646" y="2605594"/>
            <a:ext cx="6327748" cy="3170098"/>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chemeClr val="dk1"/>
                </a:solidFill>
                <a:latin typeface="Calibri"/>
                <a:ea typeface="Calibri"/>
                <a:cs typeface="Calibri"/>
                <a:sym typeface="Calibri"/>
              </a:rPr>
              <a:t>فلا يستجيب الكائن الحي إلا في حالة المثير الذي يتبعه التعزيز فقط. فالطفل يسمي كل رجل بابا، لكنه بعد ذلك يصحح خطأه ولا يطلق هذا اللفظ إلا على أبيه فقط.</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33"/>
                                        </p:tgtEl>
                                        <p:attrNameLst>
                                          <p:attrName>style.visibility</p:attrName>
                                        </p:attrNameLst>
                                      </p:cBhvr>
                                      <p:to>
                                        <p:strVal val="visible"/>
                                      </p:to>
                                    </p:set>
                                    <p:animEffect filter="fade" transition="in">
                                      <p:cBhvr>
                                        <p:cTn dur="500"/>
                                        <p:tgtEl>
                                          <p:spTgt spid="233"/>
                                        </p:tgtEl>
                                      </p:cBhvr>
                                    </p:animEffect>
                                  </p:childTnLst>
                                </p:cTn>
                              </p:par>
                              <p:par>
                                <p:cTn fill="hold" nodeType="withEffect" presetClass="entr" presetID="10" presetSubtype="0">
                                  <p:stCondLst>
                                    <p:cond delay="0"/>
                                  </p:stCondLst>
                                  <p:childTnLst>
                                    <p:set>
                                      <p:cBhvr>
                                        <p:cTn dur="1" fill="hold">
                                          <p:stCondLst>
                                            <p:cond delay="0"/>
                                          </p:stCondLst>
                                        </p:cTn>
                                        <p:tgtEl>
                                          <p:spTgt spid="236"/>
                                        </p:tgtEl>
                                        <p:attrNameLst>
                                          <p:attrName>style.visibility</p:attrName>
                                        </p:attrNameLst>
                                      </p:cBhvr>
                                      <p:to>
                                        <p:strVal val="visible"/>
                                      </p:to>
                                    </p:set>
                                    <p:animEffect filter="fade" transition="in">
                                      <p:cBhvr>
                                        <p:cTn dur="500"/>
                                        <p:tgtEl>
                                          <p:spTgt spid="23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40" name="Shape 240"/>
        <p:cNvGrpSpPr/>
        <p:nvPr/>
      </p:nvGrpSpPr>
      <p:grpSpPr>
        <a:xfrm>
          <a:off x="0" y="0"/>
          <a:ext cx="0" cy="0"/>
          <a:chOff x="0" y="0"/>
          <a:chExt cx="0" cy="0"/>
        </a:xfrm>
      </p:grpSpPr>
      <p:sp>
        <p:nvSpPr>
          <p:cNvPr id="241" name="Shape 241"/>
          <p:cNvSpPr/>
          <p:nvPr/>
        </p:nvSpPr>
        <p:spPr>
          <a:xfrm>
            <a:off x="2063260" y="2321168"/>
            <a:ext cx="7678615" cy="3996899"/>
          </a:xfrm>
          <a:prstGeom prst="rect">
            <a:avLst/>
          </a:prstGeom>
          <a:no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242" name="Shape 242"/>
          <p:cNvSpPr/>
          <p:nvPr/>
        </p:nvSpPr>
        <p:spPr>
          <a:xfrm flipH="1">
            <a:off x="2555626" y="222737"/>
            <a:ext cx="6916615" cy="1315642"/>
          </a:xfrm>
          <a:prstGeom prst="rect">
            <a:avLst/>
          </a:prstGeom>
          <a:no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243" name="Shape 243"/>
          <p:cNvSpPr/>
          <p:nvPr/>
        </p:nvSpPr>
        <p:spPr>
          <a:xfrm>
            <a:off x="3942694" y="473204"/>
            <a:ext cx="4142480" cy="769441"/>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400">
                <a:solidFill>
                  <a:schemeClr val="lt1"/>
                </a:solidFill>
                <a:latin typeface="Calibri"/>
                <a:ea typeface="Calibri"/>
                <a:cs typeface="Calibri"/>
                <a:sym typeface="Calibri"/>
              </a:rPr>
              <a:t>5- الاسترجاع التلقائي</a:t>
            </a:r>
          </a:p>
        </p:txBody>
      </p:sp>
      <p:sp>
        <p:nvSpPr>
          <p:cNvPr id="244" name="Shape 244"/>
          <p:cNvSpPr/>
          <p:nvPr/>
        </p:nvSpPr>
        <p:spPr>
          <a:xfrm>
            <a:off x="2876759" y="3133133"/>
            <a:ext cx="6051617" cy="2554544"/>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chemeClr val="dk1"/>
                </a:solidFill>
                <a:latin typeface="Calibri"/>
                <a:ea typeface="Calibri"/>
                <a:cs typeface="Calibri"/>
                <a:sym typeface="Calibri"/>
              </a:rPr>
              <a:t>وهو عوده الاستجابة الشرطية مره أخرى بعد فتره راحة بدون تقديم التعزيز، إلا أنها أضعف من الاستجابة الأصلية الأولى. </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42"/>
                                        </p:tgtEl>
                                        <p:attrNameLst>
                                          <p:attrName>style.visibility</p:attrName>
                                        </p:attrNameLst>
                                      </p:cBhvr>
                                      <p:to>
                                        <p:strVal val="visible"/>
                                      </p:to>
                                    </p:set>
                                    <p:animEffect filter="fade" transition="in">
                                      <p:cBhvr>
                                        <p:cTn dur="500"/>
                                        <p:tgtEl>
                                          <p:spTgt spid="242"/>
                                        </p:tgtEl>
                                      </p:cBhvr>
                                    </p:animEffect>
                                  </p:childTnLst>
                                </p:cTn>
                              </p:par>
                              <p:par>
                                <p:cTn fill="hold" nodeType="withEffect" presetClass="entr" presetID="10" presetSubtype="0">
                                  <p:stCondLst>
                                    <p:cond delay="0"/>
                                  </p:stCondLst>
                                  <p:childTnLst>
                                    <p:set>
                                      <p:cBhvr>
                                        <p:cTn dur="1" fill="hold">
                                          <p:stCondLst>
                                            <p:cond delay="0"/>
                                          </p:stCondLst>
                                        </p:cTn>
                                        <p:tgtEl>
                                          <p:spTgt spid="243"/>
                                        </p:tgtEl>
                                        <p:attrNameLst>
                                          <p:attrName>style.visibility</p:attrName>
                                        </p:attrNameLst>
                                      </p:cBhvr>
                                      <p:to>
                                        <p:strVal val="visible"/>
                                      </p:to>
                                    </p:set>
                                    <p:animEffect filter="fade" transition="in">
                                      <p:cBhvr>
                                        <p:cTn dur="500"/>
                                        <p:tgtEl>
                                          <p:spTgt spid="24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1"/>
                                        </p:tgtEl>
                                        <p:attrNameLst>
                                          <p:attrName>style.visibility</p:attrName>
                                        </p:attrNameLst>
                                      </p:cBhvr>
                                      <p:to>
                                        <p:strVal val="visible"/>
                                      </p:to>
                                    </p:set>
                                    <p:animEffect filter="fade" transition="in">
                                      <p:cBhvr>
                                        <p:cTn dur="500"/>
                                        <p:tgtEl>
                                          <p:spTgt spid="241"/>
                                        </p:tgtEl>
                                      </p:cBhvr>
                                    </p:animEffect>
                                  </p:childTnLst>
                                </p:cTn>
                              </p:par>
                              <p:par>
                                <p:cTn fill="hold" nodeType="withEffect" presetClass="entr" presetID="10" presetSubtype="0">
                                  <p:stCondLst>
                                    <p:cond delay="0"/>
                                  </p:stCondLst>
                                  <p:childTnLst>
                                    <p:set>
                                      <p:cBhvr>
                                        <p:cTn dur="1" fill="hold">
                                          <p:stCondLst>
                                            <p:cond delay="0"/>
                                          </p:stCondLst>
                                        </p:cTn>
                                        <p:tgtEl>
                                          <p:spTgt spid="244"/>
                                        </p:tgtEl>
                                        <p:attrNameLst>
                                          <p:attrName>style.visibility</p:attrName>
                                        </p:attrNameLst>
                                      </p:cBhvr>
                                      <p:to>
                                        <p:strVal val="visible"/>
                                      </p:to>
                                    </p:set>
                                    <p:animEffect filter="fade" transition="in">
                                      <p:cBhvr>
                                        <p:cTn dur="500"/>
                                        <p:tgtEl>
                                          <p:spTgt spid="24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0" name="Shape 90"/>
        <p:cNvGrpSpPr/>
        <p:nvPr/>
      </p:nvGrpSpPr>
      <p:grpSpPr>
        <a:xfrm>
          <a:off x="0" y="0"/>
          <a:ext cx="0" cy="0"/>
          <a:chOff x="0" y="0"/>
          <a:chExt cx="0" cy="0"/>
        </a:xfrm>
      </p:grpSpPr>
      <p:sp>
        <p:nvSpPr>
          <p:cNvPr id="91" name="Shape 91"/>
          <p:cNvSpPr/>
          <p:nvPr/>
        </p:nvSpPr>
        <p:spPr>
          <a:xfrm>
            <a:off x="1441937" y="2227632"/>
            <a:ext cx="10257692" cy="3750316"/>
          </a:xfrm>
          <a:prstGeom prst="rect">
            <a:avLst/>
          </a:prstGeom>
          <a:blipFill rotWithShape="1">
            <a:blip r:embed="rId3">
              <a:alphaModFix/>
            </a:blip>
            <a:stretch>
              <a:fillRect b="0" l="0" r="0" t="0"/>
            </a:stretch>
          </a:blipFill>
          <a:ln cap="flat" cmpd="sng" w="12700">
            <a:solidFill>
              <a:srgbClr val="42719B"/>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92" name="Shape 92"/>
          <p:cNvSpPr/>
          <p:nvPr/>
        </p:nvSpPr>
        <p:spPr>
          <a:xfrm>
            <a:off x="211014" y="152398"/>
            <a:ext cx="5146429" cy="3540368"/>
          </a:xfrm>
          <a:prstGeom prst="rect">
            <a:avLst/>
          </a:prstGeom>
          <a:blipFill rotWithShape="1">
            <a:blip r:embed="rId4">
              <a:alphaModFix/>
            </a:blip>
            <a:stretch>
              <a:fillRect b="0" l="0" r="0" t="0"/>
            </a:stretch>
          </a:blip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93" name="Shape 93"/>
          <p:cNvSpPr/>
          <p:nvPr/>
        </p:nvSpPr>
        <p:spPr>
          <a:xfrm>
            <a:off x="1833961" y="2133313"/>
            <a:ext cx="2754279" cy="987449"/>
          </a:xfrm>
          <a:prstGeom prst="rect">
            <a:avLst/>
          </a:prstGeom>
          <a:noFill/>
          <a:ln>
            <a:noFill/>
          </a:ln>
        </p:spPr>
        <p:txBody>
          <a:bodyPr anchorCtr="0" anchor="t" bIns="45700" lIns="91425" rIns="91425" tIns="45700">
            <a:noAutofit/>
          </a:bodyPr>
          <a:lstStyle/>
          <a:p>
            <a:pPr indent="0" lvl="0" marL="0" marR="0" rtl="1" algn="r">
              <a:lnSpc>
                <a:spcPct val="115000"/>
              </a:lnSpc>
              <a:spcBef>
                <a:spcPts val="0"/>
              </a:spcBef>
              <a:spcAft>
                <a:spcPts val="0"/>
              </a:spcAft>
              <a:buSzPct val="25000"/>
              <a:buNone/>
            </a:pPr>
            <a:r>
              <a:rPr b="1" lang="ar-EG" sz="5400">
                <a:solidFill>
                  <a:srgbClr val="0C0C0C"/>
                </a:solidFill>
                <a:latin typeface="Calibri"/>
                <a:ea typeface="Calibri"/>
                <a:cs typeface="Calibri"/>
                <a:sym typeface="Calibri"/>
              </a:rPr>
              <a:t>الدرس 5-1</a:t>
            </a:r>
          </a:p>
        </p:txBody>
      </p:sp>
      <p:sp>
        <p:nvSpPr>
          <p:cNvPr id="94" name="Shape 94"/>
          <p:cNvSpPr/>
          <p:nvPr/>
        </p:nvSpPr>
        <p:spPr>
          <a:xfrm>
            <a:off x="2677766" y="4102789"/>
            <a:ext cx="8517075" cy="888000"/>
          </a:xfrm>
          <a:prstGeom prst="rect">
            <a:avLst/>
          </a:prstGeom>
          <a:noFill/>
          <a:ln>
            <a:noFill/>
          </a:ln>
        </p:spPr>
        <p:txBody>
          <a:bodyPr anchorCtr="0" anchor="t" bIns="45700" lIns="91425" rIns="91425" tIns="45700">
            <a:noAutofit/>
          </a:bodyPr>
          <a:lstStyle/>
          <a:p>
            <a:pPr indent="0" lvl="0" marL="0" marR="0" rtl="1" algn="r">
              <a:lnSpc>
                <a:spcPct val="115000"/>
              </a:lnSpc>
              <a:spcBef>
                <a:spcPts val="0"/>
              </a:spcBef>
              <a:spcAft>
                <a:spcPts val="0"/>
              </a:spcAft>
              <a:buSzPct val="25000"/>
              <a:buNone/>
            </a:pPr>
            <a:r>
              <a:rPr b="1" lang="ar-EG" sz="4800">
                <a:solidFill>
                  <a:srgbClr val="000000"/>
                </a:solidFill>
                <a:latin typeface="Calibri"/>
                <a:ea typeface="Calibri"/>
                <a:cs typeface="Calibri"/>
                <a:sym typeface="Calibri"/>
              </a:rPr>
              <a:t>ماهية التعلم وشروطه وأهم نظرياته الفعالة</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93"/>
                                        </p:tgtEl>
                                        <p:attrNameLst>
                                          <p:attrName>style.visibility</p:attrName>
                                        </p:attrNameLst>
                                      </p:cBhvr>
                                      <p:to>
                                        <p:strVal val="visible"/>
                                      </p:to>
                                    </p:set>
                                    <p:animEffect filter="fade" transition="in">
                                      <p:cBhvr>
                                        <p:cTn dur="500"/>
                                        <p:tgtEl>
                                          <p:spTgt spid="93"/>
                                        </p:tgtEl>
                                      </p:cBhvr>
                                    </p:animEffect>
                                  </p:childTnLst>
                                </p:cTn>
                              </p:par>
                              <p:par>
                                <p:cTn fill="hold" nodeType="withEffect" presetClass="entr" presetID="10" presetSubtype="0">
                                  <p:stCondLst>
                                    <p:cond delay="0"/>
                                  </p:stCondLst>
                                  <p:childTnLst>
                                    <p:set>
                                      <p:cBhvr>
                                        <p:cTn dur="1" fill="hold">
                                          <p:stCondLst>
                                            <p:cond delay="0"/>
                                          </p:stCondLst>
                                        </p:cTn>
                                        <p:tgtEl>
                                          <p:spTgt spid="92"/>
                                        </p:tgtEl>
                                        <p:attrNameLst>
                                          <p:attrName>style.visibility</p:attrName>
                                        </p:attrNameLst>
                                      </p:cBhvr>
                                      <p:to>
                                        <p:strVal val="visible"/>
                                      </p:to>
                                    </p:set>
                                    <p:animEffect filter="fade" transition="in">
                                      <p:cBhvr>
                                        <p:cTn dur="500"/>
                                        <p:tgtEl>
                                          <p:spTgt spid="92"/>
                                        </p:tgtEl>
                                      </p:cBhvr>
                                    </p:animEffect>
                                  </p:childTnLst>
                                </p:cTn>
                              </p:par>
                              <p:par>
                                <p:cTn fill="hold" nodeType="withEffect" presetClass="entr" presetID="10" presetSubtype="0">
                                  <p:stCondLst>
                                    <p:cond delay="0"/>
                                  </p:stCondLst>
                                  <p:childTnLst>
                                    <p:set>
                                      <p:cBhvr>
                                        <p:cTn dur="1" fill="hold">
                                          <p:stCondLst>
                                            <p:cond delay="0"/>
                                          </p:stCondLst>
                                        </p:cTn>
                                        <p:tgtEl>
                                          <p:spTgt spid="91"/>
                                        </p:tgtEl>
                                        <p:attrNameLst>
                                          <p:attrName>style.visibility</p:attrName>
                                        </p:attrNameLst>
                                      </p:cBhvr>
                                      <p:to>
                                        <p:strVal val="visible"/>
                                      </p:to>
                                    </p:set>
                                    <p:animEffect filter="fade" transition="in">
                                      <p:cBhvr>
                                        <p:cTn dur="500"/>
                                        <p:tgtEl>
                                          <p:spTgt spid="91"/>
                                        </p:tgtEl>
                                      </p:cBhvr>
                                    </p:animEffect>
                                  </p:childTnLst>
                                </p:cTn>
                              </p:par>
                              <p:par>
                                <p:cTn fill="hold" nodeType="withEffect" presetClass="entr" presetID="10" presetSubtype="0">
                                  <p:stCondLst>
                                    <p:cond delay="0"/>
                                  </p:stCondLst>
                                  <p:childTnLst>
                                    <p:set>
                                      <p:cBhvr>
                                        <p:cTn dur="1" fill="hold">
                                          <p:stCondLst>
                                            <p:cond delay="0"/>
                                          </p:stCondLst>
                                        </p:cTn>
                                        <p:tgtEl>
                                          <p:spTgt spid="94"/>
                                        </p:tgtEl>
                                        <p:attrNameLst>
                                          <p:attrName>style.visibility</p:attrName>
                                        </p:attrNameLst>
                                      </p:cBhvr>
                                      <p:to>
                                        <p:strVal val="visible"/>
                                      </p:to>
                                    </p:set>
                                    <p:animEffect filter="fade" transition="in">
                                      <p:cBhvr>
                                        <p:cTn dur="500"/>
                                        <p:tgtEl>
                                          <p:spTgt spid="9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48" name="Shape 248"/>
        <p:cNvGrpSpPr/>
        <p:nvPr/>
      </p:nvGrpSpPr>
      <p:grpSpPr>
        <a:xfrm>
          <a:off x="0" y="0"/>
          <a:ext cx="0" cy="0"/>
          <a:chOff x="0" y="0"/>
          <a:chExt cx="0" cy="0"/>
        </a:xfrm>
      </p:grpSpPr>
      <p:sp>
        <p:nvSpPr>
          <p:cNvPr id="249" name="Shape 249"/>
          <p:cNvSpPr/>
          <p:nvPr/>
        </p:nvSpPr>
        <p:spPr>
          <a:xfrm>
            <a:off x="2239107" y="1805353"/>
            <a:ext cx="7502768" cy="3399693"/>
          </a:xfrm>
          <a:prstGeom prst="rect">
            <a:avLst/>
          </a:prstGeom>
          <a:no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250" name="Shape 250"/>
          <p:cNvSpPr/>
          <p:nvPr/>
        </p:nvSpPr>
        <p:spPr>
          <a:xfrm flipH="1">
            <a:off x="3598983" y="0"/>
            <a:ext cx="4654060" cy="1315642"/>
          </a:xfrm>
          <a:prstGeom prst="rect">
            <a:avLst/>
          </a:prstGeom>
          <a:no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251" name="Shape 251"/>
          <p:cNvSpPr/>
          <p:nvPr/>
        </p:nvSpPr>
        <p:spPr>
          <a:xfrm>
            <a:off x="4989453" y="379420"/>
            <a:ext cx="2048958" cy="769441"/>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400">
                <a:solidFill>
                  <a:srgbClr val="262626"/>
                </a:solidFill>
                <a:latin typeface="Calibri"/>
                <a:ea typeface="Calibri"/>
                <a:cs typeface="Calibri"/>
                <a:sym typeface="Calibri"/>
              </a:rPr>
              <a:t>6- التعزيز</a:t>
            </a:r>
          </a:p>
        </p:txBody>
      </p:sp>
      <p:sp>
        <p:nvSpPr>
          <p:cNvPr id="252" name="Shape 252"/>
          <p:cNvSpPr/>
          <p:nvPr/>
        </p:nvSpPr>
        <p:spPr>
          <a:xfrm>
            <a:off x="2988124" y="2658461"/>
            <a:ext cx="6051617" cy="193899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chemeClr val="dk1"/>
                </a:solidFill>
                <a:latin typeface="Calibri"/>
                <a:ea typeface="Calibri"/>
                <a:cs typeface="Calibri"/>
                <a:sym typeface="Calibri"/>
              </a:rPr>
              <a:t>ويقصد به حدوث المثير الشرطي في أعقاب ظهور المثير الطبيعي بصوره تتابعية.</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50"/>
                                        </p:tgtEl>
                                        <p:attrNameLst>
                                          <p:attrName>style.visibility</p:attrName>
                                        </p:attrNameLst>
                                      </p:cBhvr>
                                      <p:to>
                                        <p:strVal val="visible"/>
                                      </p:to>
                                    </p:set>
                                    <p:animEffect filter="fade" transition="in">
                                      <p:cBhvr>
                                        <p:cTn dur="500"/>
                                        <p:tgtEl>
                                          <p:spTgt spid="250"/>
                                        </p:tgtEl>
                                      </p:cBhvr>
                                    </p:animEffect>
                                  </p:childTnLst>
                                </p:cTn>
                              </p:par>
                              <p:par>
                                <p:cTn fill="hold" nodeType="withEffect" presetClass="entr" presetID="10" presetSubtype="0">
                                  <p:stCondLst>
                                    <p:cond delay="0"/>
                                  </p:stCondLst>
                                  <p:childTnLst>
                                    <p:set>
                                      <p:cBhvr>
                                        <p:cTn dur="1" fill="hold">
                                          <p:stCondLst>
                                            <p:cond delay="0"/>
                                          </p:stCondLst>
                                        </p:cTn>
                                        <p:tgtEl>
                                          <p:spTgt spid="251"/>
                                        </p:tgtEl>
                                        <p:attrNameLst>
                                          <p:attrName>style.visibility</p:attrName>
                                        </p:attrNameLst>
                                      </p:cBhvr>
                                      <p:to>
                                        <p:strVal val="visible"/>
                                      </p:to>
                                    </p:set>
                                    <p:animEffect filter="fade" transition="in">
                                      <p:cBhvr>
                                        <p:cTn dur="500"/>
                                        <p:tgtEl>
                                          <p:spTgt spid="25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9"/>
                                        </p:tgtEl>
                                        <p:attrNameLst>
                                          <p:attrName>style.visibility</p:attrName>
                                        </p:attrNameLst>
                                      </p:cBhvr>
                                      <p:to>
                                        <p:strVal val="visible"/>
                                      </p:to>
                                    </p:set>
                                    <p:animEffect filter="fade" transition="in">
                                      <p:cBhvr>
                                        <p:cTn dur="500"/>
                                        <p:tgtEl>
                                          <p:spTgt spid="249"/>
                                        </p:tgtEl>
                                      </p:cBhvr>
                                    </p:animEffect>
                                  </p:childTnLst>
                                </p:cTn>
                              </p:par>
                              <p:par>
                                <p:cTn fill="hold" nodeType="withEffect" presetClass="entr" presetID="10" presetSubtype="0">
                                  <p:stCondLst>
                                    <p:cond delay="0"/>
                                  </p:stCondLst>
                                  <p:childTnLst>
                                    <p:set>
                                      <p:cBhvr>
                                        <p:cTn dur="1" fill="hold">
                                          <p:stCondLst>
                                            <p:cond delay="0"/>
                                          </p:stCondLst>
                                        </p:cTn>
                                        <p:tgtEl>
                                          <p:spTgt spid="252"/>
                                        </p:tgtEl>
                                        <p:attrNameLst>
                                          <p:attrName>style.visibility</p:attrName>
                                        </p:attrNameLst>
                                      </p:cBhvr>
                                      <p:to>
                                        <p:strVal val="visible"/>
                                      </p:to>
                                    </p:set>
                                    <p:animEffect filter="fade" transition="in">
                                      <p:cBhvr>
                                        <p:cTn dur="500"/>
                                        <p:tgtEl>
                                          <p:spTgt spid="25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56" name="Shape 256"/>
        <p:cNvGrpSpPr/>
        <p:nvPr/>
      </p:nvGrpSpPr>
      <p:grpSpPr>
        <a:xfrm>
          <a:off x="0" y="0"/>
          <a:ext cx="0" cy="0"/>
          <a:chOff x="0" y="0"/>
          <a:chExt cx="0" cy="0"/>
        </a:xfrm>
      </p:grpSpPr>
      <p:sp>
        <p:nvSpPr>
          <p:cNvPr id="257" name="Shape 257"/>
          <p:cNvSpPr/>
          <p:nvPr/>
        </p:nvSpPr>
        <p:spPr>
          <a:xfrm>
            <a:off x="3485478" y="330478"/>
            <a:ext cx="4978584" cy="1184031"/>
          </a:xfrm>
          <a:prstGeom prst="rect">
            <a:avLst/>
          </a:prstGeom>
          <a:solidFill>
            <a:srgbClr val="00B050"/>
          </a:solidFill>
          <a:ln>
            <a:noFill/>
          </a:ln>
          <a:effectLst>
            <a:outerShdw blurRad="107950" algn="ctr" dir="5400000" dist="12700">
              <a:srgbClr val="000000"/>
            </a:outerShdw>
          </a:effectLst>
        </p:spPr>
        <p:txBody>
          <a:bodyPr anchorCtr="0" anchor="ctr" bIns="45700" lIns="91425" rIns="91425" tIns="45700">
            <a:noAutofit/>
          </a:bodyPr>
          <a:lstStyle/>
          <a:p>
            <a:pPr indent="0" lvl="0" marL="0" marR="0" rtl="0" algn="ctr">
              <a:spcBef>
                <a:spcPts val="0"/>
              </a:spcBef>
              <a:buNone/>
            </a:pPr>
            <a:r>
              <a:t/>
            </a:r>
            <a:endParaRPr sz="1800">
              <a:solidFill>
                <a:srgbClr val="FFFFFF"/>
              </a:solidFill>
              <a:latin typeface="Calibri"/>
              <a:ea typeface="Calibri"/>
              <a:cs typeface="Calibri"/>
              <a:sym typeface="Calibri"/>
            </a:endParaRPr>
          </a:p>
        </p:txBody>
      </p:sp>
      <p:sp>
        <p:nvSpPr>
          <p:cNvPr id="258" name="Shape 258"/>
          <p:cNvSpPr/>
          <p:nvPr/>
        </p:nvSpPr>
        <p:spPr>
          <a:xfrm>
            <a:off x="8792307" y="330478"/>
            <a:ext cx="1090245" cy="1184031"/>
          </a:xfrm>
          <a:prstGeom prst="rect">
            <a:avLst/>
          </a:prstGeom>
          <a:blipFill rotWithShape="1">
            <a:blip r:embed="rId3">
              <a:alphaModFix/>
            </a:blip>
            <a:stretch>
              <a:fillRect b="0" l="0" r="0" t="0"/>
            </a:stretch>
          </a:blipFill>
          <a:ln>
            <a:noFill/>
          </a:ln>
        </p:spPr>
        <p:txBody>
          <a:bodyPr anchorCtr="0" anchor="ctr" bIns="45700" lIns="91425" rIns="91425" tIns="45700">
            <a:noAutofit/>
          </a:bodyPr>
          <a:lstStyle/>
          <a:p>
            <a:pPr indent="0" lvl="0" marL="0" marR="0" rtl="0" algn="ctr">
              <a:spcBef>
                <a:spcPts val="0"/>
              </a:spcBef>
              <a:buNone/>
            </a:pPr>
            <a:r>
              <a:t/>
            </a:r>
            <a:endParaRPr sz="1800">
              <a:solidFill>
                <a:srgbClr val="FFFFFF"/>
              </a:solidFill>
              <a:latin typeface="Calibri"/>
              <a:ea typeface="Calibri"/>
              <a:cs typeface="Calibri"/>
              <a:sym typeface="Calibri"/>
            </a:endParaRPr>
          </a:p>
        </p:txBody>
      </p:sp>
      <p:sp>
        <p:nvSpPr>
          <p:cNvPr id="259" name="Shape 259"/>
          <p:cNvSpPr/>
          <p:nvPr/>
        </p:nvSpPr>
        <p:spPr>
          <a:xfrm>
            <a:off x="8890032" y="470347"/>
            <a:ext cx="950901" cy="830996"/>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800">
                <a:solidFill>
                  <a:srgbClr val="0C0C0C"/>
                </a:solidFill>
                <a:latin typeface="Calibri"/>
                <a:ea typeface="Calibri"/>
                <a:cs typeface="Calibri"/>
                <a:sym typeface="Calibri"/>
              </a:rPr>
              <a:t>ثالثا</a:t>
            </a:r>
          </a:p>
        </p:txBody>
      </p:sp>
      <p:sp>
        <p:nvSpPr>
          <p:cNvPr id="260" name="Shape 260"/>
          <p:cNvSpPr/>
          <p:nvPr/>
        </p:nvSpPr>
        <p:spPr>
          <a:xfrm>
            <a:off x="3698344" y="508156"/>
            <a:ext cx="4552849" cy="769441"/>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400">
                <a:solidFill>
                  <a:schemeClr val="dk1"/>
                </a:solidFill>
                <a:latin typeface="Calibri"/>
                <a:ea typeface="Calibri"/>
                <a:cs typeface="Calibri"/>
                <a:sym typeface="Calibri"/>
              </a:rPr>
              <a:t>نظرية التعلم بالاستبصار</a:t>
            </a:r>
          </a:p>
        </p:txBody>
      </p:sp>
      <p:sp>
        <p:nvSpPr>
          <p:cNvPr id="261" name="Shape 261"/>
          <p:cNvSpPr/>
          <p:nvPr/>
        </p:nvSpPr>
        <p:spPr>
          <a:xfrm>
            <a:off x="1332429" y="1934308"/>
            <a:ext cx="9284676" cy="4489938"/>
          </a:xfrm>
          <a:prstGeom prst="rect">
            <a:avLst/>
          </a:prstGeom>
          <a:noFill/>
          <a:ln>
            <a:noFill/>
          </a:ln>
        </p:spPr>
        <p:txBody>
          <a:bodyPr anchorCtr="0" anchor="ctr" bIns="45700" lIns="91425" rIns="91425" tIns="45700">
            <a:noAutofit/>
          </a:bodyPr>
          <a:lstStyle/>
          <a:p>
            <a:pPr indent="0" lvl="0" marL="0" marR="0" rtl="0" algn="ctr">
              <a:spcBef>
                <a:spcPts val="0"/>
              </a:spcBef>
              <a:buNone/>
            </a:pPr>
            <a:r>
              <a:t/>
            </a:r>
            <a:endParaRPr sz="1800">
              <a:solidFill>
                <a:srgbClr val="FFFFFF"/>
              </a:solidFill>
              <a:latin typeface="Calibri"/>
              <a:ea typeface="Calibri"/>
              <a:cs typeface="Calibri"/>
              <a:sym typeface="Calibri"/>
            </a:endParaRPr>
          </a:p>
        </p:txBody>
      </p:sp>
      <p:sp>
        <p:nvSpPr>
          <p:cNvPr id="262" name="Shape 262"/>
          <p:cNvSpPr/>
          <p:nvPr/>
        </p:nvSpPr>
        <p:spPr>
          <a:xfrm>
            <a:off x="2167698" y="2953397"/>
            <a:ext cx="7614139" cy="2123657"/>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chemeClr val="lt1"/>
                </a:solidFill>
                <a:latin typeface="Calibri"/>
                <a:ea typeface="Calibri"/>
                <a:cs typeface="Calibri"/>
                <a:sym typeface="Calibri"/>
              </a:rPr>
              <a:t>الاستبصار هو (الإدراك أو الفهم الفجائي لما بين أجزاء الموقف الأساسية من علاقات لم يدركها الفرد من قبل).</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59"/>
                                        </p:tgtEl>
                                        <p:attrNameLst>
                                          <p:attrName>style.visibility</p:attrName>
                                        </p:attrNameLst>
                                      </p:cBhvr>
                                      <p:to>
                                        <p:strVal val="visible"/>
                                      </p:to>
                                    </p:set>
                                    <p:animEffect filter="fade" transition="in">
                                      <p:cBhvr>
                                        <p:cTn dur="500"/>
                                        <p:tgtEl>
                                          <p:spTgt spid="259"/>
                                        </p:tgtEl>
                                      </p:cBhvr>
                                    </p:animEffect>
                                  </p:childTnLst>
                                </p:cTn>
                              </p:par>
                              <p:par>
                                <p:cTn fill="hold" nodeType="withEffect" presetClass="entr" presetID="10" presetSubtype="0">
                                  <p:stCondLst>
                                    <p:cond delay="0"/>
                                  </p:stCondLst>
                                  <p:childTnLst>
                                    <p:set>
                                      <p:cBhvr>
                                        <p:cTn dur="1" fill="hold">
                                          <p:stCondLst>
                                            <p:cond delay="0"/>
                                          </p:stCondLst>
                                        </p:cTn>
                                        <p:tgtEl>
                                          <p:spTgt spid="258"/>
                                        </p:tgtEl>
                                        <p:attrNameLst>
                                          <p:attrName>style.visibility</p:attrName>
                                        </p:attrNameLst>
                                      </p:cBhvr>
                                      <p:to>
                                        <p:strVal val="visible"/>
                                      </p:to>
                                    </p:set>
                                    <p:animEffect filter="fade" transition="in">
                                      <p:cBhvr>
                                        <p:cTn dur="500"/>
                                        <p:tgtEl>
                                          <p:spTgt spid="258"/>
                                        </p:tgtEl>
                                      </p:cBhvr>
                                    </p:animEffect>
                                  </p:childTnLst>
                                </p:cTn>
                              </p:par>
                              <p:par>
                                <p:cTn fill="hold" nodeType="withEffect" presetClass="entr" presetID="10" presetSubtype="0">
                                  <p:stCondLst>
                                    <p:cond delay="0"/>
                                  </p:stCondLst>
                                  <p:childTnLst>
                                    <p:set>
                                      <p:cBhvr>
                                        <p:cTn dur="1" fill="hold">
                                          <p:stCondLst>
                                            <p:cond delay="0"/>
                                          </p:stCondLst>
                                        </p:cTn>
                                        <p:tgtEl>
                                          <p:spTgt spid="260"/>
                                        </p:tgtEl>
                                        <p:attrNameLst>
                                          <p:attrName>style.visibility</p:attrName>
                                        </p:attrNameLst>
                                      </p:cBhvr>
                                      <p:to>
                                        <p:strVal val="visible"/>
                                      </p:to>
                                    </p:set>
                                    <p:animEffect filter="fade" transition="in">
                                      <p:cBhvr>
                                        <p:cTn dur="1000"/>
                                        <p:tgtEl>
                                          <p:spTgt spid="260"/>
                                        </p:tgtEl>
                                      </p:cBhvr>
                                    </p:animEffect>
                                  </p:childTnLst>
                                </p:cTn>
                              </p:par>
                              <p:par>
                                <p:cTn fill="hold" nodeType="withEffect" presetClass="entr" presetID="10" presetSubtype="0">
                                  <p:stCondLst>
                                    <p:cond delay="0"/>
                                  </p:stCondLst>
                                  <p:childTnLst>
                                    <p:set>
                                      <p:cBhvr>
                                        <p:cTn dur="1" fill="hold">
                                          <p:stCondLst>
                                            <p:cond delay="0"/>
                                          </p:stCondLst>
                                        </p:cTn>
                                        <p:tgtEl>
                                          <p:spTgt spid="257"/>
                                        </p:tgtEl>
                                        <p:attrNameLst>
                                          <p:attrName>style.visibility</p:attrName>
                                        </p:attrNameLst>
                                      </p:cBhvr>
                                      <p:to>
                                        <p:strVal val="visible"/>
                                      </p:to>
                                    </p:set>
                                    <p:animEffect filter="fade" transition="in">
                                      <p:cBhvr>
                                        <p:cTn dur="1000"/>
                                        <p:tgtEl>
                                          <p:spTgt spid="25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1"/>
                                        </p:tgtEl>
                                        <p:attrNameLst>
                                          <p:attrName>style.visibility</p:attrName>
                                        </p:attrNameLst>
                                      </p:cBhvr>
                                      <p:to>
                                        <p:strVal val="visible"/>
                                      </p:to>
                                    </p:set>
                                    <p:animEffect filter="fade" transition="in">
                                      <p:cBhvr>
                                        <p:cTn dur="500"/>
                                        <p:tgtEl>
                                          <p:spTgt spid="261"/>
                                        </p:tgtEl>
                                      </p:cBhvr>
                                    </p:animEffect>
                                  </p:childTnLst>
                                </p:cTn>
                              </p:par>
                              <p:par>
                                <p:cTn fill="hold" nodeType="withEffect" presetClass="entr" presetID="10" presetSubtype="0">
                                  <p:stCondLst>
                                    <p:cond delay="0"/>
                                  </p:stCondLst>
                                  <p:childTnLst>
                                    <p:set>
                                      <p:cBhvr>
                                        <p:cTn dur="1" fill="hold">
                                          <p:stCondLst>
                                            <p:cond delay="0"/>
                                          </p:stCondLst>
                                        </p:cTn>
                                        <p:tgtEl>
                                          <p:spTgt spid="262"/>
                                        </p:tgtEl>
                                        <p:attrNameLst>
                                          <p:attrName>style.visibility</p:attrName>
                                        </p:attrNameLst>
                                      </p:cBhvr>
                                      <p:to>
                                        <p:strVal val="visible"/>
                                      </p:to>
                                    </p:set>
                                    <p:animEffect filter="fade" transition="in">
                                      <p:cBhvr>
                                        <p:cTn dur="1000"/>
                                        <p:tgtEl>
                                          <p:spTgt spid="26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66" name="Shape 266"/>
        <p:cNvGrpSpPr/>
        <p:nvPr/>
      </p:nvGrpSpPr>
      <p:grpSpPr>
        <a:xfrm>
          <a:off x="0" y="0"/>
          <a:ext cx="0" cy="0"/>
          <a:chOff x="0" y="0"/>
          <a:chExt cx="0" cy="0"/>
        </a:xfrm>
      </p:grpSpPr>
      <p:sp>
        <p:nvSpPr>
          <p:cNvPr id="267" name="Shape 267"/>
          <p:cNvSpPr/>
          <p:nvPr/>
        </p:nvSpPr>
        <p:spPr>
          <a:xfrm>
            <a:off x="3485478" y="330478"/>
            <a:ext cx="4978584" cy="1184031"/>
          </a:xfrm>
          <a:prstGeom prst="rect">
            <a:avLst/>
          </a:prstGeom>
          <a:solidFill>
            <a:srgbClr val="00B050"/>
          </a:solidFill>
          <a:ln>
            <a:noFill/>
          </a:ln>
          <a:effectLst>
            <a:outerShdw blurRad="107950" algn="ctr" dir="5400000" dist="12700">
              <a:srgbClr val="000000"/>
            </a:outerShdw>
          </a:effectLst>
        </p:spPr>
        <p:txBody>
          <a:bodyPr anchorCtr="0" anchor="ctr" bIns="45700" lIns="91425" rIns="91425" tIns="45700">
            <a:noAutofit/>
          </a:bodyPr>
          <a:lstStyle/>
          <a:p>
            <a:pPr indent="0" lvl="0" marL="0" marR="0" rtl="0" algn="ctr">
              <a:spcBef>
                <a:spcPts val="0"/>
              </a:spcBef>
              <a:buNone/>
            </a:pPr>
            <a:r>
              <a:t/>
            </a:r>
            <a:endParaRPr sz="1800">
              <a:solidFill>
                <a:srgbClr val="FFFFFF"/>
              </a:solidFill>
              <a:latin typeface="Calibri"/>
              <a:ea typeface="Calibri"/>
              <a:cs typeface="Calibri"/>
              <a:sym typeface="Calibri"/>
            </a:endParaRPr>
          </a:p>
        </p:txBody>
      </p:sp>
      <p:sp>
        <p:nvSpPr>
          <p:cNvPr id="268" name="Shape 268"/>
          <p:cNvSpPr/>
          <p:nvPr/>
        </p:nvSpPr>
        <p:spPr>
          <a:xfrm>
            <a:off x="8792307" y="330478"/>
            <a:ext cx="1090245" cy="1184031"/>
          </a:xfrm>
          <a:prstGeom prst="rect">
            <a:avLst/>
          </a:prstGeom>
          <a:blipFill rotWithShape="1">
            <a:blip r:embed="rId3">
              <a:alphaModFix/>
            </a:blip>
            <a:stretch>
              <a:fillRect b="0" l="0" r="0" t="0"/>
            </a:stretch>
          </a:blipFill>
          <a:ln>
            <a:noFill/>
          </a:ln>
        </p:spPr>
        <p:txBody>
          <a:bodyPr anchorCtr="0" anchor="ctr" bIns="45700" lIns="91425" rIns="91425" tIns="45700">
            <a:noAutofit/>
          </a:bodyPr>
          <a:lstStyle/>
          <a:p>
            <a:pPr indent="0" lvl="0" marL="0" marR="0" rtl="0" algn="ctr">
              <a:spcBef>
                <a:spcPts val="0"/>
              </a:spcBef>
              <a:buNone/>
            </a:pPr>
            <a:r>
              <a:t/>
            </a:r>
            <a:endParaRPr sz="1800">
              <a:solidFill>
                <a:srgbClr val="FFFFFF"/>
              </a:solidFill>
              <a:latin typeface="Calibri"/>
              <a:ea typeface="Calibri"/>
              <a:cs typeface="Calibri"/>
              <a:sym typeface="Calibri"/>
            </a:endParaRPr>
          </a:p>
        </p:txBody>
      </p:sp>
      <p:sp>
        <p:nvSpPr>
          <p:cNvPr id="269" name="Shape 269"/>
          <p:cNvSpPr/>
          <p:nvPr/>
        </p:nvSpPr>
        <p:spPr>
          <a:xfrm>
            <a:off x="8890032" y="470347"/>
            <a:ext cx="950901" cy="830996"/>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800">
                <a:solidFill>
                  <a:srgbClr val="0C0C0C"/>
                </a:solidFill>
                <a:latin typeface="Calibri"/>
                <a:ea typeface="Calibri"/>
                <a:cs typeface="Calibri"/>
                <a:sym typeface="Calibri"/>
              </a:rPr>
              <a:t>ثالثا</a:t>
            </a:r>
          </a:p>
        </p:txBody>
      </p:sp>
      <p:sp>
        <p:nvSpPr>
          <p:cNvPr id="270" name="Shape 270"/>
          <p:cNvSpPr/>
          <p:nvPr/>
        </p:nvSpPr>
        <p:spPr>
          <a:xfrm>
            <a:off x="3698344" y="508156"/>
            <a:ext cx="4552849" cy="769441"/>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400">
                <a:solidFill>
                  <a:schemeClr val="dk1"/>
                </a:solidFill>
                <a:latin typeface="Calibri"/>
                <a:ea typeface="Calibri"/>
                <a:cs typeface="Calibri"/>
                <a:sym typeface="Calibri"/>
              </a:rPr>
              <a:t>نظرية التعلم بالاستبصار</a:t>
            </a:r>
          </a:p>
        </p:txBody>
      </p:sp>
      <p:sp>
        <p:nvSpPr>
          <p:cNvPr id="271" name="Shape 271"/>
          <p:cNvSpPr/>
          <p:nvPr/>
        </p:nvSpPr>
        <p:spPr>
          <a:xfrm>
            <a:off x="738554" y="1934308"/>
            <a:ext cx="10363200" cy="4489938"/>
          </a:xfrm>
          <a:prstGeom prst="rect">
            <a:avLst/>
          </a:prstGeom>
          <a:blipFill rotWithShape="1">
            <a:blip r:embed="rId4">
              <a:alphaModFix/>
            </a:blip>
            <a:stretch>
              <a:fillRect b="0" l="0" r="0" t="0"/>
            </a:stretch>
          </a:blipFill>
          <a:ln>
            <a:noFill/>
          </a:ln>
        </p:spPr>
        <p:txBody>
          <a:bodyPr anchorCtr="0" anchor="ctr" bIns="45700" lIns="91425" rIns="91425" tIns="45700">
            <a:noAutofit/>
          </a:bodyPr>
          <a:lstStyle/>
          <a:p>
            <a:pPr indent="0" lvl="0" marL="0" marR="0" rtl="0" algn="ctr">
              <a:spcBef>
                <a:spcPts val="0"/>
              </a:spcBef>
              <a:buNone/>
            </a:pPr>
            <a:r>
              <a:t/>
            </a:r>
            <a:endParaRPr sz="1800">
              <a:solidFill>
                <a:srgbClr val="FFFFFF"/>
              </a:solidFill>
              <a:latin typeface="Calibri"/>
              <a:ea typeface="Calibri"/>
              <a:cs typeface="Calibri"/>
              <a:sym typeface="Calibri"/>
            </a:endParaRPr>
          </a:p>
        </p:txBody>
      </p:sp>
      <p:grpSp>
        <p:nvGrpSpPr>
          <p:cNvPr id="272" name="Shape 272"/>
          <p:cNvGrpSpPr/>
          <p:nvPr/>
        </p:nvGrpSpPr>
        <p:grpSpPr>
          <a:xfrm>
            <a:off x="1886880" y="2311164"/>
            <a:ext cx="8066548" cy="3785651"/>
            <a:chOff x="1886880" y="2286450"/>
            <a:chExt cx="8066548" cy="3785651"/>
          </a:xfrm>
        </p:grpSpPr>
        <p:sp>
          <p:nvSpPr>
            <p:cNvPr id="273" name="Shape 273"/>
            <p:cNvSpPr/>
            <p:nvPr/>
          </p:nvSpPr>
          <p:spPr>
            <a:xfrm>
              <a:off x="1886880" y="2286450"/>
              <a:ext cx="8066548" cy="378565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chemeClr val="dk1"/>
                  </a:solidFill>
                  <a:latin typeface="Calibri"/>
                  <a:ea typeface="Calibri"/>
                  <a:cs typeface="Calibri"/>
                  <a:sym typeface="Calibri"/>
                </a:rPr>
                <a:t>تتلخص تجربة ( كيلر          ) بوضع الشمبانزي في داخل قفص ووضع معه عصاتين إحداهما رفيعة والأخرى سميكة، وكانت توجد إحدى ثمار الموز خارج القفص على مرأى من الشمبانزي وقد حاول الشمبانزي الوصول إلى الموز باستخدام كل من العصاتين على حده</a:t>
              </a:r>
            </a:p>
          </p:txBody>
        </p:sp>
        <p:pic>
          <p:nvPicPr>
            <p:cNvPr id="274" name="Shape 274"/>
            <p:cNvPicPr preferRelativeResize="0"/>
            <p:nvPr/>
          </p:nvPicPr>
          <p:blipFill rotWithShape="1">
            <a:blip r:embed="rId5">
              <a:alphaModFix/>
            </a:blip>
            <a:srcRect b="0" l="0" r="0" t="0"/>
            <a:stretch/>
          </p:blipFill>
          <p:spPr>
            <a:xfrm>
              <a:off x="5211467" y="2406863"/>
              <a:ext cx="1181100" cy="534043"/>
            </a:xfrm>
            <a:prstGeom prst="rect">
              <a:avLst/>
            </a:prstGeom>
            <a:noFill/>
            <a:ln>
              <a:noFill/>
            </a:ln>
          </p:spPr>
        </p:pic>
      </p:gr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71"/>
                                        </p:tgtEl>
                                        <p:attrNameLst>
                                          <p:attrName>style.visibility</p:attrName>
                                        </p:attrNameLst>
                                      </p:cBhvr>
                                      <p:to>
                                        <p:strVal val="visible"/>
                                      </p:to>
                                    </p:set>
                                    <p:animEffect filter="fade" transition="in">
                                      <p:cBhvr>
                                        <p:cTn dur="500"/>
                                        <p:tgtEl>
                                          <p:spTgt spid="27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78" name="Shape 278"/>
        <p:cNvGrpSpPr/>
        <p:nvPr/>
      </p:nvGrpSpPr>
      <p:grpSpPr>
        <a:xfrm>
          <a:off x="0" y="0"/>
          <a:ext cx="0" cy="0"/>
          <a:chOff x="0" y="0"/>
          <a:chExt cx="0" cy="0"/>
        </a:xfrm>
      </p:grpSpPr>
      <p:sp>
        <p:nvSpPr>
          <p:cNvPr id="279" name="Shape 279"/>
          <p:cNvSpPr/>
          <p:nvPr/>
        </p:nvSpPr>
        <p:spPr>
          <a:xfrm>
            <a:off x="3485478" y="330478"/>
            <a:ext cx="4978584" cy="1184031"/>
          </a:xfrm>
          <a:prstGeom prst="rect">
            <a:avLst/>
          </a:prstGeom>
          <a:solidFill>
            <a:srgbClr val="00B050"/>
          </a:solidFill>
          <a:ln>
            <a:noFill/>
          </a:ln>
          <a:effectLst>
            <a:outerShdw blurRad="107950" algn="ctr" dir="5400000" dist="12700">
              <a:srgbClr val="000000"/>
            </a:outerShdw>
          </a:effectLst>
        </p:spPr>
        <p:txBody>
          <a:bodyPr anchorCtr="0" anchor="ctr" bIns="45700" lIns="91425" rIns="91425" tIns="45700">
            <a:noAutofit/>
          </a:bodyPr>
          <a:lstStyle/>
          <a:p>
            <a:pPr indent="0" lvl="0" marL="0" marR="0" rtl="0" algn="ctr">
              <a:spcBef>
                <a:spcPts val="0"/>
              </a:spcBef>
              <a:buNone/>
            </a:pPr>
            <a:r>
              <a:t/>
            </a:r>
            <a:endParaRPr sz="1800">
              <a:solidFill>
                <a:srgbClr val="FFFFFF"/>
              </a:solidFill>
              <a:latin typeface="Calibri"/>
              <a:ea typeface="Calibri"/>
              <a:cs typeface="Calibri"/>
              <a:sym typeface="Calibri"/>
            </a:endParaRPr>
          </a:p>
        </p:txBody>
      </p:sp>
      <p:sp>
        <p:nvSpPr>
          <p:cNvPr id="280" name="Shape 280"/>
          <p:cNvSpPr/>
          <p:nvPr/>
        </p:nvSpPr>
        <p:spPr>
          <a:xfrm>
            <a:off x="8792307" y="330478"/>
            <a:ext cx="1090245" cy="1184031"/>
          </a:xfrm>
          <a:prstGeom prst="rect">
            <a:avLst/>
          </a:prstGeom>
          <a:blipFill rotWithShape="1">
            <a:blip r:embed="rId3">
              <a:alphaModFix/>
            </a:blip>
            <a:stretch>
              <a:fillRect b="0" l="0" r="0" t="0"/>
            </a:stretch>
          </a:blipFill>
          <a:ln>
            <a:noFill/>
          </a:ln>
        </p:spPr>
        <p:txBody>
          <a:bodyPr anchorCtr="0" anchor="ctr" bIns="45700" lIns="91425" rIns="91425" tIns="45700">
            <a:noAutofit/>
          </a:bodyPr>
          <a:lstStyle/>
          <a:p>
            <a:pPr indent="0" lvl="0" marL="0" marR="0" rtl="0" algn="ctr">
              <a:spcBef>
                <a:spcPts val="0"/>
              </a:spcBef>
              <a:buNone/>
            </a:pPr>
            <a:r>
              <a:t/>
            </a:r>
            <a:endParaRPr sz="1800">
              <a:solidFill>
                <a:srgbClr val="FFFFFF"/>
              </a:solidFill>
              <a:latin typeface="Calibri"/>
              <a:ea typeface="Calibri"/>
              <a:cs typeface="Calibri"/>
              <a:sym typeface="Calibri"/>
            </a:endParaRPr>
          </a:p>
        </p:txBody>
      </p:sp>
      <p:sp>
        <p:nvSpPr>
          <p:cNvPr id="281" name="Shape 281"/>
          <p:cNvSpPr/>
          <p:nvPr/>
        </p:nvSpPr>
        <p:spPr>
          <a:xfrm>
            <a:off x="8890032" y="470347"/>
            <a:ext cx="950901" cy="830996"/>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800">
                <a:solidFill>
                  <a:srgbClr val="0C0C0C"/>
                </a:solidFill>
                <a:latin typeface="Calibri"/>
                <a:ea typeface="Calibri"/>
                <a:cs typeface="Calibri"/>
                <a:sym typeface="Calibri"/>
              </a:rPr>
              <a:t>ثالثا</a:t>
            </a:r>
          </a:p>
        </p:txBody>
      </p:sp>
      <p:sp>
        <p:nvSpPr>
          <p:cNvPr id="282" name="Shape 282"/>
          <p:cNvSpPr/>
          <p:nvPr/>
        </p:nvSpPr>
        <p:spPr>
          <a:xfrm>
            <a:off x="3698344" y="508156"/>
            <a:ext cx="4552849" cy="769441"/>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400">
                <a:solidFill>
                  <a:schemeClr val="dk1"/>
                </a:solidFill>
                <a:latin typeface="Calibri"/>
                <a:ea typeface="Calibri"/>
                <a:cs typeface="Calibri"/>
                <a:sym typeface="Calibri"/>
              </a:rPr>
              <a:t>نظرية التعلم بالاستبصار</a:t>
            </a:r>
          </a:p>
        </p:txBody>
      </p:sp>
      <p:sp>
        <p:nvSpPr>
          <p:cNvPr id="283" name="Shape 283"/>
          <p:cNvSpPr/>
          <p:nvPr/>
        </p:nvSpPr>
        <p:spPr>
          <a:xfrm>
            <a:off x="738554" y="1934308"/>
            <a:ext cx="10363200" cy="4489938"/>
          </a:xfrm>
          <a:prstGeom prst="rect">
            <a:avLst/>
          </a:prstGeom>
          <a:blipFill rotWithShape="1">
            <a:blip r:embed="rId4">
              <a:alphaModFix/>
            </a:blip>
            <a:stretch>
              <a:fillRect b="0" l="0" r="0" t="0"/>
            </a:stretch>
          </a:blipFill>
          <a:ln>
            <a:noFill/>
          </a:ln>
        </p:spPr>
        <p:txBody>
          <a:bodyPr anchorCtr="0" anchor="ctr" bIns="45700" lIns="91425" rIns="91425" tIns="45700">
            <a:noAutofit/>
          </a:bodyPr>
          <a:lstStyle/>
          <a:p>
            <a:pPr indent="0" lvl="0" marL="0" marR="0" rtl="0" algn="ctr">
              <a:spcBef>
                <a:spcPts val="0"/>
              </a:spcBef>
              <a:buNone/>
            </a:pPr>
            <a:r>
              <a:t/>
            </a:r>
            <a:endParaRPr sz="1800">
              <a:solidFill>
                <a:srgbClr val="FFFFFF"/>
              </a:solidFill>
              <a:latin typeface="Calibri"/>
              <a:ea typeface="Calibri"/>
              <a:cs typeface="Calibri"/>
              <a:sym typeface="Calibri"/>
            </a:endParaRPr>
          </a:p>
        </p:txBody>
      </p:sp>
      <p:sp>
        <p:nvSpPr>
          <p:cNvPr id="284" name="Shape 284"/>
          <p:cNvSpPr/>
          <p:nvPr/>
        </p:nvSpPr>
        <p:spPr>
          <a:xfrm>
            <a:off x="1886880" y="2286450"/>
            <a:ext cx="8066548" cy="378565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chemeClr val="dk1"/>
                </a:solidFill>
                <a:latin typeface="Calibri"/>
                <a:ea typeface="Calibri"/>
                <a:cs typeface="Calibri"/>
                <a:sym typeface="Calibri"/>
              </a:rPr>
              <a:t>ولكن لم يكن طول كل منهما يسمح له بالوصول إلى الهدف، وبعد فترة طويلة من هذه المحاولات التي تخللها فترات انتظار ويأس ولعب بالعاصتين على غير هدى، أمسك الشمبانزي العصاتين بيديه في وضع معين بحيث كان طرف العصاة الرفيعة يقابل فجوه </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83"/>
                                        </p:tgtEl>
                                        <p:attrNameLst>
                                          <p:attrName>style.visibility</p:attrName>
                                        </p:attrNameLst>
                                      </p:cBhvr>
                                      <p:to>
                                        <p:strVal val="visible"/>
                                      </p:to>
                                    </p:set>
                                    <p:animEffect filter="fade" transition="in">
                                      <p:cBhvr>
                                        <p:cTn dur="500"/>
                                        <p:tgtEl>
                                          <p:spTgt spid="283"/>
                                        </p:tgtEl>
                                      </p:cBhvr>
                                    </p:animEffect>
                                  </p:childTnLst>
                                </p:cTn>
                              </p:par>
                              <p:par>
                                <p:cTn fill="hold" nodeType="withEffect" presetClass="entr" presetID="10" presetSubtype="0">
                                  <p:stCondLst>
                                    <p:cond delay="0"/>
                                  </p:stCondLst>
                                  <p:childTnLst>
                                    <p:set>
                                      <p:cBhvr>
                                        <p:cTn dur="1" fill="hold">
                                          <p:stCondLst>
                                            <p:cond delay="0"/>
                                          </p:stCondLst>
                                        </p:cTn>
                                        <p:tgtEl>
                                          <p:spTgt spid="284"/>
                                        </p:tgtEl>
                                        <p:attrNameLst>
                                          <p:attrName>style.visibility</p:attrName>
                                        </p:attrNameLst>
                                      </p:cBhvr>
                                      <p:to>
                                        <p:strVal val="visible"/>
                                      </p:to>
                                    </p:set>
                                    <p:animEffect filter="fade" transition="in">
                                      <p:cBhvr>
                                        <p:cTn dur="1000"/>
                                        <p:tgtEl>
                                          <p:spTgt spid="28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88" name="Shape 288"/>
        <p:cNvGrpSpPr/>
        <p:nvPr/>
      </p:nvGrpSpPr>
      <p:grpSpPr>
        <a:xfrm>
          <a:off x="0" y="0"/>
          <a:ext cx="0" cy="0"/>
          <a:chOff x="0" y="0"/>
          <a:chExt cx="0" cy="0"/>
        </a:xfrm>
      </p:grpSpPr>
      <p:sp>
        <p:nvSpPr>
          <p:cNvPr id="289" name="Shape 289"/>
          <p:cNvSpPr/>
          <p:nvPr/>
        </p:nvSpPr>
        <p:spPr>
          <a:xfrm>
            <a:off x="3485478" y="330478"/>
            <a:ext cx="4978584" cy="1184031"/>
          </a:xfrm>
          <a:prstGeom prst="rect">
            <a:avLst/>
          </a:prstGeom>
          <a:solidFill>
            <a:srgbClr val="00B050"/>
          </a:solidFill>
          <a:ln>
            <a:noFill/>
          </a:ln>
          <a:effectLst>
            <a:outerShdw blurRad="107950" algn="ctr" dir="5400000" dist="12700">
              <a:srgbClr val="000000"/>
            </a:outerShdw>
          </a:effectLst>
        </p:spPr>
        <p:txBody>
          <a:bodyPr anchorCtr="0" anchor="ctr" bIns="45700" lIns="91425" rIns="91425" tIns="45700">
            <a:noAutofit/>
          </a:bodyPr>
          <a:lstStyle/>
          <a:p>
            <a:pPr indent="0" lvl="0" marL="0" marR="0" rtl="0" algn="ctr">
              <a:spcBef>
                <a:spcPts val="0"/>
              </a:spcBef>
              <a:buNone/>
            </a:pPr>
            <a:r>
              <a:t/>
            </a:r>
            <a:endParaRPr sz="1800">
              <a:solidFill>
                <a:srgbClr val="FFFFFF"/>
              </a:solidFill>
              <a:latin typeface="Calibri"/>
              <a:ea typeface="Calibri"/>
              <a:cs typeface="Calibri"/>
              <a:sym typeface="Calibri"/>
            </a:endParaRPr>
          </a:p>
        </p:txBody>
      </p:sp>
      <p:sp>
        <p:nvSpPr>
          <p:cNvPr id="290" name="Shape 290"/>
          <p:cNvSpPr/>
          <p:nvPr/>
        </p:nvSpPr>
        <p:spPr>
          <a:xfrm>
            <a:off x="8792307" y="330478"/>
            <a:ext cx="1090245" cy="1184031"/>
          </a:xfrm>
          <a:prstGeom prst="rect">
            <a:avLst/>
          </a:prstGeom>
          <a:blipFill rotWithShape="1">
            <a:blip r:embed="rId3">
              <a:alphaModFix/>
            </a:blip>
            <a:stretch>
              <a:fillRect b="0" l="0" r="0" t="0"/>
            </a:stretch>
          </a:blipFill>
          <a:ln>
            <a:noFill/>
          </a:ln>
        </p:spPr>
        <p:txBody>
          <a:bodyPr anchorCtr="0" anchor="ctr" bIns="45700" lIns="91425" rIns="91425" tIns="45700">
            <a:noAutofit/>
          </a:bodyPr>
          <a:lstStyle/>
          <a:p>
            <a:pPr indent="0" lvl="0" marL="0" marR="0" rtl="0" algn="ctr">
              <a:spcBef>
                <a:spcPts val="0"/>
              </a:spcBef>
              <a:buNone/>
            </a:pPr>
            <a:r>
              <a:t/>
            </a:r>
            <a:endParaRPr sz="1800">
              <a:solidFill>
                <a:srgbClr val="FFFFFF"/>
              </a:solidFill>
              <a:latin typeface="Calibri"/>
              <a:ea typeface="Calibri"/>
              <a:cs typeface="Calibri"/>
              <a:sym typeface="Calibri"/>
            </a:endParaRPr>
          </a:p>
        </p:txBody>
      </p:sp>
      <p:sp>
        <p:nvSpPr>
          <p:cNvPr id="291" name="Shape 291"/>
          <p:cNvSpPr/>
          <p:nvPr/>
        </p:nvSpPr>
        <p:spPr>
          <a:xfrm>
            <a:off x="8890032" y="470347"/>
            <a:ext cx="950901" cy="830996"/>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800">
                <a:solidFill>
                  <a:srgbClr val="0C0C0C"/>
                </a:solidFill>
                <a:latin typeface="Calibri"/>
                <a:ea typeface="Calibri"/>
                <a:cs typeface="Calibri"/>
                <a:sym typeface="Calibri"/>
              </a:rPr>
              <a:t>ثالثا</a:t>
            </a:r>
          </a:p>
        </p:txBody>
      </p:sp>
      <p:sp>
        <p:nvSpPr>
          <p:cNvPr id="292" name="Shape 292"/>
          <p:cNvSpPr/>
          <p:nvPr/>
        </p:nvSpPr>
        <p:spPr>
          <a:xfrm>
            <a:off x="3698344" y="508156"/>
            <a:ext cx="4552849" cy="769441"/>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400">
                <a:solidFill>
                  <a:schemeClr val="dk1"/>
                </a:solidFill>
                <a:latin typeface="Calibri"/>
                <a:ea typeface="Calibri"/>
                <a:cs typeface="Calibri"/>
                <a:sym typeface="Calibri"/>
              </a:rPr>
              <a:t>نظرية التعلم بالاستبصار</a:t>
            </a:r>
          </a:p>
        </p:txBody>
      </p:sp>
      <p:sp>
        <p:nvSpPr>
          <p:cNvPr id="293" name="Shape 293"/>
          <p:cNvSpPr/>
          <p:nvPr/>
        </p:nvSpPr>
        <p:spPr>
          <a:xfrm>
            <a:off x="738554" y="1934308"/>
            <a:ext cx="10363200" cy="4489938"/>
          </a:xfrm>
          <a:prstGeom prst="rect">
            <a:avLst/>
          </a:prstGeom>
          <a:blipFill rotWithShape="1">
            <a:blip r:embed="rId4">
              <a:alphaModFix/>
            </a:blip>
            <a:stretch>
              <a:fillRect b="0" l="0" r="0" t="0"/>
            </a:stretch>
          </a:blipFill>
          <a:ln>
            <a:noFill/>
          </a:ln>
        </p:spPr>
        <p:txBody>
          <a:bodyPr anchorCtr="0" anchor="ctr" bIns="45700" lIns="91425" rIns="91425" tIns="45700">
            <a:noAutofit/>
          </a:bodyPr>
          <a:lstStyle/>
          <a:p>
            <a:pPr indent="0" lvl="0" marL="0" marR="0" rtl="0" algn="ctr">
              <a:spcBef>
                <a:spcPts val="0"/>
              </a:spcBef>
              <a:buNone/>
            </a:pPr>
            <a:r>
              <a:t/>
            </a:r>
            <a:endParaRPr sz="1800">
              <a:solidFill>
                <a:srgbClr val="FFFFFF"/>
              </a:solidFill>
              <a:latin typeface="Calibri"/>
              <a:ea typeface="Calibri"/>
              <a:cs typeface="Calibri"/>
              <a:sym typeface="Calibri"/>
            </a:endParaRPr>
          </a:p>
        </p:txBody>
      </p:sp>
      <p:sp>
        <p:nvSpPr>
          <p:cNvPr id="294" name="Shape 294"/>
          <p:cNvSpPr/>
          <p:nvPr/>
        </p:nvSpPr>
        <p:spPr>
          <a:xfrm>
            <a:off x="1941494" y="2594226"/>
            <a:ext cx="8066548" cy="3170098"/>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chemeClr val="dk1"/>
                </a:solidFill>
                <a:latin typeface="Calibri"/>
                <a:ea typeface="Calibri"/>
                <a:cs typeface="Calibri"/>
                <a:sym typeface="Calibri"/>
              </a:rPr>
              <a:t>في طرف العصاة السميكة فنظر الشمبانزي إلى كل من العصاتين ونظر إلى ثمرة الموز ثم وضع طرف العصاة الرفيعة في فجوة العصاة السميكة وكون عصاة أطول قام باستخدامها في الحال في الحصول على الموز.</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93"/>
                                        </p:tgtEl>
                                        <p:attrNameLst>
                                          <p:attrName>style.visibility</p:attrName>
                                        </p:attrNameLst>
                                      </p:cBhvr>
                                      <p:to>
                                        <p:strVal val="visible"/>
                                      </p:to>
                                    </p:set>
                                    <p:animEffect filter="fade" transition="in">
                                      <p:cBhvr>
                                        <p:cTn dur="500"/>
                                        <p:tgtEl>
                                          <p:spTgt spid="293"/>
                                        </p:tgtEl>
                                      </p:cBhvr>
                                    </p:animEffect>
                                  </p:childTnLst>
                                </p:cTn>
                              </p:par>
                              <p:par>
                                <p:cTn fill="hold" nodeType="withEffect" presetClass="entr" presetID="10" presetSubtype="0">
                                  <p:stCondLst>
                                    <p:cond delay="0"/>
                                  </p:stCondLst>
                                  <p:childTnLst>
                                    <p:set>
                                      <p:cBhvr>
                                        <p:cTn dur="1" fill="hold">
                                          <p:stCondLst>
                                            <p:cond delay="0"/>
                                          </p:stCondLst>
                                        </p:cTn>
                                        <p:tgtEl>
                                          <p:spTgt spid="294"/>
                                        </p:tgtEl>
                                        <p:attrNameLst>
                                          <p:attrName>style.visibility</p:attrName>
                                        </p:attrNameLst>
                                      </p:cBhvr>
                                      <p:to>
                                        <p:strVal val="visible"/>
                                      </p:to>
                                    </p:set>
                                    <p:animEffect filter="fade" transition="in">
                                      <p:cBhvr>
                                        <p:cTn dur="1000"/>
                                        <p:tgtEl>
                                          <p:spTgt spid="29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98" name="Shape 298"/>
        <p:cNvGrpSpPr/>
        <p:nvPr/>
      </p:nvGrpSpPr>
      <p:grpSpPr>
        <a:xfrm>
          <a:off x="0" y="0"/>
          <a:ext cx="0" cy="0"/>
          <a:chOff x="0" y="0"/>
          <a:chExt cx="0" cy="0"/>
        </a:xfrm>
      </p:grpSpPr>
      <p:sp>
        <p:nvSpPr>
          <p:cNvPr id="299" name="Shape 299"/>
          <p:cNvSpPr/>
          <p:nvPr/>
        </p:nvSpPr>
        <p:spPr>
          <a:xfrm>
            <a:off x="1043354" y="961291"/>
            <a:ext cx="9835661" cy="4618891"/>
          </a:xfrm>
          <a:prstGeom prst="rect">
            <a:avLst/>
          </a:prstGeom>
          <a:no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300" name="Shape 300"/>
          <p:cNvSpPr/>
          <p:nvPr/>
        </p:nvSpPr>
        <p:spPr>
          <a:xfrm>
            <a:off x="3232858" y="2485908"/>
            <a:ext cx="5090526" cy="156966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lang="ar-EG" sz="4800">
                <a:solidFill>
                  <a:schemeClr val="dk1"/>
                </a:solidFill>
                <a:latin typeface="Calibri"/>
                <a:ea typeface="Calibri"/>
                <a:cs typeface="Calibri"/>
                <a:sym typeface="Calibri"/>
              </a:rPr>
              <a:t>العمليات الأساسية للتعلم بالاستبصار:</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99"/>
                                        </p:tgtEl>
                                        <p:attrNameLst>
                                          <p:attrName>style.visibility</p:attrName>
                                        </p:attrNameLst>
                                      </p:cBhvr>
                                      <p:to>
                                        <p:strVal val="visible"/>
                                      </p:to>
                                    </p:set>
                                    <p:animEffect filter="fade" transition="in">
                                      <p:cBhvr>
                                        <p:cTn dur="500"/>
                                        <p:tgtEl>
                                          <p:spTgt spid="299"/>
                                        </p:tgtEl>
                                      </p:cBhvr>
                                    </p:animEffect>
                                  </p:childTnLst>
                                </p:cTn>
                              </p:par>
                              <p:par>
                                <p:cTn fill="hold" nodeType="withEffect" presetClass="entr" presetID="10" presetSubtype="0">
                                  <p:stCondLst>
                                    <p:cond delay="0"/>
                                  </p:stCondLst>
                                  <p:childTnLst>
                                    <p:set>
                                      <p:cBhvr>
                                        <p:cTn dur="1" fill="hold">
                                          <p:stCondLst>
                                            <p:cond delay="0"/>
                                          </p:stCondLst>
                                        </p:cTn>
                                        <p:tgtEl>
                                          <p:spTgt spid="300"/>
                                        </p:tgtEl>
                                        <p:attrNameLst>
                                          <p:attrName>style.visibility</p:attrName>
                                        </p:attrNameLst>
                                      </p:cBhvr>
                                      <p:to>
                                        <p:strVal val="visible"/>
                                      </p:to>
                                    </p:set>
                                    <p:animEffect filter="fade" transition="in">
                                      <p:cBhvr>
                                        <p:cTn dur="500"/>
                                        <p:tgtEl>
                                          <p:spTgt spid="30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04" name="Shape 304"/>
        <p:cNvGrpSpPr/>
        <p:nvPr/>
      </p:nvGrpSpPr>
      <p:grpSpPr>
        <a:xfrm>
          <a:off x="0" y="0"/>
          <a:ext cx="0" cy="0"/>
          <a:chOff x="0" y="0"/>
          <a:chExt cx="0" cy="0"/>
        </a:xfrm>
      </p:grpSpPr>
      <p:sp>
        <p:nvSpPr>
          <p:cNvPr id="305" name="Shape 305"/>
          <p:cNvSpPr/>
          <p:nvPr/>
        </p:nvSpPr>
        <p:spPr>
          <a:xfrm>
            <a:off x="1693983" y="2447166"/>
            <a:ext cx="8475784" cy="3294185"/>
          </a:xfrm>
          <a:prstGeom prst="rect">
            <a:avLst/>
          </a:prstGeom>
          <a:no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306" name="Shape 306"/>
          <p:cNvSpPr/>
          <p:nvPr/>
        </p:nvSpPr>
        <p:spPr>
          <a:xfrm>
            <a:off x="4032739" y="0"/>
            <a:ext cx="7168288" cy="1793629"/>
          </a:xfrm>
          <a:prstGeom prst="cloud">
            <a:avLst/>
          </a:prstGeom>
          <a:no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307" name="Shape 307"/>
          <p:cNvSpPr/>
          <p:nvPr/>
        </p:nvSpPr>
        <p:spPr>
          <a:xfrm>
            <a:off x="5167132" y="750277"/>
            <a:ext cx="4899501" cy="769441"/>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lang="ar-EG" sz="4400">
                <a:solidFill>
                  <a:srgbClr val="002060"/>
                </a:solidFill>
                <a:latin typeface="Calibri"/>
                <a:ea typeface="Calibri"/>
                <a:cs typeface="Calibri"/>
                <a:sym typeface="Calibri"/>
              </a:rPr>
              <a:t>النضج الجسمي والعقلي</a:t>
            </a:r>
          </a:p>
        </p:txBody>
      </p:sp>
      <p:sp>
        <p:nvSpPr>
          <p:cNvPr id="308" name="Shape 308"/>
          <p:cNvSpPr/>
          <p:nvPr/>
        </p:nvSpPr>
        <p:spPr>
          <a:xfrm>
            <a:off x="1904999" y="2880078"/>
            <a:ext cx="7549662" cy="2378280"/>
          </a:xfrm>
          <a:prstGeom prst="rect">
            <a:avLst/>
          </a:prstGeom>
          <a:noFill/>
          <a:ln>
            <a:noFill/>
          </a:ln>
        </p:spPr>
        <p:txBody>
          <a:bodyPr anchorCtr="0" anchor="t" bIns="45700" lIns="91425" rIns="91425" tIns="45700">
            <a:noAutofit/>
          </a:bodyPr>
          <a:lstStyle/>
          <a:p>
            <a:pPr indent="0" lvl="0" marL="0" marR="0" rtl="1" algn="ctr">
              <a:lnSpc>
                <a:spcPct val="115000"/>
              </a:lnSpc>
              <a:spcBef>
                <a:spcPts val="0"/>
              </a:spcBef>
              <a:spcAft>
                <a:spcPts val="0"/>
              </a:spcAft>
              <a:buSzPct val="25000"/>
              <a:buNone/>
            </a:pPr>
            <a:r>
              <a:rPr b="1" lang="ar-EG" sz="4400">
                <a:solidFill>
                  <a:schemeClr val="dk1"/>
                </a:solidFill>
                <a:latin typeface="Calibri"/>
                <a:ea typeface="Calibri"/>
                <a:cs typeface="Calibri"/>
                <a:sym typeface="Calibri"/>
              </a:rPr>
              <a:t>إن النضج الجسمي هو الذي يحدد إمكانية قيام المتعلم بنشاط ما للوصول إلى الهدف.</a:t>
            </a:r>
          </a:p>
        </p:txBody>
      </p:sp>
      <p:sp>
        <p:nvSpPr>
          <p:cNvPr id="309" name="Shape 309"/>
          <p:cNvSpPr/>
          <p:nvPr/>
        </p:nvSpPr>
        <p:spPr>
          <a:xfrm>
            <a:off x="9946282" y="96740"/>
            <a:ext cx="1318846" cy="1332148"/>
          </a:xfrm>
          <a:prstGeom prst="star5">
            <a:avLst>
              <a:gd fmla="val 19098" name="adj"/>
              <a:gd fmla="val 105146" name="hf"/>
              <a:gd fmla="val 110557" name="vf"/>
            </a:avLst>
          </a:prstGeom>
          <a:solidFill>
            <a:srgbClr val="002060"/>
          </a:solidFill>
          <a:ln cap="flat" cmpd="sng" w="12700">
            <a:solidFill>
              <a:srgbClr val="42719B"/>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SzPct val="25000"/>
              <a:buNone/>
            </a:pPr>
            <a:r>
              <a:rPr b="1" lang="ar-EG" sz="4000">
                <a:solidFill>
                  <a:schemeClr val="lt1"/>
                </a:solidFill>
                <a:latin typeface="Calibri"/>
                <a:ea typeface="Calibri"/>
                <a:cs typeface="Calibri"/>
                <a:sym typeface="Calibri"/>
              </a:rPr>
              <a:t>1</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06"/>
                                        </p:tgtEl>
                                        <p:attrNameLst>
                                          <p:attrName>style.visibility</p:attrName>
                                        </p:attrNameLst>
                                      </p:cBhvr>
                                      <p:to>
                                        <p:strVal val="visible"/>
                                      </p:to>
                                    </p:set>
                                    <p:animEffect filter="fade" transition="in">
                                      <p:cBhvr>
                                        <p:cTn dur="500"/>
                                        <p:tgtEl>
                                          <p:spTgt spid="306"/>
                                        </p:tgtEl>
                                      </p:cBhvr>
                                    </p:animEffect>
                                  </p:childTnLst>
                                </p:cTn>
                              </p:par>
                              <p:par>
                                <p:cTn fill="hold" nodeType="withEffect" presetClass="entr" presetID="10" presetSubtype="0">
                                  <p:stCondLst>
                                    <p:cond delay="0"/>
                                  </p:stCondLst>
                                  <p:childTnLst>
                                    <p:set>
                                      <p:cBhvr>
                                        <p:cTn dur="1" fill="hold">
                                          <p:stCondLst>
                                            <p:cond delay="0"/>
                                          </p:stCondLst>
                                        </p:cTn>
                                        <p:tgtEl>
                                          <p:spTgt spid="309"/>
                                        </p:tgtEl>
                                        <p:attrNameLst>
                                          <p:attrName>style.visibility</p:attrName>
                                        </p:attrNameLst>
                                      </p:cBhvr>
                                      <p:to>
                                        <p:strVal val="visible"/>
                                      </p:to>
                                    </p:set>
                                    <p:animEffect filter="fade" transition="in">
                                      <p:cBhvr>
                                        <p:cTn dur="500"/>
                                        <p:tgtEl>
                                          <p:spTgt spid="309"/>
                                        </p:tgtEl>
                                      </p:cBhvr>
                                    </p:animEffect>
                                  </p:childTnLst>
                                </p:cTn>
                              </p:par>
                              <p:par>
                                <p:cTn fill="hold" nodeType="withEffect" presetClass="entr" presetID="10" presetSubtype="0">
                                  <p:stCondLst>
                                    <p:cond delay="0"/>
                                  </p:stCondLst>
                                  <p:childTnLst>
                                    <p:set>
                                      <p:cBhvr>
                                        <p:cTn dur="1" fill="hold">
                                          <p:stCondLst>
                                            <p:cond delay="0"/>
                                          </p:stCondLst>
                                        </p:cTn>
                                        <p:tgtEl>
                                          <p:spTgt spid="307"/>
                                        </p:tgtEl>
                                        <p:attrNameLst>
                                          <p:attrName>style.visibility</p:attrName>
                                        </p:attrNameLst>
                                      </p:cBhvr>
                                      <p:to>
                                        <p:strVal val="visible"/>
                                      </p:to>
                                    </p:set>
                                    <p:animEffect filter="fade" transition="in">
                                      <p:cBhvr>
                                        <p:cTn dur="500"/>
                                        <p:tgtEl>
                                          <p:spTgt spid="30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5"/>
                                        </p:tgtEl>
                                        <p:attrNameLst>
                                          <p:attrName>style.visibility</p:attrName>
                                        </p:attrNameLst>
                                      </p:cBhvr>
                                      <p:to>
                                        <p:strVal val="visible"/>
                                      </p:to>
                                    </p:set>
                                    <p:animEffect filter="fade" transition="in">
                                      <p:cBhvr>
                                        <p:cTn dur="500"/>
                                        <p:tgtEl>
                                          <p:spTgt spid="305"/>
                                        </p:tgtEl>
                                      </p:cBhvr>
                                    </p:animEffect>
                                  </p:childTnLst>
                                </p:cTn>
                              </p:par>
                              <p:par>
                                <p:cTn fill="hold" nodeType="withEffect" presetClass="entr" presetID="10" presetSubtype="0">
                                  <p:stCondLst>
                                    <p:cond delay="0"/>
                                  </p:stCondLst>
                                  <p:childTnLst>
                                    <p:set>
                                      <p:cBhvr>
                                        <p:cTn dur="1" fill="hold">
                                          <p:stCondLst>
                                            <p:cond delay="0"/>
                                          </p:stCondLst>
                                        </p:cTn>
                                        <p:tgtEl>
                                          <p:spTgt spid="308"/>
                                        </p:tgtEl>
                                        <p:attrNameLst>
                                          <p:attrName>style.visibility</p:attrName>
                                        </p:attrNameLst>
                                      </p:cBhvr>
                                      <p:to>
                                        <p:strVal val="visible"/>
                                      </p:to>
                                    </p:set>
                                    <p:animEffect filter="fade" transition="in">
                                      <p:cBhvr>
                                        <p:cTn dur="500"/>
                                        <p:tgtEl>
                                          <p:spTgt spid="30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13" name="Shape 313"/>
        <p:cNvGrpSpPr/>
        <p:nvPr/>
      </p:nvGrpSpPr>
      <p:grpSpPr>
        <a:xfrm>
          <a:off x="0" y="0"/>
          <a:ext cx="0" cy="0"/>
          <a:chOff x="0" y="0"/>
          <a:chExt cx="0" cy="0"/>
        </a:xfrm>
      </p:grpSpPr>
      <p:sp>
        <p:nvSpPr>
          <p:cNvPr id="314" name="Shape 314"/>
          <p:cNvSpPr/>
          <p:nvPr/>
        </p:nvSpPr>
        <p:spPr>
          <a:xfrm>
            <a:off x="1693983" y="2447166"/>
            <a:ext cx="8475784" cy="3988803"/>
          </a:xfrm>
          <a:prstGeom prst="rect">
            <a:avLst/>
          </a:prstGeom>
          <a:blipFill rotWithShape="1">
            <a:blip r:embed="rId3">
              <a:alphaModFix/>
            </a:blip>
            <a:stretch>
              <a:fillRect b="0" l="0" r="0" t="0"/>
            </a:stretch>
          </a:blip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315" name="Shape 315"/>
          <p:cNvSpPr/>
          <p:nvPr/>
        </p:nvSpPr>
        <p:spPr>
          <a:xfrm>
            <a:off x="4032739" y="0"/>
            <a:ext cx="7168288" cy="1793629"/>
          </a:xfrm>
          <a:prstGeom prst="cloud">
            <a:avLst/>
          </a:prstGeom>
          <a:no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316" name="Shape 316"/>
          <p:cNvSpPr/>
          <p:nvPr/>
        </p:nvSpPr>
        <p:spPr>
          <a:xfrm>
            <a:off x="4847489" y="933573"/>
            <a:ext cx="4899501" cy="769441"/>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lang="ar-EG" sz="4400">
                <a:solidFill>
                  <a:srgbClr val="006600"/>
                </a:solidFill>
                <a:latin typeface="Calibri"/>
                <a:ea typeface="Calibri"/>
                <a:cs typeface="Calibri"/>
                <a:sym typeface="Calibri"/>
              </a:rPr>
              <a:t>تنظيم المجال الإدراكي</a:t>
            </a:r>
          </a:p>
        </p:txBody>
      </p:sp>
      <p:sp>
        <p:nvSpPr>
          <p:cNvPr id="317" name="Shape 317"/>
          <p:cNvSpPr/>
          <p:nvPr/>
        </p:nvSpPr>
        <p:spPr>
          <a:xfrm>
            <a:off x="1940168" y="2543907"/>
            <a:ext cx="7549662" cy="378565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chemeClr val="dk1"/>
                </a:solidFill>
                <a:latin typeface="Calibri"/>
                <a:ea typeface="Calibri"/>
                <a:cs typeface="Calibri"/>
                <a:sym typeface="Calibri"/>
              </a:rPr>
              <a:t>هو إدراك العلاقات المختلفة بين ما يوجد في البيئة وتنظيمه بطريقة خاصة بحيث يسمح بملاحظة عناصر الموقف كلها واستبعاد التفاصيل التي لا جدوى منها، ويقصد أيضًا بتنظيم المجال الإدراكي هو احتواؤه على كل العناصر اللازمة لحل المشكلة.</a:t>
            </a:r>
          </a:p>
        </p:txBody>
      </p:sp>
      <p:sp>
        <p:nvSpPr>
          <p:cNvPr id="318" name="Shape 318"/>
          <p:cNvSpPr/>
          <p:nvPr/>
        </p:nvSpPr>
        <p:spPr>
          <a:xfrm>
            <a:off x="9946282" y="96740"/>
            <a:ext cx="1318846" cy="1332148"/>
          </a:xfrm>
          <a:prstGeom prst="star5">
            <a:avLst>
              <a:gd fmla="val 19098" name="adj"/>
              <a:gd fmla="val 105146" name="hf"/>
              <a:gd fmla="val 110557" name="vf"/>
            </a:avLst>
          </a:prstGeom>
          <a:solidFill>
            <a:srgbClr val="006600"/>
          </a:solidFill>
          <a:ln cap="flat" cmpd="sng" w="12700">
            <a:solidFill>
              <a:srgbClr val="42719B"/>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SzPct val="25000"/>
              <a:buNone/>
            </a:pPr>
            <a:r>
              <a:rPr b="1" lang="ar-EG" sz="4000">
                <a:solidFill>
                  <a:schemeClr val="lt1"/>
                </a:solidFill>
                <a:latin typeface="Calibri"/>
                <a:ea typeface="Calibri"/>
                <a:cs typeface="Calibri"/>
                <a:sym typeface="Calibri"/>
              </a:rPr>
              <a:t>2</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15"/>
                                        </p:tgtEl>
                                        <p:attrNameLst>
                                          <p:attrName>style.visibility</p:attrName>
                                        </p:attrNameLst>
                                      </p:cBhvr>
                                      <p:to>
                                        <p:strVal val="visible"/>
                                      </p:to>
                                    </p:set>
                                    <p:animEffect filter="fade" transition="in">
                                      <p:cBhvr>
                                        <p:cTn dur="500"/>
                                        <p:tgtEl>
                                          <p:spTgt spid="315"/>
                                        </p:tgtEl>
                                      </p:cBhvr>
                                    </p:animEffect>
                                  </p:childTnLst>
                                </p:cTn>
                              </p:par>
                              <p:par>
                                <p:cTn fill="hold" nodeType="withEffect" presetClass="entr" presetID="10" presetSubtype="0">
                                  <p:stCondLst>
                                    <p:cond delay="0"/>
                                  </p:stCondLst>
                                  <p:childTnLst>
                                    <p:set>
                                      <p:cBhvr>
                                        <p:cTn dur="1" fill="hold">
                                          <p:stCondLst>
                                            <p:cond delay="0"/>
                                          </p:stCondLst>
                                        </p:cTn>
                                        <p:tgtEl>
                                          <p:spTgt spid="318"/>
                                        </p:tgtEl>
                                        <p:attrNameLst>
                                          <p:attrName>style.visibility</p:attrName>
                                        </p:attrNameLst>
                                      </p:cBhvr>
                                      <p:to>
                                        <p:strVal val="visible"/>
                                      </p:to>
                                    </p:set>
                                    <p:animEffect filter="fade" transition="in">
                                      <p:cBhvr>
                                        <p:cTn dur="500"/>
                                        <p:tgtEl>
                                          <p:spTgt spid="318"/>
                                        </p:tgtEl>
                                      </p:cBhvr>
                                    </p:animEffect>
                                  </p:childTnLst>
                                </p:cTn>
                              </p:par>
                              <p:par>
                                <p:cTn fill="hold" nodeType="withEffect" presetClass="entr" presetID="10" presetSubtype="0">
                                  <p:stCondLst>
                                    <p:cond delay="0"/>
                                  </p:stCondLst>
                                  <p:childTnLst>
                                    <p:set>
                                      <p:cBhvr>
                                        <p:cTn dur="1" fill="hold">
                                          <p:stCondLst>
                                            <p:cond delay="0"/>
                                          </p:stCondLst>
                                        </p:cTn>
                                        <p:tgtEl>
                                          <p:spTgt spid="316"/>
                                        </p:tgtEl>
                                        <p:attrNameLst>
                                          <p:attrName>style.visibility</p:attrName>
                                        </p:attrNameLst>
                                      </p:cBhvr>
                                      <p:to>
                                        <p:strVal val="visible"/>
                                      </p:to>
                                    </p:set>
                                    <p:animEffect filter="fade" transition="in">
                                      <p:cBhvr>
                                        <p:cTn dur="500"/>
                                        <p:tgtEl>
                                          <p:spTgt spid="31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4"/>
                                        </p:tgtEl>
                                        <p:attrNameLst>
                                          <p:attrName>style.visibility</p:attrName>
                                        </p:attrNameLst>
                                      </p:cBhvr>
                                      <p:to>
                                        <p:strVal val="visible"/>
                                      </p:to>
                                    </p:set>
                                    <p:animEffect filter="fade" transition="in">
                                      <p:cBhvr>
                                        <p:cTn dur="500"/>
                                        <p:tgtEl>
                                          <p:spTgt spid="314"/>
                                        </p:tgtEl>
                                      </p:cBhvr>
                                    </p:animEffect>
                                  </p:childTnLst>
                                </p:cTn>
                              </p:par>
                              <p:par>
                                <p:cTn fill="hold" nodeType="withEffect" presetClass="entr" presetID="10" presetSubtype="0">
                                  <p:stCondLst>
                                    <p:cond delay="0"/>
                                  </p:stCondLst>
                                  <p:childTnLst>
                                    <p:set>
                                      <p:cBhvr>
                                        <p:cTn dur="1" fill="hold">
                                          <p:stCondLst>
                                            <p:cond delay="0"/>
                                          </p:stCondLst>
                                        </p:cTn>
                                        <p:tgtEl>
                                          <p:spTgt spid="317"/>
                                        </p:tgtEl>
                                        <p:attrNameLst>
                                          <p:attrName>style.visibility</p:attrName>
                                        </p:attrNameLst>
                                      </p:cBhvr>
                                      <p:to>
                                        <p:strVal val="visible"/>
                                      </p:to>
                                    </p:set>
                                    <p:animEffect filter="fade" transition="in">
                                      <p:cBhvr>
                                        <p:cTn dur="500"/>
                                        <p:tgtEl>
                                          <p:spTgt spid="31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22" name="Shape 322"/>
        <p:cNvGrpSpPr/>
        <p:nvPr/>
      </p:nvGrpSpPr>
      <p:grpSpPr>
        <a:xfrm>
          <a:off x="0" y="0"/>
          <a:ext cx="0" cy="0"/>
          <a:chOff x="0" y="0"/>
          <a:chExt cx="0" cy="0"/>
        </a:xfrm>
      </p:grpSpPr>
      <p:sp>
        <p:nvSpPr>
          <p:cNvPr id="323" name="Shape 323"/>
          <p:cNvSpPr/>
          <p:nvPr/>
        </p:nvSpPr>
        <p:spPr>
          <a:xfrm>
            <a:off x="1585730" y="2107197"/>
            <a:ext cx="8475784" cy="3988803"/>
          </a:xfrm>
          <a:prstGeom prst="rect">
            <a:avLst/>
          </a:prstGeom>
          <a:blipFill rotWithShape="1">
            <a:blip r:embed="rId3">
              <a:alphaModFix/>
            </a:blip>
            <a:stretch>
              <a:fillRect b="0" l="0" r="0" t="0"/>
            </a:stretch>
          </a:blip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324" name="Shape 324"/>
          <p:cNvSpPr/>
          <p:nvPr/>
        </p:nvSpPr>
        <p:spPr>
          <a:xfrm>
            <a:off x="5392614" y="281353"/>
            <a:ext cx="5761519" cy="1348153"/>
          </a:xfrm>
          <a:prstGeom prst="cloud">
            <a:avLst/>
          </a:prstGeom>
          <a:blipFill rotWithShape="1">
            <a:blip r:embed="rId4">
              <a:alphaModFix/>
            </a:blip>
            <a:stretch>
              <a:fillRect b="0" l="0" r="0" t="0"/>
            </a:stretch>
          </a:blip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325" name="Shape 325"/>
          <p:cNvSpPr/>
          <p:nvPr/>
        </p:nvSpPr>
        <p:spPr>
          <a:xfrm>
            <a:off x="5823623" y="570708"/>
            <a:ext cx="4899501" cy="769441"/>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lang="ar-EG" sz="4400">
                <a:solidFill>
                  <a:schemeClr val="dk1"/>
                </a:solidFill>
                <a:latin typeface="Calibri"/>
                <a:ea typeface="Calibri"/>
                <a:cs typeface="Calibri"/>
                <a:sym typeface="Calibri"/>
              </a:rPr>
              <a:t>الخبرة السابقة</a:t>
            </a:r>
          </a:p>
        </p:txBody>
      </p:sp>
      <p:sp>
        <p:nvSpPr>
          <p:cNvPr id="326" name="Shape 326"/>
          <p:cNvSpPr/>
          <p:nvPr/>
        </p:nvSpPr>
        <p:spPr>
          <a:xfrm>
            <a:off x="2130855" y="2754922"/>
            <a:ext cx="7549662" cy="2123657"/>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rgbClr val="009AD0"/>
                </a:solidFill>
                <a:latin typeface="Calibri"/>
                <a:ea typeface="Calibri"/>
                <a:cs typeface="Calibri"/>
                <a:sym typeface="Calibri"/>
              </a:rPr>
              <a:t>هو الاستخدام الفعال للخبرة السابقة في المواقف الجديدة حيث يتم انتقال لأثر التعلم في مواقف جديدة ومشابهة لها.</a:t>
            </a:r>
          </a:p>
        </p:txBody>
      </p:sp>
      <p:sp>
        <p:nvSpPr>
          <p:cNvPr id="327" name="Shape 327"/>
          <p:cNvSpPr/>
          <p:nvPr/>
        </p:nvSpPr>
        <p:spPr>
          <a:xfrm>
            <a:off x="9946282" y="96740"/>
            <a:ext cx="1318846" cy="1332148"/>
          </a:xfrm>
          <a:prstGeom prst="star5">
            <a:avLst>
              <a:gd fmla="val 19098" name="adj"/>
              <a:gd fmla="val 105146" name="hf"/>
              <a:gd fmla="val 110557" name="vf"/>
            </a:avLst>
          </a:prstGeom>
          <a:solidFill>
            <a:srgbClr val="7030A0"/>
          </a:solidFill>
          <a:ln cap="flat" cmpd="sng" w="12700">
            <a:solidFill>
              <a:srgbClr val="42719B"/>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SzPct val="25000"/>
              <a:buNone/>
            </a:pPr>
            <a:r>
              <a:rPr b="1" lang="ar-EG" sz="4000">
                <a:solidFill>
                  <a:schemeClr val="lt1"/>
                </a:solidFill>
                <a:latin typeface="Calibri"/>
                <a:ea typeface="Calibri"/>
                <a:cs typeface="Calibri"/>
                <a:sym typeface="Calibri"/>
              </a:rPr>
              <a:t>3</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24"/>
                                        </p:tgtEl>
                                        <p:attrNameLst>
                                          <p:attrName>style.visibility</p:attrName>
                                        </p:attrNameLst>
                                      </p:cBhvr>
                                      <p:to>
                                        <p:strVal val="visible"/>
                                      </p:to>
                                    </p:set>
                                    <p:animEffect filter="fade" transition="in">
                                      <p:cBhvr>
                                        <p:cTn dur="500"/>
                                        <p:tgtEl>
                                          <p:spTgt spid="324"/>
                                        </p:tgtEl>
                                      </p:cBhvr>
                                    </p:animEffect>
                                  </p:childTnLst>
                                </p:cTn>
                              </p:par>
                              <p:par>
                                <p:cTn fill="hold" nodeType="withEffect" presetClass="entr" presetID="10" presetSubtype="0">
                                  <p:stCondLst>
                                    <p:cond delay="0"/>
                                  </p:stCondLst>
                                  <p:childTnLst>
                                    <p:set>
                                      <p:cBhvr>
                                        <p:cTn dur="1" fill="hold">
                                          <p:stCondLst>
                                            <p:cond delay="0"/>
                                          </p:stCondLst>
                                        </p:cTn>
                                        <p:tgtEl>
                                          <p:spTgt spid="327"/>
                                        </p:tgtEl>
                                        <p:attrNameLst>
                                          <p:attrName>style.visibility</p:attrName>
                                        </p:attrNameLst>
                                      </p:cBhvr>
                                      <p:to>
                                        <p:strVal val="visible"/>
                                      </p:to>
                                    </p:set>
                                    <p:animEffect filter="fade" transition="in">
                                      <p:cBhvr>
                                        <p:cTn dur="500"/>
                                        <p:tgtEl>
                                          <p:spTgt spid="327"/>
                                        </p:tgtEl>
                                      </p:cBhvr>
                                    </p:animEffect>
                                  </p:childTnLst>
                                </p:cTn>
                              </p:par>
                              <p:par>
                                <p:cTn fill="hold" nodeType="withEffect" presetClass="entr" presetID="10" presetSubtype="0">
                                  <p:stCondLst>
                                    <p:cond delay="0"/>
                                  </p:stCondLst>
                                  <p:childTnLst>
                                    <p:set>
                                      <p:cBhvr>
                                        <p:cTn dur="1" fill="hold">
                                          <p:stCondLst>
                                            <p:cond delay="0"/>
                                          </p:stCondLst>
                                        </p:cTn>
                                        <p:tgtEl>
                                          <p:spTgt spid="325"/>
                                        </p:tgtEl>
                                        <p:attrNameLst>
                                          <p:attrName>style.visibility</p:attrName>
                                        </p:attrNameLst>
                                      </p:cBhvr>
                                      <p:to>
                                        <p:strVal val="visible"/>
                                      </p:to>
                                    </p:set>
                                    <p:animEffect filter="fade" transition="in">
                                      <p:cBhvr>
                                        <p:cTn dur="500"/>
                                        <p:tgtEl>
                                          <p:spTgt spid="32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3"/>
                                        </p:tgtEl>
                                        <p:attrNameLst>
                                          <p:attrName>style.visibility</p:attrName>
                                        </p:attrNameLst>
                                      </p:cBhvr>
                                      <p:to>
                                        <p:strVal val="visible"/>
                                      </p:to>
                                    </p:set>
                                    <p:animEffect filter="fade" transition="in">
                                      <p:cBhvr>
                                        <p:cTn dur="500"/>
                                        <p:tgtEl>
                                          <p:spTgt spid="323"/>
                                        </p:tgtEl>
                                      </p:cBhvr>
                                    </p:animEffect>
                                  </p:childTnLst>
                                </p:cTn>
                              </p:par>
                              <p:par>
                                <p:cTn fill="hold" nodeType="withEffect" presetClass="entr" presetID="10" presetSubtype="0">
                                  <p:stCondLst>
                                    <p:cond delay="0"/>
                                  </p:stCondLst>
                                  <p:childTnLst>
                                    <p:set>
                                      <p:cBhvr>
                                        <p:cTn dur="1" fill="hold">
                                          <p:stCondLst>
                                            <p:cond delay="0"/>
                                          </p:stCondLst>
                                        </p:cTn>
                                        <p:tgtEl>
                                          <p:spTgt spid="326"/>
                                        </p:tgtEl>
                                        <p:attrNameLst>
                                          <p:attrName>style.visibility</p:attrName>
                                        </p:attrNameLst>
                                      </p:cBhvr>
                                      <p:to>
                                        <p:strVal val="visible"/>
                                      </p:to>
                                    </p:set>
                                    <p:animEffect filter="fade" transition="in">
                                      <p:cBhvr>
                                        <p:cTn dur="500"/>
                                        <p:tgtEl>
                                          <p:spTgt spid="32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31" name="Shape 331"/>
        <p:cNvGrpSpPr/>
        <p:nvPr/>
      </p:nvGrpSpPr>
      <p:grpSpPr>
        <a:xfrm>
          <a:off x="0" y="0"/>
          <a:ext cx="0" cy="0"/>
          <a:chOff x="0" y="0"/>
          <a:chExt cx="0" cy="0"/>
        </a:xfrm>
      </p:grpSpPr>
      <p:sp>
        <p:nvSpPr>
          <p:cNvPr id="332" name="Shape 332"/>
          <p:cNvSpPr/>
          <p:nvPr/>
        </p:nvSpPr>
        <p:spPr>
          <a:xfrm>
            <a:off x="1770184" y="2581266"/>
            <a:ext cx="8335106" cy="3374055"/>
          </a:xfrm>
          <a:prstGeom prst="rect">
            <a:avLst/>
          </a:prstGeom>
          <a:solidFill>
            <a:srgbClr val="FEE599"/>
          </a:solidFill>
          <a:ln cap="flat" cmpd="sng" w="76200">
            <a:solidFill>
              <a:srgbClr val="0C0C0C"/>
            </a:solidFill>
            <a:prstDash val="solid"/>
            <a:miter/>
            <a:headEnd len="med" w="med" type="none"/>
            <a:tailEnd len="med" w="med" type="none"/>
          </a:ln>
          <a:effectLst>
            <a:outerShdw blurRad="190500" algn="ctr" dir="2700000" dist="228600">
              <a:srgbClr val="000000">
                <a:alpha val="29803"/>
              </a:srgbClr>
            </a:outerShdw>
          </a:effectLst>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333" name="Shape 333"/>
          <p:cNvSpPr/>
          <p:nvPr/>
        </p:nvSpPr>
        <p:spPr>
          <a:xfrm>
            <a:off x="5169876" y="1750269"/>
            <a:ext cx="6787661" cy="430221"/>
          </a:xfrm>
          <a:prstGeom prst="rect">
            <a:avLst/>
          </a:prstGeom>
          <a:no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334" name="Shape 334"/>
          <p:cNvSpPr/>
          <p:nvPr/>
        </p:nvSpPr>
        <p:spPr>
          <a:xfrm rot="596711">
            <a:off x="961291" y="363415"/>
            <a:ext cx="1992923" cy="1453660"/>
          </a:xfrm>
          <a:prstGeom prst="rect">
            <a:avLst/>
          </a:prstGeom>
          <a:no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335" name="Shape 335"/>
          <p:cNvSpPr/>
          <p:nvPr/>
        </p:nvSpPr>
        <p:spPr>
          <a:xfrm>
            <a:off x="1308375" y="363415"/>
            <a:ext cx="1298752" cy="971356"/>
          </a:xfrm>
          <a:prstGeom prst="rect">
            <a:avLst/>
          </a:prstGeom>
          <a:noFill/>
          <a:ln>
            <a:noFill/>
          </a:ln>
        </p:spPr>
        <p:txBody>
          <a:bodyPr anchorCtr="0" anchor="t" bIns="45700" lIns="91425" rIns="91425" tIns="45700">
            <a:noAutofit/>
          </a:bodyPr>
          <a:lstStyle/>
          <a:p>
            <a:pPr indent="0" lvl="0" marL="0" marR="0" rtl="1" algn="just">
              <a:lnSpc>
                <a:spcPct val="115000"/>
              </a:lnSpc>
              <a:spcBef>
                <a:spcPts val="0"/>
              </a:spcBef>
              <a:buSzPct val="25000"/>
              <a:buNone/>
            </a:pPr>
            <a:r>
              <a:rPr b="1" lang="ar-EG" sz="5400">
                <a:solidFill>
                  <a:srgbClr val="FF0000"/>
                </a:solidFill>
                <a:latin typeface="Times New Roman"/>
                <a:ea typeface="Times New Roman"/>
                <a:cs typeface="Times New Roman"/>
                <a:sym typeface="Times New Roman"/>
              </a:rPr>
              <a:t>إثراء</a:t>
            </a:r>
          </a:p>
        </p:txBody>
      </p:sp>
      <p:sp>
        <p:nvSpPr>
          <p:cNvPr id="336" name="Shape 336"/>
          <p:cNvSpPr/>
          <p:nvPr/>
        </p:nvSpPr>
        <p:spPr>
          <a:xfrm>
            <a:off x="5281255" y="919273"/>
            <a:ext cx="6090128" cy="830996"/>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800">
                <a:solidFill>
                  <a:srgbClr val="FFFF00"/>
                </a:solidFill>
                <a:latin typeface="Calibri"/>
                <a:ea typeface="Calibri"/>
                <a:cs typeface="Calibri"/>
                <a:sym typeface="Calibri"/>
              </a:rPr>
              <a:t>نظرية الاستبصار (الجشطالت)</a:t>
            </a:r>
          </a:p>
        </p:txBody>
      </p:sp>
      <p:sp>
        <p:nvSpPr>
          <p:cNvPr id="337" name="Shape 337"/>
          <p:cNvSpPr/>
          <p:nvPr/>
        </p:nvSpPr>
        <p:spPr>
          <a:xfrm>
            <a:off x="1957751" y="3184339"/>
            <a:ext cx="7948247" cy="2215991"/>
          </a:xfrm>
          <a:prstGeom prst="rect">
            <a:avLst/>
          </a:prstGeom>
          <a:noFill/>
          <a:ln>
            <a:noFill/>
          </a:ln>
        </p:spPr>
        <p:txBody>
          <a:bodyPr anchorCtr="0" anchor="t" bIns="45700" lIns="91425" rIns="91425" tIns="45700">
            <a:noAutofit/>
          </a:bodyPr>
          <a:lstStyle/>
          <a:p>
            <a:pPr indent="0" lvl="0" marL="0" marR="0" rtl="1" algn="ctr">
              <a:lnSpc>
                <a:spcPct val="115000"/>
              </a:lnSpc>
              <a:spcBef>
                <a:spcPts val="0"/>
              </a:spcBef>
              <a:buSzPct val="25000"/>
              <a:buNone/>
            </a:pPr>
            <a:r>
              <a:rPr b="1" lang="ar-EG" sz="4000">
                <a:solidFill>
                  <a:srgbClr val="000000"/>
                </a:solidFill>
                <a:latin typeface="Times New Roman"/>
                <a:ea typeface="Times New Roman"/>
                <a:cs typeface="Times New Roman"/>
                <a:sym typeface="Times New Roman"/>
              </a:rPr>
              <a:t>تعتبر الجشطالت من المفاهيم الرئيسية لنظرية التعلم بالاستبصار وهي مصطلح ألماني يعني صيغة أو شكل أو نموذج وكل متكامل، </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35"/>
                                        </p:tgtEl>
                                        <p:attrNameLst>
                                          <p:attrName>style.visibility</p:attrName>
                                        </p:attrNameLst>
                                      </p:cBhvr>
                                      <p:to>
                                        <p:strVal val="visible"/>
                                      </p:to>
                                    </p:set>
                                    <p:animEffect filter="fade" transition="in">
                                      <p:cBhvr>
                                        <p:cTn dur="456"/>
                                        <p:tgtEl>
                                          <p:spTgt spid="335"/>
                                        </p:tgtEl>
                                      </p:cBhvr>
                                    </p:animEffect>
                                  </p:childTnLst>
                                </p:cTn>
                              </p:par>
                              <p:par>
                                <p:cTn fill="hold" nodeType="withEffect" presetClass="entr" presetID="10" presetSubtype="0">
                                  <p:stCondLst>
                                    <p:cond delay="0"/>
                                  </p:stCondLst>
                                  <p:childTnLst>
                                    <p:set>
                                      <p:cBhvr>
                                        <p:cTn dur="1" fill="hold">
                                          <p:stCondLst>
                                            <p:cond delay="0"/>
                                          </p:stCondLst>
                                        </p:cTn>
                                        <p:tgtEl>
                                          <p:spTgt spid="334"/>
                                        </p:tgtEl>
                                        <p:attrNameLst>
                                          <p:attrName>style.visibility</p:attrName>
                                        </p:attrNameLst>
                                      </p:cBhvr>
                                      <p:to>
                                        <p:strVal val="visible"/>
                                      </p:to>
                                    </p:set>
                                    <p:animEffect filter="fade" transition="in">
                                      <p:cBhvr>
                                        <p:cTn dur="456"/>
                                        <p:tgtEl>
                                          <p:spTgt spid="33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6"/>
                                        </p:tgtEl>
                                        <p:attrNameLst>
                                          <p:attrName>style.visibility</p:attrName>
                                        </p:attrNameLst>
                                      </p:cBhvr>
                                      <p:to>
                                        <p:strVal val="visible"/>
                                      </p:to>
                                    </p:set>
                                    <p:animEffect filter="fade" transition="in">
                                      <p:cBhvr>
                                        <p:cTn dur="500"/>
                                        <p:tgtEl>
                                          <p:spTgt spid="336"/>
                                        </p:tgtEl>
                                      </p:cBhvr>
                                    </p:animEffect>
                                  </p:childTnLst>
                                </p:cTn>
                              </p:par>
                              <p:par>
                                <p:cTn fill="hold" nodeType="withEffect" presetClass="entr" presetID="10" presetSubtype="0">
                                  <p:stCondLst>
                                    <p:cond delay="0"/>
                                  </p:stCondLst>
                                  <p:childTnLst>
                                    <p:set>
                                      <p:cBhvr>
                                        <p:cTn dur="1" fill="hold">
                                          <p:stCondLst>
                                            <p:cond delay="0"/>
                                          </p:stCondLst>
                                        </p:cTn>
                                        <p:tgtEl>
                                          <p:spTgt spid="333"/>
                                        </p:tgtEl>
                                        <p:attrNameLst>
                                          <p:attrName>style.visibility</p:attrName>
                                        </p:attrNameLst>
                                      </p:cBhvr>
                                      <p:to>
                                        <p:strVal val="visible"/>
                                      </p:to>
                                    </p:set>
                                    <p:animEffect filter="fade" transition="in">
                                      <p:cBhvr>
                                        <p:cTn dur="500"/>
                                        <p:tgtEl>
                                          <p:spTgt spid="33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37"/>
                                        </p:tgtEl>
                                        <p:attrNameLst>
                                          <p:attrName>style.visibility</p:attrName>
                                        </p:attrNameLst>
                                      </p:cBhvr>
                                      <p:to>
                                        <p:strVal val="visible"/>
                                      </p:to>
                                    </p:set>
                                    <p:anim calcmode="lin" valueType="num">
                                      <p:cBhvr additive="base">
                                        <p:cTn dur="500"/>
                                        <p:tgtEl>
                                          <p:spTgt spid="337"/>
                                        </p:tgtEl>
                                        <p:attrNameLst>
                                          <p:attrName>ppt_w</p:attrName>
                                        </p:attrNameLst>
                                      </p:cBhvr>
                                      <p:tavLst>
                                        <p:tav fmla="" tm="0">
                                          <p:val>
                                            <p:strVal val="0"/>
                                          </p:val>
                                        </p:tav>
                                        <p:tav fmla="" tm="100000">
                                          <p:val>
                                            <p:strVal val="#ppt_w"/>
                                          </p:val>
                                        </p:tav>
                                      </p:tavLst>
                                    </p:anim>
                                    <p:anim calcmode="lin" valueType="num">
                                      <p:cBhvr additive="base">
                                        <p:cTn dur="500"/>
                                        <p:tgtEl>
                                          <p:spTgt spid="337"/>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332"/>
                                        </p:tgtEl>
                                        <p:attrNameLst>
                                          <p:attrName>style.visibility</p:attrName>
                                        </p:attrNameLst>
                                      </p:cBhvr>
                                      <p:to>
                                        <p:strVal val="visible"/>
                                      </p:to>
                                    </p:set>
                                    <p:anim calcmode="lin" valueType="num">
                                      <p:cBhvr additive="base">
                                        <p:cTn dur="500"/>
                                        <p:tgtEl>
                                          <p:spTgt spid="332"/>
                                        </p:tgtEl>
                                        <p:attrNameLst>
                                          <p:attrName>ppt_w</p:attrName>
                                        </p:attrNameLst>
                                      </p:cBhvr>
                                      <p:tavLst>
                                        <p:tav fmla="" tm="0">
                                          <p:val>
                                            <p:strVal val="0"/>
                                          </p:val>
                                        </p:tav>
                                        <p:tav fmla="" tm="100000">
                                          <p:val>
                                            <p:strVal val="#ppt_w"/>
                                          </p:val>
                                        </p:tav>
                                      </p:tavLst>
                                    </p:anim>
                                    <p:anim calcmode="lin" valueType="num">
                                      <p:cBhvr additive="base">
                                        <p:cTn dur="500"/>
                                        <p:tgtEl>
                                          <p:spTgt spid="332"/>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8" name="Shape 98"/>
        <p:cNvGrpSpPr/>
        <p:nvPr/>
      </p:nvGrpSpPr>
      <p:grpSpPr>
        <a:xfrm>
          <a:off x="0" y="0"/>
          <a:ext cx="0" cy="0"/>
          <a:chOff x="0" y="0"/>
          <a:chExt cx="0" cy="0"/>
        </a:xfrm>
      </p:grpSpPr>
      <p:sp>
        <p:nvSpPr>
          <p:cNvPr id="99" name="Shape 99"/>
          <p:cNvSpPr/>
          <p:nvPr/>
        </p:nvSpPr>
        <p:spPr>
          <a:xfrm>
            <a:off x="3485478" y="330478"/>
            <a:ext cx="4978584" cy="1184031"/>
          </a:xfrm>
          <a:prstGeom prst="rect">
            <a:avLst/>
          </a:prstGeom>
          <a:solidFill>
            <a:srgbClr val="FFFF00"/>
          </a:solidFill>
          <a:ln>
            <a:noFill/>
          </a:ln>
          <a:effectLst>
            <a:outerShdw blurRad="107950" algn="ctr" dir="5400000" dist="12700">
              <a:srgbClr val="000000"/>
            </a:outerShdw>
          </a:effectLst>
        </p:spPr>
        <p:txBody>
          <a:bodyPr anchorCtr="0" anchor="ctr" bIns="45700" lIns="91425" rIns="91425" tIns="45700">
            <a:noAutofit/>
          </a:bodyPr>
          <a:lstStyle/>
          <a:p>
            <a:pPr indent="0" lvl="0" marL="0" marR="0" rtl="0" algn="ctr">
              <a:spcBef>
                <a:spcPts val="0"/>
              </a:spcBef>
              <a:buNone/>
            </a:pPr>
            <a:r>
              <a:t/>
            </a:r>
            <a:endParaRPr sz="1800">
              <a:solidFill>
                <a:srgbClr val="FFFFFF"/>
              </a:solidFill>
              <a:latin typeface="Calibri"/>
              <a:ea typeface="Calibri"/>
              <a:cs typeface="Calibri"/>
              <a:sym typeface="Calibri"/>
            </a:endParaRPr>
          </a:p>
        </p:txBody>
      </p:sp>
      <p:sp>
        <p:nvSpPr>
          <p:cNvPr id="100" name="Shape 100"/>
          <p:cNvSpPr/>
          <p:nvPr/>
        </p:nvSpPr>
        <p:spPr>
          <a:xfrm>
            <a:off x="8792307" y="330478"/>
            <a:ext cx="1090245" cy="1184031"/>
          </a:xfrm>
          <a:prstGeom prst="rect">
            <a:avLst/>
          </a:prstGeom>
          <a:blipFill rotWithShape="1">
            <a:blip r:embed="rId3">
              <a:alphaModFix/>
            </a:blip>
            <a:stretch>
              <a:fillRect b="0" l="0" r="0" t="0"/>
            </a:stretch>
          </a:blipFill>
          <a:ln>
            <a:noFill/>
          </a:ln>
        </p:spPr>
        <p:txBody>
          <a:bodyPr anchorCtr="0" anchor="ctr" bIns="45700" lIns="91425" rIns="91425" tIns="45700">
            <a:noAutofit/>
          </a:bodyPr>
          <a:lstStyle/>
          <a:p>
            <a:pPr indent="0" lvl="0" marL="0" marR="0" rtl="0" algn="ctr">
              <a:spcBef>
                <a:spcPts val="0"/>
              </a:spcBef>
              <a:buNone/>
            </a:pPr>
            <a:r>
              <a:t/>
            </a:r>
            <a:endParaRPr sz="1800">
              <a:solidFill>
                <a:srgbClr val="FFFFFF"/>
              </a:solidFill>
              <a:latin typeface="Calibri"/>
              <a:ea typeface="Calibri"/>
              <a:cs typeface="Calibri"/>
              <a:sym typeface="Calibri"/>
            </a:endParaRPr>
          </a:p>
        </p:txBody>
      </p:sp>
      <p:sp>
        <p:nvSpPr>
          <p:cNvPr id="101" name="Shape 101"/>
          <p:cNvSpPr/>
          <p:nvPr/>
        </p:nvSpPr>
        <p:spPr>
          <a:xfrm>
            <a:off x="8890032" y="470347"/>
            <a:ext cx="973342" cy="830996"/>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800">
                <a:solidFill>
                  <a:srgbClr val="0C0C0C"/>
                </a:solidFill>
                <a:latin typeface="Calibri"/>
                <a:ea typeface="Calibri"/>
                <a:cs typeface="Calibri"/>
                <a:sym typeface="Calibri"/>
              </a:rPr>
              <a:t>ثانيا</a:t>
            </a:r>
          </a:p>
        </p:txBody>
      </p:sp>
      <p:sp>
        <p:nvSpPr>
          <p:cNvPr id="102" name="Shape 102"/>
          <p:cNvSpPr/>
          <p:nvPr/>
        </p:nvSpPr>
        <p:spPr>
          <a:xfrm>
            <a:off x="3887671" y="501124"/>
            <a:ext cx="3990195" cy="769441"/>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400">
                <a:solidFill>
                  <a:schemeClr val="dk1"/>
                </a:solidFill>
                <a:latin typeface="Calibri"/>
                <a:ea typeface="Calibri"/>
                <a:cs typeface="Calibri"/>
                <a:sym typeface="Calibri"/>
              </a:rPr>
              <a:t>نظرية التعلم الشرطي</a:t>
            </a:r>
          </a:p>
        </p:txBody>
      </p:sp>
      <p:sp>
        <p:nvSpPr>
          <p:cNvPr id="103" name="Shape 103"/>
          <p:cNvSpPr/>
          <p:nvPr/>
        </p:nvSpPr>
        <p:spPr>
          <a:xfrm>
            <a:off x="1240429" y="1946031"/>
            <a:ext cx="9284676" cy="4489938"/>
          </a:xfrm>
          <a:prstGeom prst="rect">
            <a:avLst/>
          </a:prstGeom>
          <a:blipFill rotWithShape="1">
            <a:blip r:embed="rId4">
              <a:alphaModFix/>
            </a:blip>
            <a:stretch>
              <a:fillRect b="0" l="0" r="0" t="0"/>
            </a:stretch>
          </a:blipFill>
          <a:ln>
            <a:noFill/>
          </a:ln>
        </p:spPr>
        <p:txBody>
          <a:bodyPr anchorCtr="0" anchor="ctr" bIns="45700" lIns="91425" rIns="91425" tIns="45700">
            <a:noAutofit/>
          </a:bodyPr>
          <a:lstStyle/>
          <a:p>
            <a:pPr indent="0" lvl="0" marL="0" marR="0" rtl="0" algn="ctr">
              <a:spcBef>
                <a:spcPts val="0"/>
              </a:spcBef>
              <a:buNone/>
            </a:pPr>
            <a:r>
              <a:t/>
            </a:r>
            <a:endParaRPr sz="1800">
              <a:solidFill>
                <a:srgbClr val="FFFFFF"/>
              </a:solidFill>
              <a:latin typeface="Calibri"/>
              <a:ea typeface="Calibri"/>
              <a:cs typeface="Calibri"/>
              <a:sym typeface="Calibri"/>
            </a:endParaRPr>
          </a:p>
        </p:txBody>
      </p:sp>
      <p:sp>
        <p:nvSpPr>
          <p:cNvPr id="104" name="Shape 104"/>
          <p:cNvSpPr/>
          <p:nvPr/>
        </p:nvSpPr>
        <p:spPr>
          <a:xfrm>
            <a:off x="7444153" y="2222066"/>
            <a:ext cx="2508738" cy="707886"/>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000">
                <a:solidFill>
                  <a:srgbClr val="C00000"/>
                </a:solidFill>
                <a:latin typeface="Calibri"/>
                <a:ea typeface="Calibri"/>
                <a:cs typeface="Calibri"/>
                <a:sym typeface="Calibri"/>
              </a:rPr>
              <a:t>تجربة بافلوف</a:t>
            </a:r>
          </a:p>
        </p:txBody>
      </p:sp>
      <p:sp>
        <p:nvSpPr>
          <p:cNvPr id="105" name="Shape 105"/>
          <p:cNvSpPr/>
          <p:nvPr/>
        </p:nvSpPr>
        <p:spPr>
          <a:xfrm>
            <a:off x="1820723" y="2824443"/>
            <a:ext cx="7938739" cy="3170098"/>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rgbClr val="006600"/>
                </a:solidFill>
                <a:latin typeface="Calibri"/>
                <a:ea typeface="Calibri"/>
                <a:cs typeface="Calibri"/>
                <a:sym typeface="Calibri"/>
              </a:rPr>
              <a:t>اكتشف العالم النفسي (بافلوف </a:t>
            </a:r>
            <a:r>
              <a:rPr b="1" lang="ar-EG" sz="4000">
                <a:solidFill>
                  <a:srgbClr val="006600"/>
                </a:solidFill>
                <a:latin typeface="Times New Roman"/>
                <a:ea typeface="Times New Roman"/>
                <a:cs typeface="Times New Roman"/>
                <a:sym typeface="Times New Roman"/>
              </a:rPr>
              <a:t>pavlov) عن طريق الصدفة اكتشافاً مهما، فقد لاحظ انه كلما أعطى الكلب الذي يجري عليه الدراسة طعاما استجاب الكلب للطعام بإفراز اللعاب وهي استجابة طبيعية فسيولوجيا، </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01"/>
                                        </p:tgtEl>
                                        <p:attrNameLst>
                                          <p:attrName>style.visibility</p:attrName>
                                        </p:attrNameLst>
                                      </p:cBhvr>
                                      <p:to>
                                        <p:strVal val="visible"/>
                                      </p:to>
                                    </p:set>
                                    <p:animEffect filter="fade" transition="in">
                                      <p:cBhvr>
                                        <p:cTn dur="500"/>
                                        <p:tgtEl>
                                          <p:spTgt spid="101"/>
                                        </p:tgtEl>
                                      </p:cBhvr>
                                    </p:animEffect>
                                  </p:childTnLst>
                                </p:cTn>
                              </p:par>
                              <p:par>
                                <p:cTn fill="hold" nodeType="withEffect" presetClass="entr" presetID="10" presetSubtype="0">
                                  <p:stCondLst>
                                    <p:cond delay="0"/>
                                  </p:stCondLst>
                                  <p:childTnLst>
                                    <p:set>
                                      <p:cBhvr>
                                        <p:cTn dur="1" fill="hold">
                                          <p:stCondLst>
                                            <p:cond delay="0"/>
                                          </p:stCondLst>
                                        </p:cTn>
                                        <p:tgtEl>
                                          <p:spTgt spid="100"/>
                                        </p:tgtEl>
                                        <p:attrNameLst>
                                          <p:attrName>style.visibility</p:attrName>
                                        </p:attrNameLst>
                                      </p:cBhvr>
                                      <p:to>
                                        <p:strVal val="visible"/>
                                      </p:to>
                                    </p:set>
                                    <p:animEffect filter="fade" transition="in">
                                      <p:cBhvr>
                                        <p:cTn dur="500"/>
                                        <p:tgtEl>
                                          <p:spTgt spid="100"/>
                                        </p:tgtEl>
                                      </p:cBhvr>
                                    </p:animEffect>
                                  </p:childTnLst>
                                </p:cTn>
                              </p:par>
                              <p:par>
                                <p:cTn fill="hold" nodeType="withEffect" presetClass="entr" presetID="10" presetSubtype="0">
                                  <p:stCondLst>
                                    <p:cond delay="0"/>
                                  </p:stCondLst>
                                  <p:childTnLst>
                                    <p:set>
                                      <p:cBhvr>
                                        <p:cTn dur="1" fill="hold">
                                          <p:stCondLst>
                                            <p:cond delay="0"/>
                                          </p:stCondLst>
                                        </p:cTn>
                                        <p:tgtEl>
                                          <p:spTgt spid="102"/>
                                        </p:tgtEl>
                                        <p:attrNameLst>
                                          <p:attrName>style.visibility</p:attrName>
                                        </p:attrNameLst>
                                      </p:cBhvr>
                                      <p:to>
                                        <p:strVal val="visible"/>
                                      </p:to>
                                    </p:set>
                                    <p:animEffect filter="fade" transition="in">
                                      <p:cBhvr>
                                        <p:cTn dur="1000"/>
                                        <p:tgtEl>
                                          <p:spTgt spid="102"/>
                                        </p:tgtEl>
                                      </p:cBhvr>
                                    </p:animEffect>
                                  </p:childTnLst>
                                </p:cTn>
                              </p:par>
                              <p:par>
                                <p:cTn fill="hold" nodeType="withEffect" presetClass="entr" presetID="10" presetSubtype="0">
                                  <p:stCondLst>
                                    <p:cond delay="0"/>
                                  </p:stCondLst>
                                  <p:childTnLst>
                                    <p:set>
                                      <p:cBhvr>
                                        <p:cTn dur="1" fill="hold">
                                          <p:stCondLst>
                                            <p:cond delay="0"/>
                                          </p:stCondLst>
                                        </p:cTn>
                                        <p:tgtEl>
                                          <p:spTgt spid="99"/>
                                        </p:tgtEl>
                                        <p:attrNameLst>
                                          <p:attrName>style.visibility</p:attrName>
                                        </p:attrNameLst>
                                      </p:cBhvr>
                                      <p:to>
                                        <p:strVal val="visible"/>
                                      </p:to>
                                    </p:set>
                                    <p:animEffect filter="fade" transition="in">
                                      <p:cBhvr>
                                        <p:cTn dur="1000"/>
                                        <p:tgtEl>
                                          <p:spTgt spid="9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3"/>
                                        </p:tgtEl>
                                        <p:attrNameLst>
                                          <p:attrName>style.visibility</p:attrName>
                                        </p:attrNameLst>
                                      </p:cBhvr>
                                      <p:to>
                                        <p:strVal val="visible"/>
                                      </p:to>
                                    </p:set>
                                    <p:animEffect filter="fade" transition="in">
                                      <p:cBhvr>
                                        <p:cTn dur="500"/>
                                        <p:tgtEl>
                                          <p:spTgt spid="103"/>
                                        </p:tgtEl>
                                      </p:cBhvr>
                                    </p:animEffect>
                                  </p:childTnLst>
                                </p:cTn>
                              </p:par>
                              <p:par>
                                <p:cTn fill="hold" nodeType="withEffect" presetClass="entr" presetID="10" presetSubtype="0">
                                  <p:stCondLst>
                                    <p:cond delay="0"/>
                                  </p:stCondLst>
                                  <p:childTnLst>
                                    <p:set>
                                      <p:cBhvr>
                                        <p:cTn dur="1" fill="hold">
                                          <p:stCondLst>
                                            <p:cond delay="0"/>
                                          </p:stCondLst>
                                        </p:cTn>
                                        <p:tgtEl>
                                          <p:spTgt spid="104"/>
                                        </p:tgtEl>
                                        <p:attrNameLst>
                                          <p:attrName>style.visibility</p:attrName>
                                        </p:attrNameLst>
                                      </p:cBhvr>
                                      <p:to>
                                        <p:strVal val="visible"/>
                                      </p:to>
                                    </p:set>
                                    <p:animEffect filter="fade" transition="in">
                                      <p:cBhvr>
                                        <p:cTn dur="500"/>
                                        <p:tgtEl>
                                          <p:spTgt spid="10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5"/>
                                        </p:tgtEl>
                                        <p:attrNameLst>
                                          <p:attrName>style.visibility</p:attrName>
                                        </p:attrNameLst>
                                      </p:cBhvr>
                                      <p:to>
                                        <p:strVal val="visible"/>
                                      </p:to>
                                    </p:set>
                                    <p:animEffect filter="fade" transition="in">
                                      <p:cBhvr>
                                        <p:cTn dur="1000"/>
                                        <p:tgtEl>
                                          <p:spTgt spid="10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41" name="Shape 341"/>
        <p:cNvGrpSpPr/>
        <p:nvPr/>
      </p:nvGrpSpPr>
      <p:grpSpPr>
        <a:xfrm>
          <a:off x="0" y="0"/>
          <a:ext cx="0" cy="0"/>
          <a:chOff x="0" y="0"/>
          <a:chExt cx="0" cy="0"/>
        </a:xfrm>
      </p:grpSpPr>
      <p:sp>
        <p:nvSpPr>
          <p:cNvPr id="342" name="Shape 342"/>
          <p:cNvSpPr/>
          <p:nvPr/>
        </p:nvSpPr>
        <p:spPr>
          <a:xfrm>
            <a:off x="1770184" y="2581266"/>
            <a:ext cx="8335106" cy="3374055"/>
          </a:xfrm>
          <a:prstGeom prst="rect">
            <a:avLst/>
          </a:prstGeom>
          <a:solidFill>
            <a:srgbClr val="FEE599"/>
          </a:solidFill>
          <a:ln cap="flat" cmpd="sng" w="76200">
            <a:solidFill>
              <a:srgbClr val="0C0C0C"/>
            </a:solidFill>
            <a:prstDash val="solid"/>
            <a:miter/>
            <a:headEnd len="med" w="med" type="none"/>
            <a:tailEnd len="med" w="med" type="none"/>
          </a:ln>
          <a:effectLst>
            <a:outerShdw blurRad="190500" algn="ctr" dir="2700000" dist="228600">
              <a:srgbClr val="000000">
                <a:alpha val="29803"/>
              </a:srgbClr>
            </a:outerShdw>
          </a:effectLst>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343" name="Shape 343"/>
          <p:cNvSpPr/>
          <p:nvPr/>
        </p:nvSpPr>
        <p:spPr>
          <a:xfrm>
            <a:off x="5169876" y="1750269"/>
            <a:ext cx="6787661" cy="430221"/>
          </a:xfrm>
          <a:prstGeom prst="rect">
            <a:avLst/>
          </a:prstGeom>
          <a:no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344" name="Shape 344"/>
          <p:cNvSpPr/>
          <p:nvPr/>
        </p:nvSpPr>
        <p:spPr>
          <a:xfrm rot="596711">
            <a:off x="961291" y="363415"/>
            <a:ext cx="1992923" cy="1453660"/>
          </a:xfrm>
          <a:prstGeom prst="rect">
            <a:avLst/>
          </a:prstGeom>
          <a:no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345" name="Shape 345"/>
          <p:cNvSpPr/>
          <p:nvPr/>
        </p:nvSpPr>
        <p:spPr>
          <a:xfrm>
            <a:off x="1308375" y="363415"/>
            <a:ext cx="1298752" cy="971356"/>
          </a:xfrm>
          <a:prstGeom prst="rect">
            <a:avLst/>
          </a:prstGeom>
          <a:noFill/>
          <a:ln>
            <a:noFill/>
          </a:ln>
        </p:spPr>
        <p:txBody>
          <a:bodyPr anchorCtr="0" anchor="t" bIns="45700" lIns="91425" rIns="91425" tIns="45700">
            <a:noAutofit/>
          </a:bodyPr>
          <a:lstStyle/>
          <a:p>
            <a:pPr indent="0" lvl="0" marL="0" marR="0" rtl="1" algn="just">
              <a:lnSpc>
                <a:spcPct val="115000"/>
              </a:lnSpc>
              <a:spcBef>
                <a:spcPts val="0"/>
              </a:spcBef>
              <a:buSzPct val="25000"/>
              <a:buNone/>
            </a:pPr>
            <a:r>
              <a:rPr b="1" lang="ar-EG" sz="5400">
                <a:solidFill>
                  <a:srgbClr val="FF0000"/>
                </a:solidFill>
                <a:latin typeface="Times New Roman"/>
                <a:ea typeface="Times New Roman"/>
                <a:cs typeface="Times New Roman"/>
                <a:sym typeface="Times New Roman"/>
              </a:rPr>
              <a:t>إثراء</a:t>
            </a:r>
          </a:p>
        </p:txBody>
      </p:sp>
      <p:sp>
        <p:nvSpPr>
          <p:cNvPr id="346" name="Shape 346"/>
          <p:cNvSpPr/>
          <p:nvPr/>
        </p:nvSpPr>
        <p:spPr>
          <a:xfrm>
            <a:off x="5281255" y="919273"/>
            <a:ext cx="6090128" cy="830996"/>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800">
                <a:solidFill>
                  <a:srgbClr val="FFFF00"/>
                </a:solidFill>
                <a:latin typeface="Calibri"/>
                <a:ea typeface="Calibri"/>
                <a:cs typeface="Calibri"/>
                <a:sym typeface="Calibri"/>
              </a:rPr>
              <a:t>نظرية الاستبصار (الجشطالت)</a:t>
            </a:r>
          </a:p>
        </p:txBody>
      </p:sp>
      <p:sp>
        <p:nvSpPr>
          <p:cNvPr id="347" name="Shape 347"/>
          <p:cNvSpPr/>
          <p:nvPr/>
        </p:nvSpPr>
        <p:spPr>
          <a:xfrm>
            <a:off x="1963614" y="3188672"/>
            <a:ext cx="7948247" cy="2159244"/>
          </a:xfrm>
          <a:prstGeom prst="rect">
            <a:avLst/>
          </a:prstGeom>
          <a:noFill/>
          <a:ln>
            <a:noFill/>
          </a:ln>
        </p:spPr>
        <p:txBody>
          <a:bodyPr anchorCtr="0" anchor="t" bIns="45700" lIns="91425" rIns="91425" tIns="45700">
            <a:noAutofit/>
          </a:bodyPr>
          <a:lstStyle/>
          <a:p>
            <a:pPr indent="0" lvl="0" marL="0" marR="0" rtl="1" algn="ctr">
              <a:lnSpc>
                <a:spcPct val="115000"/>
              </a:lnSpc>
              <a:spcBef>
                <a:spcPts val="0"/>
              </a:spcBef>
              <a:buSzPct val="25000"/>
              <a:buNone/>
            </a:pPr>
            <a:r>
              <a:rPr b="1" lang="ar-EG" sz="4000">
                <a:solidFill>
                  <a:schemeClr val="dk1"/>
                </a:solidFill>
                <a:latin typeface="Calibri"/>
                <a:ea typeface="Calibri"/>
                <a:cs typeface="Calibri"/>
                <a:sym typeface="Calibri"/>
              </a:rPr>
              <a:t>بمعنى أن عدد الجزيئات تكون موقف متكامل، مؤسسها (ماكس فريتمر) وانظم إليه (كوهلر وكوفكا) أطلق على هذه النظرية عدة مسميات</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347"/>
                                        </p:tgtEl>
                                        <p:attrNameLst>
                                          <p:attrName>style.visibility</p:attrName>
                                        </p:attrNameLst>
                                      </p:cBhvr>
                                      <p:to>
                                        <p:strVal val="visible"/>
                                      </p:to>
                                    </p:set>
                                    <p:anim calcmode="lin" valueType="num">
                                      <p:cBhvr additive="base">
                                        <p:cTn dur="500"/>
                                        <p:tgtEl>
                                          <p:spTgt spid="347"/>
                                        </p:tgtEl>
                                        <p:attrNameLst>
                                          <p:attrName>ppt_w</p:attrName>
                                        </p:attrNameLst>
                                      </p:cBhvr>
                                      <p:tavLst>
                                        <p:tav fmla="" tm="0">
                                          <p:val>
                                            <p:strVal val="0"/>
                                          </p:val>
                                        </p:tav>
                                        <p:tav fmla="" tm="100000">
                                          <p:val>
                                            <p:strVal val="#ppt_w"/>
                                          </p:val>
                                        </p:tav>
                                      </p:tavLst>
                                    </p:anim>
                                    <p:anim calcmode="lin" valueType="num">
                                      <p:cBhvr additive="base">
                                        <p:cTn dur="500"/>
                                        <p:tgtEl>
                                          <p:spTgt spid="347"/>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51" name="Shape 351"/>
        <p:cNvGrpSpPr/>
        <p:nvPr/>
      </p:nvGrpSpPr>
      <p:grpSpPr>
        <a:xfrm>
          <a:off x="0" y="0"/>
          <a:ext cx="0" cy="0"/>
          <a:chOff x="0" y="0"/>
          <a:chExt cx="0" cy="0"/>
        </a:xfrm>
      </p:grpSpPr>
      <p:sp>
        <p:nvSpPr>
          <p:cNvPr id="352" name="Shape 352"/>
          <p:cNvSpPr/>
          <p:nvPr/>
        </p:nvSpPr>
        <p:spPr>
          <a:xfrm>
            <a:off x="1770184" y="2581266"/>
            <a:ext cx="8335106" cy="3374055"/>
          </a:xfrm>
          <a:prstGeom prst="rect">
            <a:avLst/>
          </a:prstGeom>
          <a:solidFill>
            <a:srgbClr val="FEE599"/>
          </a:solidFill>
          <a:ln cap="flat" cmpd="sng" w="76200">
            <a:solidFill>
              <a:srgbClr val="0C0C0C"/>
            </a:solidFill>
            <a:prstDash val="solid"/>
            <a:miter/>
            <a:headEnd len="med" w="med" type="none"/>
            <a:tailEnd len="med" w="med" type="none"/>
          </a:ln>
          <a:effectLst>
            <a:outerShdw blurRad="190500" algn="ctr" dir="2700000" dist="228600">
              <a:srgbClr val="000000">
                <a:alpha val="29803"/>
              </a:srgbClr>
            </a:outerShdw>
          </a:effectLst>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353" name="Shape 353"/>
          <p:cNvSpPr/>
          <p:nvPr/>
        </p:nvSpPr>
        <p:spPr>
          <a:xfrm>
            <a:off x="5169876" y="1750269"/>
            <a:ext cx="6787661" cy="430221"/>
          </a:xfrm>
          <a:prstGeom prst="rect">
            <a:avLst/>
          </a:prstGeom>
          <a:no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354" name="Shape 354"/>
          <p:cNvSpPr/>
          <p:nvPr/>
        </p:nvSpPr>
        <p:spPr>
          <a:xfrm rot="596711">
            <a:off x="961291" y="363415"/>
            <a:ext cx="1992923" cy="1453660"/>
          </a:xfrm>
          <a:prstGeom prst="rect">
            <a:avLst/>
          </a:prstGeom>
          <a:no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355" name="Shape 355"/>
          <p:cNvSpPr/>
          <p:nvPr/>
        </p:nvSpPr>
        <p:spPr>
          <a:xfrm>
            <a:off x="1308375" y="363415"/>
            <a:ext cx="1298752" cy="971356"/>
          </a:xfrm>
          <a:prstGeom prst="rect">
            <a:avLst/>
          </a:prstGeom>
          <a:noFill/>
          <a:ln>
            <a:noFill/>
          </a:ln>
        </p:spPr>
        <p:txBody>
          <a:bodyPr anchorCtr="0" anchor="t" bIns="45700" lIns="91425" rIns="91425" tIns="45700">
            <a:noAutofit/>
          </a:bodyPr>
          <a:lstStyle/>
          <a:p>
            <a:pPr indent="0" lvl="0" marL="0" marR="0" rtl="1" algn="just">
              <a:lnSpc>
                <a:spcPct val="115000"/>
              </a:lnSpc>
              <a:spcBef>
                <a:spcPts val="0"/>
              </a:spcBef>
              <a:buSzPct val="25000"/>
              <a:buNone/>
            </a:pPr>
            <a:r>
              <a:rPr b="1" lang="ar-EG" sz="5400">
                <a:solidFill>
                  <a:srgbClr val="FF0000"/>
                </a:solidFill>
                <a:latin typeface="Times New Roman"/>
                <a:ea typeface="Times New Roman"/>
                <a:cs typeface="Times New Roman"/>
                <a:sym typeface="Times New Roman"/>
              </a:rPr>
              <a:t>إثراء</a:t>
            </a:r>
          </a:p>
        </p:txBody>
      </p:sp>
      <p:sp>
        <p:nvSpPr>
          <p:cNvPr id="356" name="Shape 356"/>
          <p:cNvSpPr/>
          <p:nvPr/>
        </p:nvSpPr>
        <p:spPr>
          <a:xfrm>
            <a:off x="5281255" y="919273"/>
            <a:ext cx="6090128" cy="830996"/>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800">
                <a:solidFill>
                  <a:srgbClr val="FFFF00"/>
                </a:solidFill>
                <a:latin typeface="Calibri"/>
                <a:ea typeface="Calibri"/>
                <a:cs typeface="Calibri"/>
                <a:sym typeface="Calibri"/>
              </a:rPr>
              <a:t>نظرية الاستبصار (الجشطالت)</a:t>
            </a:r>
          </a:p>
        </p:txBody>
      </p:sp>
      <p:sp>
        <p:nvSpPr>
          <p:cNvPr id="357" name="Shape 357"/>
          <p:cNvSpPr/>
          <p:nvPr/>
        </p:nvSpPr>
        <p:spPr>
          <a:xfrm>
            <a:off x="1963614" y="3411410"/>
            <a:ext cx="7948247" cy="193899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chemeClr val="dk1"/>
                </a:solidFill>
                <a:latin typeface="Calibri"/>
                <a:ea typeface="Calibri"/>
                <a:cs typeface="Calibri"/>
                <a:sym typeface="Calibri"/>
              </a:rPr>
              <a:t>مثل نظرية المجال. الحل</a:t>
            </a:r>
            <a:r>
              <a:rPr lang="ar-EG" sz="4000">
                <a:solidFill>
                  <a:schemeClr val="dk1"/>
                </a:solidFill>
                <a:latin typeface="Calibri"/>
                <a:ea typeface="Calibri"/>
                <a:cs typeface="Calibri"/>
                <a:sym typeface="Calibri"/>
              </a:rPr>
              <a:t> </a:t>
            </a:r>
            <a:r>
              <a:rPr b="1" lang="ar-EG" sz="4000">
                <a:solidFill>
                  <a:schemeClr val="dk1"/>
                </a:solidFill>
                <a:latin typeface="Calibri"/>
                <a:ea typeface="Calibri"/>
                <a:cs typeface="Calibri"/>
                <a:sym typeface="Calibri"/>
              </a:rPr>
              <a:t>المفاجئ. النظرية الكلية. الاستبصار. وكل هذه المسميات تعني (الجشطالت ).</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357"/>
                                        </p:tgtEl>
                                        <p:attrNameLst>
                                          <p:attrName>style.visibility</p:attrName>
                                        </p:attrNameLst>
                                      </p:cBhvr>
                                      <p:to>
                                        <p:strVal val="visible"/>
                                      </p:to>
                                    </p:set>
                                    <p:anim calcmode="lin" valueType="num">
                                      <p:cBhvr additive="base">
                                        <p:cTn dur="500"/>
                                        <p:tgtEl>
                                          <p:spTgt spid="357"/>
                                        </p:tgtEl>
                                        <p:attrNameLst>
                                          <p:attrName>ppt_w</p:attrName>
                                        </p:attrNameLst>
                                      </p:cBhvr>
                                      <p:tavLst>
                                        <p:tav fmla="" tm="0">
                                          <p:val>
                                            <p:strVal val="0"/>
                                          </p:val>
                                        </p:tav>
                                        <p:tav fmla="" tm="100000">
                                          <p:val>
                                            <p:strVal val="#ppt_w"/>
                                          </p:val>
                                        </p:tav>
                                      </p:tavLst>
                                    </p:anim>
                                    <p:anim calcmode="lin" valueType="num">
                                      <p:cBhvr additive="base">
                                        <p:cTn dur="500"/>
                                        <p:tgtEl>
                                          <p:spTgt spid="357"/>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61" name="Shape 361"/>
        <p:cNvGrpSpPr/>
        <p:nvPr/>
      </p:nvGrpSpPr>
      <p:grpSpPr>
        <a:xfrm>
          <a:off x="0" y="0"/>
          <a:ext cx="0" cy="0"/>
          <a:chOff x="0" y="0"/>
          <a:chExt cx="0" cy="0"/>
        </a:xfrm>
      </p:grpSpPr>
      <p:sp>
        <p:nvSpPr>
          <p:cNvPr id="362" name="Shape 362"/>
          <p:cNvSpPr/>
          <p:nvPr/>
        </p:nvSpPr>
        <p:spPr>
          <a:xfrm>
            <a:off x="2614244" y="363414"/>
            <a:ext cx="7326923" cy="4982308"/>
          </a:xfrm>
          <a:prstGeom prst="rect">
            <a:avLst/>
          </a:prstGeom>
          <a:no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363" name="Shape 363"/>
          <p:cNvSpPr/>
          <p:nvPr/>
        </p:nvSpPr>
        <p:spPr>
          <a:xfrm>
            <a:off x="4858321" y="3223558"/>
            <a:ext cx="2475357" cy="873700"/>
          </a:xfrm>
          <a:prstGeom prst="rect">
            <a:avLst/>
          </a:prstGeom>
          <a:noFill/>
          <a:ln>
            <a:noFill/>
          </a:ln>
        </p:spPr>
        <p:txBody>
          <a:bodyPr anchorCtr="0" anchor="t" bIns="45700" lIns="91425" rIns="91425" tIns="45700">
            <a:noAutofit/>
          </a:bodyPr>
          <a:lstStyle/>
          <a:p>
            <a:pPr indent="0" lvl="0" marL="0" marR="0" rtl="1" algn="just">
              <a:lnSpc>
                <a:spcPct val="115000"/>
              </a:lnSpc>
              <a:spcBef>
                <a:spcPts val="0"/>
              </a:spcBef>
              <a:buSzPct val="25000"/>
              <a:buNone/>
            </a:pPr>
            <a:r>
              <a:rPr b="1" lang="ar-EG" sz="4800">
                <a:solidFill>
                  <a:srgbClr val="FF0000"/>
                </a:solidFill>
                <a:latin typeface="Times New Roman"/>
                <a:ea typeface="Times New Roman"/>
                <a:cs typeface="Times New Roman"/>
                <a:sym typeface="Times New Roman"/>
              </a:rPr>
              <a:t>نشاط 5 - 2</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63"/>
                                        </p:tgtEl>
                                        <p:attrNameLst>
                                          <p:attrName>style.visibility</p:attrName>
                                        </p:attrNameLst>
                                      </p:cBhvr>
                                      <p:to>
                                        <p:strVal val="visible"/>
                                      </p:to>
                                    </p:set>
                                    <p:animEffect filter="fade" transition="in">
                                      <p:cBhvr>
                                        <p:cTn dur="500"/>
                                        <p:tgtEl>
                                          <p:spTgt spid="363"/>
                                        </p:tgtEl>
                                      </p:cBhvr>
                                    </p:animEffect>
                                  </p:childTnLst>
                                </p:cTn>
                              </p:par>
                              <p:par>
                                <p:cTn fill="hold" nodeType="withEffect" presetClass="entr" presetID="10" presetSubtype="0">
                                  <p:stCondLst>
                                    <p:cond delay="0"/>
                                  </p:stCondLst>
                                  <p:childTnLst>
                                    <p:set>
                                      <p:cBhvr>
                                        <p:cTn dur="1" fill="hold">
                                          <p:stCondLst>
                                            <p:cond delay="0"/>
                                          </p:stCondLst>
                                        </p:cTn>
                                        <p:tgtEl>
                                          <p:spTgt spid="362"/>
                                        </p:tgtEl>
                                        <p:attrNameLst>
                                          <p:attrName>style.visibility</p:attrName>
                                        </p:attrNameLst>
                                      </p:cBhvr>
                                      <p:to>
                                        <p:strVal val="visible"/>
                                      </p:to>
                                    </p:set>
                                    <p:animEffect filter="fade" transition="in">
                                      <p:cBhvr>
                                        <p:cTn dur="500"/>
                                        <p:tgtEl>
                                          <p:spTgt spid="36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67" name="Shape 367"/>
        <p:cNvGrpSpPr/>
        <p:nvPr/>
      </p:nvGrpSpPr>
      <p:grpSpPr>
        <a:xfrm>
          <a:off x="0" y="0"/>
          <a:ext cx="0" cy="0"/>
          <a:chOff x="0" y="0"/>
          <a:chExt cx="0" cy="0"/>
        </a:xfrm>
      </p:grpSpPr>
      <p:sp>
        <p:nvSpPr>
          <p:cNvPr id="368" name="Shape 368"/>
          <p:cNvSpPr/>
          <p:nvPr/>
        </p:nvSpPr>
        <p:spPr>
          <a:xfrm rot="-469343">
            <a:off x="252017" y="1469218"/>
            <a:ext cx="10750061" cy="4438307"/>
          </a:xfrm>
          <a:prstGeom prst="rect">
            <a:avLst/>
          </a:prstGeom>
          <a:no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369" name="Shape 369"/>
          <p:cNvSpPr/>
          <p:nvPr/>
        </p:nvSpPr>
        <p:spPr>
          <a:xfrm rot="-469343">
            <a:off x="2426677" y="3057410"/>
            <a:ext cx="7784120" cy="1649681"/>
          </a:xfrm>
          <a:prstGeom prst="rect">
            <a:avLst/>
          </a:prstGeom>
          <a:noFill/>
          <a:ln>
            <a:noFill/>
          </a:ln>
        </p:spPr>
        <p:txBody>
          <a:bodyPr anchorCtr="0" anchor="t" bIns="45700" lIns="91425" rIns="91425" tIns="45700">
            <a:noAutofit/>
          </a:bodyPr>
          <a:lstStyle/>
          <a:p>
            <a:pPr indent="0" lvl="0" marL="0" marR="0" rtl="1" algn="ctr">
              <a:lnSpc>
                <a:spcPct val="115000"/>
              </a:lnSpc>
              <a:spcBef>
                <a:spcPts val="0"/>
              </a:spcBef>
              <a:buSzPct val="25000"/>
              <a:buNone/>
            </a:pPr>
            <a:r>
              <a:rPr b="1" lang="ar-EG" sz="4400">
                <a:solidFill>
                  <a:srgbClr val="000000"/>
                </a:solidFill>
                <a:latin typeface="Times New Roman"/>
                <a:ea typeface="Times New Roman"/>
                <a:cs typeface="Times New Roman"/>
                <a:sym typeface="Times New Roman"/>
              </a:rPr>
              <a:t>حياتنا اليومية مليئة بالمواقف المختلفة التي تنطبق عليها نظريات التعلم</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69"/>
                                        </p:tgtEl>
                                        <p:attrNameLst>
                                          <p:attrName>style.visibility</p:attrName>
                                        </p:attrNameLst>
                                      </p:cBhvr>
                                      <p:to>
                                        <p:strVal val="visible"/>
                                      </p:to>
                                    </p:set>
                                    <p:animEffect filter="fade" transition="in">
                                      <p:cBhvr>
                                        <p:cTn dur="500"/>
                                        <p:tgtEl>
                                          <p:spTgt spid="369"/>
                                        </p:tgtEl>
                                      </p:cBhvr>
                                    </p:animEffect>
                                  </p:childTnLst>
                                </p:cTn>
                              </p:par>
                              <p:par>
                                <p:cTn fill="hold" nodeType="withEffect" presetClass="entr" presetID="10" presetSubtype="0">
                                  <p:stCondLst>
                                    <p:cond delay="0"/>
                                  </p:stCondLst>
                                  <p:childTnLst>
                                    <p:set>
                                      <p:cBhvr>
                                        <p:cTn dur="1" fill="hold">
                                          <p:stCondLst>
                                            <p:cond delay="0"/>
                                          </p:stCondLst>
                                        </p:cTn>
                                        <p:tgtEl>
                                          <p:spTgt spid="368"/>
                                        </p:tgtEl>
                                        <p:attrNameLst>
                                          <p:attrName>style.visibility</p:attrName>
                                        </p:attrNameLst>
                                      </p:cBhvr>
                                      <p:to>
                                        <p:strVal val="visible"/>
                                      </p:to>
                                    </p:set>
                                    <p:animEffect filter="fade" transition="in">
                                      <p:cBhvr>
                                        <p:cTn dur="500"/>
                                        <p:tgtEl>
                                          <p:spTgt spid="36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73" name="Shape 373"/>
        <p:cNvGrpSpPr/>
        <p:nvPr/>
      </p:nvGrpSpPr>
      <p:grpSpPr>
        <a:xfrm>
          <a:off x="0" y="0"/>
          <a:ext cx="0" cy="0"/>
          <a:chOff x="0" y="0"/>
          <a:chExt cx="0" cy="0"/>
        </a:xfrm>
      </p:grpSpPr>
      <p:sp>
        <p:nvSpPr>
          <p:cNvPr id="374" name="Shape 374"/>
          <p:cNvSpPr/>
          <p:nvPr/>
        </p:nvSpPr>
        <p:spPr>
          <a:xfrm>
            <a:off x="1113691" y="1524000"/>
            <a:ext cx="10339751" cy="4021015"/>
          </a:xfrm>
          <a:prstGeom prst="rect">
            <a:avLst/>
          </a:prstGeom>
          <a:no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375" name="Shape 375"/>
          <p:cNvSpPr/>
          <p:nvPr/>
        </p:nvSpPr>
        <p:spPr>
          <a:xfrm>
            <a:off x="2602522" y="2683803"/>
            <a:ext cx="6834556" cy="2123657"/>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lang="ar-EG" sz="4400">
                <a:solidFill>
                  <a:srgbClr val="000000"/>
                </a:solidFill>
                <a:latin typeface="Times New Roman"/>
                <a:ea typeface="Times New Roman"/>
                <a:cs typeface="Times New Roman"/>
                <a:sym typeface="Times New Roman"/>
              </a:rPr>
              <a:t>أمامك مجموعة من المواقف من خلال دراستك للنظريات، حدد نوع النظرية المناسبة لكل موقف: </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74"/>
                                        </p:tgtEl>
                                        <p:attrNameLst>
                                          <p:attrName>style.visibility</p:attrName>
                                        </p:attrNameLst>
                                      </p:cBhvr>
                                      <p:to>
                                        <p:strVal val="visible"/>
                                      </p:to>
                                    </p:set>
                                    <p:animEffect filter="fade" transition="in">
                                      <p:cBhvr>
                                        <p:cTn dur="500"/>
                                        <p:tgtEl>
                                          <p:spTgt spid="374"/>
                                        </p:tgtEl>
                                      </p:cBhvr>
                                    </p:animEffect>
                                  </p:childTnLst>
                                </p:cTn>
                              </p:par>
                              <p:par>
                                <p:cTn fill="hold" nodeType="withEffect" presetClass="entr" presetID="10" presetSubtype="0">
                                  <p:stCondLst>
                                    <p:cond delay="0"/>
                                  </p:stCondLst>
                                  <p:childTnLst>
                                    <p:set>
                                      <p:cBhvr>
                                        <p:cTn dur="1" fill="hold">
                                          <p:stCondLst>
                                            <p:cond delay="0"/>
                                          </p:stCondLst>
                                        </p:cTn>
                                        <p:tgtEl>
                                          <p:spTgt spid="375"/>
                                        </p:tgtEl>
                                        <p:attrNameLst>
                                          <p:attrName>style.visibility</p:attrName>
                                        </p:attrNameLst>
                                      </p:cBhvr>
                                      <p:to>
                                        <p:strVal val="visible"/>
                                      </p:to>
                                    </p:set>
                                    <p:animEffect filter="fade" transition="in">
                                      <p:cBhvr>
                                        <p:cTn dur="500"/>
                                        <p:tgtEl>
                                          <p:spTgt spid="37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79" name="Shape 379"/>
        <p:cNvGrpSpPr/>
        <p:nvPr/>
      </p:nvGrpSpPr>
      <p:grpSpPr>
        <a:xfrm>
          <a:off x="0" y="0"/>
          <a:ext cx="0" cy="0"/>
          <a:chOff x="0" y="0"/>
          <a:chExt cx="0" cy="0"/>
        </a:xfrm>
      </p:grpSpPr>
      <p:sp>
        <p:nvSpPr>
          <p:cNvPr id="380" name="Shape 380"/>
          <p:cNvSpPr/>
          <p:nvPr/>
        </p:nvSpPr>
        <p:spPr>
          <a:xfrm>
            <a:off x="6435969" y="3071446"/>
            <a:ext cx="4747846" cy="2883876"/>
          </a:xfrm>
          <a:prstGeom prst="rect">
            <a:avLst/>
          </a:prstGeom>
          <a:solidFill>
            <a:srgbClr val="C4E0B2"/>
          </a:solidFill>
          <a:ln>
            <a:noFill/>
          </a:ln>
          <a:effectLst>
            <a:outerShdw blurRad="107950" algn="ctr" dir="5400000" dist="12700">
              <a:srgbClr val="000000"/>
            </a:outerShdw>
          </a:effectLst>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381" name="Shape 381"/>
          <p:cNvSpPr/>
          <p:nvPr/>
        </p:nvSpPr>
        <p:spPr>
          <a:xfrm>
            <a:off x="7127631" y="1312984"/>
            <a:ext cx="2602523" cy="1242645"/>
          </a:xfrm>
          <a:prstGeom prst="rect">
            <a:avLst/>
          </a:prstGeom>
          <a:no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382" name="Shape 382"/>
          <p:cNvSpPr/>
          <p:nvPr/>
        </p:nvSpPr>
        <p:spPr>
          <a:xfrm>
            <a:off x="3012830" y="1312984"/>
            <a:ext cx="2239108" cy="1240831"/>
          </a:xfrm>
          <a:prstGeom prst="rect">
            <a:avLst/>
          </a:prstGeom>
          <a:noFill/>
          <a:ln>
            <a:noFill/>
          </a:ln>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383" name="Shape 383"/>
          <p:cNvSpPr/>
          <p:nvPr/>
        </p:nvSpPr>
        <p:spPr>
          <a:xfrm>
            <a:off x="7796117" y="1422066"/>
            <a:ext cx="1438213" cy="830996"/>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800">
                <a:solidFill>
                  <a:srgbClr val="000000"/>
                </a:solidFill>
                <a:latin typeface="Calibri"/>
                <a:ea typeface="Calibri"/>
                <a:cs typeface="Calibri"/>
                <a:sym typeface="Calibri"/>
              </a:rPr>
              <a:t>الأمثلة</a:t>
            </a:r>
          </a:p>
        </p:txBody>
      </p:sp>
      <p:sp>
        <p:nvSpPr>
          <p:cNvPr id="384" name="Shape 384"/>
          <p:cNvSpPr/>
          <p:nvPr/>
        </p:nvSpPr>
        <p:spPr>
          <a:xfrm>
            <a:off x="3313089" y="1527574"/>
            <a:ext cx="1638589" cy="830996"/>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800">
                <a:solidFill>
                  <a:schemeClr val="dk1"/>
                </a:solidFill>
                <a:latin typeface="Calibri"/>
                <a:ea typeface="Calibri"/>
                <a:cs typeface="Calibri"/>
                <a:sym typeface="Calibri"/>
              </a:rPr>
              <a:t>النظرية</a:t>
            </a:r>
          </a:p>
        </p:txBody>
      </p:sp>
      <p:sp>
        <p:nvSpPr>
          <p:cNvPr id="385" name="Shape 385"/>
          <p:cNvSpPr/>
          <p:nvPr/>
        </p:nvSpPr>
        <p:spPr>
          <a:xfrm>
            <a:off x="6725231" y="3467073"/>
            <a:ext cx="4169320" cy="2308323"/>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lang="ar-EG" sz="3600">
                <a:solidFill>
                  <a:schemeClr val="dk1"/>
                </a:solidFill>
                <a:latin typeface="Calibri"/>
                <a:ea typeface="Calibri"/>
                <a:cs typeface="Calibri"/>
                <a:sym typeface="Calibri"/>
              </a:rPr>
              <a:t>عندما نشم رائحة عطر معينه نتذكر مباشره الشخص الذي يستخدم هذا العطر</a:t>
            </a:r>
          </a:p>
        </p:txBody>
      </p:sp>
      <p:sp>
        <p:nvSpPr>
          <p:cNvPr id="386" name="Shape 386"/>
          <p:cNvSpPr/>
          <p:nvPr/>
        </p:nvSpPr>
        <p:spPr>
          <a:xfrm>
            <a:off x="2239107" y="3071446"/>
            <a:ext cx="3176953" cy="2790093"/>
          </a:xfrm>
          <a:prstGeom prst="rect">
            <a:avLst/>
          </a:prstGeom>
          <a:solidFill>
            <a:srgbClr val="548135"/>
          </a:solidFill>
          <a:ln>
            <a:noFill/>
          </a:ln>
          <a:effectLst>
            <a:outerShdw blurRad="107950" algn="ctr" dir="5400000" dist="12700">
              <a:srgbClr val="000000"/>
            </a:outerShdw>
          </a:effectLst>
        </p:spPr>
        <p:txBody>
          <a:bodyPr anchorCtr="0" anchor="ctr" bIns="45700" lIns="91425" rIns="91425" tIns="45700">
            <a:noAutofit/>
          </a:bodyPr>
          <a:lstStyle/>
          <a:p>
            <a:pPr indent="0" lvl="0" marL="0" marR="0" rtl="0" algn="ctr">
              <a:spcBef>
                <a:spcPts val="0"/>
              </a:spcBef>
              <a:buNone/>
            </a:pPr>
            <a:r>
              <a:t/>
            </a:r>
            <a:endParaRPr sz="1800">
              <a:solidFill>
                <a:schemeClr val="lt1"/>
              </a:solidFill>
              <a:latin typeface="Calibri"/>
              <a:ea typeface="Calibri"/>
              <a:cs typeface="Calibri"/>
              <a:sym typeface="Calibri"/>
            </a:endParaRPr>
          </a:p>
        </p:txBody>
      </p:sp>
      <p:sp>
        <p:nvSpPr>
          <p:cNvPr id="387" name="Shape 387"/>
          <p:cNvSpPr/>
          <p:nvPr/>
        </p:nvSpPr>
        <p:spPr>
          <a:xfrm>
            <a:off x="3138132" y="4102533"/>
            <a:ext cx="1378903" cy="821700"/>
          </a:xfrm>
          <a:prstGeom prst="rect">
            <a:avLst/>
          </a:prstGeom>
          <a:noFill/>
          <a:ln>
            <a:noFill/>
          </a:ln>
        </p:spPr>
        <p:txBody>
          <a:bodyPr anchorCtr="0" anchor="t" bIns="45700" lIns="91425" rIns="91425" tIns="45700">
            <a:noAutofit/>
          </a:bodyPr>
          <a:lstStyle/>
          <a:p>
            <a:pPr indent="0" lvl="0" marL="0" marR="0" rtl="1" algn="ctr">
              <a:lnSpc>
                <a:spcPct val="115000"/>
              </a:lnSpc>
              <a:spcBef>
                <a:spcPts val="0"/>
              </a:spcBef>
              <a:spcAft>
                <a:spcPts val="0"/>
              </a:spcAft>
              <a:buSzPct val="25000"/>
              <a:buNone/>
            </a:pPr>
            <a:r>
              <a:rPr b="1" lang="ar-EG" sz="4400">
                <a:solidFill>
                  <a:schemeClr val="lt1"/>
                </a:solidFill>
                <a:latin typeface="Calibri"/>
                <a:ea typeface="Calibri"/>
                <a:cs typeface="Calibri"/>
                <a:sym typeface="Calibri"/>
              </a:rPr>
              <a:t>التمييز</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81"/>
                                        </p:tgtEl>
                                        <p:attrNameLst>
                                          <p:attrName>style.visibility</p:attrName>
                                        </p:attrNameLst>
                                      </p:cBhvr>
                                      <p:to>
                                        <p:strVal val="visible"/>
                                      </p:to>
                                    </p:set>
                                    <p:animEffect filter="fade" transition="in">
                                      <p:cBhvr>
                                        <p:cTn dur="500"/>
                                        <p:tgtEl>
                                          <p:spTgt spid="381"/>
                                        </p:tgtEl>
                                      </p:cBhvr>
                                    </p:animEffect>
                                  </p:childTnLst>
                                </p:cTn>
                              </p:par>
                              <p:par>
                                <p:cTn fill="hold" nodeType="withEffect" presetClass="entr" presetID="10" presetSubtype="0">
                                  <p:stCondLst>
                                    <p:cond delay="0"/>
                                  </p:stCondLst>
                                  <p:childTnLst>
                                    <p:set>
                                      <p:cBhvr>
                                        <p:cTn dur="1" fill="hold">
                                          <p:stCondLst>
                                            <p:cond delay="0"/>
                                          </p:stCondLst>
                                        </p:cTn>
                                        <p:tgtEl>
                                          <p:spTgt spid="383"/>
                                        </p:tgtEl>
                                        <p:attrNameLst>
                                          <p:attrName>style.visibility</p:attrName>
                                        </p:attrNameLst>
                                      </p:cBhvr>
                                      <p:to>
                                        <p:strVal val="visible"/>
                                      </p:to>
                                    </p:set>
                                    <p:animEffect filter="fade" transition="in">
                                      <p:cBhvr>
                                        <p:cTn dur="500"/>
                                        <p:tgtEl>
                                          <p:spTgt spid="38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2"/>
                                        </p:tgtEl>
                                        <p:attrNameLst>
                                          <p:attrName>style.visibility</p:attrName>
                                        </p:attrNameLst>
                                      </p:cBhvr>
                                      <p:to>
                                        <p:strVal val="visible"/>
                                      </p:to>
                                    </p:set>
                                    <p:animEffect filter="fade" transition="in">
                                      <p:cBhvr>
                                        <p:cTn dur="500"/>
                                        <p:tgtEl>
                                          <p:spTgt spid="382"/>
                                        </p:tgtEl>
                                      </p:cBhvr>
                                    </p:animEffect>
                                  </p:childTnLst>
                                </p:cTn>
                              </p:par>
                              <p:par>
                                <p:cTn fill="hold" nodeType="withEffect" presetClass="entr" presetID="10" presetSubtype="0">
                                  <p:stCondLst>
                                    <p:cond delay="0"/>
                                  </p:stCondLst>
                                  <p:childTnLst>
                                    <p:set>
                                      <p:cBhvr>
                                        <p:cTn dur="1" fill="hold">
                                          <p:stCondLst>
                                            <p:cond delay="0"/>
                                          </p:stCondLst>
                                        </p:cTn>
                                        <p:tgtEl>
                                          <p:spTgt spid="384"/>
                                        </p:tgtEl>
                                        <p:attrNameLst>
                                          <p:attrName>style.visibility</p:attrName>
                                        </p:attrNameLst>
                                      </p:cBhvr>
                                      <p:to>
                                        <p:strVal val="visible"/>
                                      </p:to>
                                    </p:set>
                                    <p:animEffect filter="fade" transition="in">
                                      <p:cBhvr>
                                        <p:cTn dur="500"/>
                                        <p:tgtEl>
                                          <p:spTgt spid="38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0"/>
                                        </p:tgtEl>
                                        <p:attrNameLst>
                                          <p:attrName>style.visibility</p:attrName>
                                        </p:attrNameLst>
                                      </p:cBhvr>
                                      <p:to>
                                        <p:strVal val="visible"/>
                                      </p:to>
                                    </p:set>
                                    <p:animEffect filter="fade" transition="in">
                                      <p:cBhvr>
                                        <p:cTn dur="500"/>
                                        <p:tgtEl>
                                          <p:spTgt spid="380"/>
                                        </p:tgtEl>
                                      </p:cBhvr>
                                    </p:animEffect>
                                  </p:childTnLst>
                                </p:cTn>
                              </p:par>
                              <p:par>
                                <p:cTn fill="hold" nodeType="withEffect" presetClass="entr" presetID="10" presetSubtype="0">
                                  <p:stCondLst>
                                    <p:cond delay="0"/>
                                  </p:stCondLst>
                                  <p:childTnLst>
                                    <p:set>
                                      <p:cBhvr>
                                        <p:cTn dur="1" fill="hold">
                                          <p:stCondLst>
                                            <p:cond delay="0"/>
                                          </p:stCondLst>
                                        </p:cTn>
                                        <p:tgtEl>
                                          <p:spTgt spid="385"/>
                                        </p:tgtEl>
                                        <p:attrNameLst>
                                          <p:attrName>style.visibility</p:attrName>
                                        </p:attrNameLst>
                                      </p:cBhvr>
                                      <p:to>
                                        <p:strVal val="visible"/>
                                      </p:to>
                                    </p:set>
                                    <p:animEffect filter="fade" transition="in">
                                      <p:cBhvr>
                                        <p:cTn dur="500"/>
                                        <p:tgtEl>
                                          <p:spTgt spid="38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6"/>
                                        </p:tgtEl>
                                        <p:attrNameLst>
                                          <p:attrName>style.visibility</p:attrName>
                                        </p:attrNameLst>
                                      </p:cBhvr>
                                      <p:to>
                                        <p:strVal val="visible"/>
                                      </p:to>
                                    </p:set>
                                    <p:animEffect filter="fade" transition="in">
                                      <p:cBhvr>
                                        <p:cTn dur="500"/>
                                        <p:tgtEl>
                                          <p:spTgt spid="386"/>
                                        </p:tgtEl>
                                      </p:cBhvr>
                                    </p:animEffect>
                                  </p:childTnLst>
                                </p:cTn>
                              </p:par>
                              <p:par>
                                <p:cTn fill="hold" nodeType="withEffect" presetClass="entr" presetID="10" presetSubtype="0">
                                  <p:stCondLst>
                                    <p:cond delay="0"/>
                                  </p:stCondLst>
                                  <p:childTnLst>
                                    <p:set>
                                      <p:cBhvr>
                                        <p:cTn dur="1" fill="hold">
                                          <p:stCondLst>
                                            <p:cond delay="0"/>
                                          </p:stCondLst>
                                        </p:cTn>
                                        <p:tgtEl>
                                          <p:spTgt spid="387"/>
                                        </p:tgtEl>
                                        <p:attrNameLst>
                                          <p:attrName>style.visibility</p:attrName>
                                        </p:attrNameLst>
                                      </p:cBhvr>
                                      <p:to>
                                        <p:strVal val="visible"/>
                                      </p:to>
                                    </p:set>
                                    <p:animEffect filter="fade" transition="in">
                                      <p:cBhvr>
                                        <p:cTn dur="500"/>
                                        <p:tgtEl>
                                          <p:spTgt spid="38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91" name="Shape 391"/>
        <p:cNvGrpSpPr/>
        <p:nvPr/>
      </p:nvGrpSpPr>
      <p:grpSpPr>
        <a:xfrm>
          <a:off x="0" y="0"/>
          <a:ext cx="0" cy="0"/>
          <a:chOff x="0" y="0"/>
          <a:chExt cx="0" cy="0"/>
        </a:xfrm>
      </p:grpSpPr>
      <p:sp>
        <p:nvSpPr>
          <p:cNvPr id="392" name="Shape 392"/>
          <p:cNvSpPr/>
          <p:nvPr/>
        </p:nvSpPr>
        <p:spPr>
          <a:xfrm>
            <a:off x="6435969" y="3071446"/>
            <a:ext cx="4747846" cy="2883876"/>
          </a:xfrm>
          <a:prstGeom prst="rect">
            <a:avLst/>
          </a:prstGeom>
          <a:solidFill>
            <a:srgbClr val="C4E0B2"/>
          </a:solidFill>
          <a:ln>
            <a:noFill/>
          </a:ln>
          <a:effectLst>
            <a:outerShdw blurRad="107950" algn="ctr" dir="5400000" dist="12700">
              <a:srgbClr val="000000"/>
            </a:outerShdw>
          </a:effectLst>
        </p:spPr>
        <p:txBody>
          <a:bodyPr anchorCtr="0" anchor="ctr" bIns="45700" lIns="91425" rIns="91425" tIns="45700">
            <a:noAutofit/>
          </a:bodyPr>
          <a:lstStyle/>
          <a:p>
            <a:pPr indent="0" lvl="0" marL="0" marR="0" rtl="0" algn="ctr">
              <a:spcBef>
                <a:spcPts val="0"/>
              </a:spcBef>
              <a:buNone/>
            </a:pPr>
            <a:r>
              <a:t/>
            </a:r>
            <a:endParaRPr sz="1800">
              <a:solidFill>
                <a:srgbClr val="FFFFFF"/>
              </a:solidFill>
              <a:latin typeface="Calibri"/>
              <a:ea typeface="Calibri"/>
              <a:cs typeface="Calibri"/>
              <a:sym typeface="Calibri"/>
            </a:endParaRPr>
          </a:p>
        </p:txBody>
      </p:sp>
      <p:sp>
        <p:nvSpPr>
          <p:cNvPr id="393" name="Shape 393"/>
          <p:cNvSpPr/>
          <p:nvPr/>
        </p:nvSpPr>
        <p:spPr>
          <a:xfrm>
            <a:off x="7127631" y="1312984"/>
            <a:ext cx="2602523" cy="1242645"/>
          </a:xfrm>
          <a:prstGeom prst="rect">
            <a:avLst/>
          </a:prstGeom>
          <a:noFill/>
          <a:ln>
            <a:noFill/>
          </a:ln>
        </p:spPr>
        <p:txBody>
          <a:bodyPr anchorCtr="0" anchor="ctr" bIns="45700" lIns="91425" rIns="91425" tIns="45700">
            <a:noAutofit/>
          </a:bodyPr>
          <a:lstStyle/>
          <a:p>
            <a:pPr indent="0" lvl="0" marL="0" marR="0" rtl="0" algn="ctr">
              <a:spcBef>
                <a:spcPts val="0"/>
              </a:spcBef>
              <a:buNone/>
            </a:pPr>
            <a:r>
              <a:t/>
            </a:r>
            <a:endParaRPr sz="1800">
              <a:solidFill>
                <a:srgbClr val="FFFFFF"/>
              </a:solidFill>
              <a:latin typeface="Calibri"/>
              <a:ea typeface="Calibri"/>
              <a:cs typeface="Calibri"/>
              <a:sym typeface="Calibri"/>
            </a:endParaRPr>
          </a:p>
        </p:txBody>
      </p:sp>
      <p:sp>
        <p:nvSpPr>
          <p:cNvPr id="394" name="Shape 394"/>
          <p:cNvSpPr/>
          <p:nvPr/>
        </p:nvSpPr>
        <p:spPr>
          <a:xfrm>
            <a:off x="3012830" y="1312984"/>
            <a:ext cx="2239108" cy="1240831"/>
          </a:xfrm>
          <a:prstGeom prst="rect">
            <a:avLst/>
          </a:prstGeom>
          <a:noFill/>
          <a:ln>
            <a:noFill/>
          </a:ln>
        </p:spPr>
        <p:txBody>
          <a:bodyPr anchorCtr="0" anchor="ctr" bIns="45700" lIns="91425" rIns="91425" tIns="45700">
            <a:noAutofit/>
          </a:bodyPr>
          <a:lstStyle/>
          <a:p>
            <a:pPr indent="0" lvl="0" marL="0" marR="0" rtl="0" algn="ctr">
              <a:spcBef>
                <a:spcPts val="0"/>
              </a:spcBef>
              <a:buNone/>
            </a:pPr>
            <a:r>
              <a:t/>
            </a:r>
            <a:endParaRPr sz="1800">
              <a:solidFill>
                <a:srgbClr val="FFFFFF"/>
              </a:solidFill>
              <a:latin typeface="Calibri"/>
              <a:ea typeface="Calibri"/>
              <a:cs typeface="Calibri"/>
              <a:sym typeface="Calibri"/>
            </a:endParaRPr>
          </a:p>
        </p:txBody>
      </p:sp>
      <p:sp>
        <p:nvSpPr>
          <p:cNvPr id="395" name="Shape 395"/>
          <p:cNvSpPr/>
          <p:nvPr/>
        </p:nvSpPr>
        <p:spPr>
          <a:xfrm>
            <a:off x="7796117" y="1422066"/>
            <a:ext cx="1438213" cy="830996"/>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800">
                <a:solidFill>
                  <a:srgbClr val="000000"/>
                </a:solidFill>
                <a:latin typeface="Calibri"/>
                <a:ea typeface="Calibri"/>
                <a:cs typeface="Calibri"/>
                <a:sym typeface="Calibri"/>
              </a:rPr>
              <a:t>الأمثلة</a:t>
            </a:r>
          </a:p>
        </p:txBody>
      </p:sp>
      <p:sp>
        <p:nvSpPr>
          <p:cNvPr id="396" name="Shape 396"/>
          <p:cNvSpPr/>
          <p:nvPr/>
        </p:nvSpPr>
        <p:spPr>
          <a:xfrm>
            <a:off x="3313089" y="1527574"/>
            <a:ext cx="1638589" cy="830996"/>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800">
                <a:solidFill>
                  <a:srgbClr val="000000"/>
                </a:solidFill>
                <a:latin typeface="Calibri"/>
                <a:ea typeface="Calibri"/>
                <a:cs typeface="Calibri"/>
                <a:sym typeface="Calibri"/>
              </a:rPr>
              <a:t>النظرية</a:t>
            </a:r>
          </a:p>
        </p:txBody>
      </p:sp>
      <p:sp>
        <p:nvSpPr>
          <p:cNvPr id="397" name="Shape 397"/>
          <p:cNvSpPr/>
          <p:nvPr/>
        </p:nvSpPr>
        <p:spPr>
          <a:xfrm>
            <a:off x="6815202" y="3312330"/>
            <a:ext cx="4169320" cy="2308323"/>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3600">
                <a:solidFill>
                  <a:schemeClr val="dk1"/>
                </a:solidFill>
                <a:latin typeface="Calibri"/>
                <a:ea typeface="Calibri"/>
                <a:cs typeface="Calibri"/>
                <a:sym typeface="Calibri"/>
              </a:rPr>
              <a:t>عندما يتعلم الفرد مهارة الطباعة على الكمبيوتر يكون في البداية صعبا ثم يؤديها بسهوله وسرعة. </a:t>
            </a:r>
          </a:p>
        </p:txBody>
      </p:sp>
      <p:sp>
        <p:nvSpPr>
          <p:cNvPr id="398" name="Shape 398"/>
          <p:cNvSpPr/>
          <p:nvPr/>
        </p:nvSpPr>
        <p:spPr>
          <a:xfrm>
            <a:off x="2239107" y="3071446"/>
            <a:ext cx="3176953" cy="2790093"/>
          </a:xfrm>
          <a:prstGeom prst="rect">
            <a:avLst/>
          </a:prstGeom>
          <a:solidFill>
            <a:srgbClr val="548135"/>
          </a:solidFill>
          <a:ln>
            <a:noFill/>
          </a:ln>
          <a:effectLst>
            <a:outerShdw blurRad="107950" algn="ctr" dir="5400000" dist="12700">
              <a:srgbClr val="000000"/>
            </a:outerShdw>
          </a:effectLst>
        </p:spPr>
        <p:txBody>
          <a:bodyPr anchorCtr="0" anchor="ctr" bIns="45700" lIns="91425" rIns="91425" tIns="45700">
            <a:noAutofit/>
          </a:bodyPr>
          <a:lstStyle/>
          <a:p>
            <a:pPr indent="0" lvl="0" marL="0" marR="0" rtl="0" algn="ctr">
              <a:spcBef>
                <a:spcPts val="0"/>
              </a:spcBef>
              <a:buNone/>
            </a:pPr>
            <a:r>
              <a:t/>
            </a:r>
            <a:endParaRPr sz="1800">
              <a:solidFill>
                <a:srgbClr val="FFFFFF"/>
              </a:solidFill>
              <a:latin typeface="Calibri"/>
              <a:ea typeface="Calibri"/>
              <a:cs typeface="Calibri"/>
              <a:sym typeface="Calibri"/>
            </a:endParaRPr>
          </a:p>
        </p:txBody>
      </p:sp>
      <p:sp>
        <p:nvSpPr>
          <p:cNvPr id="399" name="Shape 399"/>
          <p:cNvSpPr/>
          <p:nvPr/>
        </p:nvSpPr>
        <p:spPr>
          <a:xfrm>
            <a:off x="2200775" y="3688542"/>
            <a:ext cx="3495921" cy="1649681"/>
          </a:xfrm>
          <a:prstGeom prst="rect">
            <a:avLst/>
          </a:prstGeom>
          <a:noFill/>
          <a:ln>
            <a:noFill/>
          </a:ln>
        </p:spPr>
        <p:txBody>
          <a:bodyPr anchorCtr="0" anchor="t" bIns="45700" lIns="91425" rIns="91425" tIns="45700">
            <a:noAutofit/>
          </a:bodyPr>
          <a:lstStyle/>
          <a:p>
            <a:pPr indent="0" lvl="0" marL="0" marR="0" rtl="1" algn="ctr">
              <a:lnSpc>
                <a:spcPct val="115000"/>
              </a:lnSpc>
              <a:spcBef>
                <a:spcPts val="0"/>
              </a:spcBef>
              <a:spcAft>
                <a:spcPts val="0"/>
              </a:spcAft>
              <a:buSzPct val="25000"/>
              <a:buNone/>
            </a:pPr>
            <a:r>
              <a:rPr b="1" lang="ar-EG" sz="4400">
                <a:solidFill>
                  <a:schemeClr val="lt1"/>
                </a:solidFill>
                <a:latin typeface="Calibri"/>
                <a:ea typeface="Calibri"/>
                <a:cs typeface="Calibri"/>
                <a:sym typeface="Calibri"/>
              </a:rPr>
              <a:t>التعلم بالمحاولة والخطأ</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92"/>
                                        </p:tgtEl>
                                        <p:attrNameLst>
                                          <p:attrName>style.visibility</p:attrName>
                                        </p:attrNameLst>
                                      </p:cBhvr>
                                      <p:to>
                                        <p:strVal val="visible"/>
                                      </p:to>
                                    </p:set>
                                    <p:animEffect filter="fade" transition="in">
                                      <p:cBhvr>
                                        <p:cTn dur="500"/>
                                        <p:tgtEl>
                                          <p:spTgt spid="392"/>
                                        </p:tgtEl>
                                      </p:cBhvr>
                                    </p:animEffect>
                                  </p:childTnLst>
                                </p:cTn>
                              </p:par>
                              <p:par>
                                <p:cTn fill="hold" nodeType="withEffect" presetClass="entr" presetID="10" presetSubtype="0">
                                  <p:stCondLst>
                                    <p:cond delay="0"/>
                                  </p:stCondLst>
                                  <p:childTnLst>
                                    <p:set>
                                      <p:cBhvr>
                                        <p:cTn dur="1" fill="hold">
                                          <p:stCondLst>
                                            <p:cond delay="0"/>
                                          </p:stCondLst>
                                        </p:cTn>
                                        <p:tgtEl>
                                          <p:spTgt spid="397"/>
                                        </p:tgtEl>
                                        <p:attrNameLst>
                                          <p:attrName>style.visibility</p:attrName>
                                        </p:attrNameLst>
                                      </p:cBhvr>
                                      <p:to>
                                        <p:strVal val="visible"/>
                                      </p:to>
                                    </p:set>
                                    <p:animEffect filter="fade" transition="in">
                                      <p:cBhvr>
                                        <p:cTn dur="500"/>
                                        <p:tgtEl>
                                          <p:spTgt spid="39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8"/>
                                        </p:tgtEl>
                                        <p:attrNameLst>
                                          <p:attrName>style.visibility</p:attrName>
                                        </p:attrNameLst>
                                      </p:cBhvr>
                                      <p:to>
                                        <p:strVal val="visible"/>
                                      </p:to>
                                    </p:set>
                                    <p:animEffect filter="fade" transition="in">
                                      <p:cBhvr>
                                        <p:cTn dur="500"/>
                                        <p:tgtEl>
                                          <p:spTgt spid="398"/>
                                        </p:tgtEl>
                                      </p:cBhvr>
                                    </p:animEffect>
                                  </p:childTnLst>
                                </p:cTn>
                              </p:par>
                              <p:par>
                                <p:cTn fill="hold" nodeType="withEffect" presetClass="entr" presetID="10" presetSubtype="0">
                                  <p:stCondLst>
                                    <p:cond delay="0"/>
                                  </p:stCondLst>
                                  <p:childTnLst>
                                    <p:set>
                                      <p:cBhvr>
                                        <p:cTn dur="1" fill="hold">
                                          <p:stCondLst>
                                            <p:cond delay="0"/>
                                          </p:stCondLst>
                                        </p:cTn>
                                        <p:tgtEl>
                                          <p:spTgt spid="399"/>
                                        </p:tgtEl>
                                        <p:attrNameLst>
                                          <p:attrName>style.visibility</p:attrName>
                                        </p:attrNameLst>
                                      </p:cBhvr>
                                      <p:to>
                                        <p:strVal val="visible"/>
                                      </p:to>
                                    </p:set>
                                    <p:animEffect filter="fade" transition="in">
                                      <p:cBhvr>
                                        <p:cTn dur="500"/>
                                        <p:tgtEl>
                                          <p:spTgt spid="39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03" name="Shape 403"/>
        <p:cNvGrpSpPr/>
        <p:nvPr/>
      </p:nvGrpSpPr>
      <p:grpSpPr>
        <a:xfrm>
          <a:off x="0" y="0"/>
          <a:ext cx="0" cy="0"/>
          <a:chOff x="0" y="0"/>
          <a:chExt cx="0" cy="0"/>
        </a:xfrm>
      </p:grpSpPr>
      <p:sp>
        <p:nvSpPr>
          <p:cNvPr id="404" name="Shape 404"/>
          <p:cNvSpPr/>
          <p:nvPr/>
        </p:nvSpPr>
        <p:spPr>
          <a:xfrm>
            <a:off x="6435969" y="3071446"/>
            <a:ext cx="4747846" cy="2883876"/>
          </a:xfrm>
          <a:prstGeom prst="rect">
            <a:avLst/>
          </a:prstGeom>
          <a:solidFill>
            <a:srgbClr val="C4E0B2"/>
          </a:solidFill>
          <a:ln>
            <a:noFill/>
          </a:ln>
          <a:effectLst>
            <a:outerShdw blurRad="107950" algn="ctr" dir="5400000" dist="12700">
              <a:srgbClr val="000000"/>
            </a:outerShdw>
          </a:effectLst>
        </p:spPr>
        <p:txBody>
          <a:bodyPr anchorCtr="0" anchor="ctr" bIns="45700" lIns="91425" rIns="91425" tIns="45700">
            <a:noAutofit/>
          </a:bodyPr>
          <a:lstStyle/>
          <a:p>
            <a:pPr indent="0" lvl="0" marL="0" marR="0" rtl="0" algn="ctr">
              <a:spcBef>
                <a:spcPts val="0"/>
              </a:spcBef>
              <a:buNone/>
            </a:pPr>
            <a:r>
              <a:t/>
            </a:r>
            <a:endParaRPr sz="1800">
              <a:solidFill>
                <a:srgbClr val="FFFFFF"/>
              </a:solidFill>
              <a:latin typeface="Calibri"/>
              <a:ea typeface="Calibri"/>
              <a:cs typeface="Calibri"/>
              <a:sym typeface="Calibri"/>
            </a:endParaRPr>
          </a:p>
        </p:txBody>
      </p:sp>
      <p:sp>
        <p:nvSpPr>
          <p:cNvPr id="405" name="Shape 405"/>
          <p:cNvSpPr/>
          <p:nvPr/>
        </p:nvSpPr>
        <p:spPr>
          <a:xfrm>
            <a:off x="7127631" y="1312984"/>
            <a:ext cx="2602523" cy="1242645"/>
          </a:xfrm>
          <a:prstGeom prst="rect">
            <a:avLst/>
          </a:prstGeom>
          <a:noFill/>
          <a:ln>
            <a:noFill/>
          </a:ln>
        </p:spPr>
        <p:txBody>
          <a:bodyPr anchorCtr="0" anchor="ctr" bIns="45700" lIns="91425" rIns="91425" tIns="45700">
            <a:noAutofit/>
          </a:bodyPr>
          <a:lstStyle/>
          <a:p>
            <a:pPr indent="0" lvl="0" marL="0" marR="0" rtl="0" algn="ctr">
              <a:spcBef>
                <a:spcPts val="0"/>
              </a:spcBef>
              <a:buNone/>
            </a:pPr>
            <a:r>
              <a:t/>
            </a:r>
            <a:endParaRPr sz="1800">
              <a:solidFill>
                <a:srgbClr val="FFFFFF"/>
              </a:solidFill>
              <a:latin typeface="Calibri"/>
              <a:ea typeface="Calibri"/>
              <a:cs typeface="Calibri"/>
              <a:sym typeface="Calibri"/>
            </a:endParaRPr>
          </a:p>
        </p:txBody>
      </p:sp>
      <p:sp>
        <p:nvSpPr>
          <p:cNvPr id="406" name="Shape 406"/>
          <p:cNvSpPr/>
          <p:nvPr/>
        </p:nvSpPr>
        <p:spPr>
          <a:xfrm>
            <a:off x="3012830" y="1312984"/>
            <a:ext cx="2239108" cy="1240831"/>
          </a:xfrm>
          <a:prstGeom prst="rect">
            <a:avLst/>
          </a:prstGeom>
          <a:noFill/>
          <a:ln>
            <a:noFill/>
          </a:ln>
        </p:spPr>
        <p:txBody>
          <a:bodyPr anchorCtr="0" anchor="ctr" bIns="45700" lIns="91425" rIns="91425" tIns="45700">
            <a:noAutofit/>
          </a:bodyPr>
          <a:lstStyle/>
          <a:p>
            <a:pPr indent="0" lvl="0" marL="0" marR="0" rtl="0" algn="ctr">
              <a:spcBef>
                <a:spcPts val="0"/>
              </a:spcBef>
              <a:buNone/>
            </a:pPr>
            <a:r>
              <a:t/>
            </a:r>
            <a:endParaRPr sz="1800">
              <a:solidFill>
                <a:srgbClr val="FFFFFF"/>
              </a:solidFill>
              <a:latin typeface="Calibri"/>
              <a:ea typeface="Calibri"/>
              <a:cs typeface="Calibri"/>
              <a:sym typeface="Calibri"/>
            </a:endParaRPr>
          </a:p>
        </p:txBody>
      </p:sp>
      <p:sp>
        <p:nvSpPr>
          <p:cNvPr id="407" name="Shape 407"/>
          <p:cNvSpPr/>
          <p:nvPr/>
        </p:nvSpPr>
        <p:spPr>
          <a:xfrm>
            <a:off x="7796117" y="1422066"/>
            <a:ext cx="1438213" cy="830996"/>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800">
                <a:solidFill>
                  <a:srgbClr val="000000"/>
                </a:solidFill>
                <a:latin typeface="Calibri"/>
                <a:ea typeface="Calibri"/>
                <a:cs typeface="Calibri"/>
                <a:sym typeface="Calibri"/>
              </a:rPr>
              <a:t>الأمثلة</a:t>
            </a:r>
          </a:p>
        </p:txBody>
      </p:sp>
      <p:sp>
        <p:nvSpPr>
          <p:cNvPr id="408" name="Shape 408"/>
          <p:cNvSpPr/>
          <p:nvPr/>
        </p:nvSpPr>
        <p:spPr>
          <a:xfrm>
            <a:off x="3313089" y="1527574"/>
            <a:ext cx="1638589" cy="830996"/>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800">
                <a:solidFill>
                  <a:srgbClr val="000000"/>
                </a:solidFill>
                <a:latin typeface="Calibri"/>
                <a:ea typeface="Calibri"/>
                <a:cs typeface="Calibri"/>
                <a:sym typeface="Calibri"/>
              </a:rPr>
              <a:t>النظرية</a:t>
            </a:r>
          </a:p>
        </p:txBody>
      </p:sp>
      <p:sp>
        <p:nvSpPr>
          <p:cNvPr id="409" name="Shape 409"/>
          <p:cNvSpPr/>
          <p:nvPr/>
        </p:nvSpPr>
        <p:spPr>
          <a:xfrm>
            <a:off x="6850371" y="3636221"/>
            <a:ext cx="4169320" cy="1754325"/>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3600">
                <a:solidFill>
                  <a:schemeClr val="dk1"/>
                </a:solidFill>
                <a:latin typeface="Calibri"/>
                <a:ea typeface="Calibri"/>
                <a:cs typeface="Calibri"/>
                <a:sym typeface="Calibri"/>
              </a:rPr>
              <a:t>عندما يشخص الطبيب المريض عن طريق معرفته لأعراض المرض. </a:t>
            </a:r>
          </a:p>
        </p:txBody>
      </p:sp>
      <p:sp>
        <p:nvSpPr>
          <p:cNvPr id="410" name="Shape 410"/>
          <p:cNvSpPr/>
          <p:nvPr/>
        </p:nvSpPr>
        <p:spPr>
          <a:xfrm>
            <a:off x="2239107" y="3071446"/>
            <a:ext cx="3176953" cy="2790093"/>
          </a:xfrm>
          <a:prstGeom prst="rect">
            <a:avLst/>
          </a:prstGeom>
          <a:solidFill>
            <a:srgbClr val="548135"/>
          </a:solidFill>
          <a:ln>
            <a:noFill/>
          </a:ln>
          <a:effectLst>
            <a:outerShdw blurRad="107950" algn="ctr" dir="5400000" dist="12700">
              <a:srgbClr val="000000"/>
            </a:outerShdw>
          </a:effectLst>
        </p:spPr>
        <p:txBody>
          <a:bodyPr anchorCtr="0" anchor="ctr" bIns="45700" lIns="91425" rIns="91425" tIns="45700">
            <a:noAutofit/>
          </a:bodyPr>
          <a:lstStyle/>
          <a:p>
            <a:pPr indent="0" lvl="0" marL="0" marR="0" rtl="0" algn="ctr">
              <a:spcBef>
                <a:spcPts val="0"/>
              </a:spcBef>
              <a:buNone/>
            </a:pPr>
            <a:r>
              <a:t/>
            </a:r>
            <a:endParaRPr sz="1800">
              <a:solidFill>
                <a:srgbClr val="FFFFFF"/>
              </a:solidFill>
              <a:latin typeface="Calibri"/>
              <a:ea typeface="Calibri"/>
              <a:cs typeface="Calibri"/>
              <a:sym typeface="Calibri"/>
            </a:endParaRPr>
          </a:p>
        </p:txBody>
      </p:sp>
      <p:sp>
        <p:nvSpPr>
          <p:cNvPr id="411" name="Shape 411"/>
          <p:cNvSpPr/>
          <p:nvPr/>
        </p:nvSpPr>
        <p:spPr>
          <a:xfrm>
            <a:off x="2090813" y="4056026"/>
            <a:ext cx="3495921" cy="821700"/>
          </a:xfrm>
          <a:prstGeom prst="rect">
            <a:avLst/>
          </a:prstGeom>
          <a:noFill/>
          <a:ln>
            <a:noFill/>
          </a:ln>
        </p:spPr>
        <p:txBody>
          <a:bodyPr anchorCtr="0" anchor="t" bIns="45700" lIns="91425" rIns="91425" tIns="45700">
            <a:noAutofit/>
          </a:bodyPr>
          <a:lstStyle/>
          <a:p>
            <a:pPr indent="0" lvl="0" marL="0" marR="0" rtl="1" algn="ctr">
              <a:lnSpc>
                <a:spcPct val="115000"/>
              </a:lnSpc>
              <a:spcBef>
                <a:spcPts val="0"/>
              </a:spcBef>
              <a:spcAft>
                <a:spcPts val="0"/>
              </a:spcAft>
              <a:buSzPct val="25000"/>
              <a:buNone/>
            </a:pPr>
            <a:r>
              <a:rPr b="1" lang="ar-EG" sz="4400">
                <a:solidFill>
                  <a:schemeClr val="lt1"/>
                </a:solidFill>
                <a:latin typeface="Calibri"/>
                <a:ea typeface="Calibri"/>
                <a:cs typeface="Calibri"/>
                <a:sym typeface="Calibri"/>
              </a:rPr>
              <a:t>التكرار</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04"/>
                                        </p:tgtEl>
                                        <p:attrNameLst>
                                          <p:attrName>style.visibility</p:attrName>
                                        </p:attrNameLst>
                                      </p:cBhvr>
                                      <p:to>
                                        <p:strVal val="visible"/>
                                      </p:to>
                                    </p:set>
                                    <p:animEffect filter="fade" transition="in">
                                      <p:cBhvr>
                                        <p:cTn dur="500"/>
                                        <p:tgtEl>
                                          <p:spTgt spid="404"/>
                                        </p:tgtEl>
                                      </p:cBhvr>
                                    </p:animEffect>
                                  </p:childTnLst>
                                </p:cTn>
                              </p:par>
                              <p:par>
                                <p:cTn fill="hold" nodeType="withEffect" presetClass="entr" presetID="10" presetSubtype="0">
                                  <p:stCondLst>
                                    <p:cond delay="0"/>
                                  </p:stCondLst>
                                  <p:childTnLst>
                                    <p:set>
                                      <p:cBhvr>
                                        <p:cTn dur="1" fill="hold">
                                          <p:stCondLst>
                                            <p:cond delay="0"/>
                                          </p:stCondLst>
                                        </p:cTn>
                                        <p:tgtEl>
                                          <p:spTgt spid="409"/>
                                        </p:tgtEl>
                                        <p:attrNameLst>
                                          <p:attrName>style.visibility</p:attrName>
                                        </p:attrNameLst>
                                      </p:cBhvr>
                                      <p:to>
                                        <p:strVal val="visible"/>
                                      </p:to>
                                    </p:set>
                                    <p:animEffect filter="fade" transition="in">
                                      <p:cBhvr>
                                        <p:cTn dur="500"/>
                                        <p:tgtEl>
                                          <p:spTgt spid="40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0"/>
                                        </p:tgtEl>
                                        <p:attrNameLst>
                                          <p:attrName>style.visibility</p:attrName>
                                        </p:attrNameLst>
                                      </p:cBhvr>
                                      <p:to>
                                        <p:strVal val="visible"/>
                                      </p:to>
                                    </p:set>
                                    <p:animEffect filter="fade" transition="in">
                                      <p:cBhvr>
                                        <p:cTn dur="500"/>
                                        <p:tgtEl>
                                          <p:spTgt spid="410"/>
                                        </p:tgtEl>
                                      </p:cBhvr>
                                    </p:animEffect>
                                  </p:childTnLst>
                                </p:cTn>
                              </p:par>
                              <p:par>
                                <p:cTn fill="hold" nodeType="withEffect" presetClass="entr" presetID="10" presetSubtype="0">
                                  <p:stCondLst>
                                    <p:cond delay="0"/>
                                  </p:stCondLst>
                                  <p:childTnLst>
                                    <p:set>
                                      <p:cBhvr>
                                        <p:cTn dur="1" fill="hold">
                                          <p:stCondLst>
                                            <p:cond delay="0"/>
                                          </p:stCondLst>
                                        </p:cTn>
                                        <p:tgtEl>
                                          <p:spTgt spid="411"/>
                                        </p:tgtEl>
                                        <p:attrNameLst>
                                          <p:attrName>style.visibility</p:attrName>
                                        </p:attrNameLst>
                                      </p:cBhvr>
                                      <p:to>
                                        <p:strVal val="visible"/>
                                      </p:to>
                                    </p:set>
                                    <p:animEffect filter="fade" transition="in">
                                      <p:cBhvr>
                                        <p:cTn dur="500"/>
                                        <p:tgtEl>
                                          <p:spTgt spid="41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9" name="Shape 109"/>
        <p:cNvGrpSpPr/>
        <p:nvPr/>
      </p:nvGrpSpPr>
      <p:grpSpPr>
        <a:xfrm>
          <a:off x="0" y="0"/>
          <a:ext cx="0" cy="0"/>
          <a:chOff x="0" y="0"/>
          <a:chExt cx="0" cy="0"/>
        </a:xfrm>
      </p:grpSpPr>
      <p:sp>
        <p:nvSpPr>
          <p:cNvPr id="110" name="Shape 110"/>
          <p:cNvSpPr/>
          <p:nvPr/>
        </p:nvSpPr>
        <p:spPr>
          <a:xfrm>
            <a:off x="3485478" y="330478"/>
            <a:ext cx="4978584" cy="1184031"/>
          </a:xfrm>
          <a:prstGeom prst="rect">
            <a:avLst/>
          </a:prstGeom>
          <a:solidFill>
            <a:srgbClr val="FFFF00"/>
          </a:solidFill>
          <a:ln>
            <a:noFill/>
          </a:ln>
          <a:effectLst>
            <a:outerShdw blurRad="107950" algn="ctr" dir="5400000" dist="12700">
              <a:srgbClr val="000000"/>
            </a:outerShdw>
          </a:effectLst>
        </p:spPr>
        <p:txBody>
          <a:bodyPr anchorCtr="0" anchor="ctr" bIns="45700" lIns="91425" rIns="91425" tIns="45700">
            <a:noAutofit/>
          </a:bodyPr>
          <a:lstStyle/>
          <a:p>
            <a:pPr indent="0" lvl="0" marL="0" marR="0" rtl="0" algn="ctr">
              <a:spcBef>
                <a:spcPts val="0"/>
              </a:spcBef>
              <a:buNone/>
            </a:pPr>
            <a:r>
              <a:t/>
            </a:r>
            <a:endParaRPr sz="1800">
              <a:solidFill>
                <a:srgbClr val="FFFFFF"/>
              </a:solidFill>
              <a:latin typeface="Calibri"/>
              <a:ea typeface="Calibri"/>
              <a:cs typeface="Calibri"/>
              <a:sym typeface="Calibri"/>
            </a:endParaRPr>
          </a:p>
        </p:txBody>
      </p:sp>
      <p:sp>
        <p:nvSpPr>
          <p:cNvPr id="111" name="Shape 111"/>
          <p:cNvSpPr/>
          <p:nvPr/>
        </p:nvSpPr>
        <p:spPr>
          <a:xfrm>
            <a:off x="8792307" y="330478"/>
            <a:ext cx="1090245" cy="1184031"/>
          </a:xfrm>
          <a:prstGeom prst="rect">
            <a:avLst/>
          </a:prstGeom>
          <a:blipFill rotWithShape="1">
            <a:blip r:embed="rId3">
              <a:alphaModFix/>
            </a:blip>
            <a:stretch>
              <a:fillRect b="0" l="0" r="0" t="0"/>
            </a:stretch>
          </a:blipFill>
          <a:ln>
            <a:noFill/>
          </a:ln>
        </p:spPr>
        <p:txBody>
          <a:bodyPr anchorCtr="0" anchor="ctr" bIns="45700" lIns="91425" rIns="91425" tIns="45700">
            <a:noAutofit/>
          </a:bodyPr>
          <a:lstStyle/>
          <a:p>
            <a:pPr indent="0" lvl="0" marL="0" marR="0" rtl="0" algn="ctr">
              <a:spcBef>
                <a:spcPts val="0"/>
              </a:spcBef>
              <a:buNone/>
            </a:pPr>
            <a:r>
              <a:t/>
            </a:r>
            <a:endParaRPr sz="1800">
              <a:solidFill>
                <a:srgbClr val="FFFFFF"/>
              </a:solidFill>
              <a:latin typeface="Calibri"/>
              <a:ea typeface="Calibri"/>
              <a:cs typeface="Calibri"/>
              <a:sym typeface="Calibri"/>
            </a:endParaRPr>
          </a:p>
        </p:txBody>
      </p:sp>
      <p:sp>
        <p:nvSpPr>
          <p:cNvPr id="112" name="Shape 112"/>
          <p:cNvSpPr/>
          <p:nvPr/>
        </p:nvSpPr>
        <p:spPr>
          <a:xfrm>
            <a:off x="8890032" y="470347"/>
            <a:ext cx="973342" cy="830996"/>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800">
                <a:solidFill>
                  <a:srgbClr val="0C0C0C"/>
                </a:solidFill>
                <a:latin typeface="Calibri"/>
                <a:ea typeface="Calibri"/>
                <a:cs typeface="Calibri"/>
                <a:sym typeface="Calibri"/>
              </a:rPr>
              <a:t>ثانيا</a:t>
            </a:r>
          </a:p>
        </p:txBody>
      </p:sp>
      <p:sp>
        <p:nvSpPr>
          <p:cNvPr id="113" name="Shape 113"/>
          <p:cNvSpPr/>
          <p:nvPr/>
        </p:nvSpPr>
        <p:spPr>
          <a:xfrm>
            <a:off x="3887671" y="501124"/>
            <a:ext cx="3990195" cy="769441"/>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400">
                <a:solidFill>
                  <a:schemeClr val="dk1"/>
                </a:solidFill>
                <a:latin typeface="Calibri"/>
                <a:ea typeface="Calibri"/>
                <a:cs typeface="Calibri"/>
                <a:sym typeface="Calibri"/>
              </a:rPr>
              <a:t>نظرية التعلم الشرطي</a:t>
            </a:r>
          </a:p>
        </p:txBody>
      </p:sp>
      <p:sp>
        <p:nvSpPr>
          <p:cNvPr id="114" name="Shape 114"/>
          <p:cNvSpPr/>
          <p:nvPr/>
        </p:nvSpPr>
        <p:spPr>
          <a:xfrm>
            <a:off x="1240429" y="1946031"/>
            <a:ext cx="9284676" cy="4489938"/>
          </a:xfrm>
          <a:prstGeom prst="rect">
            <a:avLst/>
          </a:prstGeom>
          <a:blipFill rotWithShape="1">
            <a:blip r:embed="rId4">
              <a:alphaModFix/>
            </a:blip>
            <a:stretch>
              <a:fillRect b="0" l="0" r="0" t="0"/>
            </a:stretch>
          </a:blipFill>
          <a:ln>
            <a:noFill/>
          </a:ln>
        </p:spPr>
        <p:txBody>
          <a:bodyPr anchorCtr="0" anchor="ctr" bIns="45700" lIns="91425" rIns="91425" tIns="45700">
            <a:noAutofit/>
          </a:bodyPr>
          <a:lstStyle/>
          <a:p>
            <a:pPr indent="0" lvl="0" marL="0" marR="0" rtl="0" algn="ctr">
              <a:spcBef>
                <a:spcPts val="0"/>
              </a:spcBef>
              <a:buNone/>
            </a:pPr>
            <a:r>
              <a:t/>
            </a:r>
            <a:endParaRPr sz="1800">
              <a:solidFill>
                <a:srgbClr val="FFFFFF"/>
              </a:solidFill>
              <a:latin typeface="Calibri"/>
              <a:ea typeface="Calibri"/>
              <a:cs typeface="Calibri"/>
              <a:sym typeface="Calibri"/>
            </a:endParaRPr>
          </a:p>
        </p:txBody>
      </p:sp>
      <p:sp>
        <p:nvSpPr>
          <p:cNvPr id="115" name="Shape 115"/>
          <p:cNvSpPr/>
          <p:nvPr/>
        </p:nvSpPr>
        <p:spPr>
          <a:xfrm>
            <a:off x="1913398" y="2913726"/>
            <a:ext cx="7938739" cy="2554544"/>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rgbClr val="006600"/>
                </a:solidFill>
                <a:latin typeface="Calibri"/>
                <a:ea typeface="Calibri"/>
                <a:cs typeface="Calibri"/>
                <a:sym typeface="Calibri"/>
              </a:rPr>
              <a:t>إلا أن بافلوف اكتشف أنه بعد عدة مرات من دخوله على الكلب بالطعام بدأ الكلب بإفراز اللعاب بمجرد أن يسمع خطوات بافلوف في الغرفة وقبل أن يقدم له الطعام.</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15"/>
                                        </p:tgtEl>
                                        <p:attrNameLst>
                                          <p:attrName>style.visibility</p:attrName>
                                        </p:attrNameLst>
                                      </p:cBhvr>
                                      <p:to>
                                        <p:strVal val="visible"/>
                                      </p:to>
                                    </p:set>
                                    <p:animEffect filter="fade" transition="in">
                                      <p:cBhvr>
                                        <p:cTn dur="1000"/>
                                        <p:tgtEl>
                                          <p:spTgt spid="11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9" name="Shape 119"/>
        <p:cNvGrpSpPr/>
        <p:nvPr/>
      </p:nvGrpSpPr>
      <p:grpSpPr>
        <a:xfrm>
          <a:off x="0" y="0"/>
          <a:ext cx="0" cy="0"/>
          <a:chOff x="0" y="0"/>
          <a:chExt cx="0" cy="0"/>
        </a:xfrm>
      </p:grpSpPr>
      <p:pic>
        <p:nvPicPr>
          <p:cNvPr id="120" name="Shape 120"/>
          <p:cNvPicPr preferRelativeResize="0"/>
          <p:nvPr/>
        </p:nvPicPr>
        <p:blipFill rotWithShape="1">
          <a:blip r:embed="rId3">
            <a:alphaModFix/>
          </a:blip>
          <a:srcRect b="0" l="0" r="0" t="0"/>
          <a:stretch/>
        </p:blipFill>
        <p:spPr>
          <a:xfrm>
            <a:off x="1795463" y="973015"/>
            <a:ext cx="8550242" cy="4782649"/>
          </a:xfrm>
          <a:prstGeom prst="rect">
            <a:avLst/>
          </a:prstGeom>
          <a:noFill/>
          <a:ln cap="sq" cmpd="sng" w="127000">
            <a:solidFill>
              <a:srgbClr val="000000"/>
            </a:solidFill>
            <a:prstDash val="solid"/>
            <a:miter/>
            <a:headEnd len="med" w="med" type="none"/>
            <a:tailEnd len="med" w="med" type="none"/>
          </a:ln>
          <a:effectLst>
            <a:outerShdw blurRad="57150" rotWithShape="0" algn="tl" dir="2700000" dist="50800">
              <a:srgbClr val="000000">
                <a:alpha val="40000"/>
              </a:srgbClr>
            </a:outerShdw>
          </a:effectLst>
        </p:spPr>
      </p:pic>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20"/>
                                        </p:tgtEl>
                                        <p:attrNameLst>
                                          <p:attrName>style.visibility</p:attrName>
                                        </p:attrNameLst>
                                      </p:cBhvr>
                                      <p:to>
                                        <p:strVal val="visible"/>
                                      </p:to>
                                    </p:set>
                                    <p:animEffect filter="fade" transition="in">
                                      <p:cBhvr>
                                        <p:cTn dur="500"/>
                                        <p:tgtEl>
                                          <p:spTgt spid="12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4" name="Shape 124"/>
        <p:cNvGrpSpPr/>
        <p:nvPr/>
      </p:nvGrpSpPr>
      <p:grpSpPr>
        <a:xfrm>
          <a:off x="0" y="0"/>
          <a:ext cx="0" cy="0"/>
          <a:chOff x="0" y="0"/>
          <a:chExt cx="0" cy="0"/>
        </a:xfrm>
      </p:grpSpPr>
      <p:sp>
        <p:nvSpPr>
          <p:cNvPr id="125" name="Shape 125"/>
          <p:cNvSpPr/>
          <p:nvPr/>
        </p:nvSpPr>
        <p:spPr>
          <a:xfrm>
            <a:off x="3485478" y="330478"/>
            <a:ext cx="4978584" cy="1184031"/>
          </a:xfrm>
          <a:prstGeom prst="rect">
            <a:avLst/>
          </a:prstGeom>
          <a:solidFill>
            <a:srgbClr val="FFFF00"/>
          </a:solidFill>
          <a:ln>
            <a:noFill/>
          </a:ln>
          <a:effectLst>
            <a:outerShdw blurRad="107950" algn="ctr" dir="5400000" dist="12700">
              <a:srgbClr val="000000"/>
            </a:outerShdw>
          </a:effectLst>
        </p:spPr>
        <p:txBody>
          <a:bodyPr anchorCtr="0" anchor="ctr" bIns="45700" lIns="91425" rIns="91425" tIns="45700">
            <a:noAutofit/>
          </a:bodyPr>
          <a:lstStyle/>
          <a:p>
            <a:pPr indent="0" lvl="0" marL="0" marR="0" rtl="0" algn="ctr">
              <a:spcBef>
                <a:spcPts val="0"/>
              </a:spcBef>
              <a:buNone/>
            </a:pPr>
            <a:r>
              <a:t/>
            </a:r>
            <a:endParaRPr sz="1800">
              <a:solidFill>
                <a:srgbClr val="FFFFFF"/>
              </a:solidFill>
              <a:latin typeface="Calibri"/>
              <a:ea typeface="Calibri"/>
              <a:cs typeface="Calibri"/>
              <a:sym typeface="Calibri"/>
            </a:endParaRPr>
          </a:p>
        </p:txBody>
      </p:sp>
      <p:sp>
        <p:nvSpPr>
          <p:cNvPr id="126" name="Shape 126"/>
          <p:cNvSpPr/>
          <p:nvPr/>
        </p:nvSpPr>
        <p:spPr>
          <a:xfrm>
            <a:off x="8792307" y="330478"/>
            <a:ext cx="1090245" cy="1184031"/>
          </a:xfrm>
          <a:prstGeom prst="rect">
            <a:avLst/>
          </a:prstGeom>
          <a:blipFill rotWithShape="1">
            <a:blip r:embed="rId3">
              <a:alphaModFix/>
            </a:blip>
            <a:stretch>
              <a:fillRect b="0" l="0" r="0" t="0"/>
            </a:stretch>
          </a:blipFill>
          <a:ln>
            <a:noFill/>
          </a:ln>
        </p:spPr>
        <p:txBody>
          <a:bodyPr anchorCtr="0" anchor="ctr" bIns="45700" lIns="91425" rIns="91425" tIns="45700">
            <a:noAutofit/>
          </a:bodyPr>
          <a:lstStyle/>
          <a:p>
            <a:pPr indent="0" lvl="0" marL="0" marR="0" rtl="0" algn="ctr">
              <a:spcBef>
                <a:spcPts val="0"/>
              </a:spcBef>
              <a:buNone/>
            </a:pPr>
            <a:r>
              <a:t/>
            </a:r>
            <a:endParaRPr sz="1800">
              <a:solidFill>
                <a:srgbClr val="FFFFFF"/>
              </a:solidFill>
              <a:latin typeface="Calibri"/>
              <a:ea typeface="Calibri"/>
              <a:cs typeface="Calibri"/>
              <a:sym typeface="Calibri"/>
            </a:endParaRPr>
          </a:p>
        </p:txBody>
      </p:sp>
      <p:sp>
        <p:nvSpPr>
          <p:cNvPr id="127" name="Shape 127"/>
          <p:cNvSpPr/>
          <p:nvPr/>
        </p:nvSpPr>
        <p:spPr>
          <a:xfrm>
            <a:off x="8890032" y="470347"/>
            <a:ext cx="973342" cy="830996"/>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800">
                <a:solidFill>
                  <a:srgbClr val="0C0C0C"/>
                </a:solidFill>
                <a:latin typeface="Calibri"/>
                <a:ea typeface="Calibri"/>
                <a:cs typeface="Calibri"/>
                <a:sym typeface="Calibri"/>
              </a:rPr>
              <a:t>ثانيا</a:t>
            </a:r>
          </a:p>
        </p:txBody>
      </p:sp>
      <p:sp>
        <p:nvSpPr>
          <p:cNvPr id="128" name="Shape 128"/>
          <p:cNvSpPr/>
          <p:nvPr/>
        </p:nvSpPr>
        <p:spPr>
          <a:xfrm>
            <a:off x="3887671" y="501124"/>
            <a:ext cx="3990195" cy="769441"/>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400">
                <a:solidFill>
                  <a:schemeClr val="dk1"/>
                </a:solidFill>
                <a:latin typeface="Calibri"/>
                <a:ea typeface="Calibri"/>
                <a:cs typeface="Calibri"/>
                <a:sym typeface="Calibri"/>
              </a:rPr>
              <a:t>نظرية التعلم الشرطي</a:t>
            </a:r>
          </a:p>
        </p:txBody>
      </p:sp>
      <p:sp>
        <p:nvSpPr>
          <p:cNvPr id="129" name="Shape 129"/>
          <p:cNvSpPr/>
          <p:nvPr/>
        </p:nvSpPr>
        <p:spPr>
          <a:xfrm>
            <a:off x="1240429" y="1946031"/>
            <a:ext cx="9284676" cy="4489938"/>
          </a:xfrm>
          <a:prstGeom prst="rect">
            <a:avLst/>
          </a:prstGeom>
          <a:blipFill rotWithShape="1">
            <a:blip r:embed="rId4">
              <a:alphaModFix/>
            </a:blip>
            <a:stretch>
              <a:fillRect b="0" l="0" r="0" t="0"/>
            </a:stretch>
          </a:blipFill>
          <a:ln>
            <a:noFill/>
          </a:ln>
        </p:spPr>
        <p:txBody>
          <a:bodyPr anchorCtr="0" anchor="ctr" bIns="45700" lIns="91425" rIns="91425" tIns="45700">
            <a:noAutofit/>
          </a:bodyPr>
          <a:lstStyle/>
          <a:p>
            <a:pPr indent="0" lvl="0" marL="0" marR="0" rtl="0" algn="ctr">
              <a:spcBef>
                <a:spcPts val="0"/>
              </a:spcBef>
              <a:buNone/>
            </a:pPr>
            <a:r>
              <a:t/>
            </a:r>
            <a:endParaRPr sz="1800">
              <a:solidFill>
                <a:srgbClr val="FFFFFF"/>
              </a:solidFill>
              <a:latin typeface="Calibri"/>
              <a:ea typeface="Calibri"/>
              <a:cs typeface="Calibri"/>
              <a:sym typeface="Calibri"/>
            </a:endParaRPr>
          </a:p>
        </p:txBody>
      </p:sp>
      <p:sp>
        <p:nvSpPr>
          <p:cNvPr id="130" name="Shape 130"/>
          <p:cNvSpPr/>
          <p:nvPr/>
        </p:nvSpPr>
        <p:spPr>
          <a:xfrm>
            <a:off x="1469029" y="2298174"/>
            <a:ext cx="8827476" cy="378565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chemeClr val="dk1"/>
                </a:solidFill>
                <a:latin typeface="Calibri"/>
                <a:ea typeface="Calibri"/>
                <a:cs typeface="Calibri"/>
                <a:sym typeface="Calibri"/>
              </a:rPr>
              <a:t>فقام بافلوف بناء على ملاحظته تلك بتصميم تجربة لدراسة هذه الظاهرة، فقام بإجراء عملية جراحية للكلب وتوصيل أنبوبة بصدغه يتجمع بها اللعاب بطريقة يمكن قياسه بها كما في الشكل، وأحضر جرسا كأداة يستخدمها في التجربة في بداية الدراسة التي كان يقوم بها بافلوف لدراسة فسيولوجية الهضم </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30"/>
                                        </p:tgtEl>
                                        <p:attrNameLst>
                                          <p:attrName>style.visibility</p:attrName>
                                        </p:attrNameLst>
                                      </p:cBhvr>
                                      <p:to>
                                        <p:strVal val="visible"/>
                                      </p:to>
                                    </p:set>
                                    <p:animEffect filter="fade" transition="in">
                                      <p:cBhvr>
                                        <p:cTn dur="1000"/>
                                        <p:tgtEl>
                                          <p:spTgt spid="13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4" name="Shape 134"/>
        <p:cNvGrpSpPr/>
        <p:nvPr/>
      </p:nvGrpSpPr>
      <p:grpSpPr>
        <a:xfrm>
          <a:off x="0" y="0"/>
          <a:ext cx="0" cy="0"/>
          <a:chOff x="0" y="0"/>
          <a:chExt cx="0" cy="0"/>
        </a:xfrm>
      </p:grpSpPr>
      <p:sp>
        <p:nvSpPr>
          <p:cNvPr id="135" name="Shape 135"/>
          <p:cNvSpPr/>
          <p:nvPr/>
        </p:nvSpPr>
        <p:spPr>
          <a:xfrm>
            <a:off x="3485478" y="330478"/>
            <a:ext cx="4978584" cy="1184031"/>
          </a:xfrm>
          <a:prstGeom prst="rect">
            <a:avLst/>
          </a:prstGeom>
          <a:solidFill>
            <a:srgbClr val="FFFF00"/>
          </a:solidFill>
          <a:ln>
            <a:noFill/>
          </a:ln>
          <a:effectLst>
            <a:outerShdw blurRad="107950" algn="ctr" dir="5400000" dist="12700">
              <a:srgbClr val="000000"/>
            </a:outerShdw>
          </a:effectLst>
        </p:spPr>
        <p:txBody>
          <a:bodyPr anchorCtr="0" anchor="ctr" bIns="45700" lIns="91425" rIns="91425" tIns="45700">
            <a:noAutofit/>
          </a:bodyPr>
          <a:lstStyle/>
          <a:p>
            <a:pPr indent="0" lvl="0" marL="0" marR="0" rtl="0" algn="ctr">
              <a:spcBef>
                <a:spcPts val="0"/>
              </a:spcBef>
              <a:buNone/>
            </a:pPr>
            <a:r>
              <a:t/>
            </a:r>
            <a:endParaRPr sz="1800">
              <a:solidFill>
                <a:srgbClr val="FFFFFF"/>
              </a:solidFill>
              <a:latin typeface="Calibri"/>
              <a:ea typeface="Calibri"/>
              <a:cs typeface="Calibri"/>
              <a:sym typeface="Calibri"/>
            </a:endParaRPr>
          </a:p>
        </p:txBody>
      </p:sp>
      <p:sp>
        <p:nvSpPr>
          <p:cNvPr id="136" name="Shape 136"/>
          <p:cNvSpPr/>
          <p:nvPr/>
        </p:nvSpPr>
        <p:spPr>
          <a:xfrm>
            <a:off x="8792307" y="330478"/>
            <a:ext cx="1090245" cy="1184031"/>
          </a:xfrm>
          <a:prstGeom prst="rect">
            <a:avLst/>
          </a:prstGeom>
          <a:blipFill rotWithShape="1">
            <a:blip r:embed="rId3">
              <a:alphaModFix/>
            </a:blip>
            <a:stretch>
              <a:fillRect b="0" l="0" r="0" t="0"/>
            </a:stretch>
          </a:blipFill>
          <a:ln>
            <a:noFill/>
          </a:ln>
        </p:spPr>
        <p:txBody>
          <a:bodyPr anchorCtr="0" anchor="ctr" bIns="45700" lIns="91425" rIns="91425" tIns="45700">
            <a:noAutofit/>
          </a:bodyPr>
          <a:lstStyle/>
          <a:p>
            <a:pPr indent="0" lvl="0" marL="0" marR="0" rtl="0" algn="ctr">
              <a:spcBef>
                <a:spcPts val="0"/>
              </a:spcBef>
              <a:buNone/>
            </a:pPr>
            <a:r>
              <a:t/>
            </a:r>
            <a:endParaRPr sz="1800">
              <a:solidFill>
                <a:srgbClr val="FFFFFF"/>
              </a:solidFill>
              <a:latin typeface="Calibri"/>
              <a:ea typeface="Calibri"/>
              <a:cs typeface="Calibri"/>
              <a:sym typeface="Calibri"/>
            </a:endParaRPr>
          </a:p>
        </p:txBody>
      </p:sp>
      <p:sp>
        <p:nvSpPr>
          <p:cNvPr id="137" name="Shape 137"/>
          <p:cNvSpPr/>
          <p:nvPr/>
        </p:nvSpPr>
        <p:spPr>
          <a:xfrm>
            <a:off x="8890032" y="470347"/>
            <a:ext cx="973342" cy="830996"/>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800">
                <a:solidFill>
                  <a:srgbClr val="0C0C0C"/>
                </a:solidFill>
                <a:latin typeface="Calibri"/>
                <a:ea typeface="Calibri"/>
                <a:cs typeface="Calibri"/>
                <a:sym typeface="Calibri"/>
              </a:rPr>
              <a:t>ثانيا</a:t>
            </a:r>
          </a:p>
        </p:txBody>
      </p:sp>
      <p:sp>
        <p:nvSpPr>
          <p:cNvPr id="138" name="Shape 138"/>
          <p:cNvSpPr/>
          <p:nvPr/>
        </p:nvSpPr>
        <p:spPr>
          <a:xfrm>
            <a:off x="3887671" y="501124"/>
            <a:ext cx="3990195" cy="769441"/>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400">
                <a:solidFill>
                  <a:schemeClr val="dk1"/>
                </a:solidFill>
                <a:latin typeface="Calibri"/>
                <a:ea typeface="Calibri"/>
                <a:cs typeface="Calibri"/>
                <a:sym typeface="Calibri"/>
              </a:rPr>
              <a:t>نظرية التعلم الشرطي</a:t>
            </a:r>
          </a:p>
        </p:txBody>
      </p:sp>
      <p:sp>
        <p:nvSpPr>
          <p:cNvPr id="139" name="Shape 139"/>
          <p:cNvSpPr/>
          <p:nvPr/>
        </p:nvSpPr>
        <p:spPr>
          <a:xfrm>
            <a:off x="1240429" y="1946031"/>
            <a:ext cx="9284676" cy="4489938"/>
          </a:xfrm>
          <a:prstGeom prst="rect">
            <a:avLst/>
          </a:prstGeom>
          <a:blipFill rotWithShape="1">
            <a:blip r:embed="rId4">
              <a:alphaModFix/>
            </a:blip>
            <a:stretch>
              <a:fillRect b="0" l="0" r="0" t="0"/>
            </a:stretch>
          </a:blipFill>
          <a:ln>
            <a:noFill/>
          </a:ln>
        </p:spPr>
        <p:txBody>
          <a:bodyPr anchorCtr="0" anchor="ctr" bIns="45700" lIns="91425" rIns="91425" tIns="45700">
            <a:noAutofit/>
          </a:bodyPr>
          <a:lstStyle/>
          <a:p>
            <a:pPr indent="0" lvl="0" marL="0" marR="0" rtl="0" algn="ctr">
              <a:spcBef>
                <a:spcPts val="0"/>
              </a:spcBef>
              <a:buNone/>
            </a:pPr>
            <a:r>
              <a:t/>
            </a:r>
            <a:endParaRPr sz="1800">
              <a:solidFill>
                <a:srgbClr val="FFFFFF"/>
              </a:solidFill>
              <a:latin typeface="Calibri"/>
              <a:ea typeface="Calibri"/>
              <a:cs typeface="Calibri"/>
              <a:sym typeface="Calibri"/>
            </a:endParaRPr>
          </a:p>
        </p:txBody>
      </p:sp>
      <p:sp>
        <p:nvSpPr>
          <p:cNvPr id="140" name="Shape 140"/>
          <p:cNvSpPr/>
          <p:nvPr/>
        </p:nvSpPr>
        <p:spPr>
          <a:xfrm>
            <a:off x="1469029" y="2298174"/>
            <a:ext cx="8827476" cy="378565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chemeClr val="dk1"/>
                </a:solidFill>
                <a:latin typeface="Calibri"/>
                <a:ea typeface="Calibri"/>
                <a:cs typeface="Calibri"/>
                <a:sym typeface="Calibri"/>
              </a:rPr>
              <a:t>كان بافلوف يقدم الطعام إلى الكلب فيفرز الكلب اللعاب كرد فعل طبيعية عند رؤية الطعام، وهذا الارتباط كما أسلفنا فطري طبيعي بين تقديم الطعام وإفراز الغدد اللعابية للعاب بمجرد رؤية الطعام أو بداية الأكل استعدادا للأكل وتسهيلا لعملية الهضم، ونلاحظ ذلك في الإنسان أيضاً.</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40"/>
                                        </p:tgtEl>
                                        <p:attrNameLst>
                                          <p:attrName>style.visibility</p:attrName>
                                        </p:attrNameLst>
                                      </p:cBhvr>
                                      <p:to>
                                        <p:strVal val="visible"/>
                                      </p:to>
                                    </p:set>
                                    <p:animEffect filter="fade" transition="in">
                                      <p:cBhvr>
                                        <p:cTn dur="1000"/>
                                        <p:tgtEl>
                                          <p:spTgt spid="14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4" name="Shape 144"/>
        <p:cNvGrpSpPr/>
        <p:nvPr/>
      </p:nvGrpSpPr>
      <p:grpSpPr>
        <a:xfrm>
          <a:off x="0" y="0"/>
          <a:ext cx="0" cy="0"/>
          <a:chOff x="0" y="0"/>
          <a:chExt cx="0" cy="0"/>
        </a:xfrm>
      </p:grpSpPr>
      <p:sp>
        <p:nvSpPr>
          <p:cNvPr id="145" name="Shape 145"/>
          <p:cNvSpPr/>
          <p:nvPr/>
        </p:nvSpPr>
        <p:spPr>
          <a:xfrm>
            <a:off x="3485478" y="330478"/>
            <a:ext cx="4978584" cy="1184031"/>
          </a:xfrm>
          <a:prstGeom prst="rect">
            <a:avLst/>
          </a:prstGeom>
          <a:solidFill>
            <a:srgbClr val="FFFF00"/>
          </a:solidFill>
          <a:ln>
            <a:noFill/>
          </a:ln>
          <a:effectLst>
            <a:outerShdw blurRad="107950" algn="ctr" dir="5400000" dist="12700">
              <a:srgbClr val="000000"/>
            </a:outerShdw>
          </a:effectLst>
        </p:spPr>
        <p:txBody>
          <a:bodyPr anchorCtr="0" anchor="ctr" bIns="45700" lIns="91425" rIns="91425" tIns="45700">
            <a:noAutofit/>
          </a:bodyPr>
          <a:lstStyle/>
          <a:p>
            <a:pPr indent="0" lvl="0" marL="0" marR="0" rtl="0" algn="ctr">
              <a:spcBef>
                <a:spcPts val="0"/>
              </a:spcBef>
              <a:buNone/>
            </a:pPr>
            <a:r>
              <a:t/>
            </a:r>
            <a:endParaRPr sz="1800">
              <a:solidFill>
                <a:srgbClr val="FFFFFF"/>
              </a:solidFill>
              <a:latin typeface="Calibri"/>
              <a:ea typeface="Calibri"/>
              <a:cs typeface="Calibri"/>
              <a:sym typeface="Calibri"/>
            </a:endParaRPr>
          </a:p>
        </p:txBody>
      </p:sp>
      <p:sp>
        <p:nvSpPr>
          <p:cNvPr id="146" name="Shape 146"/>
          <p:cNvSpPr/>
          <p:nvPr/>
        </p:nvSpPr>
        <p:spPr>
          <a:xfrm>
            <a:off x="8792307" y="330478"/>
            <a:ext cx="1090245" cy="1184031"/>
          </a:xfrm>
          <a:prstGeom prst="rect">
            <a:avLst/>
          </a:prstGeom>
          <a:blipFill rotWithShape="1">
            <a:blip r:embed="rId3">
              <a:alphaModFix/>
            </a:blip>
            <a:stretch>
              <a:fillRect b="0" l="0" r="0" t="0"/>
            </a:stretch>
          </a:blipFill>
          <a:ln>
            <a:noFill/>
          </a:ln>
        </p:spPr>
        <p:txBody>
          <a:bodyPr anchorCtr="0" anchor="ctr" bIns="45700" lIns="91425" rIns="91425" tIns="45700">
            <a:noAutofit/>
          </a:bodyPr>
          <a:lstStyle/>
          <a:p>
            <a:pPr indent="0" lvl="0" marL="0" marR="0" rtl="0" algn="ctr">
              <a:spcBef>
                <a:spcPts val="0"/>
              </a:spcBef>
              <a:buNone/>
            </a:pPr>
            <a:r>
              <a:t/>
            </a:r>
            <a:endParaRPr sz="1800">
              <a:solidFill>
                <a:srgbClr val="FFFFFF"/>
              </a:solidFill>
              <a:latin typeface="Calibri"/>
              <a:ea typeface="Calibri"/>
              <a:cs typeface="Calibri"/>
              <a:sym typeface="Calibri"/>
            </a:endParaRPr>
          </a:p>
        </p:txBody>
      </p:sp>
      <p:sp>
        <p:nvSpPr>
          <p:cNvPr id="147" name="Shape 147"/>
          <p:cNvSpPr/>
          <p:nvPr/>
        </p:nvSpPr>
        <p:spPr>
          <a:xfrm>
            <a:off x="8890032" y="470347"/>
            <a:ext cx="973342" cy="830996"/>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800">
                <a:solidFill>
                  <a:srgbClr val="0C0C0C"/>
                </a:solidFill>
                <a:latin typeface="Calibri"/>
                <a:ea typeface="Calibri"/>
                <a:cs typeface="Calibri"/>
                <a:sym typeface="Calibri"/>
              </a:rPr>
              <a:t>ثانيا</a:t>
            </a:r>
          </a:p>
        </p:txBody>
      </p:sp>
      <p:sp>
        <p:nvSpPr>
          <p:cNvPr id="148" name="Shape 148"/>
          <p:cNvSpPr/>
          <p:nvPr/>
        </p:nvSpPr>
        <p:spPr>
          <a:xfrm>
            <a:off x="3887671" y="501124"/>
            <a:ext cx="3990195" cy="769441"/>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400">
                <a:solidFill>
                  <a:schemeClr val="dk1"/>
                </a:solidFill>
                <a:latin typeface="Calibri"/>
                <a:ea typeface="Calibri"/>
                <a:cs typeface="Calibri"/>
                <a:sym typeface="Calibri"/>
              </a:rPr>
              <a:t>نظرية التعلم الشرطي</a:t>
            </a:r>
          </a:p>
        </p:txBody>
      </p:sp>
      <p:sp>
        <p:nvSpPr>
          <p:cNvPr id="149" name="Shape 149"/>
          <p:cNvSpPr/>
          <p:nvPr/>
        </p:nvSpPr>
        <p:spPr>
          <a:xfrm>
            <a:off x="1240429" y="1946031"/>
            <a:ext cx="9284676" cy="4489938"/>
          </a:xfrm>
          <a:prstGeom prst="rect">
            <a:avLst/>
          </a:prstGeom>
          <a:blipFill rotWithShape="1">
            <a:blip r:embed="rId4">
              <a:alphaModFix/>
            </a:blip>
            <a:stretch>
              <a:fillRect b="0" l="0" r="0" t="0"/>
            </a:stretch>
          </a:blipFill>
          <a:ln>
            <a:noFill/>
          </a:ln>
        </p:spPr>
        <p:txBody>
          <a:bodyPr anchorCtr="0" anchor="ctr" bIns="45700" lIns="91425" rIns="91425" tIns="45700">
            <a:noAutofit/>
          </a:bodyPr>
          <a:lstStyle/>
          <a:p>
            <a:pPr indent="0" lvl="0" marL="0" marR="0" rtl="0" algn="ctr">
              <a:spcBef>
                <a:spcPts val="0"/>
              </a:spcBef>
              <a:buNone/>
            </a:pPr>
            <a:r>
              <a:t/>
            </a:r>
            <a:endParaRPr sz="1800">
              <a:solidFill>
                <a:srgbClr val="FFFFFF"/>
              </a:solidFill>
              <a:latin typeface="Calibri"/>
              <a:ea typeface="Calibri"/>
              <a:cs typeface="Calibri"/>
              <a:sym typeface="Calibri"/>
            </a:endParaRPr>
          </a:p>
        </p:txBody>
      </p:sp>
      <p:sp>
        <p:nvSpPr>
          <p:cNvPr id="150" name="Shape 150"/>
          <p:cNvSpPr/>
          <p:nvPr/>
        </p:nvSpPr>
        <p:spPr>
          <a:xfrm>
            <a:off x="1469029" y="2298174"/>
            <a:ext cx="8827476" cy="132343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chemeClr val="dk1"/>
                </a:solidFill>
                <a:latin typeface="Calibri"/>
                <a:ea typeface="Calibri"/>
                <a:cs typeface="Calibri"/>
                <a:sym typeface="Calibri"/>
              </a:rPr>
              <a:t> بدأ بافلوف باستخدام الجرس فكان يقرع جرسا يسمعه الكلب ثم يقدم الطعام له. </a:t>
            </a:r>
          </a:p>
        </p:txBody>
      </p:sp>
      <p:sp>
        <p:nvSpPr>
          <p:cNvPr id="151" name="Shape 151"/>
          <p:cNvSpPr/>
          <p:nvPr/>
        </p:nvSpPr>
        <p:spPr>
          <a:xfrm>
            <a:off x="1731596" y="3856525"/>
            <a:ext cx="8302343" cy="1938991"/>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lang="ar-EG" sz="4000">
                <a:solidFill>
                  <a:schemeClr val="dk1"/>
                </a:solidFill>
                <a:latin typeface="Calibri"/>
                <a:ea typeface="Calibri"/>
                <a:cs typeface="Calibri"/>
                <a:sym typeface="Calibri"/>
              </a:rPr>
              <a:t> وبعد عدة مرات من تزامن قرع بافلوف للجرس مقترنا بتقديم الطعام بدأ الكلب يفرز اللعاب بمجرد أن يسمع الجرس وقبل تقديم الطعام، </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50"/>
                                        </p:tgtEl>
                                        <p:attrNameLst>
                                          <p:attrName>style.visibility</p:attrName>
                                        </p:attrNameLst>
                                      </p:cBhvr>
                                      <p:to>
                                        <p:strVal val="visible"/>
                                      </p:to>
                                    </p:set>
                                    <p:animEffect filter="fade" transition="in">
                                      <p:cBhvr>
                                        <p:cTn dur="1000"/>
                                        <p:tgtEl>
                                          <p:spTgt spid="15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1"/>
                                        </p:tgtEl>
                                        <p:attrNameLst>
                                          <p:attrName>style.visibility</p:attrName>
                                        </p:attrNameLst>
                                      </p:cBhvr>
                                      <p:to>
                                        <p:strVal val="visible"/>
                                      </p:to>
                                    </p:set>
                                    <p:animEffect filter="fade" transition="in">
                                      <p:cBhvr>
                                        <p:cTn dur="1000"/>
                                        <p:tgtEl>
                                          <p:spTgt spid="15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5" name="Shape 155"/>
        <p:cNvGrpSpPr/>
        <p:nvPr/>
      </p:nvGrpSpPr>
      <p:grpSpPr>
        <a:xfrm>
          <a:off x="0" y="0"/>
          <a:ext cx="0" cy="0"/>
          <a:chOff x="0" y="0"/>
          <a:chExt cx="0" cy="0"/>
        </a:xfrm>
      </p:grpSpPr>
      <p:sp>
        <p:nvSpPr>
          <p:cNvPr id="156" name="Shape 156"/>
          <p:cNvSpPr/>
          <p:nvPr/>
        </p:nvSpPr>
        <p:spPr>
          <a:xfrm>
            <a:off x="3485478" y="330478"/>
            <a:ext cx="4978584" cy="1184031"/>
          </a:xfrm>
          <a:prstGeom prst="rect">
            <a:avLst/>
          </a:prstGeom>
          <a:solidFill>
            <a:srgbClr val="FFFF00"/>
          </a:solidFill>
          <a:ln>
            <a:noFill/>
          </a:ln>
          <a:effectLst>
            <a:outerShdw blurRad="107950" algn="ctr" dir="5400000" dist="12700">
              <a:srgbClr val="000000"/>
            </a:outerShdw>
          </a:effectLst>
        </p:spPr>
        <p:txBody>
          <a:bodyPr anchorCtr="0" anchor="ctr" bIns="45700" lIns="91425" rIns="91425" tIns="45700">
            <a:noAutofit/>
          </a:bodyPr>
          <a:lstStyle/>
          <a:p>
            <a:pPr indent="0" lvl="0" marL="0" marR="0" rtl="0" algn="ctr">
              <a:spcBef>
                <a:spcPts val="0"/>
              </a:spcBef>
              <a:buNone/>
            </a:pPr>
            <a:r>
              <a:t/>
            </a:r>
            <a:endParaRPr sz="1800">
              <a:solidFill>
                <a:srgbClr val="FFFFFF"/>
              </a:solidFill>
              <a:latin typeface="Calibri"/>
              <a:ea typeface="Calibri"/>
              <a:cs typeface="Calibri"/>
              <a:sym typeface="Calibri"/>
            </a:endParaRPr>
          </a:p>
        </p:txBody>
      </p:sp>
      <p:sp>
        <p:nvSpPr>
          <p:cNvPr id="157" name="Shape 157"/>
          <p:cNvSpPr/>
          <p:nvPr/>
        </p:nvSpPr>
        <p:spPr>
          <a:xfrm>
            <a:off x="8792307" y="330478"/>
            <a:ext cx="1090245" cy="1184031"/>
          </a:xfrm>
          <a:prstGeom prst="rect">
            <a:avLst/>
          </a:prstGeom>
          <a:blipFill rotWithShape="1">
            <a:blip r:embed="rId3">
              <a:alphaModFix/>
            </a:blip>
            <a:stretch>
              <a:fillRect b="0" l="0" r="0" t="0"/>
            </a:stretch>
          </a:blipFill>
          <a:ln>
            <a:noFill/>
          </a:ln>
        </p:spPr>
        <p:txBody>
          <a:bodyPr anchorCtr="0" anchor="ctr" bIns="45700" lIns="91425" rIns="91425" tIns="45700">
            <a:noAutofit/>
          </a:bodyPr>
          <a:lstStyle/>
          <a:p>
            <a:pPr indent="0" lvl="0" marL="0" marR="0" rtl="0" algn="ctr">
              <a:spcBef>
                <a:spcPts val="0"/>
              </a:spcBef>
              <a:buNone/>
            </a:pPr>
            <a:r>
              <a:t/>
            </a:r>
            <a:endParaRPr sz="1800">
              <a:solidFill>
                <a:srgbClr val="FFFFFF"/>
              </a:solidFill>
              <a:latin typeface="Calibri"/>
              <a:ea typeface="Calibri"/>
              <a:cs typeface="Calibri"/>
              <a:sym typeface="Calibri"/>
            </a:endParaRPr>
          </a:p>
        </p:txBody>
      </p:sp>
      <p:sp>
        <p:nvSpPr>
          <p:cNvPr id="158" name="Shape 158"/>
          <p:cNvSpPr/>
          <p:nvPr/>
        </p:nvSpPr>
        <p:spPr>
          <a:xfrm>
            <a:off x="8890032" y="470347"/>
            <a:ext cx="973342" cy="830996"/>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800">
                <a:solidFill>
                  <a:srgbClr val="0C0C0C"/>
                </a:solidFill>
                <a:latin typeface="Calibri"/>
                <a:ea typeface="Calibri"/>
                <a:cs typeface="Calibri"/>
                <a:sym typeface="Calibri"/>
              </a:rPr>
              <a:t>ثانيا</a:t>
            </a:r>
          </a:p>
        </p:txBody>
      </p:sp>
      <p:sp>
        <p:nvSpPr>
          <p:cNvPr id="159" name="Shape 159"/>
          <p:cNvSpPr/>
          <p:nvPr/>
        </p:nvSpPr>
        <p:spPr>
          <a:xfrm>
            <a:off x="3887671" y="501124"/>
            <a:ext cx="3990195" cy="769441"/>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ar-EG" sz="4400">
                <a:solidFill>
                  <a:schemeClr val="dk1"/>
                </a:solidFill>
                <a:latin typeface="Calibri"/>
                <a:ea typeface="Calibri"/>
                <a:cs typeface="Calibri"/>
                <a:sym typeface="Calibri"/>
              </a:rPr>
              <a:t>نظرية التعلم الشرطي</a:t>
            </a:r>
          </a:p>
        </p:txBody>
      </p:sp>
      <p:sp>
        <p:nvSpPr>
          <p:cNvPr id="160" name="Shape 160"/>
          <p:cNvSpPr/>
          <p:nvPr/>
        </p:nvSpPr>
        <p:spPr>
          <a:xfrm>
            <a:off x="1240429" y="1946031"/>
            <a:ext cx="9284676" cy="4489938"/>
          </a:xfrm>
          <a:prstGeom prst="rect">
            <a:avLst/>
          </a:prstGeom>
          <a:blipFill rotWithShape="1">
            <a:blip r:embed="rId4">
              <a:alphaModFix/>
            </a:blip>
            <a:stretch>
              <a:fillRect b="0" l="0" r="0" t="0"/>
            </a:stretch>
          </a:blipFill>
          <a:ln>
            <a:noFill/>
          </a:ln>
        </p:spPr>
        <p:txBody>
          <a:bodyPr anchorCtr="0" anchor="ctr" bIns="45700" lIns="91425" rIns="91425" tIns="45700">
            <a:noAutofit/>
          </a:bodyPr>
          <a:lstStyle/>
          <a:p>
            <a:pPr indent="0" lvl="0" marL="0" marR="0" rtl="0" algn="ctr">
              <a:spcBef>
                <a:spcPts val="0"/>
              </a:spcBef>
              <a:buNone/>
            </a:pPr>
            <a:r>
              <a:t/>
            </a:r>
            <a:endParaRPr sz="1800">
              <a:solidFill>
                <a:srgbClr val="FFFFFF"/>
              </a:solidFill>
              <a:latin typeface="Calibri"/>
              <a:ea typeface="Calibri"/>
              <a:cs typeface="Calibri"/>
              <a:sym typeface="Calibri"/>
            </a:endParaRPr>
          </a:p>
        </p:txBody>
      </p:sp>
      <p:sp>
        <p:nvSpPr>
          <p:cNvPr id="161" name="Shape 161"/>
          <p:cNvSpPr/>
          <p:nvPr/>
        </p:nvSpPr>
        <p:spPr>
          <a:xfrm>
            <a:off x="1957359" y="3071897"/>
            <a:ext cx="7850815" cy="193899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chemeClr val="dk1"/>
                </a:solidFill>
                <a:latin typeface="Calibri"/>
                <a:ea typeface="Calibri"/>
                <a:cs typeface="Calibri"/>
                <a:sym typeface="Calibri"/>
              </a:rPr>
              <a:t> أي أن الحيوان أصبح يفرز اللعاب لمجرد سماع صوت الجرس فقط (الذي هو في الأصل لا يؤدي إلى إفراز اللعاب) وبدون تقديم الطعام. </a:t>
            </a: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61"/>
                                        </p:tgtEl>
                                        <p:attrNameLst>
                                          <p:attrName>style.visibility</p:attrName>
                                        </p:attrNameLst>
                                      </p:cBhvr>
                                      <p:to>
                                        <p:strVal val="visible"/>
                                      </p:to>
                                    </p:set>
                                    <p:animEffect filter="fade" transition="in">
                                      <p:cBhvr>
                                        <p:cTn dur="1000"/>
                                        <p:tgtEl>
                                          <p:spTgt spid="16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