
<file path=[Content_Types].xml><?xml version="1.0" encoding="utf-8"?>
<Types xmlns="http://schemas.openxmlformats.org/package/2006/content-types">
  <Default ContentType="application/xml" Extension="xml"/>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15.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8.xml"/>
  <Override ContentType="application/vnd.openxmlformats-officedocument.presentationml.notesSlide+xml" PartName="/ppt/notesSlides/notesSlide14.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2.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12.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8.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autoCompressPictures="0" strictFirstAndLastChars="0" saveSubsetFonts="1">
  <p:sldMasterIdLst>
    <p:sldMasterId id="2147483659" r:id="rId3"/>
    <p:sldMasterId id="2147483660"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 id="270" r:id="rId20"/>
  </p:sldIdLst>
  <p:sldSz cy="6858000" cx="9144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file>

<file path=ppt/_rels/presentation.xml.rels><?xml version="1.0" encoding="UTF-8" standalone="yes"?><Relationships xmlns="http://schemas.openxmlformats.org/package/2006/relationships"><Relationship Id="rId20" Type="http://schemas.openxmlformats.org/officeDocument/2006/relationships/slide" Target="slides/slide15.xml"/><Relationship Id="rId11" Type="http://schemas.openxmlformats.org/officeDocument/2006/relationships/slide" Target="slides/slide6.xml"/><Relationship Id="rId10" Type="http://schemas.openxmlformats.org/officeDocument/2006/relationships/slide" Target="slides/slide5.xml"/><Relationship Id="rId13" Type="http://schemas.openxmlformats.org/officeDocument/2006/relationships/slide" Target="slides/slide8.xml"/><Relationship Id="rId12" Type="http://schemas.openxmlformats.org/officeDocument/2006/relationships/slide" Target="slides/slide7.xml"/><Relationship Id="rId1" Type="http://schemas.openxmlformats.org/officeDocument/2006/relationships/theme" Target="theme/theme2.xml"/><Relationship Id="rId2" Type="http://schemas.openxmlformats.org/officeDocument/2006/relationships/presProps" Target="presProps.xml"/><Relationship Id="rId3" Type="http://schemas.openxmlformats.org/officeDocument/2006/relationships/slideMaster" Target="slideMasters/slideMaster1.xml"/><Relationship Id="rId4" Type="http://schemas.openxmlformats.org/officeDocument/2006/relationships/slideMaster" Target="slideMasters/slideMaster2.xml"/><Relationship Id="rId9" Type="http://schemas.openxmlformats.org/officeDocument/2006/relationships/slide" Target="slides/slide4.xml"/><Relationship Id="rId15" Type="http://schemas.openxmlformats.org/officeDocument/2006/relationships/slide" Target="slides/slide10.xml"/><Relationship Id="rId14" Type="http://schemas.openxmlformats.org/officeDocument/2006/relationships/slide" Target="slides/slide9.xml"/><Relationship Id="rId17" Type="http://schemas.openxmlformats.org/officeDocument/2006/relationships/slide" Target="slides/slide12.xml"/><Relationship Id="rId16" Type="http://schemas.openxmlformats.org/officeDocument/2006/relationships/slide" Target="slides/slide11.xml"/><Relationship Id="rId5" Type="http://schemas.openxmlformats.org/officeDocument/2006/relationships/notesMaster" Target="notesMasters/notesMaster1.xml"/><Relationship Id="rId19" Type="http://schemas.openxmlformats.org/officeDocument/2006/relationships/slide" Target="slides/slide14.xml"/><Relationship Id="rId6" Type="http://schemas.openxmlformats.org/officeDocument/2006/relationships/slide" Target="slides/slide1.xml"/><Relationship Id="rId18" Type="http://schemas.openxmlformats.org/officeDocument/2006/relationships/slide" Target="slides/slide13.xml"/><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rgbClr val="000000"/>
        </a:solidFill>
      </p:bgPr>
    </p:bg>
    <p:spTree>
      <p:nvGrpSpPr>
        <p:cNvPr id="2" name="Shape 2"/>
        <p:cNvGrpSpPr/>
        <p:nvPr/>
      </p:nvGrpSpPr>
      <p:grpSpPr>
        <a:xfrm>
          <a:off x="0" y="0"/>
          <a:ext cx="0" cy="0"/>
          <a:chOff x="0" y="0"/>
          <a:chExt cx="0" cy="0"/>
        </a:xfrm>
      </p:grpSpPr>
      <p:sp>
        <p:nvSpPr>
          <p:cNvPr id="3" name="Shape 3"/>
          <p:cNvSpPr txBox="1"/>
          <p:nvPr>
            <p:ph idx="2" type="hdr"/>
          </p:nvPr>
        </p:nvSpPr>
        <p:spPr>
          <a:xfrm>
            <a:off x="0" y="0"/>
            <a:ext cx="2971799" cy="457200"/>
          </a:xfrm>
          <a:prstGeom prst="rect">
            <a:avLst/>
          </a:prstGeom>
          <a:noFill/>
          <a:ln>
            <a:noFill/>
          </a:ln>
        </p:spPr>
        <p:txBody>
          <a:bodyPr anchorCtr="0" anchor="ctr" bIns="91425" lIns="91425" rIns="91425" tIns="91425"/>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p:txBody>
      </p:sp>
      <p:sp>
        <p:nvSpPr>
          <p:cNvPr id="4" name="Shape 4"/>
          <p:cNvSpPr txBox="1"/>
          <p:nvPr>
            <p:ph idx="10" type="dt"/>
          </p:nvPr>
        </p:nvSpPr>
        <p:spPr>
          <a:xfrm>
            <a:off x="3884612" y="0"/>
            <a:ext cx="2971799" cy="457200"/>
          </a:xfrm>
          <a:prstGeom prst="rect">
            <a:avLst/>
          </a:prstGeom>
          <a:noFill/>
          <a:ln>
            <a:noFill/>
          </a:ln>
        </p:spPr>
        <p:txBody>
          <a:bodyPr anchorCtr="0" anchor="ctr" bIns="91425" lIns="91425" rIns="91425" tIns="91425"/>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p:txBody>
      </p:sp>
      <p:sp>
        <p:nvSpPr>
          <p:cNvPr id="5" name="Shape 5"/>
          <p:cNvSpPr/>
          <p:nvPr>
            <p:ph idx="3"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cap="rnd" cmpd="sng" w="9525">
            <a:solidFill>
              <a:srgbClr val="000000"/>
            </a:solidFill>
            <a:prstDash val="solid"/>
            <a:miter/>
            <a:headEnd len="med" w="med" type="none"/>
            <a:tailEnd len="med" w="med" type="none"/>
          </a:ln>
        </p:spPr>
      </p:sp>
      <p:sp>
        <p:nvSpPr>
          <p:cNvPr id="6" name="Shape 6"/>
          <p:cNvSpPr txBox="1"/>
          <p:nvPr>
            <p:ph idx="1" type="body"/>
          </p:nvPr>
        </p:nvSpPr>
        <p:spPr>
          <a:xfrm>
            <a:off x="685800" y="4343400"/>
            <a:ext cx="5486399" cy="4114800"/>
          </a:xfrm>
          <a:prstGeom prst="rect">
            <a:avLst/>
          </a:prstGeom>
          <a:noFill/>
          <a:ln>
            <a:noFill/>
          </a:ln>
        </p:spPr>
        <p:txBody>
          <a:bodyPr anchorCtr="0" anchor="ctr" bIns="91425" lIns="91425" rIns="91425" tIns="91425"/>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p:txBody>
      </p:sp>
      <p:sp>
        <p:nvSpPr>
          <p:cNvPr id="7" name="Shape 7"/>
          <p:cNvSpPr txBox="1"/>
          <p:nvPr>
            <p:ph idx="11" type="ftr"/>
          </p:nvPr>
        </p:nvSpPr>
        <p:spPr>
          <a:xfrm>
            <a:off x="0" y="8685211"/>
            <a:ext cx="2971799" cy="457200"/>
          </a:xfrm>
          <a:prstGeom prst="rect">
            <a:avLst/>
          </a:prstGeom>
          <a:noFill/>
          <a:ln>
            <a:noFill/>
          </a:ln>
        </p:spPr>
        <p:txBody>
          <a:bodyPr anchorCtr="0" anchor="ctr" bIns="91425" lIns="91425" rIns="91425" tIns="91425"/>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p:txBody>
      </p:sp>
      <p:sp>
        <p:nvSpPr>
          <p:cNvPr id="8" name="Shape 8"/>
          <p:cNvSpPr txBox="1"/>
          <p:nvPr>
            <p:ph idx="12" type="sldNum"/>
          </p:nvPr>
        </p:nvSpPr>
        <p:spPr>
          <a:xfrm>
            <a:off x="3884612" y="8685211"/>
            <a:ext cx="2971799" cy="457200"/>
          </a:xfrm>
          <a:prstGeom prst="rect">
            <a:avLst/>
          </a:prstGeom>
          <a:noFill/>
          <a:ln>
            <a:noFill/>
          </a:ln>
        </p:spPr>
        <p:txBody>
          <a:bodyPr anchorCtr="0" anchor="b" bIns="91425" lIns="91425" rIns="91425" tIns="91425">
            <a:noAutofit/>
          </a:bodyPr>
          <a:lstStyle/>
          <a:p>
            <a:pPr indent="0" lvl="0" marL="0" marR="0" rtl="0" algn="r">
              <a:spcBef>
                <a:spcPts val="0"/>
              </a:spcBef>
            </a:pPr>
            <a:r>
              <a:t/>
            </a:r>
            <a:endParaRPr/>
          </a:p>
          <a:p>
            <a:pPr lvl="1">
              <a:spcBef>
                <a:spcPts val="0"/>
              </a:spcBef>
            </a:pPr>
            <a:r>
              <a:t/>
            </a:r>
            <a:endParaRPr/>
          </a:p>
          <a:p>
            <a:pPr lvl="2">
              <a:spcBef>
                <a:spcPts val="0"/>
              </a:spcBef>
            </a:pPr>
            <a:r>
              <a:t/>
            </a:r>
            <a:endParaRPr/>
          </a:p>
          <a:p>
            <a:pPr lvl="3">
              <a:spcBef>
                <a:spcPts val="0"/>
              </a:spcBef>
            </a:pPr>
            <a:r>
              <a:t/>
            </a:r>
            <a:endParaRPr/>
          </a:p>
          <a:p>
            <a:pPr lvl="4">
              <a:spcBef>
                <a:spcPts val="0"/>
              </a:spcBef>
            </a:pPr>
            <a:r>
              <a:t/>
            </a:r>
            <a:endParaRPr/>
          </a:p>
          <a:p>
            <a:pPr lvl="5">
              <a:spcBef>
                <a:spcPts val="0"/>
              </a:spcBef>
            </a:pPr>
            <a:r>
              <a:t/>
            </a:r>
            <a:endParaRPr/>
          </a:p>
          <a:p>
            <a:pPr lvl="6">
              <a:spcBef>
                <a:spcPts val="0"/>
              </a:spcBef>
            </a:pPr>
            <a:r>
              <a:t/>
            </a:r>
            <a:endParaRPr/>
          </a:p>
          <a:p>
            <a:pPr lvl="7">
              <a:spcBef>
                <a:spcPts val="0"/>
              </a:spcBef>
            </a:pPr>
            <a:r>
              <a:t/>
            </a:r>
            <a:endParaRPr/>
          </a:p>
          <a:p>
            <a:pPr lvl="8">
              <a:spcBef>
                <a:spcPts val="0"/>
              </a:spcBef>
            </a:pPr>
            <a:r>
              <a:t/>
            </a:r>
            <a:endParaRPr/>
          </a:p>
        </p:txBody>
      </p:sp>
    </p:spTree>
  </p:cSld>
  <p:clrMap accent1="accent1" accent2="accent2" accent3="accent3" accent4="accent4" accent5="accent5" accent6="accent6" bg1="lt1" bg2="dk2" tx1="dk1" tx2="lt2" folHlink="folHlink" hlink="hlink"/>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7" name="Shape 27"/>
        <p:cNvGrpSpPr/>
        <p:nvPr/>
      </p:nvGrpSpPr>
      <p:grpSpPr>
        <a:xfrm>
          <a:off x="0" y="0"/>
          <a:ext cx="0" cy="0"/>
          <a:chOff x="0" y="0"/>
          <a:chExt cx="0" cy="0"/>
        </a:xfrm>
      </p:grpSpPr>
      <p:sp>
        <p:nvSpPr>
          <p:cNvPr id="28" name="Shape 28"/>
          <p:cNvSpPr txBox="1"/>
          <p:nvPr/>
        </p:nvSpPr>
        <p:spPr>
          <a:xfrm>
            <a:off x="3884612" y="8685211"/>
            <a:ext cx="2971799" cy="457200"/>
          </a:xfrm>
          <a:prstGeom prst="rect">
            <a:avLst/>
          </a:prstGeom>
          <a:noFill/>
          <a:ln>
            <a:noFill/>
          </a:ln>
        </p:spPr>
        <p:txBody>
          <a:bodyPr anchorCtr="0" anchor="b" bIns="45700" lIns="91425" rIns="91425" tIns="45700">
            <a:noAutofit/>
          </a:bodyPr>
          <a:lstStyle/>
          <a:p>
            <a:pPr indent="0" lvl="0" marL="0" marR="0" rtl="0" algn="r">
              <a:spcBef>
                <a:spcPts val="0"/>
              </a:spcBef>
              <a:buSzPct val="25000"/>
              <a:buFont typeface="Arial"/>
              <a:buNone/>
            </a:pPr>
            <a:r>
              <a:rPr b="0" i="0" lang="en-US" sz="1200" u="none" cap="none" strike="noStrike">
                <a:latin typeface="Arial"/>
                <a:ea typeface="Arial"/>
                <a:cs typeface="Arial"/>
                <a:sym typeface="Arial"/>
              </a:rPr>
              <a:t>*</a:t>
            </a:r>
          </a:p>
        </p:txBody>
      </p:sp>
      <p:sp>
        <p:nvSpPr>
          <p:cNvPr id="29" name="Shape 29"/>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a:noFill/>
          </a:ln>
        </p:spPr>
      </p:sp>
      <p:sp>
        <p:nvSpPr>
          <p:cNvPr id="30" name="Shape 30"/>
          <p:cNvSpPr txBox="1"/>
          <p:nvPr>
            <p:ph idx="1" type="body"/>
          </p:nvPr>
        </p:nvSpPr>
        <p:spPr>
          <a:xfrm>
            <a:off x="685800" y="4343400"/>
            <a:ext cx="5486399" cy="4114800"/>
          </a:xfrm>
          <a:prstGeom prst="rect">
            <a:avLst/>
          </a:prstGeom>
          <a:noFill/>
          <a:ln>
            <a:noFill/>
          </a:ln>
        </p:spPr>
        <p:txBody>
          <a:bodyPr anchorCtr="0" anchor="t" bIns="45700" lIns="91425" rIns="91425" tIns="45700">
            <a:noAutofit/>
          </a:bodyPr>
          <a:lstStyle/>
          <a:p>
            <a:pPr indent="0" lvl="0" marL="0" marR="0" rtl="0" algn="l">
              <a:spcBef>
                <a:spcPts val="0"/>
              </a:spcBef>
              <a:buSzPct val="25000"/>
              <a:buFont typeface="Arial"/>
              <a:buNone/>
            </a:pPr>
            <a:r>
              <a:rPr b="0" i="0" lang="en-US" sz="1800" u="none" cap="none" strike="noStrike"/>
              <a:t>Chapter 39:  Corporations, Directors, Officers, and Shareholders</a:t>
            </a: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48" name="Shape 148"/>
        <p:cNvGrpSpPr/>
        <p:nvPr/>
      </p:nvGrpSpPr>
      <p:grpSpPr>
        <a:xfrm>
          <a:off x="0" y="0"/>
          <a:ext cx="0" cy="0"/>
          <a:chOff x="0" y="0"/>
          <a:chExt cx="0" cy="0"/>
        </a:xfrm>
      </p:grpSpPr>
      <p:sp>
        <p:nvSpPr>
          <p:cNvPr id="149" name="Shape 149"/>
          <p:cNvSpPr txBox="1"/>
          <p:nvPr/>
        </p:nvSpPr>
        <p:spPr>
          <a:xfrm>
            <a:off x="3884612" y="8685211"/>
            <a:ext cx="2971799" cy="457200"/>
          </a:xfrm>
          <a:prstGeom prst="rect">
            <a:avLst/>
          </a:prstGeom>
          <a:noFill/>
          <a:ln>
            <a:noFill/>
          </a:ln>
        </p:spPr>
        <p:txBody>
          <a:bodyPr anchorCtr="0" anchor="b" bIns="45700" lIns="91425" rIns="91425" tIns="45700">
            <a:noAutofit/>
          </a:bodyPr>
          <a:lstStyle/>
          <a:p>
            <a:pPr indent="0" lvl="0" marL="0" marR="0" rtl="0" algn="r">
              <a:spcBef>
                <a:spcPts val="0"/>
              </a:spcBef>
              <a:buSzPct val="25000"/>
              <a:buFont typeface="Arial"/>
              <a:buNone/>
            </a:pPr>
            <a:r>
              <a:rPr b="0" i="0" lang="en-US" sz="1200" u="none" cap="none" strike="noStrike">
                <a:latin typeface="Arial"/>
                <a:ea typeface="Arial"/>
                <a:cs typeface="Arial"/>
                <a:sym typeface="Arial"/>
              </a:rPr>
              <a:t>*</a:t>
            </a:r>
          </a:p>
        </p:txBody>
      </p:sp>
      <p:sp>
        <p:nvSpPr>
          <p:cNvPr id="150" name="Shape 150"/>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a:noFill/>
          </a:ln>
        </p:spPr>
      </p:sp>
      <p:sp>
        <p:nvSpPr>
          <p:cNvPr id="151" name="Shape 151"/>
          <p:cNvSpPr txBox="1"/>
          <p:nvPr>
            <p:ph idx="1" type="body"/>
          </p:nvPr>
        </p:nvSpPr>
        <p:spPr>
          <a:xfrm>
            <a:off x="685800" y="4343400"/>
            <a:ext cx="5486399" cy="4114800"/>
          </a:xfrm>
          <a:prstGeom prst="rect">
            <a:avLst/>
          </a:prstGeom>
          <a:noFill/>
          <a:ln>
            <a:noFill/>
          </a:ln>
        </p:spPr>
        <p:txBody>
          <a:bodyPr anchorCtr="0" anchor="t" bIns="45700" lIns="91425" rIns="91425" tIns="45700">
            <a:noAutofit/>
          </a:bodyPr>
          <a:lstStyle/>
          <a:p>
            <a:pPr indent="0" lvl="0" marL="0" marR="0" rtl="0" algn="l">
              <a:spcBef>
                <a:spcPts val="0"/>
              </a:spcBef>
              <a:buSzPct val="25000"/>
              <a:buFont typeface="Arial"/>
              <a:buNone/>
            </a:pPr>
            <a:r>
              <a:rPr b="0" i="0" lang="en-US" sz="1800" u="none" cap="none" strike="noStrike"/>
              <a:t>A proxy provides authorization for a third party to vote in place of a shareholder at a shareholders’ meeting.</a:t>
            </a: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56" name="Shape 156"/>
        <p:cNvGrpSpPr/>
        <p:nvPr/>
      </p:nvGrpSpPr>
      <p:grpSpPr>
        <a:xfrm>
          <a:off x="0" y="0"/>
          <a:ext cx="0" cy="0"/>
          <a:chOff x="0" y="0"/>
          <a:chExt cx="0" cy="0"/>
        </a:xfrm>
      </p:grpSpPr>
      <p:sp>
        <p:nvSpPr>
          <p:cNvPr id="157" name="Shape 157"/>
          <p:cNvSpPr txBox="1"/>
          <p:nvPr/>
        </p:nvSpPr>
        <p:spPr>
          <a:xfrm>
            <a:off x="3884612" y="8685211"/>
            <a:ext cx="2971799" cy="457200"/>
          </a:xfrm>
          <a:prstGeom prst="rect">
            <a:avLst/>
          </a:prstGeom>
          <a:noFill/>
          <a:ln>
            <a:noFill/>
          </a:ln>
        </p:spPr>
        <p:txBody>
          <a:bodyPr anchorCtr="0" anchor="b" bIns="45700" lIns="91425" rIns="91425" tIns="45700">
            <a:noAutofit/>
          </a:bodyPr>
          <a:lstStyle/>
          <a:p>
            <a:pPr indent="0" lvl="0" marL="0" marR="0" rtl="0" algn="r">
              <a:spcBef>
                <a:spcPts val="0"/>
              </a:spcBef>
              <a:buSzPct val="25000"/>
              <a:buFont typeface="Arial"/>
              <a:buNone/>
            </a:pPr>
            <a:r>
              <a:rPr b="0" i="0" lang="en-US" sz="1200" u="none" cap="none" strike="noStrike">
                <a:latin typeface="Arial"/>
                <a:ea typeface="Arial"/>
                <a:cs typeface="Arial"/>
                <a:sym typeface="Arial"/>
              </a:rPr>
              <a:t>*</a:t>
            </a:r>
          </a:p>
        </p:txBody>
      </p:sp>
      <p:sp>
        <p:nvSpPr>
          <p:cNvPr id="158" name="Shape 158"/>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a:noFill/>
          </a:ln>
        </p:spPr>
      </p:sp>
      <p:sp>
        <p:nvSpPr>
          <p:cNvPr id="159" name="Shape 159"/>
          <p:cNvSpPr txBox="1"/>
          <p:nvPr>
            <p:ph idx="1" type="body"/>
          </p:nvPr>
        </p:nvSpPr>
        <p:spPr>
          <a:xfrm>
            <a:off x="685800" y="4343400"/>
            <a:ext cx="5486399" cy="4114800"/>
          </a:xfrm>
          <a:prstGeom prst="rect">
            <a:avLst/>
          </a:prstGeom>
          <a:noFill/>
          <a:ln>
            <a:noFill/>
          </a:ln>
        </p:spPr>
        <p:txBody>
          <a:bodyPr anchorCtr="0" anchor="t" bIns="45700" lIns="91425" rIns="91425" tIns="45700">
            <a:noAutofit/>
          </a:bodyPr>
          <a:lstStyle/>
          <a:p>
            <a:pPr indent="0" lvl="0" marL="0" marR="0" rtl="0" algn="l">
              <a:spcBef>
                <a:spcPts val="0"/>
              </a:spcBef>
              <a:buSzPct val="25000"/>
              <a:buFont typeface="Arial"/>
              <a:buNone/>
            </a:pPr>
            <a:r>
              <a:rPr b="0" i="0" lang="en-US" sz="1800" u="none" cap="none" strike="noStrike"/>
              <a:t>A voting trust is an agreement between a stockholder and a trustee in which the stockholder transfers his or her legal share titles to the trustee; the trustee is then responsible for voting for those shares.</a:t>
            </a: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64" name="Shape 164"/>
        <p:cNvGrpSpPr/>
        <p:nvPr/>
      </p:nvGrpSpPr>
      <p:grpSpPr>
        <a:xfrm>
          <a:off x="0" y="0"/>
          <a:ext cx="0" cy="0"/>
          <a:chOff x="0" y="0"/>
          <a:chExt cx="0" cy="0"/>
        </a:xfrm>
      </p:grpSpPr>
      <p:sp>
        <p:nvSpPr>
          <p:cNvPr id="165" name="Shape 165"/>
          <p:cNvSpPr txBox="1"/>
          <p:nvPr/>
        </p:nvSpPr>
        <p:spPr>
          <a:xfrm>
            <a:off x="3884612" y="8685211"/>
            <a:ext cx="2971799" cy="457200"/>
          </a:xfrm>
          <a:prstGeom prst="rect">
            <a:avLst/>
          </a:prstGeom>
          <a:noFill/>
          <a:ln>
            <a:noFill/>
          </a:ln>
        </p:spPr>
        <p:txBody>
          <a:bodyPr anchorCtr="0" anchor="b" bIns="45700" lIns="91425" rIns="91425" tIns="45700">
            <a:noAutofit/>
          </a:bodyPr>
          <a:lstStyle/>
          <a:p>
            <a:pPr indent="0" lvl="0" marL="0" marR="0" rtl="0" algn="r">
              <a:spcBef>
                <a:spcPts val="0"/>
              </a:spcBef>
              <a:buSzPct val="25000"/>
              <a:buFont typeface="Arial"/>
              <a:buNone/>
            </a:pPr>
            <a:r>
              <a:rPr b="0" i="0" lang="en-US" sz="1200" u="none" cap="none" strike="noStrike">
                <a:latin typeface="Arial"/>
                <a:ea typeface="Arial"/>
                <a:cs typeface="Arial"/>
                <a:sym typeface="Arial"/>
              </a:rPr>
              <a:t>*</a:t>
            </a:r>
          </a:p>
        </p:txBody>
      </p:sp>
      <p:sp>
        <p:nvSpPr>
          <p:cNvPr id="166" name="Shape 166"/>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a:noFill/>
          </a:ln>
        </p:spPr>
      </p:sp>
      <p:sp>
        <p:nvSpPr>
          <p:cNvPr id="167" name="Shape 167"/>
          <p:cNvSpPr txBox="1"/>
          <p:nvPr>
            <p:ph idx="1" type="body"/>
          </p:nvPr>
        </p:nvSpPr>
        <p:spPr>
          <a:xfrm>
            <a:off x="685800" y="4343400"/>
            <a:ext cx="5486399" cy="4114800"/>
          </a:xfrm>
          <a:prstGeom prst="rect">
            <a:avLst/>
          </a:prstGeom>
          <a:noFill/>
          <a:ln>
            <a:noFill/>
          </a:ln>
        </p:spPr>
        <p:txBody>
          <a:bodyPr anchorCtr="0" anchor="t" bIns="45700" lIns="91425" rIns="91425" tIns="45700">
            <a:noAutofit/>
          </a:bodyPr>
          <a:lstStyle/>
          <a:p>
            <a:pPr indent="0" lvl="0" marL="0" marR="0" rtl="0" algn="l">
              <a:spcBef>
                <a:spcPts val="0"/>
              </a:spcBef>
              <a:buSzPct val="25000"/>
              <a:buFont typeface="Arial"/>
              <a:buNone/>
            </a:pPr>
            <a:r>
              <a:rPr b="0" i="0" lang="en-US" sz="1800" u="none" cap="none" strike="noStrike"/>
              <a:t>The business judgment rule provides that directors and officers are not liable for decisions that harmed the corporation if they were acting in good faith at the time of the decision.</a:t>
            </a:r>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72" name="Shape 172"/>
        <p:cNvGrpSpPr/>
        <p:nvPr/>
      </p:nvGrpSpPr>
      <p:grpSpPr>
        <a:xfrm>
          <a:off x="0" y="0"/>
          <a:ext cx="0" cy="0"/>
          <a:chOff x="0" y="0"/>
          <a:chExt cx="0" cy="0"/>
        </a:xfrm>
      </p:grpSpPr>
      <p:sp>
        <p:nvSpPr>
          <p:cNvPr id="173" name="Shape 173"/>
          <p:cNvSpPr txBox="1"/>
          <p:nvPr/>
        </p:nvSpPr>
        <p:spPr>
          <a:xfrm>
            <a:off x="3884612" y="8685211"/>
            <a:ext cx="2971799" cy="457200"/>
          </a:xfrm>
          <a:prstGeom prst="rect">
            <a:avLst/>
          </a:prstGeom>
          <a:noFill/>
          <a:ln>
            <a:noFill/>
          </a:ln>
        </p:spPr>
        <p:txBody>
          <a:bodyPr anchorCtr="0" anchor="b" bIns="45700" lIns="91425" rIns="91425" tIns="45700">
            <a:noAutofit/>
          </a:bodyPr>
          <a:lstStyle/>
          <a:p>
            <a:pPr indent="0" lvl="0" marL="0" marR="0" rtl="0" algn="r">
              <a:spcBef>
                <a:spcPts val="0"/>
              </a:spcBef>
              <a:buSzPct val="25000"/>
              <a:buFont typeface="Arial"/>
              <a:buNone/>
            </a:pPr>
            <a:r>
              <a:rPr b="0" i="0" lang="en-US" sz="1200" u="none" cap="none" strike="noStrike">
                <a:latin typeface="Arial"/>
                <a:ea typeface="Arial"/>
                <a:cs typeface="Arial"/>
                <a:sym typeface="Arial"/>
              </a:rPr>
              <a:t>*</a:t>
            </a:r>
          </a:p>
        </p:txBody>
      </p:sp>
      <p:sp>
        <p:nvSpPr>
          <p:cNvPr id="174" name="Shape 174"/>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a:noFill/>
          </a:ln>
        </p:spPr>
      </p:sp>
      <p:sp>
        <p:nvSpPr>
          <p:cNvPr id="175" name="Shape 175"/>
          <p:cNvSpPr txBox="1"/>
          <p:nvPr>
            <p:ph idx="1" type="body"/>
          </p:nvPr>
        </p:nvSpPr>
        <p:spPr>
          <a:xfrm>
            <a:off x="685800" y="4343400"/>
            <a:ext cx="5486399" cy="4114800"/>
          </a:xfrm>
          <a:prstGeom prst="rect">
            <a:avLst/>
          </a:prstGeom>
          <a:noFill/>
          <a:ln>
            <a:noFill/>
          </a:ln>
        </p:spPr>
        <p:txBody>
          <a:bodyPr anchorCtr="0" anchor="t" bIns="45700" lIns="91425" rIns="91425" tIns="45700">
            <a:noAutofit/>
          </a:bodyPr>
          <a:lstStyle/>
          <a:p>
            <a:pPr indent="0" lvl="0" marL="0" marR="0" rtl="0" algn="l">
              <a:spcBef>
                <a:spcPts val="0"/>
              </a:spcBef>
              <a:buSzPct val="25000"/>
              <a:buFont typeface="Arial"/>
              <a:buNone/>
            </a:pPr>
            <a:r>
              <a:rPr b="0" i="0" lang="en-US" sz="1800" u="none" cap="none" strike="noStrike"/>
              <a:t>“Watered” stock is stock issued to individuals at a value below fair market value.</a:t>
            </a:r>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80" name="Shape 180"/>
        <p:cNvGrpSpPr/>
        <p:nvPr/>
      </p:nvGrpSpPr>
      <p:grpSpPr>
        <a:xfrm>
          <a:off x="0" y="0"/>
          <a:ext cx="0" cy="0"/>
          <a:chOff x="0" y="0"/>
          <a:chExt cx="0" cy="0"/>
        </a:xfrm>
      </p:grpSpPr>
      <p:sp>
        <p:nvSpPr>
          <p:cNvPr id="181" name="Shape 181"/>
          <p:cNvSpPr txBox="1"/>
          <p:nvPr/>
        </p:nvSpPr>
        <p:spPr>
          <a:xfrm>
            <a:off x="3884612" y="8685211"/>
            <a:ext cx="2971799" cy="457200"/>
          </a:xfrm>
          <a:prstGeom prst="rect">
            <a:avLst/>
          </a:prstGeom>
          <a:noFill/>
          <a:ln>
            <a:noFill/>
          </a:ln>
        </p:spPr>
        <p:txBody>
          <a:bodyPr anchorCtr="0" anchor="b" bIns="45700" lIns="91425" rIns="91425" tIns="45700">
            <a:noAutofit/>
          </a:bodyPr>
          <a:lstStyle/>
          <a:p>
            <a:pPr indent="0" lvl="0" marL="0" marR="0" rtl="0" algn="r">
              <a:spcBef>
                <a:spcPts val="0"/>
              </a:spcBef>
              <a:buSzPct val="25000"/>
              <a:buFont typeface="Arial"/>
              <a:buNone/>
            </a:pPr>
            <a:r>
              <a:rPr b="0" i="0" lang="en-US" sz="1200" u="none" cap="none" strike="noStrike">
                <a:latin typeface="Arial"/>
                <a:ea typeface="Arial"/>
                <a:cs typeface="Arial"/>
                <a:sym typeface="Arial"/>
              </a:rPr>
              <a:t>*</a:t>
            </a:r>
          </a:p>
        </p:txBody>
      </p:sp>
      <p:sp>
        <p:nvSpPr>
          <p:cNvPr id="182" name="Shape 182"/>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a:noFill/>
          </a:ln>
        </p:spPr>
      </p:sp>
      <p:sp>
        <p:nvSpPr>
          <p:cNvPr id="183" name="Shape 183"/>
          <p:cNvSpPr txBox="1"/>
          <p:nvPr>
            <p:ph idx="1" type="body"/>
          </p:nvPr>
        </p:nvSpPr>
        <p:spPr>
          <a:xfrm>
            <a:off x="685800" y="4343400"/>
            <a:ext cx="5486399" cy="4114800"/>
          </a:xfrm>
          <a:prstGeom prst="rect">
            <a:avLst/>
          </a:prstGeom>
          <a:noFill/>
          <a:ln>
            <a:noFill/>
          </a:ln>
        </p:spPr>
        <p:txBody>
          <a:bodyPr anchorCtr="0" anchor="t" bIns="45700" lIns="91425" rIns="91425" tIns="45700">
            <a:noAutofit/>
          </a:bodyPr>
          <a:lstStyle/>
          <a:p>
            <a:pPr indent="0" lvl="0" marL="0" marR="0" rtl="0" algn="l">
              <a:spcBef>
                <a:spcPts val="0"/>
              </a:spcBef>
              <a:buSzPct val="25000"/>
              <a:buFont typeface="Arial"/>
              <a:buNone/>
            </a:pPr>
            <a:r>
              <a:rPr b="0" i="0" lang="en-US" sz="1800" u="none" cap="none" strike="noStrike"/>
              <a:t>In terms of other relevant terminology regarding corporate directors, officers, and shareholders, par-value shares have a fixed face value noted on the stock certificate, while no-par shares are stock shares without a par value.  A stock subscription agreement contractually obliges an individual to buy shares in the corporation.  Pre-emptive rights are preferential rights given to existing shareholders to purchase shares of a new stock issue, with a preference given in proportion to the percentage of stock the shareholder already owns.  A dividend is a distribution of corporate profit or income ordered by directors and paid to shareholders in proportion to their respective shares in the corporation.</a:t>
            </a:r>
          </a:p>
        </p:txBody>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88" name="Shape 188"/>
        <p:cNvGrpSpPr/>
        <p:nvPr/>
      </p:nvGrpSpPr>
      <p:grpSpPr>
        <a:xfrm>
          <a:off x="0" y="0"/>
          <a:ext cx="0" cy="0"/>
          <a:chOff x="0" y="0"/>
          <a:chExt cx="0" cy="0"/>
        </a:xfrm>
      </p:grpSpPr>
      <p:sp>
        <p:nvSpPr>
          <p:cNvPr id="189" name="Shape 189"/>
          <p:cNvSpPr txBox="1"/>
          <p:nvPr/>
        </p:nvSpPr>
        <p:spPr>
          <a:xfrm>
            <a:off x="3884612" y="8685211"/>
            <a:ext cx="2971799" cy="457200"/>
          </a:xfrm>
          <a:prstGeom prst="rect">
            <a:avLst/>
          </a:prstGeom>
          <a:noFill/>
          <a:ln>
            <a:noFill/>
          </a:ln>
        </p:spPr>
        <p:txBody>
          <a:bodyPr anchorCtr="0" anchor="b" bIns="45700" lIns="91425" rIns="91425" tIns="45700">
            <a:noAutofit/>
          </a:bodyPr>
          <a:lstStyle/>
          <a:p>
            <a:pPr indent="0" lvl="0" marL="0" marR="0" rtl="0" algn="r">
              <a:spcBef>
                <a:spcPts val="0"/>
              </a:spcBef>
              <a:buSzPct val="25000"/>
              <a:buFont typeface="Arial"/>
              <a:buNone/>
            </a:pPr>
            <a:r>
              <a:rPr b="0" i="0" lang="en-US" sz="1200" u="none" cap="none" strike="noStrike">
                <a:latin typeface="Arial"/>
                <a:ea typeface="Arial"/>
                <a:cs typeface="Arial"/>
                <a:sym typeface="Arial"/>
              </a:rPr>
              <a:t>*</a:t>
            </a:r>
          </a:p>
        </p:txBody>
      </p:sp>
      <p:sp>
        <p:nvSpPr>
          <p:cNvPr id="190" name="Shape 190"/>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a:noFill/>
          </a:ln>
        </p:spPr>
      </p:sp>
      <p:sp>
        <p:nvSpPr>
          <p:cNvPr id="191" name="Shape 191"/>
          <p:cNvSpPr txBox="1"/>
          <p:nvPr>
            <p:ph idx="1" type="body"/>
          </p:nvPr>
        </p:nvSpPr>
        <p:spPr>
          <a:xfrm>
            <a:off x="685800" y="4343400"/>
            <a:ext cx="5486399" cy="4114800"/>
          </a:xfrm>
          <a:prstGeom prst="rect">
            <a:avLst/>
          </a:prstGeom>
          <a:noFill/>
          <a:ln>
            <a:noFill/>
          </a:ln>
        </p:spPr>
        <p:txBody>
          <a:bodyPr anchorCtr="0" anchor="t" bIns="45700" lIns="91425" rIns="91425" tIns="45700">
            <a:noAutofit/>
          </a:bodyPr>
          <a:lstStyle/>
          <a:p>
            <a:pPr indent="0" lvl="0" marL="0" marR="0" rtl="0" algn="l">
              <a:spcBef>
                <a:spcPts val="0"/>
              </a:spcBef>
              <a:buSzPct val="25000"/>
              <a:buFont typeface="Arial"/>
              <a:buNone/>
            </a:pPr>
            <a:r>
              <a:rPr b="0" i="0" lang="en-US" sz="1800" u="none" cap="none" strike="noStrike"/>
              <a:t>Other relevant terminology regarding corporate directors, officers, and shareholders include the right of first refusal, given to existing shareholders to purchase any shares of stock offered for resale by a shareholder within a specified period of time.  An inspection right protects shareholder interests by giving shareholders the right to inspect the corporation’s books and records, after asking in advance to inspect and establishing a proper purpose for inspection.  Stock warrants are vouchers issued to shareholders, entitling them to a given number of shares at a specified price.  Finally, a shareholder’s derivative suit is filed by a shareholder when corporate directors fail to sue in a situation where the corporation has been harmed by an individual or another corporation.</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84" name="Shape 84"/>
        <p:cNvGrpSpPr/>
        <p:nvPr/>
      </p:nvGrpSpPr>
      <p:grpSpPr>
        <a:xfrm>
          <a:off x="0" y="0"/>
          <a:ext cx="0" cy="0"/>
          <a:chOff x="0" y="0"/>
          <a:chExt cx="0" cy="0"/>
        </a:xfrm>
      </p:grpSpPr>
      <p:sp>
        <p:nvSpPr>
          <p:cNvPr id="85" name="Shape 85"/>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a:noFill/>
          </a:ln>
        </p:spPr>
      </p:sp>
      <p:sp>
        <p:nvSpPr>
          <p:cNvPr id="86" name="Shape 86"/>
          <p:cNvSpPr txBox="1"/>
          <p:nvPr>
            <p:ph idx="1" type="body"/>
          </p:nvPr>
        </p:nvSpPr>
        <p:spPr>
          <a:xfrm>
            <a:off x="685800" y="4343400"/>
            <a:ext cx="5486399" cy="4114800"/>
          </a:xfrm>
          <a:prstGeom prst="rect">
            <a:avLst/>
          </a:prstGeom>
          <a:noFill/>
          <a:ln>
            <a:noFill/>
          </a:ln>
        </p:spPr>
        <p:txBody>
          <a:bodyPr anchorCtr="0" anchor="t" bIns="45700" lIns="91425" rIns="91425" tIns="45700">
            <a:noAutofit/>
          </a:bodyPr>
          <a:lstStyle/>
          <a:p>
            <a:pPr indent="0" lvl="0" marL="0" marR="0" rtl="0" algn="l">
              <a:lnSpc>
                <a:spcPct val="90000"/>
              </a:lnSpc>
              <a:spcBef>
                <a:spcPts val="0"/>
              </a:spcBef>
              <a:buSzPct val="25000"/>
              <a:buFont typeface="Arial"/>
              <a:buNone/>
            </a:pPr>
            <a:r>
              <a:rPr b="0" i="0" lang="en-US" sz="1100" u="none" cap="none" strike="noStrike"/>
              <a:t>Chapter 39 Case Hypothetical and Ethical Dilemma:  Zaxxon-Mobile Oil Company, Inc., headquartered in Mobile, Alabama, is a multinational corporation with 2009 annual profits of $45 billion.  Zaxxon-Mobile has twelve (12) board members who serve the company on a part-time basis, with each board member receiving an average of $300,000 per year in compensation.  Emily D. Chanel, a pre-law student at The University of Alabama at Mobile, is very familiar with Zaxxon-Mobile Oil Company, Inc., and she has studied her business law textbook material on corporations and their directors, officers and shareholders very carefully.  She recalls that the board of directors and its members owe a strict fiduciary duty to the corporation; as part of this fiduciary duty, the board must exercise oversight in monitoring the actions of corporate employees, including the executives and officers of the corporation.  Emily ponders, “How can board members of a major corporation be truly objective when they are being paid such lavish sums of money?  Would not board members have a “Don’t rock the boat” mentality in terms of exercising their oversight function? Why, for example, would a Zaxxon-Mobile board member question the practices of the company’s high-ranking executives and officers, when such an inquiry might jeopardize his or her $300,000 per year annual compensation? ‘Make no bones about it,’ if I were a board member at Zaxxon-Mobile, I would probably be a ‘yes-woman” and approve of everything the chief executive officer, the chief financial officer and the chief operating officer wanted to do!” How do you respond to Emily D. Chanel’s questions and overall concerns about board member compensation and objectivity?</a:t>
            </a:r>
          </a:p>
        </p:txBody>
      </p:sp>
      <p:sp>
        <p:nvSpPr>
          <p:cNvPr id="87" name="Shape 87"/>
          <p:cNvSpPr txBox="1"/>
          <p:nvPr/>
        </p:nvSpPr>
        <p:spPr>
          <a:xfrm>
            <a:off x="3884612" y="8685211"/>
            <a:ext cx="2971799" cy="457200"/>
          </a:xfrm>
          <a:prstGeom prst="rect">
            <a:avLst/>
          </a:prstGeom>
          <a:noFill/>
          <a:ln>
            <a:noFill/>
          </a:ln>
        </p:spPr>
        <p:txBody>
          <a:bodyPr anchorCtr="0" anchor="b" bIns="45700" lIns="91425" rIns="91425" tIns="45700">
            <a:noAutofit/>
          </a:bodyPr>
          <a:lstStyle/>
          <a:p>
            <a:pPr indent="0" lvl="0" marL="0" marR="0" rtl="0" algn="r">
              <a:spcBef>
                <a:spcPts val="0"/>
              </a:spcBef>
              <a:buSzPct val="25000"/>
              <a:buFont typeface="Arial"/>
              <a:buNone/>
            </a:pPr>
            <a:r>
              <a:rPr b="0" i="0" lang="en-US" sz="1200" u="none" cap="none" strike="noStrike">
                <a:latin typeface="Arial"/>
                <a:ea typeface="Arial"/>
                <a:cs typeface="Arial"/>
                <a:sym typeface="Arial"/>
              </a:rPr>
              <a:t>*</a:t>
            </a: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91" name="Shape 91"/>
        <p:cNvGrpSpPr/>
        <p:nvPr/>
      </p:nvGrpSpPr>
      <p:grpSpPr>
        <a:xfrm>
          <a:off x="0" y="0"/>
          <a:ext cx="0" cy="0"/>
          <a:chOff x="0" y="0"/>
          <a:chExt cx="0" cy="0"/>
        </a:xfrm>
      </p:grpSpPr>
      <p:sp>
        <p:nvSpPr>
          <p:cNvPr id="92" name="Shape 92"/>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a:noFill/>
          </a:ln>
        </p:spPr>
      </p:sp>
      <p:sp>
        <p:nvSpPr>
          <p:cNvPr id="93" name="Shape 93"/>
          <p:cNvSpPr txBox="1"/>
          <p:nvPr>
            <p:ph idx="1" type="body"/>
          </p:nvPr>
        </p:nvSpPr>
        <p:spPr>
          <a:xfrm>
            <a:off x="685800" y="4343400"/>
            <a:ext cx="5486399" cy="4114800"/>
          </a:xfrm>
          <a:prstGeom prst="rect">
            <a:avLst/>
          </a:prstGeom>
          <a:noFill/>
          <a:ln>
            <a:noFill/>
          </a:ln>
        </p:spPr>
        <p:txBody>
          <a:bodyPr anchorCtr="0" anchor="t" bIns="45700" lIns="91425" rIns="91425" tIns="45700">
            <a:noAutofit/>
          </a:bodyPr>
          <a:lstStyle/>
          <a:p>
            <a:pPr indent="0" lvl="0" marL="0" marR="0" rtl="0" algn="l">
              <a:spcBef>
                <a:spcPts val="0"/>
              </a:spcBef>
              <a:buSzPct val="25000"/>
              <a:buFont typeface="Arial"/>
              <a:buNone/>
            </a:pPr>
            <a:r>
              <a:rPr b="0" i="0" lang="en-US" sz="800" u="none" cap="none" strike="noStrike"/>
              <a:t>Chapter 39 Case Hypothetical and Ethical Dilemma:  Dr. Charles Finnegan is a newly-appointed member of the Board of Directors of Walnut Grove Community College (W.G.C.C.) in Walnut Grove, California.  The position is unpaid, but does come with the “perks” of positive exposure and prestige in the local community.  At his first board meeting, the directors are discussing and considering for approval service contracts between W.G.C.C. and the local business community.  The third contract for consideration is a janitorial service contract, valued at $150,000, between W.G.C.C. and Antiseptic Andy Cleaning Service, Inc.  Finnegan is quite surprised; after all, “Antiseptic Andy” is owned and operated by his first cousin, Andrew Deere.  Cousins Finnegan and Deere have not seen each other in three years, nor have they otherwise communicated during that period of time.  The chairperson of the Board of Directors calls for a vote on the janitorial service contract.  According to W.G.C.C. regulations, the board must unanimously approve contracts with the business community.  Finnegan is perplexed.  If he votes and says nothing about his kinship to Deere, he still feels he can “sleep at night,” since he will not receive any financial gain from the contract.  If he discloses his kinship to Deere, he fears that Deere’s business opportunity will be jeopardized.  Does Finnegan have a legal obligation to disclose his relationship to Deere? Would it be a “conflict of interest” for Finnegan to vote in favor of the contract? Does he have an ethical obligation to disclose the relationship?</a:t>
            </a:r>
          </a:p>
        </p:txBody>
      </p:sp>
      <p:sp>
        <p:nvSpPr>
          <p:cNvPr id="94" name="Shape 94"/>
          <p:cNvSpPr txBox="1"/>
          <p:nvPr/>
        </p:nvSpPr>
        <p:spPr>
          <a:xfrm>
            <a:off x="3884612" y="8685211"/>
            <a:ext cx="2971799" cy="457200"/>
          </a:xfrm>
          <a:prstGeom prst="rect">
            <a:avLst/>
          </a:prstGeom>
          <a:noFill/>
          <a:ln>
            <a:noFill/>
          </a:ln>
        </p:spPr>
        <p:txBody>
          <a:bodyPr anchorCtr="0" anchor="b" bIns="45700" lIns="91425" rIns="91425" tIns="45700">
            <a:noAutofit/>
          </a:bodyPr>
          <a:lstStyle/>
          <a:p>
            <a:pPr indent="0" lvl="0" marL="0" marR="0" rtl="0" algn="r">
              <a:spcBef>
                <a:spcPts val="0"/>
              </a:spcBef>
              <a:buSzPct val="25000"/>
              <a:buFont typeface="Arial"/>
              <a:buNone/>
            </a:pPr>
            <a:r>
              <a:rPr b="0" i="0" lang="en-US" sz="1200" u="none" cap="none" strike="noStrike">
                <a:latin typeface="Arial"/>
                <a:ea typeface="Arial"/>
                <a:cs typeface="Arial"/>
                <a:sym typeface="Arial"/>
              </a:rPr>
              <a:t>*</a:t>
            </a: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98" name="Shape 98"/>
        <p:cNvGrpSpPr/>
        <p:nvPr/>
      </p:nvGrpSpPr>
      <p:grpSpPr>
        <a:xfrm>
          <a:off x="0" y="0"/>
          <a:ext cx="0" cy="0"/>
          <a:chOff x="0" y="0"/>
          <a:chExt cx="0" cy="0"/>
        </a:xfrm>
      </p:grpSpPr>
      <p:sp>
        <p:nvSpPr>
          <p:cNvPr id="99" name="Shape 99"/>
          <p:cNvSpPr txBox="1"/>
          <p:nvPr/>
        </p:nvSpPr>
        <p:spPr>
          <a:xfrm>
            <a:off x="3884612" y="8685211"/>
            <a:ext cx="2971799" cy="457200"/>
          </a:xfrm>
          <a:prstGeom prst="rect">
            <a:avLst/>
          </a:prstGeom>
          <a:noFill/>
          <a:ln>
            <a:noFill/>
          </a:ln>
        </p:spPr>
        <p:txBody>
          <a:bodyPr anchorCtr="0" anchor="b" bIns="45700" lIns="91425" rIns="91425" tIns="45700">
            <a:noAutofit/>
          </a:bodyPr>
          <a:lstStyle/>
          <a:p>
            <a:pPr indent="0" lvl="0" marL="0" marR="0" rtl="0" algn="r">
              <a:spcBef>
                <a:spcPts val="0"/>
              </a:spcBef>
              <a:buSzPct val="25000"/>
              <a:buFont typeface="Arial"/>
              <a:buNone/>
            </a:pPr>
            <a:r>
              <a:rPr b="0" i="0" lang="en-US" sz="1200" u="none" cap="none" strike="noStrike">
                <a:latin typeface="Arial"/>
                <a:ea typeface="Arial"/>
                <a:cs typeface="Arial"/>
                <a:sym typeface="Arial"/>
              </a:rPr>
              <a:t>*</a:t>
            </a:r>
          </a:p>
        </p:txBody>
      </p:sp>
      <p:sp>
        <p:nvSpPr>
          <p:cNvPr id="100" name="Shape 100"/>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a:noFill/>
          </a:ln>
        </p:spPr>
      </p:sp>
      <p:sp>
        <p:nvSpPr>
          <p:cNvPr id="101" name="Shape 101"/>
          <p:cNvSpPr txBox="1"/>
          <p:nvPr>
            <p:ph idx="1" type="body"/>
          </p:nvPr>
        </p:nvSpPr>
        <p:spPr>
          <a:xfrm>
            <a:off x="685800" y="4343400"/>
            <a:ext cx="5486399" cy="4114800"/>
          </a:xfrm>
          <a:prstGeom prst="rect">
            <a:avLst/>
          </a:prstGeom>
          <a:noFill/>
          <a:ln>
            <a:noFill/>
          </a:ln>
        </p:spPr>
        <p:txBody>
          <a:bodyPr anchorCtr="0" anchor="t" bIns="45700" lIns="91425" rIns="91425" tIns="45700">
            <a:noAutofit/>
          </a:bodyPr>
          <a:lstStyle/>
          <a:p>
            <a:pPr indent="0" lvl="0" marL="0" marR="0" rtl="0" algn="l">
              <a:spcBef>
                <a:spcPts val="0"/>
              </a:spcBef>
              <a:buSzPct val="25000"/>
              <a:buFont typeface="Arial"/>
              <a:buNone/>
            </a:pPr>
            <a:r>
              <a:rPr b="0" i="0" lang="en-US" sz="1800" u="none" cap="none" strike="noStrike"/>
              <a:t>Directors vote on important corporate decisions, appoint and supervise officers, declare and pay corporate dividends, and manage the corporation.  Officers run the “day-to-day” business of the firm, and are agents of the corporation.  Shareholders elect the board of directors, and approve major board decisions.</a:t>
            </a: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07" name="Shape 107"/>
        <p:cNvGrpSpPr/>
        <p:nvPr/>
      </p:nvGrpSpPr>
      <p:grpSpPr>
        <a:xfrm>
          <a:off x="0" y="0"/>
          <a:ext cx="0" cy="0"/>
          <a:chOff x="0" y="0"/>
          <a:chExt cx="0" cy="0"/>
        </a:xfrm>
      </p:grpSpPr>
      <p:sp>
        <p:nvSpPr>
          <p:cNvPr id="108" name="Shape 108"/>
          <p:cNvSpPr txBox="1"/>
          <p:nvPr/>
        </p:nvSpPr>
        <p:spPr>
          <a:xfrm>
            <a:off x="3884612" y="8685211"/>
            <a:ext cx="2971799" cy="457200"/>
          </a:xfrm>
          <a:prstGeom prst="rect">
            <a:avLst/>
          </a:prstGeom>
          <a:noFill/>
          <a:ln>
            <a:noFill/>
          </a:ln>
        </p:spPr>
        <p:txBody>
          <a:bodyPr anchorCtr="0" anchor="b" bIns="45700" lIns="91425" rIns="91425" tIns="45700">
            <a:noAutofit/>
          </a:bodyPr>
          <a:lstStyle/>
          <a:p>
            <a:pPr indent="0" lvl="0" marL="0" marR="0" rtl="0" algn="r">
              <a:spcBef>
                <a:spcPts val="0"/>
              </a:spcBef>
              <a:buSzPct val="25000"/>
              <a:buFont typeface="Arial"/>
              <a:buNone/>
            </a:pPr>
            <a:r>
              <a:rPr b="0" i="0" lang="en-US" sz="1200" u="none" cap="none" strike="noStrike">
                <a:latin typeface="Arial"/>
                <a:ea typeface="Arial"/>
                <a:cs typeface="Arial"/>
                <a:sym typeface="Arial"/>
              </a:rPr>
              <a:t>*</a:t>
            </a:r>
          </a:p>
        </p:txBody>
      </p:sp>
      <p:sp>
        <p:nvSpPr>
          <p:cNvPr id="109" name="Shape 109"/>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a:noFill/>
          </a:ln>
        </p:spPr>
      </p:sp>
      <p:sp>
        <p:nvSpPr>
          <p:cNvPr id="110" name="Shape 110"/>
          <p:cNvSpPr txBox="1"/>
          <p:nvPr>
            <p:ph idx="1" type="body"/>
          </p:nvPr>
        </p:nvSpPr>
        <p:spPr>
          <a:xfrm>
            <a:off x="685800" y="4343400"/>
            <a:ext cx="5486399" cy="4114800"/>
          </a:xfrm>
          <a:prstGeom prst="rect">
            <a:avLst/>
          </a:prstGeom>
          <a:noFill/>
          <a:ln>
            <a:noFill/>
          </a:ln>
        </p:spPr>
        <p:txBody>
          <a:bodyPr anchorCtr="0" anchor="t" bIns="45700" lIns="91425" rIns="91425" tIns="45700">
            <a:noAutofit/>
          </a:bodyPr>
          <a:lstStyle/>
          <a:p>
            <a:pPr indent="0" lvl="0" marL="0" marR="0" rtl="0" algn="l">
              <a:spcBef>
                <a:spcPts val="0"/>
              </a:spcBef>
              <a:buSzPct val="25000"/>
              <a:buFont typeface="Arial"/>
              <a:buNone/>
            </a:pPr>
            <a:r>
              <a:rPr b="0" i="0" lang="en-US" sz="1800" u="none" cap="none" strike="noStrike"/>
              <a:t>Corporate directors have the rights to compensation, participation, inspection, and indemnification.  Officers’ rights are determined by their employment contracts.  Shareholders have the rights to stock certificates, pre-emption, dividends, share transfers, inspection, corporate dissolution, derivative suits and direct lawsuits.</a:t>
            </a: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16" name="Shape 116"/>
        <p:cNvGrpSpPr/>
        <p:nvPr/>
      </p:nvGrpSpPr>
      <p:grpSpPr>
        <a:xfrm>
          <a:off x="0" y="0"/>
          <a:ext cx="0" cy="0"/>
          <a:chOff x="0" y="0"/>
          <a:chExt cx="0" cy="0"/>
        </a:xfrm>
      </p:grpSpPr>
      <p:sp>
        <p:nvSpPr>
          <p:cNvPr id="117" name="Shape 117"/>
          <p:cNvSpPr txBox="1"/>
          <p:nvPr/>
        </p:nvSpPr>
        <p:spPr>
          <a:xfrm>
            <a:off x="3884612" y="8685211"/>
            <a:ext cx="2971799" cy="457200"/>
          </a:xfrm>
          <a:prstGeom prst="rect">
            <a:avLst/>
          </a:prstGeom>
          <a:noFill/>
          <a:ln>
            <a:noFill/>
          </a:ln>
        </p:spPr>
        <p:txBody>
          <a:bodyPr anchorCtr="0" anchor="b" bIns="45700" lIns="91425" rIns="91425" tIns="45700">
            <a:noAutofit/>
          </a:bodyPr>
          <a:lstStyle/>
          <a:p>
            <a:pPr indent="0" lvl="0" marL="0" marR="0" rtl="0" algn="r">
              <a:spcBef>
                <a:spcPts val="0"/>
              </a:spcBef>
              <a:buSzPct val="25000"/>
              <a:buFont typeface="Arial"/>
              <a:buNone/>
            </a:pPr>
            <a:r>
              <a:rPr b="0" i="0" lang="en-US" sz="1200" u="none" cap="none" strike="noStrike">
                <a:latin typeface="Arial"/>
                <a:ea typeface="Arial"/>
                <a:cs typeface="Arial"/>
                <a:sym typeface="Arial"/>
              </a:rPr>
              <a:t>*</a:t>
            </a:r>
          </a:p>
        </p:txBody>
      </p:sp>
      <p:sp>
        <p:nvSpPr>
          <p:cNvPr id="118" name="Shape 118"/>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a:noFill/>
          </a:ln>
        </p:spPr>
      </p:sp>
      <p:sp>
        <p:nvSpPr>
          <p:cNvPr id="119" name="Shape 119"/>
          <p:cNvSpPr txBox="1"/>
          <p:nvPr>
            <p:ph idx="1" type="body"/>
          </p:nvPr>
        </p:nvSpPr>
        <p:spPr>
          <a:xfrm>
            <a:off x="685800" y="4343400"/>
            <a:ext cx="5486399" cy="4114800"/>
          </a:xfrm>
          <a:prstGeom prst="rect">
            <a:avLst/>
          </a:prstGeom>
          <a:noFill/>
          <a:ln>
            <a:noFill/>
          </a:ln>
        </p:spPr>
        <p:txBody>
          <a:bodyPr anchorCtr="0" anchor="t" bIns="45700" lIns="91425" rIns="91425" tIns="45700">
            <a:noAutofit/>
          </a:bodyPr>
          <a:lstStyle/>
          <a:p>
            <a:pPr indent="0" lvl="0" marL="0" marR="0" rtl="0" algn="l">
              <a:spcBef>
                <a:spcPts val="0"/>
              </a:spcBef>
              <a:buSzPct val="25000"/>
              <a:buFont typeface="Arial"/>
              <a:buNone/>
            </a:pPr>
            <a:r>
              <a:rPr b="0" i="0" lang="en-US" sz="1800" u="none" cap="none" strike="noStrike"/>
              <a:t>Fiduciary duties represent responsibilities to the corporation that individuals within the corporation have.  Primary fiduciary responsibilities include the duty of care, the duty of loyalty, and the duty to disclose actual or potential conflicts of interest.</a:t>
            </a: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24" name="Shape 124"/>
        <p:cNvGrpSpPr/>
        <p:nvPr/>
      </p:nvGrpSpPr>
      <p:grpSpPr>
        <a:xfrm>
          <a:off x="0" y="0"/>
          <a:ext cx="0" cy="0"/>
          <a:chOff x="0" y="0"/>
          <a:chExt cx="0" cy="0"/>
        </a:xfrm>
      </p:grpSpPr>
      <p:sp>
        <p:nvSpPr>
          <p:cNvPr id="125" name="Shape 125"/>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a:noFill/>
          </a:ln>
        </p:spPr>
      </p:sp>
      <p:sp>
        <p:nvSpPr>
          <p:cNvPr id="126" name="Shape 126"/>
          <p:cNvSpPr txBox="1"/>
          <p:nvPr>
            <p:ph idx="1" type="body"/>
          </p:nvPr>
        </p:nvSpPr>
        <p:spPr>
          <a:xfrm>
            <a:off x="685800" y="4343400"/>
            <a:ext cx="5486399" cy="4114800"/>
          </a:xfrm>
          <a:prstGeom prst="rect">
            <a:avLst/>
          </a:prstGeom>
          <a:noFill/>
          <a:ln>
            <a:noFill/>
          </a:ln>
        </p:spPr>
        <p:txBody>
          <a:bodyPr anchorCtr="0" anchor="t" bIns="45700" lIns="91425" rIns="91425" tIns="45700">
            <a:noAutofit/>
          </a:bodyPr>
          <a:lstStyle/>
          <a:p>
            <a:pPr indent="0" lvl="0" marL="0" marR="0" rtl="0" algn="l">
              <a:spcBef>
                <a:spcPts val="0"/>
              </a:spcBef>
              <a:buSzPct val="25000"/>
              <a:buFont typeface="Arial"/>
              <a:buNone/>
            </a:pPr>
            <a:r>
              <a:rPr b="0" i="0" lang="en-US" sz="1800" u="none" cap="none" strike="noStrike"/>
              <a:t>Corporate directors and officers can be held personally liability for their own torts and crimes, and they can be held personally liable for the torts and crimes of other employees they supervise.  Further, directors and officers can be held liable for wrongful transactions involving company stock.  Directors and officers cannot be held liable for decisions that harm the company if they were acting in good faith at the time of the decision.</a:t>
            </a:r>
          </a:p>
          <a:p>
            <a:pPr lvl="0">
              <a:spcBef>
                <a:spcPts val="0"/>
              </a:spcBef>
              <a:buNone/>
            </a:pPr>
            <a:r>
              <a:t/>
            </a:r>
            <a:endParaRPr b="0" i="0" sz="1800" u="none" cap="none" strike="noStrike"/>
          </a:p>
        </p:txBody>
      </p:sp>
      <p:sp>
        <p:nvSpPr>
          <p:cNvPr id="127" name="Shape 127"/>
          <p:cNvSpPr txBox="1"/>
          <p:nvPr/>
        </p:nvSpPr>
        <p:spPr>
          <a:xfrm>
            <a:off x="3884612" y="8685211"/>
            <a:ext cx="2971799" cy="457200"/>
          </a:xfrm>
          <a:prstGeom prst="rect">
            <a:avLst/>
          </a:prstGeom>
          <a:noFill/>
          <a:ln>
            <a:noFill/>
          </a:ln>
        </p:spPr>
        <p:txBody>
          <a:bodyPr anchorCtr="0" anchor="b" bIns="45700" lIns="91425" rIns="91425" tIns="45700">
            <a:noAutofit/>
          </a:bodyPr>
          <a:lstStyle/>
          <a:p>
            <a:pPr indent="0" lvl="0" marL="0" marR="0" rtl="0" algn="r">
              <a:spcBef>
                <a:spcPts val="0"/>
              </a:spcBef>
              <a:buSzPct val="25000"/>
              <a:buFont typeface="Arial"/>
              <a:buNone/>
            </a:pPr>
            <a:r>
              <a:rPr b="0" i="0" lang="en-US" sz="1200" u="none" cap="none" strike="noStrike">
                <a:latin typeface="Arial"/>
                <a:ea typeface="Arial"/>
                <a:cs typeface="Arial"/>
                <a:sym typeface="Arial"/>
              </a:rPr>
              <a:t>*</a:t>
            </a: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32" name="Shape 132"/>
        <p:cNvGrpSpPr/>
        <p:nvPr/>
      </p:nvGrpSpPr>
      <p:grpSpPr>
        <a:xfrm>
          <a:off x="0" y="0"/>
          <a:ext cx="0" cy="0"/>
          <a:chOff x="0" y="0"/>
          <a:chExt cx="0" cy="0"/>
        </a:xfrm>
      </p:grpSpPr>
      <p:sp>
        <p:nvSpPr>
          <p:cNvPr id="133" name="Shape 133"/>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a:noFill/>
          </a:ln>
        </p:spPr>
      </p:sp>
      <p:sp>
        <p:nvSpPr>
          <p:cNvPr id="134" name="Shape 134"/>
          <p:cNvSpPr txBox="1"/>
          <p:nvPr>
            <p:ph idx="1" type="body"/>
          </p:nvPr>
        </p:nvSpPr>
        <p:spPr>
          <a:xfrm>
            <a:off x="685800" y="4343400"/>
            <a:ext cx="5486399" cy="4114800"/>
          </a:xfrm>
          <a:prstGeom prst="rect">
            <a:avLst/>
          </a:prstGeom>
          <a:noFill/>
          <a:ln>
            <a:noFill/>
          </a:ln>
        </p:spPr>
        <p:txBody>
          <a:bodyPr anchorCtr="0" anchor="t" bIns="45700" lIns="91425" rIns="91425" tIns="45700">
            <a:noAutofit/>
          </a:bodyPr>
          <a:lstStyle/>
          <a:p>
            <a:pPr indent="0" lvl="0" marL="0" marR="0" rtl="0" algn="l">
              <a:spcBef>
                <a:spcPts val="0"/>
              </a:spcBef>
              <a:buSzPct val="25000"/>
              <a:buFont typeface="Arial"/>
              <a:buNone/>
            </a:pPr>
            <a:r>
              <a:rPr b="0" i="0" lang="en-US" sz="1800" u="none" cap="none" strike="noStrike"/>
              <a:t>In terms of the liability of shareholders, shareholders are liable, to the extent of their investment, for the debts of the corporation.  They are liable for a breach of contract if a stock subscription agreement was signed and yet no stock was purchased.  Shareholders are liable for watered stock, and they can be held personally liable for receiving illegal dividends.</a:t>
            </a:r>
          </a:p>
        </p:txBody>
      </p:sp>
      <p:sp>
        <p:nvSpPr>
          <p:cNvPr id="135" name="Shape 135"/>
          <p:cNvSpPr txBox="1"/>
          <p:nvPr/>
        </p:nvSpPr>
        <p:spPr>
          <a:xfrm>
            <a:off x="3884612" y="8685211"/>
            <a:ext cx="2971799" cy="457200"/>
          </a:xfrm>
          <a:prstGeom prst="rect">
            <a:avLst/>
          </a:prstGeom>
          <a:noFill/>
          <a:ln>
            <a:noFill/>
          </a:ln>
        </p:spPr>
        <p:txBody>
          <a:bodyPr anchorCtr="0" anchor="b" bIns="45700" lIns="91425" rIns="91425" tIns="45700">
            <a:noAutofit/>
          </a:bodyPr>
          <a:lstStyle/>
          <a:p>
            <a:pPr indent="0" lvl="0" marL="0" marR="0" rtl="0" algn="r">
              <a:spcBef>
                <a:spcPts val="0"/>
              </a:spcBef>
              <a:buSzPct val="25000"/>
              <a:buFont typeface="Arial"/>
              <a:buNone/>
            </a:pPr>
            <a:r>
              <a:rPr b="0" i="0" lang="en-US" sz="1200" u="none" cap="none" strike="noStrike">
                <a:latin typeface="Arial"/>
                <a:ea typeface="Arial"/>
                <a:cs typeface="Arial"/>
                <a:sym typeface="Arial"/>
              </a:rPr>
              <a:t>*</a:t>
            </a: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40" name="Shape 140"/>
        <p:cNvGrpSpPr/>
        <p:nvPr/>
      </p:nvGrpSpPr>
      <p:grpSpPr>
        <a:xfrm>
          <a:off x="0" y="0"/>
          <a:ext cx="0" cy="0"/>
          <a:chOff x="0" y="0"/>
          <a:chExt cx="0" cy="0"/>
        </a:xfrm>
      </p:grpSpPr>
      <p:sp>
        <p:nvSpPr>
          <p:cNvPr id="141" name="Shape 141"/>
          <p:cNvSpPr txBox="1"/>
          <p:nvPr/>
        </p:nvSpPr>
        <p:spPr>
          <a:xfrm>
            <a:off x="3884612" y="8685211"/>
            <a:ext cx="2971799" cy="457200"/>
          </a:xfrm>
          <a:prstGeom prst="rect">
            <a:avLst/>
          </a:prstGeom>
          <a:noFill/>
          <a:ln>
            <a:noFill/>
          </a:ln>
        </p:spPr>
        <p:txBody>
          <a:bodyPr anchorCtr="0" anchor="b" bIns="45700" lIns="91425" rIns="91425" tIns="45700">
            <a:noAutofit/>
          </a:bodyPr>
          <a:lstStyle/>
          <a:p>
            <a:pPr indent="0" lvl="0" marL="0" marR="0" rtl="0" algn="r">
              <a:spcBef>
                <a:spcPts val="0"/>
              </a:spcBef>
              <a:buSzPct val="25000"/>
              <a:buFont typeface="Arial"/>
              <a:buNone/>
            </a:pPr>
            <a:r>
              <a:rPr b="0" i="0" lang="en-US" sz="1200" u="none" cap="none" strike="noStrike">
                <a:latin typeface="Arial"/>
                <a:ea typeface="Arial"/>
                <a:cs typeface="Arial"/>
                <a:sym typeface="Arial"/>
              </a:rPr>
              <a:t>*</a:t>
            </a:r>
          </a:p>
        </p:txBody>
      </p:sp>
      <p:sp>
        <p:nvSpPr>
          <p:cNvPr id="142" name="Shape 142"/>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a:noFill/>
          </a:ln>
        </p:spPr>
      </p:sp>
      <p:sp>
        <p:nvSpPr>
          <p:cNvPr id="143" name="Shape 143"/>
          <p:cNvSpPr txBox="1"/>
          <p:nvPr>
            <p:ph idx="1" type="body"/>
          </p:nvPr>
        </p:nvSpPr>
        <p:spPr>
          <a:xfrm>
            <a:off x="685800" y="4343400"/>
            <a:ext cx="5486399" cy="4114800"/>
          </a:xfrm>
          <a:prstGeom prst="rect">
            <a:avLst/>
          </a:prstGeom>
          <a:noFill/>
          <a:ln>
            <a:noFill/>
          </a:ln>
        </p:spPr>
        <p:txBody>
          <a:bodyPr anchorCtr="0" anchor="t" bIns="45700" lIns="91425" rIns="91425" tIns="45700">
            <a:noAutofit/>
          </a:bodyPr>
          <a:lstStyle/>
          <a:p>
            <a:pPr indent="0" lvl="0" marL="0" marR="0" rtl="0" algn="l">
              <a:spcBef>
                <a:spcPts val="0"/>
              </a:spcBef>
              <a:buSzPct val="25000"/>
              <a:buFont typeface="Arial"/>
              <a:buNone/>
            </a:pPr>
            <a:r>
              <a:rPr b="0" i="0" lang="en-US" sz="1800" u="none" cap="none" strike="noStrike"/>
              <a:t>A quorum constitutes the minimum number of directors necessary to validate a corporate directors’ meeting.</a:t>
            </a: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itle">
  <p:cSld name="Title Slide">
    <p:spTree>
      <p:nvGrpSpPr>
        <p:cNvPr id="24" name="Shape 24"/>
        <p:cNvGrpSpPr/>
        <p:nvPr/>
      </p:nvGrpSpPr>
      <p:grpSpPr>
        <a:xfrm>
          <a:off x="0" y="0"/>
          <a:ext cx="0" cy="0"/>
          <a:chOff x="0" y="0"/>
          <a:chExt cx="0" cy="0"/>
        </a:xfrm>
      </p:grpSpPr>
      <p:sp>
        <p:nvSpPr>
          <p:cNvPr id="25" name="Shape 25"/>
          <p:cNvSpPr txBox="1"/>
          <p:nvPr>
            <p:ph type="ctrTitle"/>
          </p:nvPr>
        </p:nvSpPr>
        <p:spPr>
          <a:xfrm>
            <a:off x="685800" y="1736725"/>
            <a:ext cx="7772400" cy="1920875"/>
          </a:xfrm>
          <a:prstGeom prst="rect">
            <a:avLst/>
          </a:prstGeom>
          <a:noFill/>
          <a:ln>
            <a:noFill/>
          </a:ln>
        </p:spPr>
        <p:txBody>
          <a:bodyPr anchorCtr="0" anchor="ctr" bIns="91425" lIns="91425" rIns="91425" tIns="91425"/>
          <a:lstStyle>
            <a:lvl1pPr indent="0" lvl="0" marL="0" marR="0" rtl="0" algn="ctr">
              <a:spcBef>
                <a:spcPts val="0"/>
              </a:spcBef>
              <a:spcAft>
                <a:spcPts val="0"/>
              </a:spcAft>
              <a:defRPr/>
            </a:lvl1pPr>
            <a:lvl2pPr indent="0" lvl="1" marL="0" marR="0" rtl="0" algn="ctr">
              <a:spcBef>
                <a:spcPts val="0"/>
              </a:spcBef>
              <a:spcAft>
                <a:spcPts val="0"/>
              </a:spcAft>
              <a:defRPr/>
            </a:lvl2pPr>
            <a:lvl3pPr indent="0" lvl="2" marL="0" marR="0" rtl="0" algn="ctr">
              <a:spcBef>
                <a:spcPts val="0"/>
              </a:spcBef>
              <a:spcAft>
                <a:spcPts val="0"/>
              </a:spcAft>
              <a:defRPr/>
            </a:lvl3pPr>
            <a:lvl4pPr indent="0" lvl="3" marL="0" marR="0" rtl="0" algn="ctr">
              <a:spcBef>
                <a:spcPts val="0"/>
              </a:spcBef>
              <a:spcAft>
                <a:spcPts val="0"/>
              </a:spcAft>
              <a:defRPr/>
            </a:lvl4pPr>
            <a:lvl5pPr indent="0" lvl="4" marL="0" marR="0" rtl="0" algn="ctr">
              <a:spcBef>
                <a:spcPts val="0"/>
              </a:spcBef>
              <a:spcAft>
                <a:spcPts val="0"/>
              </a:spcAft>
              <a:defRPr/>
            </a:lvl5pPr>
            <a:lvl6pPr indent="0" lvl="5" marL="457200" marR="0" rtl="0" algn="ctr">
              <a:spcBef>
                <a:spcPts val="0"/>
              </a:spcBef>
              <a:spcAft>
                <a:spcPts val="0"/>
              </a:spcAft>
              <a:defRPr/>
            </a:lvl6pPr>
            <a:lvl7pPr indent="0" lvl="6" marL="914400" marR="0" rtl="0" algn="ctr">
              <a:spcBef>
                <a:spcPts val="0"/>
              </a:spcBef>
              <a:spcAft>
                <a:spcPts val="0"/>
              </a:spcAft>
              <a:defRPr/>
            </a:lvl7pPr>
            <a:lvl8pPr indent="0" lvl="7" marL="1371600" marR="0" rtl="0" algn="ctr">
              <a:spcBef>
                <a:spcPts val="0"/>
              </a:spcBef>
              <a:spcAft>
                <a:spcPts val="0"/>
              </a:spcAft>
              <a:defRPr/>
            </a:lvl8pPr>
            <a:lvl9pPr indent="0" lvl="8" marL="1828800" marR="0" rtl="0" algn="ctr">
              <a:spcBef>
                <a:spcPts val="0"/>
              </a:spcBef>
              <a:spcAft>
                <a:spcPts val="0"/>
              </a:spcAft>
              <a:defRPr/>
            </a:lvl9pPr>
          </a:lstStyle>
          <a:p/>
        </p:txBody>
      </p:sp>
      <p:sp>
        <p:nvSpPr>
          <p:cNvPr id="26" name="Shape 26"/>
          <p:cNvSpPr txBox="1"/>
          <p:nvPr>
            <p:ph idx="1" type="subTitle"/>
          </p:nvPr>
        </p:nvSpPr>
        <p:spPr>
          <a:xfrm>
            <a:off x="1371600" y="3886200"/>
            <a:ext cx="6400799" cy="1752600"/>
          </a:xfrm>
          <a:prstGeom prst="rect">
            <a:avLst/>
          </a:prstGeom>
          <a:noFill/>
          <a:ln>
            <a:noFill/>
          </a:ln>
        </p:spPr>
        <p:txBody>
          <a:bodyPr anchorCtr="0" anchor="t" bIns="91425" lIns="91425" rIns="91425" tIns="91425"/>
          <a:lstStyle>
            <a:lvl1pPr indent="0" lvl="0" marL="0" marR="0" rtl="0" algn="ctr">
              <a:spcBef>
                <a:spcPts val="640"/>
              </a:spcBef>
              <a:spcAft>
                <a:spcPts val="0"/>
              </a:spcAft>
              <a:buClr>
                <a:schemeClr val="hlink"/>
              </a:buClr>
              <a:buFont typeface="Garamond"/>
              <a:buNone/>
              <a:defRPr/>
            </a:lvl1pPr>
            <a:lvl2pPr indent="-161290" lvl="1" marL="742950" marR="0" rtl="0" algn="l">
              <a:spcBef>
                <a:spcPts val="560"/>
              </a:spcBef>
              <a:spcAft>
                <a:spcPts val="0"/>
              </a:spcAft>
              <a:buClr>
                <a:schemeClr val="accent2"/>
              </a:buClr>
              <a:buFont typeface="Garamond"/>
              <a:buChar char="■"/>
              <a:defRPr/>
            </a:lvl2pPr>
            <a:lvl3pPr indent="-121919" lvl="2" marL="1143000" marR="0" rtl="0" algn="l">
              <a:spcBef>
                <a:spcPts val="480"/>
              </a:spcBef>
              <a:spcAft>
                <a:spcPts val="0"/>
              </a:spcAft>
              <a:buClr>
                <a:schemeClr val="lt2"/>
              </a:buClr>
              <a:buFont typeface="Garamond"/>
              <a:buChar char="■"/>
              <a:defRPr/>
            </a:lvl3pPr>
            <a:lvl4pPr indent="-139700" lvl="3" marL="1600200" marR="0" rtl="0" algn="l">
              <a:spcBef>
                <a:spcPts val="400"/>
              </a:spcBef>
              <a:spcAft>
                <a:spcPts val="0"/>
              </a:spcAft>
              <a:buClr>
                <a:schemeClr val="accent2"/>
              </a:buClr>
              <a:buFont typeface="Garamond"/>
              <a:buChar char="■"/>
              <a:defRPr/>
            </a:lvl4pPr>
            <a:lvl5pPr indent="-139700" lvl="4" marL="2057400" marR="0" rtl="0" algn="l">
              <a:spcBef>
                <a:spcPts val="400"/>
              </a:spcBef>
              <a:spcAft>
                <a:spcPts val="0"/>
              </a:spcAft>
              <a:buClr>
                <a:schemeClr val="hlink"/>
              </a:buClr>
              <a:buFont typeface="Garamond"/>
              <a:buChar char="■"/>
              <a:defRPr/>
            </a:lvl5pPr>
            <a:lvl6pPr indent="-139700" lvl="5" marL="2514600" marR="0" rtl="0" algn="l">
              <a:spcBef>
                <a:spcPts val="400"/>
              </a:spcBef>
              <a:spcAft>
                <a:spcPts val="0"/>
              </a:spcAft>
              <a:buClr>
                <a:schemeClr val="hlink"/>
              </a:buClr>
              <a:buFont typeface="Garamond"/>
              <a:buChar char="■"/>
              <a:defRPr/>
            </a:lvl6pPr>
            <a:lvl7pPr indent="-139700" lvl="6" marL="2971800" marR="0" rtl="0" algn="l">
              <a:spcBef>
                <a:spcPts val="400"/>
              </a:spcBef>
              <a:spcAft>
                <a:spcPts val="0"/>
              </a:spcAft>
              <a:buClr>
                <a:schemeClr val="hlink"/>
              </a:buClr>
              <a:buFont typeface="Garamond"/>
              <a:buChar char="■"/>
              <a:defRPr/>
            </a:lvl7pPr>
            <a:lvl8pPr indent="-139700" lvl="7" marL="3429000" marR="0" rtl="0" algn="l">
              <a:spcBef>
                <a:spcPts val="400"/>
              </a:spcBef>
              <a:spcAft>
                <a:spcPts val="0"/>
              </a:spcAft>
              <a:buClr>
                <a:schemeClr val="hlink"/>
              </a:buClr>
              <a:buFont typeface="Garamond"/>
              <a:buChar char="■"/>
              <a:defRPr/>
            </a:lvl8pPr>
            <a:lvl9pPr indent="-139700" lvl="8" marL="3886200" marR="0" rtl="0" algn="l">
              <a:spcBef>
                <a:spcPts val="400"/>
              </a:spcBef>
              <a:spcAft>
                <a:spcPts val="0"/>
              </a:spcAft>
              <a:buClr>
                <a:schemeClr val="hlink"/>
              </a:buClr>
              <a:buFont typeface="Garamond"/>
              <a:buChar char="■"/>
              <a:defRPr/>
            </a:lvl9pPr>
          </a:lstStyle>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vertTx">
  <p:cSld name="Title and Vertical Text">
    <p:spTree>
      <p:nvGrpSpPr>
        <p:cNvPr id="78" name="Shape 78"/>
        <p:cNvGrpSpPr/>
        <p:nvPr/>
      </p:nvGrpSpPr>
      <p:grpSpPr>
        <a:xfrm>
          <a:off x="0" y="0"/>
          <a:ext cx="0" cy="0"/>
          <a:chOff x="0" y="0"/>
          <a:chExt cx="0" cy="0"/>
        </a:xfrm>
      </p:grpSpPr>
      <p:sp>
        <p:nvSpPr>
          <p:cNvPr id="79" name="Shape 79"/>
          <p:cNvSpPr txBox="1"/>
          <p:nvPr>
            <p:ph type="title"/>
          </p:nvPr>
        </p:nvSpPr>
        <p:spPr>
          <a:xfrm>
            <a:off x="457200" y="274637"/>
            <a:ext cx="8229600" cy="1143000"/>
          </a:xfrm>
          <a:prstGeom prst="rect">
            <a:avLst/>
          </a:prstGeom>
          <a:noFill/>
          <a:ln>
            <a:noFill/>
          </a:ln>
        </p:spPr>
        <p:txBody>
          <a:bodyPr anchorCtr="0" anchor="ctr" bIns="91425" lIns="91425" rIns="91425" tIns="91425"/>
          <a:lstStyle>
            <a:lvl1pPr lvl="0" rtl="0" algn="ctr">
              <a:spcBef>
                <a:spcPts val="0"/>
              </a:spcBef>
              <a:spcAft>
                <a:spcPts val="0"/>
              </a:spcAft>
              <a:defRPr/>
            </a:lvl1pPr>
            <a:lvl2pPr lvl="1" rtl="0" algn="ctr">
              <a:spcBef>
                <a:spcPts val="0"/>
              </a:spcBef>
              <a:spcAft>
                <a:spcPts val="0"/>
              </a:spcAft>
              <a:defRPr/>
            </a:lvl2pPr>
            <a:lvl3pPr lvl="2" rtl="0" algn="ctr">
              <a:spcBef>
                <a:spcPts val="0"/>
              </a:spcBef>
              <a:spcAft>
                <a:spcPts val="0"/>
              </a:spcAft>
              <a:defRPr/>
            </a:lvl3pPr>
            <a:lvl4pPr lvl="3" rtl="0" algn="ctr">
              <a:spcBef>
                <a:spcPts val="0"/>
              </a:spcBef>
              <a:spcAft>
                <a:spcPts val="0"/>
              </a:spcAft>
              <a:defRPr/>
            </a:lvl4pPr>
            <a:lvl5pPr lvl="4" rtl="0" algn="ctr">
              <a:spcBef>
                <a:spcPts val="0"/>
              </a:spcBef>
              <a:spcAft>
                <a:spcPts val="0"/>
              </a:spcAft>
              <a:defRPr/>
            </a:lvl5pPr>
            <a:lvl6pPr lvl="5" marL="457200" rtl="0" algn="ctr">
              <a:spcBef>
                <a:spcPts val="0"/>
              </a:spcBef>
              <a:spcAft>
                <a:spcPts val="0"/>
              </a:spcAft>
              <a:defRPr/>
            </a:lvl6pPr>
            <a:lvl7pPr lvl="6" marL="914400" rtl="0" algn="ctr">
              <a:spcBef>
                <a:spcPts val="0"/>
              </a:spcBef>
              <a:spcAft>
                <a:spcPts val="0"/>
              </a:spcAft>
              <a:defRPr/>
            </a:lvl7pPr>
            <a:lvl8pPr lvl="7" marL="1371600" rtl="0" algn="ctr">
              <a:spcBef>
                <a:spcPts val="0"/>
              </a:spcBef>
              <a:spcAft>
                <a:spcPts val="0"/>
              </a:spcAft>
              <a:defRPr/>
            </a:lvl8pPr>
            <a:lvl9pPr lvl="8" marL="1828800" rtl="0" algn="ctr">
              <a:spcBef>
                <a:spcPts val="0"/>
              </a:spcBef>
              <a:spcAft>
                <a:spcPts val="0"/>
              </a:spcAft>
              <a:defRPr/>
            </a:lvl9pPr>
          </a:lstStyle>
          <a:p/>
        </p:txBody>
      </p:sp>
      <p:sp>
        <p:nvSpPr>
          <p:cNvPr id="80" name="Shape 80"/>
          <p:cNvSpPr txBox="1"/>
          <p:nvPr>
            <p:ph idx="1" type="body"/>
          </p:nvPr>
        </p:nvSpPr>
        <p:spPr>
          <a:xfrm rot="5400000">
            <a:off x="2309018" y="-251619"/>
            <a:ext cx="4525961" cy="8229600"/>
          </a:xfrm>
          <a:prstGeom prst="rect">
            <a:avLst/>
          </a:prstGeom>
          <a:noFill/>
          <a:ln>
            <a:noFill/>
          </a:ln>
        </p:spPr>
        <p:txBody>
          <a:bodyPr anchorCtr="0" anchor="t" bIns="91425" lIns="91425" rIns="91425" tIns="91425"/>
          <a:lstStyle>
            <a:lvl1pPr indent="-200660" lvl="0" marL="342900" rtl="0" algn="l">
              <a:spcBef>
                <a:spcPts val="640"/>
              </a:spcBef>
              <a:spcAft>
                <a:spcPts val="0"/>
              </a:spcAft>
              <a:buClr>
                <a:schemeClr val="hlink"/>
              </a:buClr>
              <a:buFont typeface="Garamond"/>
              <a:buChar char="■"/>
              <a:defRPr/>
            </a:lvl1pPr>
            <a:lvl2pPr indent="-161290" lvl="1" marL="742950" rtl="0" algn="l">
              <a:spcBef>
                <a:spcPts val="560"/>
              </a:spcBef>
              <a:spcAft>
                <a:spcPts val="0"/>
              </a:spcAft>
              <a:buClr>
                <a:schemeClr val="accent2"/>
              </a:buClr>
              <a:buFont typeface="Garamond"/>
              <a:buChar char="■"/>
              <a:defRPr/>
            </a:lvl2pPr>
            <a:lvl3pPr indent="-121919" lvl="2" marL="1143000" rtl="0" algn="l">
              <a:spcBef>
                <a:spcPts val="480"/>
              </a:spcBef>
              <a:spcAft>
                <a:spcPts val="0"/>
              </a:spcAft>
              <a:buClr>
                <a:schemeClr val="lt2"/>
              </a:buClr>
              <a:buFont typeface="Garamond"/>
              <a:buChar char="■"/>
              <a:defRPr/>
            </a:lvl3pPr>
            <a:lvl4pPr indent="-139700" lvl="3" marL="1600200" rtl="0" algn="l">
              <a:spcBef>
                <a:spcPts val="400"/>
              </a:spcBef>
              <a:spcAft>
                <a:spcPts val="0"/>
              </a:spcAft>
              <a:buClr>
                <a:schemeClr val="accent2"/>
              </a:buClr>
              <a:buFont typeface="Garamond"/>
              <a:buChar char="■"/>
              <a:defRPr/>
            </a:lvl4pPr>
            <a:lvl5pPr indent="-139700" lvl="4" marL="2057400" rtl="0" algn="l">
              <a:spcBef>
                <a:spcPts val="400"/>
              </a:spcBef>
              <a:spcAft>
                <a:spcPts val="0"/>
              </a:spcAft>
              <a:buClr>
                <a:schemeClr val="hlink"/>
              </a:buClr>
              <a:buFont typeface="Garamond"/>
              <a:buChar char="■"/>
              <a:defRPr/>
            </a:lvl5pPr>
            <a:lvl6pPr indent="-139700" lvl="5" marL="2514600" rtl="0" algn="l">
              <a:spcBef>
                <a:spcPts val="400"/>
              </a:spcBef>
              <a:spcAft>
                <a:spcPts val="0"/>
              </a:spcAft>
              <a:buClr>
                <a:schemeClr val="hlink"/>
              </a:buClr>
              <a:buFont typeface="Garamond"/>
              <a:buChar char="■"/>
              <a:defRPr/>
            </a:lvl6pPr>
            <a:lvl7pPr indent="-139700" lvl="6" marL="2971800" rtl="0" algn="l">
              <a:spcBef>
                <a:spcPts val="400"/>
              </a:spcBef>
              <a:spcAft>
                <a:spcPts val="0"/>
              </a:spcAft>
              <a:buClr>
                <a:schemeClr val="hlink"/>
              </a:buClr>
              <a:buFont typeface="Garamond"/>
              <a:buChar char="■"/>
              <a:defRPr/>
            </a:lvl7pPr>
            <a:lvl8pPr indent="-139700" lvl="7" marL="3429000" rtl="0" algn="l">
              <a:spcBef>
                <a:spcPts val="400"/>
              </a:spcBef>
              <a:spcAft>
                <a:spcPts val="0"/>
              </a:spcAft>
              <a:buClr>
                <a:schemeClr val="hlink"/>
              </a:buClr>
              <a:buFont typeface="Garamond"/>
              <a:buChar char="■"/>
              <a:defRPr/>
            </a:lvl8pPr>
            <a:lvl9pPr indent="-139700" lvl="8" marL="3886200" rtl="0" algn="l">
              <a:spcBef>
                <a:spcPts val="400"/>
              </a:spcBef>
              <a:spcAft>
                <a:spcPts val="0"/>
              </a:spcAft>
              <a:buClr>
                <a:schemeClr val="hlink"/>
              </a:buClr>
              <a:buFont typeface="Garamond"/>
              <a:buChar char="■"/>
              <a:defRPr/>
            </a:lvl9pPr>
          </a:lstStyl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vertTitleAndTx">
  <p:cSld name="Vertical Title and Text">
    <p:spTree>
      <p:nvGrpSpPr>
        <p:cNvPr id="81" name="Shape 81"/>
        <p:cNvGrpSpPr/>
        <p:nvPr/>
      </p:nvGrpSpPr>
      <p:grpSpPr>
        <a:xfrm>
          <a:off x="0" y="0"/>
          <a:ext cx="0" cy="0"/>
          <a:chOff x="0" y="0"/>
          <a:chExt cx="0" cy="0"/>
        </a:xfrm>
      </p:grpSpPr>
      <p:sp>
        <p:nvSpPr>
          <p:cNvPr id="82" name="Shape 82"/>
          <p:cNvSpPr txBox="1"/>
          <p:nvPr>
            <p:ph type="title"/>
          </p:nvPr>
        </p:nvSpPr>
        <p:spPr>
          <a:xfrm rot="5400000">
            <a:off x="4732337" y="2171700"/>
            <a:ext cx="5851525" cy="2057400"/>
          </a:xfrm>
          <a:prstGeom prst="rect">
            <a:avLst/>
          </a:prstGeom>
          <a:noFill/>
          <a:ln>
            <a:noFill/>
          </a:ln>
        </p:spPr>
        <p:txBody>
          <a:bodyPr anchorCtr="0" anchor="ctr" bIns="91425" lIns="91425" rIns="91425" tIns="91425"/>
          <a:lstStyle>
            <a:lvl1pPr lvl="0" rtl="0" algn="ctr">
              <a:spcBef>
                <a:spcPts val="0"/>
              </a:spcBef>
              <a:spcAft>
                <a:spcPts val="0"/>
              </a:spcAft>
              <a:defRPr/>
            </a:lvl1pPr>
            <a:lvl2pPr lvl="1" rtl="0" algn="ctr">
              <a:spcBef>
                <a:spcPts val="0"/>
              </a:spcBef>
              <a:spcAft>
                <a:spcPts val="0"/>
              </a:spcAft>
              <a:defRPr/>
            </a:lvl2pPr>
            <a:lvl3pPr lvl="2" rtl="0" algn="ctr">
              <a:spcBef>
                <a:spcPts val="0"/>
              </a:spcBef>
              <a:spcAft>
                <a:spcPts val="0"/>
              </a:spcAft>
              <a:defRPr/>
            </a:lvl3pPr>
            <a:lvl4pPr lvl="3" rtl="0" algn="ctr">
              <a:spcBef>
                <a:spcPts val="0"/>
              </a:spcBef>
              <a:spcAft>
                <a:spcPts val="0"/>
              </a:spcAft>
              <a:defRPr/>
            </a:lvl4pPr>
            <a:lvl5pPr lvl="4" rtl="0" algn="ctr">
              <a:spcBef>
                <a:spcPts val="0"/>
              </a:spcBef>
              <a:spcAft>
                <a:spcPts val="0"/>
              </a:spcAft>
              <a:defRPr/>
            </a:lvl5pPr>
            <a:lvl6pPr lvl="5" marL="457200" rtl="0" algn="ctr">
              <a:spcBef>
                <a:spcPts val="0"/>
              </a:spcBef>
              <a:spcAft>
                <a:spcPts val="0"/>
              </a:spcAft>
              <a:defRPr/>
            </a:lvl6pPr>
            <a:lvl7pPr lvl="6" marL="914400" rtl="0" algn="ctr">
              <a:spcBef>
                <a:spcPts val="0"/>
              </a:spcBef>
              <a:spcAft>
                <a:spcPts val="0"/>
              </a:spcAft>
              <a:defRPr/>
            </a:lvl7pPr>
            <a:lvl8pPr lvl="7" marL="1371600" rtl="0" algn="ctr">
              <a:spcBef>
                <a:spcPts val="0"/>
              </a:spcBef>
              <a:spcAft>
                <a:spcPts val="0"/>
              </a:spcAft>
              <a:defRPr/>
            </a:lvl8pPr>
            <a:lvl9pPr lvl="8" marL="1828800" rtl="0" algn="ctr">
              <a:spcBef>
                <a:spcPts val="0"/>
              </a:spcBef>
              <a:spcAft>
                <a:spcPts val="0"/>
              </a:spcAft>
              <a:defRPr/>
            </a:lvl9pPr>
          </a:lstStyle>
          <a:p/>
        </p:txBody>
      </p:sp>
      <p:sp>
        <p:nvSpPr>
          <p:cNvPr id="83" name="Shape 83"/>
          <p:cNvSpPr txBox="1"/>
          <p:nvPr>
            <p:ph idx="1" type="body"/>
          </p:nvPr>
        </p:nvSpPr>
        <p:spPr>
          <a:xfrm rot="5400000">
            <a:off x="541337" y="190500"/>
            <a:ext cx="5851525" cy="6019799"/>
          </a:xfrm>
          <a:prstGeom prst="rect">
            <a:avLst/>
          </a:prstGeom>
          <a:noFill/>
          <a:ln>
            <a:noFill/>
          </a:ln>
        </p:spPr>
        <p:txBody>
          <a:bodyPr anchorCtr="0" anchor="t" bIns="91425" lIns="91425" rIns="91425" tIns="91425"/>
          <a:lstStyle>
            <a:lvl1pPr indent="-200660" lvl="0" marL="342900" rtl="0" algn="l">
              <a:spcBef>
                <a:spcPts val="640"/>
              </a:spcBef>
              <a:spcAft>
                <a:spcPts val="0"/>
              </a:spcAft>
              <a:buClr>
                <a:schemeClr val="hlink"/>
              </a:buClr>
              <a:buFont typeface="Garamond"/>
              <a:buChar char="■"/>
              <a:defRPr/>
            </a:lvl1pPr>
            <a:lvl2pPr indent="-161290" lvl="1" marL="742950" rtl="0" algn="l">
              <a:spcBef>
                <a:spcPts val="560"/>
              </a:spcBef>
              <a:spcAft>
                <a:spcPts val="0"/>
              </a:spcAft>
              <a:buClr>
                <a:schemeClr val="accent2"/>
              </a:buClr>
              <a:buFont typeface="Garamond"/>
              <a:buChar char="■"/>
              <a:defRPr/>
            </a:lvl2pPr>
            <a:lvl3pPr indent="-121919" lvl="2" marL="1143000" rtl="0" algn="l">
              <a:spcBef>
                <a:spcPts val="480"/>
              </a:spcBef>
              <a:spcAft>
                <a:spcPts val="0"/>
              </a:spcAft>
              <a:buClr>
                <a:schemeClr val="lt2"/>
              </a:buClr>
              <a:buFont typeface="Garamond"/>
              <a:buChar char="■"/>
              <a:defRPr/>
            </a:lvl3pPr>
            <a:lvl4pPr indent="-139700" lvl="3" marL="1600200" rtl="0" algn="l">
              <a:spcBef>
                <a:spcPts val="400"/>
              </a:spcBef>
              <a:spcAft>
                <a:spcPts val="0"/>
              </a:spcAft>
              <a:buClr>
                <a:schemeClr val="accent2"/>
              </a:buClr>
              <a:buFont typeface="Garamond"/>
              <a:buChar char="■"/>
              <a:defRPr/>
            </a:lvl4pPr>
            <a:lvl5pPr indent="-139700" lvl="4" marL="2057400" rtl="0" algn="l">
              <a:spcBef>
                <a:spcPts val="400"/>
              </a:spcBef>
              <a:spcAft>
                <a:spcPts val="0"/>
              </a:spcAft>
              <a:buClr>
                <a:schemeClr val="hlink"/>
              </a:buClr>
              <a:buFont typeface="Garamond"/>
              <a:buChar char="■"/>
              <a:defRPr/>
            </a:lvl5pPr>
            <a:lvl6pPr indent="-139700" lvl="5" marL="2514600" rtl="0" algn="l">
              <a:spcBef>
                <a:spcPts val="400"/>
              </a:spcBef>
              <a:spcAft>
                <a:spcPts val="0"/>
              </a:spcAft>
              <a:buClr>
                <a:schemeClr val="hlink"/>
              </a:buClr>
              <a:buFont typeface="Garamond"/>
              <a:buChar char="■"/>
              <a:defRPr/>
            </a:lvl6pPr>
            <a:lvl7pPr indent="-139700" lvl="6" marL="2971800" rtl="0" algn="l">
              <a:spcBef>
                <a:spcPts val="400"/>
              </a:spcBef>
              <a:spcAft>
                <a:spcPts val="0"/>
              </a:spcAft>
              <a:buClr>
                <a:schemeClr val="hlink"/>
              </a:buClr>
              <a:buFont typeface="Garamond"/>
              <a:buChar char="■"/>
              <a:defRPr/>
            </a:lvl7pPr>
            <a:lvl8pPr indent="-139700" lvl="7" marL="3429000" rtl="0" algn="l">
              <a:spcBef>
                <a:spcPts val="400"/>
              </a:spcBef>
              <a:spcAft>
                <a:spcPts val="0"/>
              </a:spcAft>
              <a:buClr>
                <a:schemeClr val="hlink"/>
              </a:buClr>
              <a:buFont typeface="Garamond"/>
              <a:buChar char="■"/>
              <a:defRPr/>
            </a:lvl8pPr>
            <a:lvl9pPr indent="-139700" lvl="8" marL="3886200" rtl="0" algn="l">
              <a:spcBef>
                <a:spcPts val="400"/>
              </a:spcBef>
              <a:spcAft>
                <a:spcPts val="0"/>
              </a:spcAft>
              <a:buClr>
                <a:schemeClr val="hlink"/>
              </a:buClr>
              <a:buFont typeface="Garamond"/>
              <a:buChar char="■"/>
              <a:defRPr/>
            </a:lvl9pPr>
          </a:lstStyl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obj">
  <p:cSld name="Title and Content">
    <p:spTree>
      <p:nvGrpSpPr>
        <p:cNvPr id="51" name="Shape 51"/>
        <p:cNvGrpSpPr/>
        <p:nvPr/>
      </p:nvGrpSpPr>
      <p:grpSpPr>
        <a:xfrm>
          <a:off x="0" y="0"/>
          <a:ext cx="0" cy="0"/>
          <a:chOff x="0" y="0"/>
          <a:chExt cx="0" cy="0"/>
        </a:xfrm>
      </p:grpSpPr>
      <p:sp>
        <p:nvSpPr>
          <p:cNvPr id="52" name="Shape 52"/>
          <p:cNvSpPr txBox="1"/>
          <p:nvPr>
            <p:ph type="title"/>
          </p:nvPr>
        </p:nvSpPr>
        <p:spPr>
          <a:xfrm>
            <a:off x="457200" y="274637"/>
            <a:ext cx="8229600" cy="1143000"/>
          </a:xfrm>
          <a:prstGeom prst="rect">
            <a:avLst/>
          </a:prstGeom>
          <a:noFill/>
          <a:ln>
            <a:noFill/>
          </a:ln>
        </p:spPr>
        <p:txBody>
          <a:bodyPr anchorCtr="0" anchor="ctr" bIns="91425" lIns="91425" rIns="91425" tIns="91425"/>
          <a:lstStyle>
            <a:lvl1pPr lvl="0" rtl="0" algn="ctr">
              <a:spcBef>
                <a:spcPts val="0"/>
              </a:spcBef>
              <a:spcAft>
                <a:spcPts val="0"/>
              </a:spcAft>
              <a:defRPr/>
            </a:lvl1pPr>
            <a:lvl2pPr lvl="1" rtl="0" algn="ctr">
              <a:spcBef>
                <a:spcPts val="0"/>
              </a:spcBef>
              <a:spcAft>
                <a:spcPts val="0"/>
              </a:spcAft>
              <a:defRPr/>
            </a:lvl2pPr>
            <a:lvl3pPr lvl="2" rtl="0" algn="ctr">
              <a:spcBef>
                <a:spcPts val="0"/>
              </a:spcBef>
              <a:spcAft>
                <a:spcPts val="0"/>
              </a:spcAft>
              <a:defRPr/>
            </a:lvl3pPr>
            <a:lvl4pPr lvl="3" rtl="0" algn="ctr">
              <a:spcBef>
                <a:spcPts val="0"/>
              </a:spcBef>
              <a:spcAft>
                <a:spcPts val="0"/>
              </a:spcAft>
              <a:defRPr/>
            </a:lvl4pPr>
            <a:lvl5pPr lvl="4" rtl="0" algn="ctr">
              <a:spcBef>
                <a:spcPts val="0"/>
              </a:spcBef>
              <a:spcAft>
                <a:spcPts val="0"/>
              </a:spcAft>
              <a:defRPr/>
            </a:lvl5pPr>
            <a:lvl6pPr lvl="5" marL="457200" rtl="0" algn="ctr">
              <a:spcBef>
                <a:spcPts val="0"/>
              </a:spcBef>
              <a:spcAft>
                <a:spcPts val="0"/>
              </a:spcAft>
              <a:defRPr/>
            </a:lvl6pPr>
            <a:lvl7pPr lvl="6" marL="914400" rtl="0" algn="ctr">
              <a:spcBef>
                <a:spcPts val="0"/>
              </a:spcBef>
              <a:spcAft>
                <a:spcPts val="0"/>
              </a:spcAft>
              <a:defRPr/>
            </a:lvl7pPr>
            <a:lvl8pPr lvl="7" marL="1371600" rtl="0" algn="ctr">
              <a:spcBef>
                <a:spcPts val="0"/>
              </a:spcBef>
              <a:spcAft>
                <a:spcPts val="0"/>
              </a:spcAft>
              <a:defRPr/>
            </a:lvl8pPr>
            <a:lvl9pPr lvl="8" marL="1828800" rtl="0" algn="ctr">
              <a:spcBef>
                <a:spcPts val="0"/>
              </a:spcBef>
              <a:spcAft>
                <a:spcPts val="0"/>
              </a:spcAft>
              <a:defRPr/>
            </a:lvl9pPr>
          </a:lstStyle>
          <a:p/>
        </p:txBody>
      </p:sp>
      <p:sp>
        <p:nvSpPr>
          <p:cNvPr id="53" name="Shape 53"/>
          <p:cNvSpPr txBox="1"/>
          <p:nvPr>
            <p:ph idx="1" type="body"/>
          </p:nvPr>
        </p:nvSpPr>
        <p:spPr>
          <a:xfrm>
            <a:off x="457200" y="1600200"/>
            <a:ext cx="8229600" cy="4525961"/>
          </a:xfrm>
          <a:prstGeom prst="rect">
            <a:avLst/>
          </a:prstGeom>
          <a:noFill/>
          <a:ln>
            <a:noFill/>
          </a:ln>
        </p:spPr>
        <p:txBody>
          <a:bodyPr anchorCtr="0" anchor="t" bIns="91425" lIns="91425" rIns="91425" tIns="91425"/>
          <a:lstStyle>
            <a:lvl1pPr indent="-200660" lvl="0" marL="342900" rtl="0" algn="l">
              <a:spcBef>
                <a:spcPts val="640"/>
              </a:spcBef>
              <a:spcAft>
                <a:spcPts val="0"/>
              </a:spcAft>
              <a:buClr>
                <a:schemeClr val="hlink"/>
              </a:buClr>
              <a:buFont typeface="Garamond"/>
              <a:buChar char="■"/>
              <a:defRPr/>
            </a:lvl1pPr>
            <a:lvl2pPr indent="-161290" lvl="1" marL="742950" rtl="0" algn="l">
              <a:spcBef>
                <a:spcPts val="560"/>
              </a:spcBef>
              <a:spcAft>
                <a:spcPts val="0"/>
              </a:spcAft>
              <a:buClr>
                <a:schemeClr val="accent2"/>
              </a:buClr>
              <a:buFont typeface="Garamond"/>
              <a:buChar char="■"/>
              <a:defRPr/>
            </a:lvl2pPr>
            <a:lvl3pPr indent="-121919" lvl="2" marL="1143000" rtl="0" algn="l">
              <a:spcBef>
                <a:spcPts val="480"/>
              </a:spcBef>
              <a:spcAft>
                <a:spcPts val="0"/>
              </a:spcAft>
              <a:buClr>
                <a:schemeClr val="lt2"/>
              </a:buClr>
              <a:buFont typeface="Garamond"/>
              <a:buChar char="■"/>
              <a:defRPr/>
            </a:lvl3pPr>
            <a:lvl4pPr indent="-139700" lvl="3" marL="1600200" rtl="0" algn="l">
              <a:spcBef>
                <a:spcPts val="400"/>
              </a:spcBef>
              <a:spcAft>
                <a:spcPts val="0"/>
              </a:spcAft>
              <a:buClr>
                <a:schemeClr val="accent2"/>
              </a:buClr>
              <a:buFont typeface="Garamond"/>
              <a:buChar char="■"/>
              <a:defRPr/>
            </a:lvl4pPr>
            <a:lvl5pPr indent="-139700" lvl="4" marL="2057400" rtl="0" algn="l">
              <a:spcBef>
                <a:spcPts val="400"/>
              </a:spcBef>
              <a:spcAft>
                <a:spcPts val="0"/>
              </a:spcAft>
              <a:buClr>
                <a:schemeClr val="hlink"/>
              </a:buClr>
              <a:buFont typeface="Garamond"/>
              <a:buChar char="■"/>
              <a:defRPr/>
            </a:lvl5pPr>
            <a:lvl6pPr indent="-139700" lvl="5" marL="2514600" rtl="0" algn="l">
              <a:spcBef>
                <a:spcPts val="400"/>
              </a:spcBef>
              <a:spcAft>
                <a:spcPts val="0"/>
              </a:spcAft>
              <a:buClr>
                <a:schemeClr val="hlink"/>
              </a:buClr>
              <a:buFont typeface="Garamond"/>
              <a:buChar char="■"/>
              <a:defRPr/>
            </a:lvl6pPr>
            <a:lvl7pPr indent="-139700" lvl="6" marL="2971800" rtl="0" algn="l">
              <a:spcBef>
                <a:spcPts val="400"/>
              </a:spcBef>
              <a:spcAft>
                <a:spcPts val="0"/>
              </a:spcAft>
              <a:buClr>
                <a:schemeClr val="hlink"/>
              </a:buClr>
              <a:buFont typeface="Garamond"/>
              <a:buChar char="■"/>
              <a:defRPr/>
            </a:lvl7pPr>
            <a:lvl8pPr indent="-139700" lvl="7" marL="3429000" rtl="0" algn="l">
              <a:spcBef>
                <a:spcPts val="400"/>
              </a:spcBef>
              <a:spcAft>
                <a:spcPts val="0"/>
              </a:spcAft>
              <a:buClr>
                <a:schemeClr val="hlink"/>
              </a:buClr>
              <a:buFont typeface="Garamond"/>
              <a:buChar char="■"/>
              <a:defRPr/>
            </a:lvl8pPr>
            <a:lvl9pPr indent="-139700" lvl="8" marL="3886200" rtl="0" algn="l">
              <a:spcBef>
                <a:spcPts val="400"/>
              </a:spcBef>
              <a:spcAft>
                <a:spcPts val="0"/>
              </a:spcAft>
              <a:buClr>
                <a:schemeClr val="hlink"/>
              </a:buClr>
              <a:buFont typeface="Garamond"/>
              <a:buChar char="■"/>
              <a:defRPr/>
            </a:lvl9pPr>
          </a:lstStyl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secHead">
  <p:cSld name="Section Header">
    <p:spTree>
      <p:nvGrpSpPr>
        <p:cNvPr id="54" name="Shape 54"/>
        <p:cNvGrpSpPr/>
        <p:nvPr/>
      </p:nvGrpSpPr>
      <p:grpSpPr>
        <a:xfrm>
          <a:off x="0" y="0"/>
          <a:ext cx="0" cy="0"/>
          <a:chOff x="0" y="0"/>
          <a:chExt cx="0" cy="0"/>
        </a:xfrm>
      </p:grpSpPr>
      <p:sp>
        <p:nvSpPr>
          <p:cNvPr id="55" name="Shape 55"/>
          <p:cNvSpPr txBox="1"/>
          <p:nvPr>
            <p:ph type="title"/>
          </p:nvPr>
        </p:nvSpPr>
        <p:spPr>
          <a:xfrm>
            <a:off x="722312" y="4406900"/>
            <a:ext cx="7772400" cy="1362075"/>
          </a:xfrm>
          <a:prstGeom prst="rect">
            <a:avLst/>
          </a:prstGeom>
          <a:noFill/>
          <a:ln>
            <a:noFill/>
          </a:ln>
        </p:spPr>
        <p:txBody>
          <a:bodyPr anchorCtr="0" anchor="t" bIns="91425" lIns="91425" rIns="91425" tIns="91425"/>
          <a:lstStyle>
            <a:lvl1pPr lvl="0" rtl="0" algn="l">
              <a:spcBef>
                <a:spcPts val="0"/>
              </a:spcBef>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p:txBody>
      </p:sp>
      <p:sp>
        <p:nvSpPr>
          <p:cNvPr id="56" name="Shape 56"/>
          <p:cNvSpPr txBox="1"/>
          <p:nvPr>
            <p:ph idx="1" type="body"/>
          </p:nvPr>
        </p:nvSpPr>
        <p:spPr>
          <a:xfrm>
            <a:off x="722312" y="2906713"/>
            <a:ext cx="7772400" cy="1500187"/>
          </a:xfrm>
          <a:prstGeom prst="rect">
            <a:avLst/>
          </a:prstGeom>
          <a:noFill/>
          <a:ln>
            <a:noFill/>
          </a:ln>
        </p:spPr>
        <p:txBody>
          <a:bodyPr anchorCtr="0" anchor="b" bIns="91425" lIns="91425" rIns="91425" tIns="91425"/>
          <a:lstStyle>
            <a:lvl1pPr indent="0" lvl="0" marL="0" rtl="0">
              <a:spcBef>
                <a:spcPts val="0"/>
              </a:spcBef>
              <a:buFont typeface="Garamond"/>
              <a:buNone/>
              <a:defRPr/>
            </a:lvl1pPr>
            <a:lvl2pPr indent="0" lvl="1" marL="457200" rtl="0">
              <a:spcBef>
                <a:spcPts val="0"/>
              </a:spcBef>
              <a:buFont typeface="Garamond"/>
              <a:buNone/>
              <a:defRPr/>
            </a:lvl2pPr>
            <a:lvl3pPr indent="0" lvl="2" marL="914400" rtl="0">
              <a:spcBef>
                <a:spcPts val="0"/>
              </a:spcBef>
              <a:buFont typeface="Garamond"/>
              <a:buNone/>
              <a:defRPr/>
            </a:lvl3pPr>
            <a:lvl4pPr indent="0" lvl="3" marL="1371600" rtl="0">
              <a:spcBef>
                <a:spcPts val="0"/>
              </a:spcBef>
              <a:buFont typeface="Garamond"/>
              <a:buNone/>
              <a:defRPr/>
            </a:lvl4pPr>
            <a:lvl5pPr indent="0" lvl="4" marL="1828800" rtl="0">
              <a:spcBef>
                <a:spcPts val="0"/>
              </a:spcBef>
              <a:buFont typeface="Garamond"/>
              <a:buNone/>
              <a:defRPr/>
            </a:lvl5pPr>
            <a:lvl6pPr indent="0" lvl="5" marL="2286000" rtl="0">
              <a:spcBef>
                <a:spcPts val="0"/>
              </a:spcBef>
              <a:buFont typeface="Garamond"/>
              <a:buNone/>
              <a:defRPr/>
            </a:lvl6pPr>
            <a:lvl7pPr indent="0" lvl="6" marL="2743200" rtl="0">
              <a:spcBef>
                <a:spcPts val="0"/>
              </a:spcBef>
              <a:buFont typeface="Garamond"/>
              <a:buNone/>
              <a:defRPr/>
            </a:lvl7pPr>
            <a:lvl8pPr indent="0" lvl="7" marL="3200400" rtl="0">
              <a:spcBef>
                <a:spcPts val="0"/>
              </a:spcBef>
              <a:buFont typeface="Garamond"/>
              <a:buNone/>
              <a:defRPr/>
            </a:lvl8pPr>
            <a:lvl9pPr indent="0" lvl="8" marL="3657600" rtl="0">
              <a:spcBef>
                <a:spcPts val="0"/>
              </a:spcBef>
              <a:buFont typeface="Garamond"/>
              <a:buNone/>
              <a:defRPr/>
            </a:lvl9pPr>
          </a:lstStyle>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woObj">
  <p:cSld name="Two Content">
    <p:spTree>
      <p:nvGrpSpPr>
        <p:cNvPr id="57" name="Shape 57"/>
        <p:cNvGrpSpPr/>
        <p:nvPr/>
      </p:nvGrpSpPr>
      <p:grpSpPr>
        <a:xfrm>
          <a:off x="0" y="0"/>
          <a:ext cx="0" cy="0"/>
          <a:chOff x="0" y="0"/>
          <a:chExt cx="0" cy="0"/>
        </a:xfrm>
      </p:grpSpPr>
      <p:sp>
        <p:nvSpPr>
          <p:cNvPr id="58" name="Shape 58"/>
          <p:cNvSpPr txBox="1"/>
          <p:nvPr>
            <p:ph type="title"/>
          </p:nvPr>
        </p:nvSpPr>
        <p:spPr>
          <a:xfrm>
            <a:off x="457200" y="274637"/>
            <a:ext cx="8229600" cy="1143000"/>
          </a:xfrm>
          <a:prstGeom prst="rect">
            <a:avLst/>
          </a:prstGeom>
          <a:noFill/>
          <a:ln>
            <a:noFill/>
          </a:ln>
        </p:spPr>
        <p:txBody>
          <a:bodyPr anchorCtr="0" anchor="ctr" bIns="91425" lIns="91425" rIns="91425" tIns="91425"/>
          <a:lstStyle>
            <a:lvl1pPr lvl="0" rtl="0" algn="ctr">
              <a:spcBef>
                <a:spcPts val="0"/>
              </a:spcBef>
              <a:spcAft>
                <a:spcPts val="0"/>
              </a:spcAft>
              <a:defRPr/>
            </a:lvl1pPr>
            <a:lvl2pPr lvl="1" rtl="0" algn="ctr">
              <a:spcBef>
                <a:spcPts val="0"/>
              </a:spcBef>
              <a:spcAft>
                <a:spcPts val="0"/>
              </a:spcAft>
              <a:defRPr/>
            </a:lvl2pPr>
            <a:lvl3pPr lvl="2" rtl="0" algn="ctr">
              <a:spcBef>
                <a:spcPts val="0"/>
              </a:spcBef>
              <a:spcAft>
                <a:spcPts val="0"/>
              </a:spcAft>
              <a:defRPr/>
            </a:lvl3pPr>
            <a:lvl4pPr lvl="3" rtl="0" algn="ctr">
              <a:spcBef>
                <a:spcPts val="0"/>
              </a:spcBef>
              <a:spcAft>
                <a:spcPts val="0"/>
              </a:spcAft>
              <a:defRPr/>
            </a:lvl4pPr>
            <a:lvl5pPr lvl="4" rtl="0" algn="ctr">
              <a:spcBef>
                <a:spcPts val="0"/>
              </a:spcBef>
              <a:spcAft>
                <a:spcPts val="0"/>
              </a:spcAft>
              <a:defRPr/>
            </a:lvl5pPr>
            <a:lvl6pPr lvl="5" marL="457200" rtl="0" algn="ctr">
              <a:spcBef>
                <a:spcPts val="0"/>
              </a:spcBef>
              <a:spcAft>
                <a:spcPts val="0"/>
              </a:spcAft>
              <a:defRPr/>
            </a:lvl6pPr>
            <a:lvl7pPr lvl="6" marL="914400" rtl="0" algn="ctr">
              <a:spcBef>
                <a:spcPts val="0"/>
              </a:spcBef>
              <a:spcAft>
                <a:spcPts val="0"/>
              </a:spcAft>
              <a:defRPr/>
            </a:lvl7pPr>
            <a:lvl8pPr lvl="7" marL="1371600" rtl="0" algn="ctr">
              <a:spcBef>
                <a:spcPts val="0"/>
              </a:spcBef>
              <a:spcAft>
                <a:spcPts val="0"/>
              </a:spcAft>
              <a:defRPr/>
            </a:lvl8pPr>
            <a:lvl9pPr lvl="8" marL="1828800" rtl="0" algn="ctr">
              <a:spcBef>
                <a:spcPts val="0"/>
              </a:spcBef>
              <a:spcAft>
                <a:spcPts val="0"/>
              </a:spcAft>
              <a:defRPr/>
            </a:lvl9pPr>
          </a:lstStyle>
          <a:p/>
        </p:txBody>
      </p:sp>
      <p:sp>
        <p:nvSpPr>
          <p:cNvPr id="59" name="Shape 59"/>
          <p:cNvSpPr txBox="1"/>
          <p:nvPr>
            <p:ph idx="1" type="body"/>
          </p:nvPr>
        </p:nvSpPr>
        <p:spPr>
          <a:xfrm>
            <a:off x="457200" y="1600200"/>
            <a:ext cx="4038599" cy="4525963"/>
          </a:xfrm>
          <a:prstGeom prst="rect">
            <a:avLst/>
          </a:prstGeom>
          <a:noFill/>
          <a:ln>
            <a:noFill/>
          </a:ln>
        </p:spPr>
        <p:txBody>
          <a:bodyPr anchorCtr="0" anchor="t" bIns="91425" lIns="91425" rIns="91425" tIns="91425"/>
          <a:lstStyle>
            <a:lvl1pPr lvl="0" rtl="0">
              <a:spcBef>
                <a:spcPts val="0"/>
              </a:spcBef>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p:txBody>
      </p:sp>
      <p:sp>
        <p:nvSpPr>
          <p:cNvPr id="60" name="Shape 60"/>
          <p:cNvSpPr txBox="1"/>
          <p:nvPr>
            <p:ph idx="2" type="body"/>
          </p:nvPr>
        </p:nvSpPr>
        <p:spPr>
          <a:xfrm>
            <a:off x="4648200" y="1600200"/>
            <a:ext cx="4038599" cy="4525963"/>
          </a:xfrm>
          <a:prstGeom prst="rect">
            <a:avLst/>
          </a:prstGeom>
          <a:noFill/>
          <a:ln>
            <a:noFill/>
          </a:ln>
        </p:spPr>
        <p:txBody>
          <a:bodyPr anchorCtr="0" anchor="t" bIns="91425" lIns="91425" rIns="91425" tIns="91425"/>
          <a:lstStyle>
            <a:lvl1pPr lvl="0" rtl="0">
              <a:spcBef>
                <a:spcPts val="0"/>
              </a:spcBef>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woTxTwoObj">
  <p:cSld name="Comparison">
    <p:spTree>
      <p:nvGrpSpPr>
        <p:cNvPr id="61" name="Shape 61"/>
        <p:cNvGrpSpPr/>
        <p:nvPr/>
      </p:nvGrpSpPr>
      <p:grpSpPr>
        <a:xfrm>
          <a:off x="0" y="0"/>
          <a:ext cx="0" cy="0"/>
          <a:chOff x="0" y="0"/>
          <a:chExt cx="0" cy="0"/>
        </a:xfrm>
      </p:grpSpPr>
      <p:sp>
        <p:nvSpPr>
          <p:cNvPr id="62" name="Shape 62"/>
          <p:cNvSpPr txBox="1"/>
          <p:nvPr>
            <p:ph type="title"/>
          </p:nvPr>
        </p:nvSpPr>
        <p:spPr>
          <a:xfrm>
            <a:off x="457200" y="274637"/>
            <a:ext cx="8229600" cy="1143000"/>
          </a:xfrm>
          <a:prstGeom prst="rect">
            <a:avLst/>
          </a:prstGeom>
          <a:noFill/>
          <a:ln>
            <a:noFill/>
          </a:ln>
        </p:spPr>
        <p:txBody>
          <a:bodyPr anchorCtr="0" anchor="ctr" bIns="91425" lIns="91425" rIns="91425" tIns="91425"/>
          <a:lstStyle>
            <a:lvl1pPr lvl="0" rtl="0">
              <a:spcBef>
                <a:spcPts val="0"/>
              </a:spcBef>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p:txBody>
      </p:sp>
      <p:sp>
        <p:nvSpPr>
          <p:cNvPr id="63" name="Shape 63"/>
          <p:cNvSpPr txBox="1"/>
          <p:nvPr>
            <p:ph idx="1" type="body"/>
          </p:nvPr>
        </p:nvSpPr>
        <p:spPr>
          <a:xfrm>
            <a:off x="457200" y="1535112"/>
            <a:ext cx="4040187" cy="639762"/>
          </a:xfrm>
          <a:prstGeom prst="rect">
            <a:avLst/>
          </a:prstGeom>
          <a:noFill/>
          <a:ln>
            <a:noFill/>
          </a:ln>
        </p:spPr>
        <p:txBody>
          <a:bodyPr anchorCtr="0" anchor="b" bIns="91425" lIns="91425" rIns="91425" tIns="91425"/>
          <a:lstStyle>
            <a:lvl1pPr indent="0" lvl="0" marL="0" rtl="0">
              <a:spcBef>
                <a:spcPts val="0"/>
              </a:spcBef>
              <a:buFont typeface="Garamond"/>
              <a:buNone/>
              <a:defRPr/>
            </a:lvl1pPr>
            <a:lvl2pPr indent="0" lvl="1" marL="457200" rtl="0">
              <a:spcBef>
                <a:spcPts val="0"/>
              </a:spcBef>
              <a:buFont typeface="Garamond"/>
              <a:buNone/>
              <a:defRPr/>
            </a:lvl2pPr>
            <a:lvl3pPr indent="0" lvl="2" marL="914400" rtl="0">
              <a:spcBef>
                <a:spcPts val="0"/>
              </a:spcBef>
              <a:buFont typeface="Garamond"/>
              <a:buNone/>
              <a:defRPr/>
            </a:lvl3pPr>
            <a:lvl4pPr indent="0" lvl="3" marL="1371600" rtl="0">
              <a:spcBef>
                <a:spcPts val="0"/>
              </a:spcBef>
              <a:buFont typeface="Garamond"/>
              <a:buNone/>
              <a:defRPr/>
            </a:lvl4pPr>
            <a:lvl5pPr indent="0" lvl="4" marL="1828800" rtl="0">
              <a:spcBef>
                <a:spcPts val="0"/>
              </a:spcBef>
              <a:buFont typeface="Garamond"/>
              <a:buNone/>
              <a:defRPr/>
            </a:lvl5pPr>
            <a:lvl6pPr indent="0" lvl="5" marL="2286000" rtl="0">
              <a:spcBef>
                <a:spcPts val="0"/>
              </a:spcBef>
              <a:buFont typeface="Garamond"/>
              <a:buNone/>
              <a:defRPr/>
            </a:lvl6pPr>
            <a:lvl7pPr indent="0" lvl="6" marL="2743200" rtl="0">
              <a:spcBef>
                <a:spcPts val="0"/>
              </a:spcBef>
              <a:buFont typeface="Garamond"/>
              <a:buNone/>
              <a:defRPr/>
            </a:lvl7pPr>
            <a:lvl8pPr indent="0" lvl="7" marL="3200400" rtl="0">
              <a:spcBef>
                <a:spcPts val="0"/>
              </a:spcBef>
              <a:buFont typeface="Garamond"/>
              <a:buNone/>
              <a:defRPr/>
            </a:lvl8pPr>
            <a:lvl9pPr indent="0" lvl="8" marL="3657600" rtl="0">
              <a:spcBef>
                <a:spcPts val="0"/>
              </a:spcBef>
              <a:buFont typeface="Garamond"/>
              <a:buNone/>
              <a:defRPr/>
            </a:lvl9pPr>
          </a:lstStyle>
          <a:p/>
        </p:txBody>
      </p:sp>
      <p:sp>
        <p:nvSpPr>
          <p:cNvPr id="64" name="Shape 64"/>
          <p:cNvSpPr txBox="1"/>
          <p:nvPr>
            <p:ph idx="2" type="body"/>
          </p:nvPr>
        </p:nvSpPr>
        <p:spPr>
          <a:xfrm>
            <a:off x="457200" y="2174875"/>
            <a:ext cx="4040187" cy="3951287"/>
          </a:xfrm>
          <a:prstGeom prst="rect">
            <a:avLst/>
          </a:prstGeom>
          <a:noFill/>
          <a:ln>
            <a:noFill/>
          </a:ln>
        </p:spPr>
        <p:txBody>
          <a:bodyPr anchorCtr="0" anchor="t" bIns="91425" lIns="91425" rIns="91425" tIns="91425"/>
          <a:lstStyle>
            <a:lvl1pPr lvl="0" rtl="0">
              <a:spcBef>
                <a:spcPts val="0"/>
              </a:spcBef>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p:txBody>
      </p:sp>
      <p:sp>
        <p:nvSpPr>
          <p:cNvPr id="65" name="Shape 65"/>
          <p:cNvSpPr txBox="1"/>
          <p:nvPr>
            <p:ph idx="3" type="body"/>
          </p:nvPr>
        </p:nvSpPr>
        <p:spPr>
          <a:xfrm>
            <a:off x="4645025" y="1535112"/>
            <a:ext cx="4041774" cy="639762"/>
          </a:xfrm>
          <a:prstGeom prst="rect">
            <a:avLst/>
          </a:prstGeom>
          <a:noFill/>
          <a:ln>
            <a:noFill/>
          </a:ln>
        </p:spPr>
        <p:txBody>
          <a:bodyPr anchorCtr="0" anchor="b" bIns="91425" lIns="91425" rIns="91425" tIns="91425"/>
          <a:lstStyle>
            <a:lvl1pPr indent="0" lvl="0" marL="0" rtl="0">
              <a:spcBef>
                <a:spcPts val="0"/>
              </a:spcBef>
              <a:buFont typeface="Garamond"/>
              <a:buNone/>
              <a:defRPr/>
            </a:lvl1pPr>
            <a:lvl2pPr indent="0" lvl="1" marL="457200" rtl="0">
              <a:spcBef>
                <a:spcPts val="0"/>
              </a:spcBef>
              <a:buFont typeface="Garamond"/>
              <a:buNone/>
              <a:defRPr/>
            </a:lvl2pPr>
            <a:lvl3pPr indent="0" lvl="2" marL="914400" rtl="0">
              <a:spcBef>
                <a:spcPts val="0"/>
              </a:spcBef>
              <a:buFont typeface="Garamond"/>
              <a:buNone/>
              <a:defRPr/>
            </a:lvl3pPr>
            <a:lvl4pPr indent="0" lvl="3" marL="1371600" rtl="0">
              <a:spcBef>
                <a:spcPts val="0"/>
              </a:spcBef>
              <a:buFont typeface="Garamond"/>
              <a:buNone/>
              <a:defRPr/>
            </a:lvl4pPr>
            <a:lvl5pPr indent="0" lvl="4" marL="1828800" rtl="0">
              <a:spcBef>
                <a:spcPts val="0"/>
              </a:spcBef>
              <a:buFont typeface="Garamond"/>
              <a:buNone/>
              <a:defRPr/>
            </a:lvl5pPr>
            <a:lvl6pPr indent="0" lvl="5" marL="2286000" rtl="0">
              <a:spcBef>
                <a:spcPts val="0"/>
              </a:spcBef>
              <a:buFont typeface="Garamond"/>
              <a:buNone/>
              <a:defRPr/>
            </a:lvl6pPr>
            <a:lvl7pPr indent="0" lvl="6" marL="2743200" rtl="0">
              <a:spcBef>
                <a:spcPts val="0"/>
              </a:spcBef>
              <a:buFont typeface="Garamond"/>
              <a:buNone/>
              <a:defRPr/>
            </a:lvl7pPr>
            <a:lvl8pPr indent="0" lvl="7" marL="3200400" rtl="0">
              <a:spcBef>
                <a:spcPts val="0"/>
              </a:spcBef>
              <a:buFont typeface="Garamond"/>
              <a:buNone/>
              <a:defRPr/>
            </a:lvl8pPr>
            <a:lvl9pPr indent="0" lvl="8" marL="3657600" rtl="0">
              <a:spcBef>
                <a:spcPts val="0"/>
              </a:spcBef>
              <a:buFont typeface="Garamond"/>
              <a:buNone/>
              <a:defRPr/>
            </a:lvl9pPr>
          </a:lstStyle>
          <a:p/>
        </p:txBody>
      </p:sp>
      <p:sp>
        <p:nvSpPr>
          <p:cNvPr id="66" name="Shape 66"/>
          <p:cNvSpPr txBox="1"/>
          <p:nvPr>
            <p:ph idx="4" type="body"/>
          </p:nvPr>
        </p:nvSpPr>
        <p:spPr>
          <a:xfrm>
            <a:off x="4645025" y="2174875"/>
            <a:ext cx="4041774" cy="3951287"/>
          </a:xfrm>
          <a:prstGeom prst="rect">
            <a:avLst/>
          </a:prstGeom>
          <a:noFill/>
          <a:ln>
            <a:noFill/>
          </a:ln>
        </p:spPr>
        <p:txBody>
          <a:bodyPr anchorCtr="0" anchor="t" bIns="91425" lIns="91425" rIns="91425" tIns="91425"/>
          <a:lstStyle>
            <a:lvl1pPr lvl="0" rtl="0">
              <a:spcBef>
                <a:spcPts val="0"/>
              </a:spcBef>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itleOnly">
  <p:cSld name="Title Only">
    <p:spTree>
      <p:nvGrpSpPr>
        <p:cNvPr id="67" name="Shape 67"/>
        <p:cNvGrpSpPr/>
        <p:nvPr/>
      </p:nvGrpSpPr>
      <p:grpSpPr>
        <a:xfrm>
          <a:off x="0" y="0"/>
          <a:ext cx="0" cy="0"/>
          <a:chOff x="0" y="0"/>
          <a:chExt cx="0" cy="0"/>
        </a:xfrm>
      </p:grpSpPr>
      <p:sp>
        <p:nvSpPr>
          <p:cNvPr id="68" name="Shape 68"/>
          <p:cNvSpPr txBox="1"/>
          <p:nvPr>
            <p:ph type="title"/>
          </p:nvPr>
        </p:nvSpPr>
        <p:spPr>
          <a:xfrm>
            <a:off x="457200" y="274637"/>
            <a:ext cx="8229600" cy="1143000"/>
          </a:xfrm>
          <a:prstGeom prst="rect">
            <a:avLst/>
          </a:prstGeom>
          <a:noFill/>
          <a:ln>
            <a:noFill/>
          </a:ln>
        </p:spPr>
        <p:txBody>
          <a:bodyPr anchorCtr="0" anchor="ctr" bIns="91425" lIns="91425" rIns="91425" tIns="91425"/>
          <a:lstStyle>
            <a:lvl1pPr lvl="0" rtl="0" algn="ctr">
              <a:spcBef>
                <a:spcPts val="0"/>
              </a:spcBef>
              <a:spcAft>
                <a:spcPts val="0"/>
              </a:spcAft>
              <a:defRPr/>
            </a:lvl1pPr>
            <a:lvl2pPr lvl="1" rtl="0" algn="ctr">
              <a:spcBef>
                <a:spcPts val="0"/>
              </a:spcBef>
              <a:spcAft>
                <a:spcPts val="0"/>
              </a:spcAft>
              <a:defRPr/>
            </a:lvl2pPr>
            <a:lvl3pPr lvl="2" rtl="0" algn="ctr">
              <a:spcBef>
                <a:spcPts val="0"/>
              </a:spcBef>
              <a:spcAft>
                <a:spcPts val="0"/>
              </a:spcAft>
              <a:defRPr/>
            </a:lvl3pPr>
            <a:lvl4pPr lvl="3" rtl="0" algn="ctr">
              <a:spcBef>
                <a:spcPts val="0"/>
              </a:spcBef>
              <a:spcAft>
                <a:spcPts val="0"/>
              </a:spcAft>
              <a:defRPr/>
            </a:lvl4pPr>
            <a:lvl5pPr lvl="4" rtl="0" algn="ctr">
              <a:spcBef>
                <a:spcPts val="0"/>
              </a:spcBef>
              <a:spcAft>
                <a:spcPts val="0"/>
              </a:spcAft>
              <a:defRPr/>
            </a:lvl5pPr>
            <a:lvl6pPr lvl="5" marL="457200" rtl="0" algn="ctr">
              <a:spcBef>
                <a:spcPts val="0"/>
              </a:spcBef>
              <a:spcAft>
                <a:spcPts val="0"/>
              </a:spcAft>
              <a:defRPr/>
            </a:lvl6pPr>
            <a:lvl7pPr lvl="6" marL="914400" rtl="0" algn="ctr">
              <a:spcBef>
                <a:spcPts val="0"/>
              </a:spcBef>
              <a:spcAft>
                <a:spcPts val="0"/>
              </a:spcAft>
              <a:defRPr/>
            </a:lvl7pPr>
            <a:lvl8pPr lvl="7" marL="1371600" rtl="0" algn="ctr">
              <a:spcBef>
                <a:spcPts val="0"/>
              </a:spcBef>
              <a:spcAft>
                <a:spcPts val="0"/>
              </a:spcAft>
              <a:defRPr/>
            </a:lvl8pPr>
            <a:lvl9pPr lvl="8" marL="1828800" rtl="0" algn="ctr">
              <a:spcBef>
                <a:spcPts val="0"/>
              </a:spcBef>
              <a:spcAft>
                <a:spcPts val="0"/>
              </a:spcAft>
              <a:defRPr/>
            </a:lvl9pPr>
          </a:lstStyl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blank">
  <p:cSld name="Blank">
    <p:spTree>
      <p:nvGrpSpPr>
        <p:cNvPr id="69" name="Shape 69"/>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objTx">
  <p:cSld name="Content with Caption">
    <p:spTree>
      <p:nvGrpSpPr>
        <p:cNvPr id="70" name="Shape 70"/>
        <p:cNvGrpSpPr/>
        <p:nvPr/>
      </p:nvGrpSpPr>
      <p:grpSpPr>
        <a:xfrm>
          <a:off x="0" y="0"/>
          <a:ext cx="0" cy="0"/>
          <a:chOff x="0" y="0"/>
          <a:chExt cx="0" cy="0"/>
        </a:xfrm>
      </p:grpSpPr>
      <p:sp>
        <p:nvSpPr>
          <p:cNvPr id="71" name="Shape 71"/>
          <p:cNvSpPr txBox="1"/>
          <p:nvPr>
            <p:ph type="title"/>
          </p:nvPr>
        </p:nvSpPr>
        <p:spPr>
          <a:xfrm>
            <a:off x="457200" y="273050"/>
            <a:ext cx="3008313" cy="1162049"/>
          </a:xfrm>
          <a:prstGeom prst="rect">
            <a:avLst/>
          </a:prstGeom>
          <a:noFill/>
          <a:ln>
            <a:noFill/>
          </a:ln>
        </p:spPr>
        <p:txBody>
          <a:bodyPr anchorCtr="0" anchor="b" bIns="91425" lIns="91425" rIns="91425" tIns="91425"/>
          <a:lstStyle>
            <a:lvl1pPr lvl="0" rtl="0" algn="l">
              <a:spcBef>
                <a:spcPts val="0"/>
              </a:spcBef>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p:txBody>
      </p:sp>
      <p:sp>
        <p:nvSpPr>
          <p:cNvPr id="72" name="Shape 72"/>
          <p:cNvSpPr txBox="1"/>
          <p:nvPr>
            <p:ph idx="1" type="body"/>
          </p:nvPr>
        </p:nvSpPr>
        <p:spPr>
          <a:xfrm>
            <a:off x="3575050" y="273050"/>
            <a:ext cx="5111750" cy="5853112"/>
          </a:xfrm>
          <a:prstGeom prst="rect">
            <a:avLst/>
          </a:prstGeom>
          <a:noFill/>
          <a:ln>
            <a:noFill/>
          </a:ln>
        </p:spPr>
        <p:txBody>
          <a:bodyPr anchorCtr="0" anchor="t" bIns="91425" lIns="91425" rIns="91425" tIns="91425"/>
          <a:lstStyle>
            <a:lvl1pPr lvl="0" rtl="0">
              <a:spcBef>
                <a:spcPts val="0"/>
              </a:spcBef>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p:txBody>
      </p:sp>
      <p:sp>
        <p:nvSpPr>
          <p:cNvPr id="73" name="Shape 73"/>
          <p:cNvSpPr txBox="1"/>
          <p:nvPr>
            <p:ph idx="2" type="body"/>
          </p:nvPr>
        </p:nvSpPr>
        <p:spPr>
          <a:xfrm>
            <a:off x="457200" y="1435100"/>
            <a:ext cx="3008313" cy="4691063"/>
          </a:xfrm>
          <a:prstGeom prst="rect">
            <a:avLst/>
          </a:prstGeom>
          <a:noFill/>
          <a:ln>
            <a:noFill/>
          </a:ln>
        </p:spPr>
        <p:txBody>
          <a:bodyPr anchorCtr="0" anchor="t" bIns="91425" lIns="91425" rIns="91425" tIns="91425"/>
          <a:lstStyle>
            <a:lvl1pPr indent="0" lvl="0" marL="0" rtl="0">
              <a:spcBef>
                <a:spcPts val="0"/>
              </a:spcBef>
              <a:buFont typeface="Garamond"/>
              <a:buNone/>
              <a:defRPr/>
            </a:lvl1pPr>
            <a:lvl2pPr indent="0" lvl="1" marL="457200" rtl="0">
              <a:spcBef>
                <a:spcPts val="0"/>
              </a:spcBef>
              <a:buFont typeface="Garamond"/>
              <a:buNone/>
              <a:defRPr/>
            </a:lvl2pPr>
            <a:lvl3pPr indent="0" lvl="2" marL="914400" rtl="0">
              <a:spcBef>
                <a:spcPts val="0"/>
              </a:spcBef>
              <a:buFont typeface="Garamond"/>
              <a:buNone/>
              <a:defRPr/>
            </a:lvl3pPr>
            <a:lvl4pPr indent="0" lvl="3" marL="1371600" rtl="0">
              <a:spcBef>
                <a:spcPts val="0"/>
              </a:spcBef>
              <a:buFont typeface="Garamond"/>
              <a:buNone/>
              <a:defRPr/>
            </a:lvl4pPr>
            <a:lvl5pPr indent="0" lvl="4" marL="1828800" rtl="0">
              <a:spcBef>
                <a:spcPts val="0"/>
              </a:spcBef>
              <a:buFont typeface="Garamond"/>
              <a:buNone/>
              <a:defRPr/>
            </a:lvl5pPr>
            <a:lvl6pPr indent="0" lvl="5" marL="2286000" rtl="0">
              <a:spcBef>
                <a:spcPts val="0"/>
              </a:spcBef>
              <a:buFont typeface="Garamond"/>
              <a:buNone/>
              <a:defRPr/>
            </a:lvl6pPr>
            <a:lvl7pPr indent="0" lvl="6" marL="2743200" rtl="0">
              <a:spcBef>
                <a:spcPts val="0"/>
              </a:spcBef>
              <a:buFont typeface="Garamond"/>
              <a:buNone/>
              <a:defRPr/>
            </a:lvl7pPr>
            <a:lvl8pPr indent="0" lvl="7" marL="3200400" rtl="0">
              <a:spcBef>
                <a:spcPts val="0"/>
              </a:spcBef>
              <a:buFont typeface="Garamond"/>
              <a:buNone/>
              <a:defRPr/>
            </a:lvl8pPr>
            <a:lvl9pPr indent="0" lvl="8" marL="3657600" rtl="0">
              <a:spcBef>
                <a:spcPts val="0"/>
              </a:spcBef>
              <a:buFont typeface="Garamond"/>
              <a:buNone/>
              <a:defRPr/>
            </a:lvl9pPr>
          </a:lstStyle>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picTx">
  <p:cSld name="Picture with Caption">
    <p:spTree>
      <p:nvGrpSpPr>
        <p:cNvPr id="74" name="Shape 74"/>
        <p:cNvGrpSpPr/>
        <p:nvPr/>
      </p:nvGrpSpPr>
      <p:grpSpPr>
        <a:xfrm>
          <a:off x="0" y="0"/>
          <a:ext cx="0" cy="0"/>
          <a:chOff x="0" y="0"/>
          <a:chExt cx="0" cy="0"/>
        </a:xfrm>
      </p:grpSpPr>
      <p:sp>
        <p:nvSpPr>
          <p:cNvPr id="75" name="Shape 75"/>
          <p:cNvSpPr txBox="1"/>
          <p:nvPr>
            <p:ph type="title"/>
          </p:nvPr>
        </p:nvSpPr>
        <p:spPr>
          <a:xfrm>
            <a:off x="1792288" y="4800600"/>
            <a:ext cx="5486399" cy="566737"/>
          </a:xfrm>
          <a:prstGeom prst="rect">
            <a:avLst/>
          </a:prstGeom>
          <a:noFill/>
          <a:ln>
            <a:noFill/>
          </a:ln>
        </p:spPr>
        <p:txBody>
          <a:bodyPr anchorCtr="0" anchor="b" bIns="91425" lIns="91425" rIns="91425" tIns="91425"/>
          <a:lstStyle>
            <a:lvl1pPr lvl="0" rtl="0" algn="l">
              <a:spcBef>
                <a:spcPts val="0"/>
              </a:spcBef>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p:txBody>
      </p:sp>
      <p:sp>
        <p:nvSpPr>
          <p:cNvPr id="76" name="Shape 76"/>
          <p:cNvSpPr/>
          <p:nvPr>
            <p:ph idx="2" type="pic"/>
          </p:nvPr>
        </p:nvSpPr>
        <p:spPr>
          <a:xfrm>
            <a:off x="1792288" y="612775"/>
            <a:ext cx="5486399" cy="4114800"/>
          </a:xfrm>
          <a:prstGeom prst="rect">
            <a:avLst/>
          </a:prstGeom>
          <a:noFill/>
          <a:ln>
            <a:noFill/>
          </a:ln>
        </p:spPr>
      </p:sp>
      <p:sp>
        <p:nvSpPr>
          <p:cNvPr id="77" name="Shape 77"/>
          <p:cNvSpPr txBox="1"/>
          <p:nvPr>
            <p:ph idx="1" type="body"/>
          </p:nvPr>
        </p:nvSpPr>
        <p:spPr>
          <a:xfrm>
            <a:off x="1792288" y="5367337"/>
            <a:ext cx="5486399" cy="804861"/>
          </a:xfrm>
          <a:prstGeom prst="rect">
            <a:avLst/>
          </a:prstGeom>
          <a:noFill/>
          <a:ln>
            <a:noFill/>
          </a:ln>
        </p:spPr>
        <p:txBody>
          <a:bodyPr anchorCtr="0" anchor="t" bIns="91425" lIns="91425" rIns="91425" tIns="91425"/>
          <a:lstStyle>
            <a:lvl1pPr indent="0" lvl="0" marL="0" rtl="0">
              <a:spcBef>
                <a:spcPts val="0"/>
              </a:spcBef>
              <a:buFont typeface="Garamond"/>
              <a:buNone/>
              <a:defRPr/>
            </a:lvl1pPr>
            <a:lvl2pPr indent="0" lvl="1" marL="457200" rtl="0">
              <a:spcBef>
                <a:spcPts val="0"/>
              </a:spcBef>
              <a:buFont typeface="Garamond"/>
              <a:buNone/>
              <a:defRPr/>
            </a:lvl2pPr>
            <a:lvl3pPr indent="0" lvl="2" marL="914400" rtl="0">
              <a:spcBef>
                <a:spcPts val="0"/>
              </a:spcBef>
              <a:buFont typeface="Garamond"/>
              <a:buNone/>
              <a:defRPr/>
            </a:lvl3pPr>
            <a:lvl4pPr indent="0" lvl="3" marL="1371600" rtl="0">
              <a:spcBef>
                <a:spcPts val="0"/>
              </a:spcBef>
              <a:buFont typeface="Garamond"/>
              <a:buNone/>
              <a:defRPr/>
            </a:lvl4pPr>
            <a:lvl5pPr indent="0" lvl="4" marL="1828800" rtl="0">
              <a:spcBef>
                <a:spcPts val="0"/>
              </a:spcBef>
              <a:buFont typeface="Garamond"/>
              <a:buNone/>
              <a:defRPr/>
            </a:lvl5pPr>
            <a:lvl6pPr indent="0" lvl="5" marL="2286000" rtl="0">
              <a:spcBef>
                <a:spcPts val="0"/>
              </a:spcBef>
              <a:buFont typeface="Garamond"/>
              <a:buNone/>
              <a:defRPr/>
            </a:lvl6pPr>
            <a:lvl7pPr indent="0" lvl="6" marL="2743200" rtl="0">
              <a:spcBef>
                <a:spcPts val="0"/>
              </a:spcBef>
              <a:buFont typeface="Garamond"/>
              <a:buNone/>
              <a:defRPr/>
            </a:lvl7pPr>
            <a:lvl8pPr indent="0" lvl="7" marL="3200400" rtl="0">
              <a:spcBef>
                <a:spcPts val="0"/>
              </a:spcBef>
              <a:buFont typeface="Garamond"/>
              <a:buNone/>
              <a:defRPr/>
            </a:lvl8pPr>
            <a:lvl9pPr indent="0" lvl="8" marL="3657600" rtl="0">
              <a:spcBef>
                <a:spcPts val="0"/>
              </a:spcBef>
              <a:buFont typeface="Garamond"/>
              <a:buNone/>
              <a:defRPr/>
            </a:lvl9pPr>
          </a:lstStyle>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2.xml"/></Relationships>
</file>

<file path=ppt/slideMasters/_rels/slideMaster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slideLayout" Target="../slideLayouts/slideLayout3.xml"/><Relationship Id="rId3" Type="http://schemas.openxmlformats.org/officeDocument/2006/relationships/slideLayout" Target="../slideLayouts/slideLayout4.xml"/><Relationship Id="rId4" Type="http://schemas.openxmlformats.org/officeDocument/2006/relationships/slideLayout" Target="../slideLayouts/slideLayout5.xml"/><Relationship Id="rId11" Type="http://schemas.openxmlformats.org/officeDocument/2006/relationships/theme" Target="../theme/theme3.xml"/><Relationship Id="rId10" Type="http://schemas.openxmlformats.org/officeDocument/2006/relationships/slideLayout" Target="../slideLayouts/slideLayout11.xml"/><Relationship Id="rId9" Type="http://schemas.openxmlformats.org/officeDocument/2006/relationships/slideLayout" Target="../slideLayouts/slideLayout10.xml"/><Relationship Id="rId5" Type="http://schemas.openxmlformats.org/officeDocument/2006/relationships/slideLayout" Target="../slideLayouts/slideLayout6.xml"/><Relationship Id="rId6" Type="http://schemas.openxmlformats.org/officeDocument/2006/relationships/slideLayout" Target="../slideLayouts/slideLayout7.xml"/><Relationship Id="rId7" Type="http://schemas.openxmlformats.org/officeDocument/2006/relationships/slideLayout" Target="../slideLayouts/slideLayout8.xml"/><Relationship Id="rId8"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dk2"/>
        </a:solidFill>
      </p:bgPr>
    </p:bg>
    <p:spTree>
      <p:nvGrpSpPr>
        <p:cNvPr id="9" name="Shape 9"/>
        <p:cNvGrpSpPr/>
        <p:nvPr/>
      </p:nvGrpSpPr>
      <p:grpSpPr>
        <a:xfrm>
          <a:off x="0" y="0"/>
          <a:ext cx="0" cy="0"/>
          <a:chOff x="0" y="0"/>
          <a:chExt cx="0" cy="0"/>
        </a:xfrm>
      </p:grpSpPr>
      <p:grpSp>
        <p:nvGrpSpPr>
          <p:cNvPr id="10" name="Shape 10"/>
          <p:cNvGrpSpPr/>
          <p:nvPr/>
        </p:nvGrpSpPr>
        <p:grpSpPr>
          <a:xfrm>
            <a:off x="0" y="0"/>
            <a:ext cx="9140824" cy="6850062"/>
            <a:chOff x="0" y="0"/>
            <a:chExt cx="9140824" cy="6850062"/>
          </a:xfrm>
        </p:grpSpPr>
        <p:grpSp>
          <p:nvGrpSpPr>
            <p:cNvPr id="11" name="Shape 11"/>
            <p:cNvGrpSpPr/>
            <p:nvPr/>
          </p:nvGrpSpPr>
          <p:grpSpPr>
            <a:xfrm>
              <a:off x="2743200" y="3540125"/>
              <a:ext cx="6392861" cy="3309937"/>
              <a:chOff x="2743200" y="3540125"/>
              <a:chExt cx="6392861" cy="3309937"/>
            </a:xfrm>
          </p:grpSpPr>
          <p:sp>
            <p:nvSpPr>
              <p:cNvPr id="12" name="Shape 12"/>
              <p:cNvSpPr/>
              <p:nvPr/>
            </p:nvSpPr>
            <p:spPr>
              <a:xfrm>
                <a:off x="2743200" y="4197350"/>
                <a:ext cx="4575175" cy="2652712"/>
              </a:xfrm>
              <a:custGeom>
                <a:pathLst>
                  <a:path extrusionOk="0" h="1671" w="2882">
                    <a:moveTo>
                      <a:pt x="2773" y="544"/>
                    </a:moveTo>
                    <a:lnTo>
                      <a:pt x="2740" y="528"/>
                    </a:lnTo>
                    <a:lnTo>
                      <a:pt x="2692" y="506"/>
                    </a:lnTo>
                    <a:lnTo>
                      <a:pt x="2632" y="484"/>
                    </a:lnTo>
                    <a:lnTo>
                      <a:pt x="2561" y="457"/>
                    </a:lnTo>
                    <a:lnTo>
                      <a:pt x="2480" y="424"/>
                    </a:lnTo>
                    <a:lnTo>
                      <a:pt x="2388" y="397"/>
                    </a:lnTo>
                    <a:lnTo>
                      <a:pt x="2203" y="343"/>
                    </a:lnTo>
                    <a:lnTo>
                      <a:pt x="2078" y="310"/>
                    </a:lnTo>
                    <a:lnTo>
                      <a:pt x="1970" y="277"/>
                    </a:lnTo>
                    <a:lnTo>
                      <a:pt x="1878" y="245"/>
                    </a:lnTo>
                    <a:lnTo>
                      <a:pt x="1807" y="212"/>
                    </a:lnTo>
                    <a:lnTo>
                      <a:pt x="1742" y="179"/>
                    </a:lnTo>
                    <a:lnTo>
                      <a:pt x="1693" y="152"/>
                    </a:lnTo>
                    <a:lnTo>
                      <a:pt x="1655" y="125"/>
                    </a:lnTo>
                    <a:lnTo>
                      <a:pt x="1628" y="103"/>
                    </a:lnTo>
                    <a:lnTo>
                      <a:pt x="1606" y="81"/>
                    </a:lnTo>
                    <a:lnTo>
                      <a:pt x="1590" y="60"/>
                    </a:lnTo>
                    <a:lnTo>
                      <a:pt x="1585" y="43"/>
                    </a:lnTo>
                    <a:lnTo>
                      <a:pt x="1579" y="27"/>
                    </a:lnTo>
                    <a:lnTo>
                      <a:pt x="1585" y="5"/>
                    </a:lnTo>
                    <a:lnTo>
                      <a:pt x="1585" y="0"/>
                    </a:lnTo>
                    <a:lnTo>
                      <a:pt x="1568" y="27"/>
                    </a:lnTo>
                    <a:lnTo>
                      <a:pt x="1557" y="49"/>
                    </a:lnTo>
                    <a:lnTo>
                      <a:pt x="1557" y="76"/>
                    </a:lnTo>
                    <a:lnTo>
                      <a:pt x="1568" y="98"/>
                    </a:lnTo>
                    <a:lnTo>
                      <a:pt x="1590" y="120"/>
                    </a:lnTo>
                    <a:lnTo>
                      <a:pt x="1617" y="141"/>
                    </a:lnTo>
                    <a:lnTo>
                      <a:pt x="1650" y="163"/>
                    </a:lnTo>
                    <a:lnTo>
                      <a:pt x="1688" y="185"/>
                    </a:lnTo>
                    <a:lnTo>
                      <a:pt x="1737" y="207"/>
                    </a:lnTo>
                    <a:lnTo>
                      <a:pt x="1791" y="228"/>
                    </a:lnTo>
                    <a:lnTo>
                      <a:pt x="1905" y="267"/>
                    </a:lnTo>
                    <a:lnTo>
                      <a:pt x="2040" y="310"/>
                    </a:lnTo>
                    <a:lnTo>
                      <a:pt x="2182" y="348"/>
                    </a:lnTo>
                    <a:lnTo>
                      <a:pt x="2285" y="381"/>
                    </a:lnTo>
                    <a:lnTo>
                      <a:pt x="2382" y="408"/>
                    </a:lnTo>
                    <a:lnTo>
                      <a:pt x="2464" y="435"/>
                    </a:lnTo>
                    <a:lnTo>
                      <a:pt x="2540" y="462"/>
                    </a:lnTo>
                    <a:lnTo>
                      <a:pt x="2605" y="484"/>
                    </a:lnTo>
                    <a:lnTo>
                      <a:pt x="2659" y="506"/>
                    </a:lnTo>
                    <a:lnTo>
                      <a:pt x="2708" y="528"/>
                    </a:lnTo>
                    <a:lnTo>
                      <a:pt x="2740" y="544"/>
                    </a:lnTo>
                    <a:lnTo>
                      <a:pt x="2768" y="560"/>
                    </a:lnTo>
                    <a:lnTo>
                      <a:pt x="2784" y="577"/>
                    </a:lnTo>
                    <a:lnTo>
                      <a:pt x="2795" y="593"/>
                    </a:lnTo>
                    <a:lnTo>
                      <a:pt x="2800" y="615"/>
                    </a:lnTo>
                    <a:lnTo>
                      <a:pt x="2795" y="642"/>
                    </a:lnTo>
                    <a:lnTo>
                      <a:pt x="2784" y="664"/>
                    </a:lnTo>
                    <a:lnTo>
                      <a:pt x="2762" y="691"/>
                    </a:lnTo>
                    <a:lnTo>
                      <a:pt x="2730" y="713"/>
                    </a:lnTo>
                    <a:lnTo>
                      <a:pt x="2692" y="735"/>
                    </a:lnTo>
                    <a:lnTo>
                      <a:pt x="2643" y="756"/>
                    </a:lnTo>
                    <a:lnTo>
                      <a:pt x="2589" y="778"/>
                    </a:lnTo>
                    <a:lnTo>
                      <a:pt x="2529" y="800"/>
                    </a:lnTo>
                    <a:lnTo>
                      <a:pt x="2458" y="822"/>
                    </a:lnTo>
                    <a:lnTo>
                      <a:pt x="2382" y="843"/>
                    </a:lnTo>
                    <a:lnTo>
                      <a:pt x="2301" y="865"/>
                    </a:lnTo>
                    <a:lnTo>
                      <a:pt x="2214" y="887"/>
                    </a:lnTo>
                    <a:lnTo>
                      <a:pt x="2030" y="930"/>
                    </a:lnTo>
                    <a:lnTo>
                      <a:pt x="1823" y="979"/>
                    </a:lnTo>
                    <a:lnTo>
                      <a:pt x="1606" y="1034"/>
                    </a:lnTo>
                    <a:lnTo>
                      <a:pt x="1378" y="1094"/>
                    </a:lnTo>
                    <a:lnTo>
                      <a:pt x="1145" y="1164"/>
                    </a:lnTo>
                    <a:lnTo>
                      <a:pt x="912" y="1241"/>
                    </a:lnTo>
                    <a:lnTo>
                      <a:pt x="673" y="1328"/>
                    </a:lnTo>
                    <a:lnTo>
                      <a:pt x="440" y="1431"/>
                    </a:lnTo>
                    <a:lnTo>
                      <a:pt x="217" y="1545"/>
                    </a:lnTo>
                    <a:lnTo>
                      <a:pt x="0" y="1671"/>
                    </a:lnTo>
                    <a:lnTo>
                      <a:pt x="353" y="1671"/>
                    </a:lnTo>
                    <a:lnTo>
                      <a:pt x="554" y="1567"/>
                    </a:lnTo>
                    <a:lnTo>
                      <a:pt x="754" y="1469"/>
                    </a:lnTo>
                    <a:lnTo>
                      <a:pt x="955" y="1388"/>
                    </a:lnTo>
                    <a:lnTo>
                      <a:pt x="1145" y="1311"/>
                    </a:lnTo>
                    <a:lnTo>
                      <a:pt x="1335" y="1241"/>
                    </a:lnTo>
                    <a:lnTo>
                      <a:pt x="1519" y="1186"/>
                    </a:lnTo>
                    <a:lnTo>
                      <a:pt x="1693" y="1132"/>
                    </a:lnTo>
                    <a:lnTo>
                      <a:pt x="1861" y="1083"/>
                    </a:lnTo>
                    <a:lnTo>
                      <a:pt x="2019" y="1045"/>
                    </a:lnTo>
                    <a:lnTo>
                      <a:pt x="2165" y="1007"/>
                    </a:lnTo>
                    <a:lnTo>
                      <a:pt x="2301" y="974"/>
                    </a:lnTo>
                    <a:lnTo>
                      <a:pt x="2426" y="947"/>
                    </a:lnTo>
                    <a:lnTo>
                      <a:pt x="2534" y="914"/>
                    </a:lnTo>
                    <a:lnTo>
                      <a:pt x="2626" y="892"/>
                    </a:lnTo>
                    <a:lnTo>
                      <a:pt x="2702" y="865"/>
                    </a:lnTo>
                    <a:lnTo>
                      <a:pt x="2762" y="838"/>
                    </a:lnTo>
                    <a:lnTo>
                      <a:pt x="2800" y="816"/>
                    </a:lnTo>
                    <a:lnTo>
                      <a:pt x="2827" y="794"/>
                    </a:lnTo>
                    <a:lnTo>
                      <a:pt x="2849" y="767"/>
                    </a:lnTo>
                    <a:lnTo>
                      <a:pt x="2865" y="745"/>
                    </a:lnTo>
                    <a:lnTo>
                      <a:pt x="2876" y="724"/>
                    </a:lnTo>
                    <a:lnTo>
                      <a:pt x="2882" y="702"/>
                    </a:lnTo>
                    <a:lnTo>
                      <a:pt x="2876" y="658"/>
                    </a:lnTo>
                    <a:lnTo>
                      <a:pt x="2854" y="620"/>
                    </a:lnTo>
                    <a:lnTo>
                      <a:pt x="2833" y="588"/>
                    </a:lnTo>
                    <a:lnTo>
                      <a:pt x="2800" y="560"/>
                    </a:lnTo>
                    <a:lnTo>
                      <a:pt x="2773" y="544"/>
                    </a:lnTo>
                    <a:lnTo>
                      <a:pt x="2773" y="544"/>
                    </a:lnTo>
                    <a:close/>
                  </a:path>
                </a:pathLst>
              </a:custGeom>
              <a:gradFill>
                <a:gsLst>
                  <a:gs pos="0">
                    <a:schemeClr val="dk2"/>
                  </a:gs>
                  <a:gs pos="100000">
                    <a:srgbClr val="482319"/>
                  </a:gs>
                </a:gsLst>
                <a:lin ang="0" scaled="0"/>
              </a:gradFill>
              <a:ln>
                <a:noFill/>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1800" u="none" cap="none" strike="noStrike">
                  <a:solidFill>
                    <a:schemeClr val="lt1"/>
                  </a:solidFill>
                  <a:latin typeface="Garamond"/>
                  <a:ea typeface="Garamond"/>
                  <a:cs typeface="Garamond"/>
                  <a:sym typeface="Garamond"/>
                </a:endParaRPr>
              </a:p>
            </p:txBody>
          </p:sp>
          <p:sp>
            <p:nvSpPr>
              <p:cNvPr id="13" name="Shape 13"/>
              <p:cNvSpPr/>
              <p:nvPr/>
            </p:nvSpPr>
            <p:spPr>
              <a:xfrm>
                <a:off x="6619875" y="4240212"/>
                <a:ext cx="1998662" cy="1287462"/>
              </a:xfrm>
              <a:custGeom>
                <a:pathLst>
                  <a:path extrusionOk="0" h="811" w="1259">
                    <a:moveTo>
                      <a:pt x="1259" y="615"/>
                    </a:moveTo>
                    <a:lnTo>
                      <a:pt x="1248" y="588"/>
                    </a:lnTo>
                    <a:lnTo>
                      <a:pt x="1237" y="566"/>
                    </a:lnTo>
                    <a:lnTo>
                      <a:pt x="1216" y="539"/>
                    </a:lnTo>
                    <a:lnTo>
                      <a:pt x="1188" y="517"/>
                    </a:lnTo>
                    <a:lnTo>
                      <a:pt x="1123" y="479"/>
                    </a:lnTo>
                    <a:lnTo>
                      <a:pt x="1042" y="441"/>
                    </a:lnTo>
                    <a:lnTo>
                      <a:pt x="944" y="408"/>
                    </a:lnTo>
                    <a:lnTo>
                      <a:pt x="841" y="381"/>
                    </a:lnTo>
                    <a:lnTo>
                      <a:pt x="727" y="348"/>
                    </a:lnTo>
                    <a:lnTo>
                      <a:pt x="613" y="321"/>
                    </a:lnTo>
                    <a:lnTo>
                      <a:pt x="499" y="294"/>
                    </a:lnTo>
                    <a:lnTo>
                      <a:pt x="391" y="261"/>
                    </a:lnTo>
                    <a:lnTo>
                      <a:pt x="288" y="229"/>
                    </a:lnTo>
                    <a:lnTo>
                      <a:pt x="195" y="196"/>
                    </a:lnTo>
                    <a:lnTo>
                      <a:pt x="119" y="152"/>
                    </a:lnTo>
                    <a:lnTo>
                      <a:pt x="54" y="109"/>
                    </a:lnTo>
                    <a:lnTo>
                      <a:pt x="33" y="87"/>
                    </a:lnTo>
                    <a:lnTo>
                      <a:pt x="16" y="60"/>
                    </a:lnTo>
                    <a:lnTo>
                      <a:pt x="5" y="33"/>
                    </a:lnTo>
                    <a:lnTo>
                      <a:pt x="0" y="0"/>
                    </a:lnTo>
                    <a:lnTo>
                      <a:pt x="0" y="6"/>
                    </a:lnTo>
                    <a:lnTo>
                      <a:pt x="0" y="11"/>
                    </a:lnTo>
                    <a:lnTo>
                      <a:pt x="0" y="38"/>
                    </a:lnTo>
                    <a:lnTo>
                      <a:pt x="5" y="60"/>
                    </a:lnTo>
                    <a:lnTo>
                      <a:pt x="16" y="87"/>
                    </a:lnTo>
                    <a:lnTo>
                      <a:pt x="33" y="114"/>
                    </a:lnTo>
                    <a:lnTo>
                      <a:pt x="54" y="142"/>
                    </a:lnTo>
                    <a:lnTo>
                      <a:pt x="87" y="174"/>
                    </a:lnTo>
                    <a:lnTo>
                      <a:pt x="125" y="207"/>
                    </a:lnTo>
                    <a:lnTo>
                      <a:pt x="179" y="240"/>
                    </a:lnTo>
                    <a:lnTo>
                      <a:pt x="244" y="278"/>
                    </a:lnTo>
                    <a:lnTo>
                      <a:pt x="326" y="310"/>
                    </a:lnTo>
                    <a:lnTo>
                      <a:pt x="418" y="348"/>
                    </a:lnTo>
                    <a:lnTo>
                      <a:pt x="526" y="381"/>
                    </a:lnTo>
                    <a:lnTo>
                      <a:pt x="657" y="414"/>
                    </a:lnTo>
                    <a:lnTo>
                      <a:pt x="749" y="435"/>
                    </a:lnTo>
                    <a:lnTo>
                      <a:pt x="830" y="463"/>
                    </a:lnTo>
                    <a:lnTo>
                      <a:pt x="901" y="490"/>
                    </a:lnTo>
                    <a:lnTo>
                      <a:pt x="966" y="512"/>
                    </a:lnTo>
                    <a:lnTo>
                      <a:pt x="1015" y="539"/>
                    </a:lnTo>
                    <a:lnTo>
                      <a:pt x="1053" y="566"/>
                    </a:lnTo>
                    <a:lnTo>
                      <a:pt x="1080" y="593"/>
                    </a:lnTo>
                    <a:lnTo>
                      <a:pt x="1102" y="620"/>
                    </a:lnTo>
                    <a:lnTo>
                      <a:pt x="1112" y="648"/>
                    </a:lnTo>
                    <a:lnTo>
                      <a:pt x="1118" y="675"/>
                    </a:lnTo>
                    <a:lnTo>
                      <a:pt x="1112" y="697"/>
                    </a:lnTo>
                    <a:lnTo>
                      <a:pt x="1096" y="724"/>
                    </a:lnTo>
                    <a:lnTo>
                      <a:pt x="1080" y="746"/>
                    </a:lnTo>
                    <a:lnTo>
                      <a:pt x="1053" y="767"/>
                    </a:lnTo>
                    <a:lnTo>
                      <a:pt x="1015" y="789"/>
                    </a:lnTo>
                    <a:lnTo>
                      <a:pt x="977" y="811"/>
                    </a:lnTo>
                    <a:lnTo>
                      <a:pt x="1047" y="789"/>
                    </a:lnTo>
                    <a:lnTo>
                      <a:pt x="1107" y="767"/>
                    </a:lnTo>
                    <a:lnTo>
                      <a:pt x="1156" y="746"/>
                    </a:lnTo>
                    <a:lnTo>
                      <a:pt x="1199" y="724"/>
                    </a:lnTo>
                    <a:lnTo>
                      <a:pt x="1226" y="702"/>
                    </a:lnTo>
                    <a:lnTo>
                      <a:pt x="1248" y="675"/>
                    </a:lnTo>
                    <a:lnTo>
                      <a:pt x="1259" y="648"/>
                    </a:lnTo>
                    <a:lnTo>
                      <a:pt x="1259" y="615"/>
                    </a:lnTo>
                    <a:lnTo>
                      <a:pt x="1259" y="615"/>
                    </a:lnTo>
                    <a:close/>
                  </a:path>
                </a:pathLst>
              </a:custGeom>
              <a:gradFill>
                <a:gsLst>
                  <a:gs pos="0">
                    <a:schemeClr val="dk2"/>
                  </a:gs>
                  <a:gs pos="100000">
                    <a:srgbClr val="482319"/>
                  </a:gs>
                </a:gsLst>
                <a:lin ang="2700000" scaled="0"/>
              </a:gradFill>
              <a:ln>
                <a:noFill/>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1800" u="none" cap="none" strike="noStrike">
                  <a:solidFill>
                    <a:schemeClr val="lt1"/>
                  </a:solidFill>
                  <a:latin typeface="Garamond"/>
                  <a:ea typeface="Garamond"/>
                  <a:cs typeface="Garamond"/>
                  <a:sym typeface="Garamond"/>
                </a:endParaRPr>
              </a:p>
            </p:txBody>
          </p:sp>
          <p:sp>
            <p:nvSpPr>
              <p:cNvPr id="14" name="Shape 14"/>
              <p:cNvSpPr/>
              <p:nvPr/>
            </p:nvSpPr>
            <p:spPr>
              <a:xfrm>
                <a:off x="4603750" y="5311775"/>
                <a:ext cx="4522786" cy="1538287"/>
              </a:xfrm>
              <a:custGeom>
                <a:pathLst>
                  <a:path extrusionOk="0" h="969" w="2849">
                    <a:moveTo>
                      <a:pt x="92" y="958"/>
                    </a:moveTo>
                    <a:lnTo>
                      <a:pt x="0" y="969"/>
                    </a:lnTo>
                    <a:lnTo>
                      <a:pt x="391" y="969"/>
                    </a:lnTo>
                    <a:lnTo>
                      <a:pt x="434" y="947"/>
                    </a:lnTo>
                    <a:lnTo>
                      <a:pt x="483" y="914"/>
                    </a:lnTo>
                    <a:lnTo>
                      <a:pt x="554" y="876"/>
                    </a:lnTo>
                    <a:lnTo>
                      <a:pt x="635" y="838"/>
                    </a:lnTo>
                    <a:lnTo>
                      <a:pt x="727" y="794"/>
                    </a:lnTo>
                    <a:lnTo>
                      <a:pt x="836" y="745"/>
                    </a:lnTo>
                    <a:lnTo>
                      <a:pt x="961" y="696"/>
                    </a:lnTo>
                    <a:lnTo>
                      <a:pt x="1102" y="642"/>
                    </a:lnTo>
                    <a:lnTo>
                      <a:pt x="1259" y="582"/>
                    </a:lnTo>
                    <a:lnTo>
                      <a:pt x="1433" y="522"/>
                    </a:lnTo>
                    <a:lnTo>
                      <a:pt x="1623" y="462"/>
                    </a:lnTo>
                    <a:lnTo>
                      <a:pt x="1829" y="403"/>
                    </a:lnTo>
                    <a:lnTo>
                      <a:pt x="2057" y="343"/>
                    </a:lnTo>
                    <a:lnTo>
                      <a:pt x="2301" y="283"/>
                    </a:lnTo>
                    <a:lnTo>
                      <a:pt x="2567" y="223"/>
                    </a:lnTo>
                    <a:lnTo>
                      <a:pt x="2849" y="163"/>
                    </a:lnTo>
                    <a:lnTo>
                      <a:pt x="2849" y="0"/>
                    </a:lnTo>
                    <a:lnTo>
                      <a:pt x="2817" y="16"/>
                    </a:lnTo>
                    <a:lnTo>
                      <a:pt x="2773" y="33"/>
                    </a:lnTo>
                    <a:lnTo>
                      <a:pt x="2719" y="54"/>
                    </a:lnTo>
                    <a:lnTo>
                      <a:pt x="2648" y="76"/>
                    </a:lnTo>
                    <a:lnTo>
                      <a:pt x="2572" y="98"/>
                    </a:lnTo>
                    <a:lnTo>
                      <a:pt x="2491" y="120"/>
                    </a:lnTo>
                    <a:lnTo>
                      <a:pt x="2399" y="147"/>
                    </a:lnTo>
                    <a:lnTo>
                      <a:pt x="2301" y="169"/>
                    </a:lnTo>
                    <a:lnTo>
                      <a:pt x="2095" y="223"/>
                    </a:lnTo>
                    <a:lnTo>
                      <a:pt x="1889" y="277"/>
                    </a:lnTo>
                    <a:lnTo>
                      <a:pt x="1688" y="326"/>
                    </a:lnTo>
                    <a:lnTo>
                      <a:pt x="1590" y="354"/>
                    </a:lnTo>
                    <a:lnTo>
                      <a:pt x="1503" y="381"/>
                    </a:lnTo>
                    <a:lnTo>
                      <a:pt x="1107" y="506"/>
                    </a:lnTo>
                    <a:lnTo>
                      <a:pt x="912" y="577"/>
                    </a:lnTo>
                    <a:lnTo>
                      <a:pt x="727" y="647"/>
                    </a:lnTo>
                    <a:lnTo>
                      <a:pt x="548" y="718"/>
                    </a:lnTo>
                    <a:lnTo>
                      <a:pt x="380" y="794"/>
                    </a:lnTo>
                    <a:lnTo>
                      <a:pt x="228" y="876"/>
                    </a:lnTo>
                    <a:lnTo>
                      <a:pt x="92" y="958"/>
                    </a:lnTo>
                    <a:lnTo>
                      <a:pt x="92" y="958"/>
                    </a:lnTo>
                    <a:close/>
                  </a:path>
                </a:pathLst>
              </a:custGeom>
              <a:gradFill>
                <a:gsLst>
                  <a:gs pos="0">
                    <a:srgbClr val="412017"/>
                  </a:gs>
                  <a:gs pos="100000">
                    <a:schemeClr val="dk2"/>
                  </a:gs>
                </a:gsLst>
                <a:lin ang="5400000" scaled="0"/>
              </a:gradFill>
              <a:ln>
                <a:noFill/>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1800" u="none" cap="none" strike="noStrike">
                  <a:solidFill>
                    <a:schemeClr val="lt1"/>
                  </a:solidFill>
                  <a:latin typeface="Garamond"/>
                  <a:ea typeface="Garamond"/>
                  <a:cs typeface="Garamond"/>
                  <a:sym typeface="Garamond"/>
                </a:endParaRPr>
              </a:p>
            </p:txBody>
          </p:sp>
          <p:sp>
            <p:nvSpPr>
              <p:cNvPr id="15" name="Shape 15"/>
              <p:cNvSpPr/>
              <p:nvPr/>
            </p:nvSpPr>
            <p:spPr>
              <a:xfrm>
                <a:off x="4362450" y="3540125"/>
                <a:ext cx="4773611" cy="3309936"/>
              </a:xfrm>
              <a:custGeom>
                <a:pathLst>
                  <a:path extrusionOk="0" h="2085" w="3007">
                    <a:moveTo>
                      <a:pt x="1427" y="441"/>
                    </a:moveTo>
                    <a:lnTo>
                      <a:pt x="1433" y="474"/>
                    </a:lnTo>
                    <a:lnTo>
                      <a:pt x="1444" y="501"/>
                    </a:lnTo>
                    <a:lnTo>
                      <a:pt x="1460" y="528"/>
                    </a:lnTo>
                    <a:lnTo>
                      <a:pt x="1482" y="550"/>
                    </a:lnTo>
                    <a:lnTo>
                      <a:pt x="1541" y="593"/>
                    </a:lnTo>
                    <a:lnTo>
                      <a:pt x="1623" y="637"/>
                    </a:lnTo>
                    <a:lnTo>
                      <a:pt x="1715" y="670"/>
                    </a:lnTo>
                    <a:lnTo>
                      <a:pt x="1818" y="702"/>
                    </a:lnTo>
                    <a:lnTo>
                      <a:pt x="1927" y="735"/>
                    </a:lnTo>
                    <a:lnTo>
                      <a:pt x="2041" y="762"/>
                    </a:lnTo>
                    <a:lnTo>
                      <a:pt x="2155" y="789"/>
                    </a:lnTo>
                    <a:lnTo>
                      <a:pt x="2269" y="822"/>
                    </a:lnTo>
                    <a:lnTo>
                      <a:pt x="2372" y="849"/>
                    </a:lnTo>
                    <a:lnTo>
                      <a:pt x="2464" y="882"/>
                    </a:lnTo>
                    <a:lnTo>
                      <a:pt x="2551" y="920"/>
                    </a:lnTo>
                    <a:lnTo>
                      <a:pt x="2616" y="958"/>
                    </a:lnTo>
                    <a:lnTo>
                      <a:pt x="2638" y="980"/>
                    </a:lnTo>
                    <a:lnTo>
                      <a:pt x="2659" y="1007"/>
                    </a:lnTo>
                    <a:lnTo>
                      <a:pt x="2676" y="1029"/>
                    </a:lnTo>
                    <a:lnTo>
                      <a:pt x="2681" y="1056"/>
                    </a:lnTo>
                    <a:lnTo>
                      <a:pt x="2681" y="1083"/>
                    </a:lnTo>
                    <a:lnTo>
                      <a:pt x="2676" y="1105"/>
                    </a:lnTo>
                    <a:lnTo>
                      <a:pt x="2665" y="1127"/>
                    </a:lnTo>
                    <a:lnTo>
                      <a:pt x="2643" y="1149"/>
                    </a:lnTo>
                    <a:lnTo>
                      <a:pt x="2616" y="1170"/>
                    </a:lnTo>
                    <a:lnTo>
                      <a:pt x="2583" y="1187"/>
                    </a:lnTo>
                    <a:lnTo>
                      <a:pt x="2545" y="1208"/>
                    </a:lnTo>
                    <a:lnTo>
                      <a:pt x="2502" y="1225"/>
                    </a:lnTo>
                    <a:lnTo>
                      <a:pt x="2448" y="1241"/>
                    </a:lnTo>
                    <a:lnTo>
                      <a:pt x="2388" y="1257"/>
                    </a:lnTo>
                    <a:lnTo>
                      <a:pt x="2328" y="1274"/>
                    </a:lnTo>
                    <a:lnTo>
                      <a:pt x="2258" y="1290"/>
                    </a:lnTo>
                    <a:lnTo>
                      <a:pt x="2106" y="1328"/>
                    </a:lnTo>
                    <a:lnTo>
                      <a:pt x="1932" y="1372"/>
                    </a:lnTo>
                    <a:lnTo>
                      <a:pt x="1742" y="1421"/>
                    </a:lnTo>
                    <a:lnTo>
                      <a:pt x="1531" y="1475"/>
                    </a:lnTo>
                    <a:lnTo>
                      <a:pt x="1308" y="1540"/>
                    </a:lnTo>
                    <a:lnTo>
                      <a:pt x="1069" y="1617"/>
                    </a:lnTo>
                    <a:lnTo>
                      <a:pt x="820" y="1709"/>
                    </a:lnTo>
                    <a:lnTo>
                      <a:pt x="554" y="1818"/>
                    </a:lnTo>
                    <a:lnTo>
                      <a:pt x="282" y="1943"/>
                    </a:lnTo>
                    <a:lnTo>
                      <a:pt x="0" y="2085"/>
                    </a:lnTo>
                    <a:lnTo>
                      <a:pt x="152" y="2085"/>
                    </a:lnTo>
                    <a:lnTo>
                      <a:pt x="244" y="2074"/>
                    </a:lnTo>
                    <a:lnTo>
                      <a:pt x="386" y="1992"/>
                    </a:lnTo>
                    <a:lnTo>
                      <a:pt x="537" y="1910"/>
                    </a:lnTo>
                    <a:lnTo>
                      <a:pt x="700" y="1834"/>
                    </a:lnTo>
                    <a:lnTo>
                      <a:pt x="879" y="1763"/>
                    </a:lnTo>
                    <a:lnTo>
                      <a:pt x="1064" y="1693"/>
                    </a:lnTo>
                    <a:lnTo>
                      <a:pt x="1259" y="1622"/>
                    </a:lnTo>
                    <a:lnTo>
                      <a:pt x="1661" y="1497"/>
                    </a:lnTo>
                    <a:lnTo>
                      <a:pt x="1748" y="1470"/>
                    </a:lnTo>
                    <a:lnTo>
                      <a:pt x="1845" y="1442"/>
                    </a:lnTo>
                    <a:lnTo>
                      <a:pt x="2046" y="1393"/>
                    </a:lnTo>
                    <a:lnTo>
                      <a:pt x="2252" y="1339"/>
                    </a:lnTo>
                    <a:lnTo>
                      <a:pt x="2458" y="1285"/>
                    </a:lnTo>
                    <a:lnTo>
                      <a:pt x="2551" y="1263"/>
                    </a:lnTo>
                    <a:lnTo>
                      <a:pt x="2643" y="1236"/>
                    </a:lnTo>
                    <a:lnTo>
                      <a:pt x="2730" y="1214"/>
                    </a:lnTo>
                    <a:lnTo>
                      <a:pt x="2806" y="1192"/>
                    </a:lnTo>
                    <a:lnTo>
                      <a:pt x="2876" y="1170"/>
                    </a:lnTo>
                    <a:lnTo>
                      <a:pt x="2931" y="1149"/>
                    </a:lnTo>
                    <a:lnTo>
                      <a:pt x="2974" y="1132"/>
                    </a:lnTo>
                    <a:lnTo>
                      <a:pt x="3007" y="1116"/>
                    </a:lnTo>
                    <a:lnTo>
                      <a:pt x="3007" y="871"/>
                    </a:lnTo>
                    <a:lnTo>
                      <a:pt x="2941" y="860"/>
                    </a:lnTo>
                    <a:lnTo>
                      <a:pt x="2860" y="844"/>
                    </a:lnTo>
                    <a:lnTo>
                      <a:pt x="2773" y="827"/>
                    </a:lnTo>
                    <a:lnTo>
                      <a:pt x="2670" y="806"/>
                    </a:lnTo>
                    <a:lnTo>
                      <a:pt x="2567" y="784"/>
                    </a:lnTo>
                    <a:lnTo>
                      <a:pt x="2458" y="757"/>
                    </a:lnTo>
                    <a:lnTo>
                      <a:pt x="2241" y="702"/>
                    </a:lnTo>
                    <a:lnTo>
                      <a:pt x="2138" y="670"/>
                    </a:lnTo>
                    <a:lnTo>
                      <a:pt x="2046" y="637"/>
                    </a:lnTo>
                    <a:lnTo>
                      <a:pt x="1959" y="604"/>
                    </a:lnTo>
                    <a:lnTo>
                      <a:pt x="1883" y="566"/>
                    </a:lnTo>
                    <a:lnTo>
                      <a:pt x="1824" y="534"/>
                    </a:lnTo>
                    <a:lnTo>
                      <a:pt x="1780" y="495"/>
                    </a:lnTo>
                    <a:lnTo>
                      <a:pt x="1769" y="474"/>
                    </a:lnTo>
                    <a:lnTo>
                      <a:pt x="1758" y="457"/>
                    </a:lnTo>
                    <a:lnTo>
                      <a:pt x="1753" y="436"/>
                    </a:lnTo>
                    <a:lnTo>
                      <a:pt x="1758" y="419"/>
                    </a:lnTo>
                    <a:lnTo>
                      <a:pt x="1780" y="381"/>
                    </a:lnTo>
                    <a:lnTo>
                      <a:pt x="1813" y="343"/>
                    </a:lnTo>
                    <a:lnTo>
                      <a:pt x="1862" y="316"/>
                    </a:lnTo>
                    <a:lnTo>
                      <a:pt x="1921" y="289"/>
                    </a:lnTo>
                    <a:lnTo>
                      <a:pt x="1986" y="267"/>
                    </a:lnTo>
                    <a:lnTo>
                      <a:pt x="2062" y="245"/>
                    </a:lnTo>
                    <a:lnTo>
                      <a:pt x="2149" y="229"/>
                    </a:lnTo>
                    <a:lnTo>
                      <a:pt x="2236" y="213"/>
                    </a:lnTo>
                    <a:lnTo>
                      <a:pt x="2431" y="180"/>
                    </a:lnTo>
                    <a:lnTo>
                      <a:pt x="2627" y="158"/>
                    </a:lnTo>
                    <a:lnTo>
                      <a:pt x="2827" y="125"/>
                    </a:lnTo>
                    <a:lnTo>
                      <a:pt x="2920" y="109"/>
                    </a:lnTo>
                    <a:lnTo>
                      <a:pt x="3007" y="87"/>
                    </a:lnTo>
                    <a:lnTo>
                      <a:pt x="3007" y="0"/>
                    </a:lnTo>
                    <a:lnTo>
                      <a:pt x="2909" y="22"/>
                    </a:lnTo>
                    <a:lnTo>
                      <a:pt x="2795" y="44"/>
                    </a:lnTo>
                    <a:lnTo>
                      <a:pt x="2676" y="66"/>
                    </a:lnTo>
                    <a:lnTo>
                      <a:pt x="2551" y="82"/>
                    </a:lnTo>
                    <a:lnTo>
                      <a:pt x="2285" y="120"/>
                    </a:lnTo>
                    <a:lnTo>
                      <a:pt x="2155" y="136"/>
                    </a:lnTo>
                    <a:lnTo>
                      <a:pt x="2030" y="158"/>
                    </a:lnTo>
                    <a:lnTo>
                      <a:pt x="1905" y="174"/>
                    </a:lnTo>
                    <a:lnTo>
                      <a:pt x="1791" y="202"/>
                    </a:lnTo>
                    <a:lnTo>
                      <a:pt x="1688" y="229"/>
                    </a:lnTo>
                    <a:lnTo>
                      <a:pt x="1601" y="261"/>
                    </a:lnTo>
                    <a:lnTo>
                      <a:pt x="1525" y="300"/>
                    </a:lnTo>
                    <a:lnTo>
                      <a:pt x="1471" y="338"/>
                    </a:lnTo>
                    <a:lnTo>
                      <a:pt x="1455" y="359"/>
                    </a:lnTo>
                    <a:lnTo>
                      <a:pt x="1438" y="387"/>
                    </a:lnTo>
                    <a:lnTo>
                      <a:pt x="1427" y="414"/>
                    </a:lnTo>
                    <a:lnTo>
                      <a:pt x="1427" y="441"/>
                    </a:lnTo>
                    <a:lnTo>
                      <a:pt x="1427" y="441"/>
                    </a:lnTo>
                    <a:close/>
                  </a:path>
                </a:pathLst>
              </a:custGeom>
              <a:solidFill>
                <a:schemeClr val="dk2"/>
              </a:solidFill>
              <a:ln>
                <a:noFill/>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1800" u="none" cap="none" strike="noStrike">
                  <a:solidFill>
                    <a:schemeClr val="lt1"/>
                  </a:solidFill>
                  <a:latin typeface="Garamond"/>
                  <a:ea typeface="Garamond"/>
                  <a:cs typeface="Garamond"/>
                  <a:sym typeface="Garamond"/>
                </a:endParaRPr>
              </a:p>
            </p:txBody>
          </p:sp>
          <p:sp>
            <p:nvSpPr>
              <p:cNvPr id="16" name="Shape 16"/>
              <p:cNvSpPr/>
              <p:nvPr/>
            </p:nvSpPr>
            <p:spPr>
              <a:xfrm>
                <a:off x="7145336" y="3678237"/>
                <a:ext cx="1981200" cy="855661"/>
              </a:xfrm>
              <a:custGeom>
                <a:pathLst>
                  <a:path extrusionOk="0" h="539" w="1248">
                    <a:moveTo>
                      <a:pt x="0" y="332"/>
                    </a:moveTo>
                    <a:lnTo>
                      <a:pt x="0" y="360"/>
                    </a:lnTo>
                    <a:lnTo>
                      <a:pt x="5" y="387"/>
                    </a:lnTo>
                    <a:lnTo>
                      <a:pt x="27" y="414"/>
                    </a:lnTo>
                    <a:lnTo>
                      <a:pt x="54" y="436"/>
                    </a:lnTo>
                    <a:lnTo>
                      <a:pt x="92" y="463"/>
                    </a:lnTo>
                    <a:lnTo>
                      <a:pt x="141" y="490"/>
                    </a:lnTo>
                    <a:lnTo>
                      <a:pt x="195" y="512"/>
                    </a:lnTo>
                    <a:lnTo>
                      <a:pt x="255" y="539"/>
                    </a:lnTo>
                    <a:lnTo>
                      <a:pt x="212" y="517"/>
                    </a:lnTo>
                    <a:lnTo>
                      <a:pt x="179" y="490"/>
                    </a:lnTo>
                    <a:lnTo>
                      <a:pt x="157" y="468"/>
                    </a:lnTo>
                    <a:lnTo>
                      <a:pt x="141" y="447"/>
                    </a:lnTo>
                    <a:lnTo>
                      <a:pt x="136" y="425"/>
                    </a:lnTo>
                    <a:lnTo>
                      <a:pt x="136" y="403"/>
                    </a:lnTo>
                    <a:lnTo>
                      <a:pt x="141" y="381"/>
                    </a:lnTo>
                    <a:lnTo>
                      <a:pt x="157" y="365"/>
                    </a:lnTo>
                    <a:lnTo>
                      <a:pt x="179" y="343"/>
                    </a:lnTo>
                    <a:lnTo>
                      <a:pt x="201" y="327"/>
                    </a:lnTo>
                    <a:lnTo>
                      <a:pt x="266" y="294"/>
                    </a:lnTo>
                    <a:lnTo>
                      <a:pt x="353" y="262"/>
                    </a:lnTo>
                    <a:lnTo>
                      <a:pt x="445" y="234"/>
                    </a:lnTo>
                    <a:lnTo>
                      <a:pt x="554" y="213"/>
                    </a:lnTo>
                    <a:lnTo>
                      <a:pt x="662" y="191"/>
                    </a:lnTo>
                    <a:lnTo>
                      <a:pt x="890" y="153"/>
                    </a:lnTo>
                    <a:lnTo>
                      <a:pt x="993" y="136"/>
                    </a:lnTo>
                    <a:lnTo>
                      <a:pt x="1091" y="120"/>
                    </a:lnTo>
                    <a:lnTo>
                      <a:pt x="1178" y="115"/>
                    </a:lnTo>
                    <a:lnTo>
                      <a:pt x="1248" y="104"/>
                    </a:lnTo>
                    <a:lnTo>
                      <a:pt x="1248" y="0"/>
                    </a:lnTo>
                    <a:lnTo>
                      <a:pt x="1161" y="22"/>
                    </a:lnTo>
                    <a:lnTo>
                      <a:pt x="1069" y="38"/>
                    </a:lnTo>
                    <a:lnTo>
                      <a:pt x="874" y="71"/>
                    </a:lnTo>
                    <a:lnTo>
                      <a:pt x="673" y="93"/>
                    </a:lnTo>
                    <a:lnTo>
                      <a:pt x="483" y="126"/>
                    </a:lnTo>
                    <a:lnTo>
                      <a:pt x="391" y="142"/>
                    </a:lnTo>
                    <a:lnTo>
                      <a:pt x="309" y="158"/>
                    </a:lnTo>
                    <a:lnTo>
                      <a:pt x="228" y="180"/>
                    </a:lnTo>
                    <a:lnTo>
                      <a:pt x="163" y="202"/>
                    </a:lnTo>
                    <a:lnTo>
                      <a:pt x="103" y="229"/>
                    </a:lnTo>
                    <a:lnTo>
                      <a:pt x="54" y="256"/>
                    </a:lnTo>
                    <a:lnTo>
                      <a:pt x="22" y="294"/>
                    </a:lnTo>
                    <a:lnTo>
                      <a:pt x="0" y="332"/>
                    </a:lnTo>
                    <a:lnTo>
                      <a:pt x="0" y="332"/>
                    </a:lnTo>
                    <a:close/>
                  </a:path>
                </a:pathLst>
              </a:custGeom>
              <a:gradFill>
                <a:gsLst>
                  <a:gs pos="0">
                    <a:srgbClr val="452219"/>
                  </a:gs>
                  <a:gs pos="100000">
                    <a:schemeClr val="dk2"/>
                  </a:gs>
                </a:gsLst>
                <a:lin ang="2700000" scaled="0"/>
              </a:gradFill>
              <a:ln>
                <a:noFill/>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1800" u="none" cap="none" strike="noStrike">
                  <a:solidFill>
                    <a:schemeClr val="lt1"/>
                  </a:solidFill>
                  <a:latin typeface="Garamond"/>
                  <a:ea typeface="Garamond"/>
                  <a:cs typeface="Garamond"/>
                  <a:sym typeface="Garamond"/>
                </a:endParaRPr>
              </a:p>
            </p:txBody>
          </p:sp>
        </p:grpSp>
        <p:sp>
          <p:nvSpPr>
            <p:cNvPr id="17" name="Shape 17"/>
            <p:cNvSpPr/>
            <p:nvPr/>
          </p:nvSpPr>
          <p:spPr>
            <a:xfrm>
              <a:off x="5273675" y="2128836"/>
              <a:ext cx="2897186" cy="2439986"/>
            </a:xfrm>
            <a:custGeom>
              <a:pathLst>
                <a:path extrusionOk="0" h="1469" w="2296">
                  <a:moveTo>
                    <a:pt x="771" y="1088"/>
                  </a:moveTo>
                  <a:lnTo>
                    <a:pt x="982" y="1061"/>
                  </a:lnTo>
                  <a:lnTo>
                    <a:pt x="1178" y="1034"/>
                  </a:lnTo>
                  <a:lnTo>
                    <a:pt x="1357" y="1012"/>
                  </a:lnTo>
                  <a:lnTo>
                    <a:pt x="1520" y="985"/>
                  </a:lnTo>
                  <a:lnTo>
                    <a:pt x="1666" y="957"/>
                  </a:lnTo>
                  <a:lnTo>
                    <a:pt x="1796" y="930"/>
                  </a:lnTo>
                  <a:lnTo>
                    <a:pt x="1916" y="897"/>
                  </a:lnTo>
                  <a:lnTo>
                    <a:pt x="2013" y="870"/>
                  </a:lnTo>
                  <a:lnTo>
                    <a:pt x="2100" y="832"/>
                  </a:lnTo>
                  <a:lnTo>
                    <a:pt x="2171" y="800"/>
                  </a:lnTo>
                  <a:lnTo>
                    <a:pt x="2220" y="756"/>
                  </a:lnTo>
                  <a:lnTo>
                    <a:pt x="2263" y="712"/>
                  </a:lnTo>
                  <a:lnTo>
                    <a:pt x="2285" y="669"/>
                  </a:lnTo>
                  <a:lnTo>
                    <a:pt x="2296" y="614"/>
                  </a:lnTo>
                  <a:lnTo>
                    <a:pt x="2290" y="560"/>
                  </a:lnTo>
                  <a:lnTo>
                    <a:pt x="2269" y="500"/>
                  </a:lnTo>
                  <a:lnTo>
                    <a:pt x="2241" y="457"/>
                  </a:lnTo>
                  <a:lnTo>
                    <a:pt x="2198" y="408"/>
                  </a:lnTo>
                  <a:lnTo>
                    <a:pt x="2144" y="364"/>
                  </a:lnTo>
                  <a:lnTo>
                    <a:pt x="2079" y="321"/>
                  </a:lnTo>
                  <a:lnTo>
                    <a:pt x="2008" y="277"/>
                  </a:lnTo>
                  <a:lnTo>
                    <a:pt x="1927" y="234"/>
                  </a:lnTo>
                  <a:lnTo>
                    <a:pt x="1769" y="157"/>
                  </a:lnTo>
                  <a:lnTo>
                    <a:pt x="1688" y="125"/>
                  </a:lnTo>
                  <a:lnTo>
                    <a:pt x="1612" y="92"/>
                  </a:lnTo>
                  <a:lnTo>
                    <a:pt x="1536" y="65"/>
                  </a:lnTo>
                  <a:lnTo>
                    <a:pt x="1476" y="43"/>
                  </a:lnTo>
                  <a:lnTo>
                    <a:pt x="1422" y="27"/>
                  </a:lnTo>
                  <a:lnTo>
                    <a:pt x="1384" y="10"/>
                  </a:lnTo>
                  <a:lnTo>
                    <a:pt x="1357" y="5"/>
                  </a:lnTo>
                  <a:lnTo>
                    <a:pt x="1346" y="0"/>
                  </a:lnTo>
                  <a:lnTo>
                    <a:pt x="1498" y="54"/>
                  </a:lnTo>
                  <a:lnTo>
                    <a:pt x="1655" y="119"/>
                  </a:lnTo>
                  <a:lnTo>
                    <a:pt x="1807" y="185"/>
                  </a:lnTo>
                  <a:lnTo>
                    <a:pt x="1948" y="255"/>
                  </a:lnTo>
                  <a:lnTo>
                    <a:pt x="2013" y="288"/>
                  </a:lnTo>
                  <a:lnTo>
                    <a:pt x="2068" y="326"/>
                  </a:lnTo>
                  <a:lnTo>
                    <a:pt x="2122" y="364"/>
                  </a:lnTo>
                  <a:lnTo>
                    <a:pt x="2171" y="402"/>
                  </a:lnTo>
                  <a:lnTo>
                    <a:pt x="2209" y="440"/>
                  </a:lnTo>
                  <a:lnTo>
                    <a:pt x="2236" y="478"/>
                  </a:lnTo>
                  <a:lnTo>
                    <a:pt x="2252" y="522"/>
                  </a:lnTo>
                  <a:lnTo>
                    <a:pt x="2263" y="560"/>
                  </a:lnTo>
                  <a:lnTo>
                    <a:pt x="2258" y="598"/>
                  </a:lnTo>
                  <a:lnTo>
                    <a:pt x="2241" y="636"/>
                  </a:lnTo>
                  <a:lnTo>
                    <a:pt x="2214" y="669"/>
                  </a:lnTo>
                  <a:lnTo>
                    <a:pt x="2171" y="702"/>
                  </a:lnTo>
                  <a:lnTo>
                    <a:pt x="2122" y="729"/>
                  </a:lnTo>
                  <a:lnTo>
                    <a:pt x="2062" y="756"/>
                  </a:lnTo>
                  <a:lnTo>
                    <a:pt x="1997" y="778"/>
                  </a:lnTo>
                  <a:lnTo>
                    <a:pt x="1921" y="800"/>
                  </a:lnTo>
                  <a:lnTo>
                    <a:pt x="1834" y="821"/>
                  </a:lnTo>
                  <a:lnTo>
                    <a:pt x="1748" y="843"/>
                  </a:lnTo>
                  <a:lnTo>
                    <a:pt x="1552" y="876"/>
                  </a:lnTo>
                  <a:lnTo>
                    <a:pt x="1351" y="908"/>
                  </a:lnTo>
                  <a:lnTo>
                    <a:pt x="1134" y="941"/>
                  </a:lnTo>
                  <a:lnTo>
                    <a:pt x="923" y="968"/>
                  </a:lnTo>
                  <a:lnTo>
                    <a:pt x="716" y="995"/>
                  </a:lnTo>
                  <a:lnTo>
                    <a:pt x="521" y="1028"/>
                  </a:lnTo>
                  <a:lnTo>
                    <a:pt x="434" y="1044"/>
                  </a:lnTo>
                  <a:lnTo>
                    <a:pt x="353" y="1066"/>
                  </a:lnTo>
                  <a:lnTo>
                    <a:pt x="277" y="1082"/>
                  </a:lnTo>
                  <a:lnTo>
                    <a:pt x="206" y="1104"/>
                  </a:lnTo>
                  <a:lnTo>
                    <a:pt x="147" y="1126"/>
                  </a:lnTo>
                  <a:lnTo>
                    <a:pt x="92" y="1148"/>
                  </a:lnTo>
                  <a:lnTo>
                    <a:pt x="54" y="1175"/>
                  </a:lnTo>
                  <a:lnTo>
                    <a:pt x="22" y="1202"/>
                  </a:lnTo>
                  <a:lnTo>
                    <a:pt x="6" y="1229"/>
                  </a:lnTo>
                  <a:lnTo>
                    <a:pt x="0" y="1262"/>
                  </a:lnTo>
                  <a:lnTo>
                    <a:pt x="11" y="1295"/>
                  </a:lnTo>
                  <a:lnTo>
                    <a:pt x="27" y="1327"/>
                  </a:lnTo>
                  <a:lnTo>
                    <a:pt x="54" y="1355"/>
                  </a:lnTo>
                  <a:lnTo>
                    <a:pt x="98" y="1382"/>
                  </a:lnTo>
                  <a:lnTo>
                    <a:pt x="141" y="1404"/>
                  </a:lnTo>
                  <a:lnTo>
                    <a:pt x="196" y="1425"/>
                  </a:lnTo>
                  <a:lnTo>
                    <a:pt x="261" y="1447"/>
                  </a:lnTo>
                  <a:lnTo>
                    <a:pt x="326" y="1469"/>
                  </a:lnTo>
                  <a:lnTo>
                    <a:pt x="266" y="1442"/>
                  </a:lnTo>
                  <a:lnTo>
                    <a:pt x="217" y="1414"/>
                  </a:lnTo>
                  <a:lnTo>
                    <a:pt x="174" y="1387"/>
                  </a:lnTo>
                  <a:lnTo>
                    <a:pt x="147" y="1360"/>
                  </a:lnTo>
                  <a:lnTo>
                    <a:pt x="125" y="1333"/>
                  </a:lnTo>
                  <a:lnTo>
                    <a:pt x="120" y="1306"/>
                  </a:lnTo>
                  <a:lnTo>
                    <a:pt x="125" y="1278"/>
                  </a:lnTo>
                  <a:lnTo>
                    <a:pt x="141" y="1257"/>
                  </a:lnTo>
                  <a:lnTo>
                    <a:pt x="174" y="1229"/>
                  </a:lnTo>
                  <a:lnTo>
                    <a:pt x="212" y="1208"/>
                  </a:lnTo>
                  <a:lnTo>
                    <a:pt x="272" y="1186"/>
                  </a:lnTo>
                  <a:lnTo>
                    <a:pt x="342" y="1164"/>
                  </a:lnTo>
                  <a:lnTo>
                    <a:pt x="423" y="1142"/>
                  </a:lnTo>
                  <a:lnTo>
                    <a:pt x="527" y="1121"/>
                  </a:lnTo>
                  <a:lnTo>
                    <a:pt x="641" y="1104"/>
                  </a:lnTo>
                  <a:lnTo>
                    <a:pt x="771" y="1088"/>
                  </a:lnTo>
                  <a:lnTo>
                    <a:pt x="771" y="1088"/>
                  </a:lnTo>
                  <a:close/>
                </a:path>
              </a:pathLst>
            </a:custGeom>
            <a:gradFill>
              <a:gsLst>
                <a:gs pos="0">
                  <a:srgbClr val="432118"/>
                </a:gs>
                <a:gs pos="100000">
                  <a:schemeClr val="dk2"/>
                </a:gs>
              </a:gsLst>
              <a:lin ang="2700000" scaled="0"/>
            </a:gradFill>
            <a:ln>
              <a:noFill/>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1800" u="none" cap="none" strike="noStrike">
                <a:solidFill>
                  <a:schemeClr val="lt1"/>
                </a:solidFill>
                <a:latin typeface="Garamond"/>
                <a:ea typeface="Garamond"/>
                <a:cs typeface="Garamond"/>
                <a:sym typeface="Garamond"/>
              </a:endParaRPr>
            </a:p>
          </p:txBody>
        </p:sp>
        <p:sp>
          <p:nvSpPr>
            <p:cNvPr id="18" name="Shape 18"/>
            <p:cNvSpPr/>
            <p:nvPr/>
          </p:nvSpPr>
          <p:spPr>
            <a:xfrm>
              <a:off x="0" y="0"/>
              <a:ext cx="9140824" cy="2819400"/>
            </a:xfrm>
            <a:custGeom>
              <a:pathLst>
                <a:path extrusionOk="0" h="1906" w="5740">
                  <a:moveTo>
                    <a:pt x="0" y="0"/>
                  </a:moveTo>
                  <a:lnTo>
                    <a:pt x="0" y="1906"/>
                  </a:lnTo>
                  <a:lnTo>
                    <a:pt x="5740" y="1906"/>
                  </a:lnTo>
                  <a:lnTo>
                    <a:pt x="5740" y="0"/>
                  </a:lnTo>
                  <a:lnTo>
                    <a:pt x="0" y="0"/>
                  </a:lnTo>
                  <a:lnTo>
                    <a:pt x="0" y="0"/>
                  </a:lnTo>
                  <a:close/>
                </a:path>
              </a:pathLst>
            </a:custGeom>
            <a:gradFill>
              <a:gsLst>
                <a:gs pos="0">
                  <a:schemeClr val="dk1"/>
                </a:gs>
                <a:gs pos="100000">
                  <a:schemeClr val="dk2"/>
                </a:gs>
              </a:gsLst>
              <a:lin ang="5400000" scaled="0"/>
            </a:gradFill>
            <a:ln>
              <a:noFill/>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1800" u="none" cap="none" strike="noStrike">
                <a:solidFill>
                  <a:schemeClr val="lt1"/>
                </a:solidFill>
                <a:latin typeface="Garamond"/>
                <a:ea typeface="Garamond"/>
                <a:cs typeface="Garamond"/>
                <a:sym typeface="Garamond"/>
              </a:endParaRPr>
            </a:p>
          </p:txBody>
        </p:sp>
      </p:grpSp>
      <p:sp>
        <p:nvSpPr>
          <p:cNvPr id="19" name="Shape 19"/>
          <p:cNvSpPr txBox="1"/>
          <p:nvPr>
            <p:ph type="title"/>
          </p:nvPr>
        </p:nvSpPr>
        <p:spPr>
          <a:xfrm>
            <a:off x="457200" y="274637"/>
            <a:ext cx="8229600" cy="1143000"/>
          </a:xfrm>
          <a:prstGeom prst="rect">
            <a:avLst/>
          </a:prstGeom>
          <a:noFill/>
          <a:ln>
            <a:noFill/>
          </a:ln>
        </p:spPr>
        <p:txBody>
          <a:bodyPr anchorCtr="0" anchor="ctr" bIns="91425" lIns="91425" rIns="91425" tIns="91425"/>
          <a:lstStyle>
            <a:lvl1pPr indent="0" lvl="0" marL="0" marR="0" rtl="0" algn="ctr">
              <a:spcBef>
                <a:spcPts val="0"/>
              </a:spcBef>
              <a:spcAft>
                <a:spcPts val="0"/>
              </a:spcAft>
              <a:defRPr/>
            </a:lvl1pPr>
            <a:lvl2pPr indent="0" lvl="1" marL="0" marR="0" rtl="0" algn="ctr">
              <a:spcBef>
                <a:spcPts val="0"/>
              </a:spcBef>
              <a:spcAft>
                <a:spcPts val="0"/>
              </a:spcAft>
              <a:defRPr/>
            </a:lvl2pPr>
            <a:lvl3pPr indent="0" lvl="2" marL="0" marR="0" rtl="0" algn="ctr">
              <a:spcBef>
                <a:spcPts val="0"/>
              </a:spcBef>
              <a:spcAft>
                <a:spcPts val="0"/>
              </a:spcAft>
              <a:defRPr/>
            </a:lvl3pPr>
            <a:lvl4pPr indent="0" lvl="3" marL="0" marR="0" rtl="0" algn="ctr">
              <a:spcBef>
                <a:spcPts val="0"/>
              </a:spcBef>
              <a:spcAft>
                <a:spcPts val="0"/>
              </a:spcAft>
              <a:defRPr/>
            </a:lvl4pPr>
            <a:lvl5pPr indent="0" lvl="4" marL="0" marR="0" rtl="0" algn="ctr">
              <a:spcBef>
                <a:spcPts val="0"/>
              </a:spcBef>
              <a:spcAft>
                <a:spcPts val="0"/>
              </a:spcAft>
              <a:defRPr/>
            </a:lvl5pPr>
            <a:lvl6pPr indent="0" lvl="5" marL="457200" marR="0" rtl="0" algn="ctr">
              <a:spcBef>
                <a:spcPts val="0"/>
              </a:spcBef>
              <a:spcAft>
                <a:spcPts val="0"/>
              </a:spcAft>
              <a:defRPr/>
            </a:lvl6pPr>
            <a:lvl7pPr indent="0" lvl="6" marL="914400" marR="0" rtl="0" algn="ctr">
              <a:spcBef>
                <a:spcPts val="0"/>
              </a:spcBef>
              <a:spcAft>
                <a:spcPts val="0"/>
              </a:spcAft>
              <a:defRPr/>
            </a:lvl7pPr>
            <a:lvl8pPr indent="0" lvl="7" marL="1371600" marR="0" rtl="0" algn="ctr">
              <a:spcBef>
                <a:spcPts val="0"/>
              </a:spcBef>
              <a:spcAft>
                <a:spcPts val="0"/>
              </a:spcAft>
              <a:defRPr/>
            </a:lvl8pPr>
            <a:lvl9pPr indent="0" lvl="8" marL="1828800" marR="0" rtl="0" algn="ctr">
              <a:spcBef>
                <a:spcPts val="0"/>
              </a:spcBef>
              <a:spcAft>
                <a:spcPts val="0"/>
              </a:spcAft>
              <a:defRPr/>
            </a:lvl9pPr>
          </a:lstStyle>
          <a:p/>
        </p:txBody>
      </p:sp>
      <p:sp>
        <p:nvSpPr>
          <p:cNvPr id="20" name="Shape 20"/>
          <p:cNvSpPr txBox="1"/>
          <p:nvPr>
            <p:ph idx="1" type="body"/>
          </p:nvPr>
        </p:nvSpPr>
        <p:spPr>
          <a:xfrm>
            <a:off x="457200" y="1600200"/>
            <a:ext cx="8229600" cy="4525961"/>
          </a:xfrm>
          <a:prstGeom prst="rect">
            <a:avLst/>
          </a:prstGeom>
          <a:noFill/>
          <a:ln>
            <a:noFill/>
          </a:ln>
        </p:spPr>
        <p:txBody>
          <a:bodyPr anchorCtr="0" anchor="t" bIns="91425" lIns="91425" rIns="91425" tIns="91425"/>
          <a:lstStyle>
            <a:lvl1pPr indent="-200660" lvl="0" marL="342900" marR="0" rtl="0" algn="l">
              <a:spcBef>
                <a:spcPts val="640"/>
              </a:spcBef>
              <a:spcAft>
                <a:spcPts val="0"/>
              </a:spcAft>
              <a:buClr>
                <a:schemeClr val="hlink"/>
              </a:buClr>
              <a:buFont typeface="Garamond"/>
              <a:buChar char="■"/>
              <a:defRPr/>
            </a:lvl1pPr>
            <a:lvl2pPr indent="-161290" lvl="1" marL="742950" marR="0" rtl="0" algn="l">
              <a:spcBef>
                <a:spcPts val="560"/>
              </a:spcBef>
              <a:spcAft>
                <a:spcPts val="0"/>
              </a:spcAft>
              <a:buClr>
                <a:schemeClr val="accent2"/>
              </a:buClr>
              <a:buFont typeface="Garamond"/>
              <a:buChar char="■"/>
              <a:defRPr/>
            </a:lvl2pPr>
            <a:lvl3pPr indent="-121919" lvl="2" marL="1143000" marR="0" rtl="0" algn="l">
              <a:spcBef>
                <a:spcPts val="480"/>
              </a:spcBef>
              <a:spcAft>
                <a:spcPts val="0"/>
              </a:spcAft>
              <a:buClr>
                <a:schemeClr val="lt2"/>
              </a:buClr>
              <a:buFont typeface="Garamond"/>
              <a:buChar char="■"/>
              <a:defRPr/>
            </a:lvl3pPr>
            <a:lvl4pPr indent="-139700" lvl="3" marL="1600200" marR="0" rtl="0" algn="l">
              <a:spcBef>
                <a:spcPts val="400"/>
              </a:spcBef>
              <a:spcAft>
                <a:spcPts val="0"/>
              </a:spcAft>
              <a:buClr>
                <a:schemeClr val="accent2"/>
              </a:buClr>
              <a:buFont typeface="Garamond"/>
              <a:buChar char="■"/>
              <a:defRPr/>
            </a:lvl4pPr>
            <a:lvl5pPr indent="-139700" lvl="4" marL="2057400" marR="0" rtl="0" algn="l">
              <a:spcBef>
                <a:spcPts val="400"/>
              </a:spcBef>
              <a:spcAft>
                <a:spcPts val="0"/>
              </a:spcAft>
              <a:buClr>
                <a:schemeClr val="hlink"/>
              </a:buClr>
              <a:buFont typeface="Garamond"/>
              <a:buChar char="■"/>
              <a:defRPr/>
            </a:lvl5pPr>
            <a:lvl6pPr indent="-139700" lvl="5" marL="2514600" marR="0" rtl="0" algn="l">
              <a:spcBef>
                <a:spcPts val="400"/>
              </a:spcBef>
              <a:spcAft>
                <a:spcPts val="0"/>
              </a:spcAft>
              <a:buClr>
                <a:schemeClr val="hlink"/>
              </a:buClr>
              <a:buFont typeface="Garamond"/>
              <a:buChar char="■"/>
              <a:defRPr/>
            </a:lvl6pPr>
            <a:lvl7pPr indent="-139700" lvl="6" marL="2971800" marR="0" rtl="0" algn="l">
              <a:spcBef>
                <a:spcPts val="400"/>
              </a:spcBef>
              <a:spcAft>
                <a:spcPts val="0"/>
              </a:spcAft>
              <a:buClr>
                <a:schemeClr val="hlink"/>
              </a:buClr>
              <a:buFont typeface="Garamond"/>
              <a:buChar char="■"/>
              <a:defRPr/>
            </a:lvl7pPr>
            <a:lvl8pPr indent="-139700" lvl="7" marL="3429000" marR="0" rtl="0" algn="l">
              <a:spcBef>
                <a:spcPts val="400"/>
              </a:spcBef>
              <a:spcAft>
                <a:spcPts val="0"/>
              </a:spcAft>
              <a:buClr>
                <a:schemeClr val="hlink"/>
              </a:buClr>
              <a:buFont typeface="Garamond"/>
              <a:buChar char="■"/>
              <a:defRPr/>
            </a:lvl8pPr>
            <a:lvl9pPr indent="-139700" lvl="8" marL="3886200" marR="0" rtl="0" algn="l">
              <a:spcBef>
                <a:spcPts val="400"/>
              </a:spcBef>
              <a:spcAft>
                <a:spcPts val="0"/>
              </a:spcAft>
              <a:buClr>
                <a:schemeClr val="hlink"/>
              </a:buClr>
              <a:buFont typeface="Garamond"/>
              <a:buChar char="■"/>
              <a:defRPr/>
            </a:lvl9pPr>
          </a:lstStyle>
          <a:p/>
        </p:txBody>
      </p:sp>
      <p:sp>
        <p:nvSpPr>
          <p:cNvPr id="21" name="Shape 21"/>
          <p:cNvSpPr txBox="1"/>
          <p:nvPr>
            <p:ph idx="10" type="dt"/>
          </p:nvPr>
        </p:nvSpPr>
        <p:spPr>
          <a:xfrm>
            <a:off x="457200" y="6248400"/>
            <a:ext cx="2133599" cy="476249"/>
          </a:xfrm>
          <a:prstGeom prst="rect">
            <a:avLst/>
          </a:prstGeom>
          <a:noFill/>
          <a:ln>
            <a:noFill/>
          </a:ln>
        </p:spPr>
        <p:txBody>
          <a:bodyPr anchorCtr="0" anchor="b" bIns="91425" lIns="91425" rIns="91425" tIns="91425"/>
          <a:lstStyle>
            <a:lvl1pPr indent="0" lvl="0" marL="0" marR="0" rtl="0" algn="l">
              <a:spcBef>
                <a:spcPts val="0"/>
              </a:spcBef>
              <a:defRPr/>
            </a:lvl1pPr>
            <a:lvl2pPr indent="0" lvl="1" marL="457200" marR="0" rtl="0" algn="l">
              <a:spcBef>
                <a:spcPts val="0"/>
              </a:spcBef>
              <a:defRPr/>
            </a:lvl2pPr>
            <a:lvl3pPr indent="0" lvl="2" marL="914400" marR="0" rtl="0" algn="l">
              <a:spcBef>
                <a:spcPts val="0"/>
              </a:spcBef>
              <a:defRPr/>
            </a:lvl3pPr>
            <a:lvl4pPr indent="0" lvl="3" marL="1371600" marR="0" rtl="0" algn="l">
              <a:spcBef>
                <a:spcPts val="0"/>
              </a:spcBef>
              <a:defRPr/>
            </a:lvl4pPr>
            <a:lvl5pPr indent="0" lvl="4" marL="1828800" marR="0" rtl="0" algn="l">
              <a:spcBef>
                <a:spcPts val="0"/>
              </a:spcBef>
              <a:defRPr/>
            </a:lvl5pPr>
            <a:lvl6pPr indent="0" lvl="5" marL="2286000" marR="0" rtl="0" algn="l">
              <a:spcBef>
                <a:spcPts val="0"/>
              </a:spcBef>
              <a:defRPr/>
            </a:lvl6pPr>
            <a:lvl7pPr indent="0" lvl="6" marL="2743200" marR="0" rtl="0" algn="l">
              <a:spcBef>
                <a:spcPts val="0"/>
              </a:spcBef>
              <a:defRPr/>
            </a:lvl7pPr>
            <a:lvl8pPr indent="0" lvl="7" marL="3200400" marR="0" rtl="0" algn="l">
              <a:spcBef>
                <a:spcPts val="0"/>
              </a:spcBef>
              <a:defRPr/>
            </a:lvl8pPr>
            <a:lvl9pPr indent="0" lvl="8" marL="3657600" marR="0" rtl="0" algn="l">
              <a:spcBef>
                <a:spcPts val="0"/>
              </a:spcBef>
              <a:defRPr/>
            </a:lvl9pPr>
          </a:lstStyle>
          <a:p/>
        </p:txBody>
      </p:sp>
      <p:sp>
        <p:nvSpPr>
          <p:cNvPr id="22" name="Shape 22"/>
          <p:cNvSpPr txBox="1"/>
          <p:nvPr>
            <p:ph idx="11" type="ftr"/>
          </p:nvPr>
        </p:nvSpPr>
        <p:spPr>
          <a:xfrm>
            <a:off x="3124200" y="6251575"/>
            <a:ext cx="2895600" cy="476249"/>
          </a:xfrm>
          <a:prstGeom prst="rect">
            <a:avLst/>
          </a:prstGeom>
          <a:noFill/>
          <a:ln>
            <a:noFill/>
          </a:ln>
        </p:spPr>
        <p:txBody>
          <a:bodyPr anchorCtr="0" anchor="b" bIns="91425" lIns="91425" rIns="91425" tIns="91425"/>
          <a:lstStyle>
            <a:lvl1pPr indent="0" lvl="0" marL="0" marR="0" rtl="0" algn="l">
              <a:spcBef>
                <a:spcPts val="0"/>
              </a:spcBef>
              <a:defRPr/>
            </a:lvl1pPr>
            <a:lvl2pPr indent="0" lvl="1" marL="457200" marR="0" rtl="0" algn="l">
              <a:spcBef>
                <a:spcPts val="0"/>
              </a:spcBef>
              <a:defRPr/>
            </a:lvl2pPr>
            <a:lvl3pPr indent="0" lvl="2" marL="914400" marR="0" rtl="0" algn="l">
              <a:spcBef>
                <a:spcPts val="0"/>
              </a:spcBef>
              <a:defRPr/>
            </a:lvl3pPr>
            <a:lvl4pPr indent="0" lvl="3" marL="1371600" marR="0" rtl="0" algn="l">
              <a:spcBef>
                <a:spcPts val="0"/>
              </a:spcBef>
              <a:defRPr/>
            </a:lvl4pPr>
            <a:lvl5pPr indent="0" lvl="4" marL="1828800" marR="0" rtl="0" algn="l">
              <a:spcBef>
                <a:spcPts val="0"/>
              </a:spcBef>
              <a:defRPr/>
            </a:lvl5pPr>
            <a:lvl6pPr indent="0" lvl="5" marL="2286000" marR="0" rtl="0" algn="l">
              <a:spcBef>
                <a:spcPts val="0"/>
              </a:spcBef>
              <a:defRPr/>
            </a:lvl6pPr>
            <a:lvl7pPr indent="0" lvl="6" marL="2743200" marR="0" rtl="0" algn="l">
              <a:spcBef>
                <a:spcPts val="0"/>
              </a:spcBef>
              <a:defRPr/>
            </a:lvl7pPr>
            <a:lvl8pPr indent="0" lvl="7" marL="3200400" marR="0" rtl="0" algn="l">
              <a:spcBef>
                <a:spcPts val="0"/>
              </a:spcBef>
              <a:defRPr/>
            </a:lvl8pPr>
            <a:lvl9pPr indent="0" lvl="8" marL="3657600" marR="0" rtl="0" algn="l">
              <a:spcBef>
                <a:spcPts val="0"/>
              </a:spcBef>
              <a:defRPr/>
            </a:lvl9pPr>
          </a:lstStyle>
          <a:p/>
        </p:txBody>
      </p:sp>
      <p:sp>
        <p:nvSpPr>
          <p:cNvPr id="23" name="Shape 23"/>
          <p:cNvSpPr txBox="1"/>
          <p:nvPr>
            <p:ph idx="12" type="sldNum"/>
          </p:nvPr>
        </p:nvSpPr>
        <p:spPr>
          <a:xfrm>
            <a:off x="6553200" y="6254750"/>
            <a:ext cx="2133599" cy="476249"/>
          </a:xfrm>
          <a:prstGeom prst="rect">
            <a:avLst/>
          </a:prstGeom>
          <a:noFill/>
          <a:ln>
            <a:noFill/>
          </a:ln>
        </p:spPr>
        <p:txBody>
          <a:bodyPr anchorCtr="0" anchor="b" bIns="91425" lIns="91425" rIns="91425" tIns="91425">
            <a:noAutofit/>
          </a:bodyPr>
          <a:lstStyle/>
          <a:p>
            <a:pPr indent="0" lvl="0" marL="0" marR="0" rtl="0" algn="r">
              <a:spcBef>
                <a:spcPts val="0"/>
              </a:spcBef>
            </a:pPr>
            <a:r>
              <a:t/>
            </a:r>
            <a:endParaRPr/>
          </a:p>
          <a:p>
            <a:pPr indent="0" lvl="1" marL="457200" marR="0" rtl="0" algn="l">
              <a:spcBef>
                <a:spcPts val="0"/>
              </a:spcBef>
            </a:pPr>
            <a:r>
              <a:t/>
            </a:r>
            <a:endParaRPr/>
          </a:p>
          <a:p>
            <a:pPr indent="0" lvl="2" marL="914400" marR="0" rtl="0" algn="l">
              <a:spcBef>
                <a:spcPts val="0"/>
              </a:spcBef>
            </a:pPr>
            <a:r>
              <a:t/>
            </a:r>
            <a:endParaRPr/>
          </a:p>
          <a:p>
            <a:pPr indent="0" lvl="3" marL="1371600" marR="0" rtl="0" algn="l">
              <a:spcBef>
                <a:spcPts val="0"/>
              </a:spcBef>
            </a:pPr>
            <a:r>
              <a:t/>
            </a:r>
            <a:endParaRPr/>
          </a:p>
          <a:p>
            <a:pPr indent="0" lvl="4" marL="1828800" marR="0" rtl="0" algn="l">
              <a:spcBef>
                <a:spcPts val="0"/>
              </a:spcBef>
            </a:pPr>
            <a:r>
              <a:t/>
            </a:r>
            <a:endParaRPr/>
          </a:p>
          <a:p>
            <a:pPr indent="0" lvl="5" marL="2286000" marR="0" rtl="0" algn="l">
              <a:spcBef>
                <a:spcPts val="0"/>
              </a:spcBef>
            </a:pPr>
            <a:r>
              <a:t/>
            </a:r>
            <a:endParaRPr/>
          </a:p>
          <a:p>
            <a:pPr indent="0" lvl="6" marL="2743200" marR="0" rtl="0" algn="l">
              <a:spcBef>
                <a:spcPts val="0"/>
              </a:spcBef>
            </a:pPr>
            <a:r>
              <a:t/>
            </a:r>
            <a:endParaRPr/>
          </a:p>
          <a:p>
            <a:pPr indent="0" lvl="7" marL="3200400" marR="0" rtl="0" algn="l">
              <a:spcBef>
                <a:spcPts val="0"/>
              </a:spcBef>
            </a:pPr>
            <a:r>
              <a:t/>
            </a:r>
            <a:endParaRPr/>
          </a:p>
          <a:p>
            <a:pPr indent="0" lvl="8" marL="3657600" marR="0" rtl="0" algn="l">
              <a:spcBef>
                <a:spcPts val="0"/>
              </a:spcBef>
            </a:pPr>
            <a:r>
              <a:t/>
            </a:r>
            <a:endParaRPr/>
          </a:p>
        </p:txBody>
      </p:sp>
    </p:spTree>
  </p:cSld>
  <p:clrMap accent1="accent1" accent2="accent2" accent3="accent3" accent4="accent4" accent5="accent5" accent6="accent6" bg1="lt1" bg2="dk2" tx1="dk1" tx2="lt2" folHlink="folHlink" hlink="hlink"/>
  <p:sldLayoutIdLst>
    <p:sldLayoutId id="2147483648" r:id="rId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1pPr>
    </p:titleStyle>
    <p:body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9pPr>
    </p:otherStyle>
  </p:txStyles>
</p:sldMaster>
</file>

<file path=ppt/slideMasters/slideMaster2.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dk2"/>
        </a:solidFill>
      </p:bgPr>
    </p:bg>
    <p:spTree>
      <p:nvGrpSpPr>
        <p:cNvPr id="36" name="Shape 36"/>
        <p:cNvGrpSpPr/>
        <p:nvPr/>
      </p:nvGrpSpPr>
      <p:grpSpPr>
        <a:xfrm>
          <a:off x="0" y="0"/>
          <a:ext cx="0" cy="0"/>
          <a:chOff x="0" y="0"/>
          <a:chExt cx="0" cy="0"/>
        </a:xfrm>
      </p:grpSpPr>
      <p:sp>
        <p:nvSpPr>
          <p:cNvPr id="37" name="Shape 37"/>
          <p:cNvSpPr txBox="1"/>
          <p:nvPr>
            <p:ph idx="10" type="dt"/>
          </p:nvPr>
        </p:nvSpPr>
        <p:spPr>
          <a:xfrm>
            <a:off x="457200" y="6251575"/>
            <a:ext cx="2133599" cy="476249"/>
          </a:xfrm>
          <a:prstGeom prst="rect">
            <a:avLst/>
          </a:prstGeom>
          <a:noFill/>
          <a:ln>
            <a:noFill/>
          </a:ln>
        </p:spPr>
        <p:txBody>
          <a:bodyPr anchorCtr="0" anchor="b" bIns="91425" lIns="91425" rIns="91425" tIns="91425"/>
          <a:lstStyle>
            <a:lvl1pPr indent="0" lvl="0" marL="0" marR="0" rtl="0" algn="l">
              <a:spcBef>
                <a:spcPts val="0"/>
              </a:spcBef>
              <a:defRPr/>
            </a:lvl1pPr>
            <a:lvl2pPr indent="0" lvl="1" marL="457200" marR="0" rtl="0" algn="l">
              <a:spcBef>
                <a:spcPts val="0"/>
              </a:spcBef>
              <a:defRPr/>
            </a:lvl2pPr>
            <a:lvl3pPr indent="0" lvl="2" marL="914400" marR="0" rtl="0" algn="l">
              <a:spcBef>
                <a:spcPts val="0"/>
              </a:spcBef>
              <a:defRPr/>
            </a:lvl3pPr>
            <a:lvl4pPr indent="0" lvl="3" marL="1371600" marR="0" rtl="0" algn="l">
              <a:spcBef>
                <a:spcPts val="0"/>
              </a:spcBef>
              <a:defRPr/>
            </a:lvl4pPr>
            <a:lvl5pPr indent="0" lvl="4" marL="1828800" marR="0" rtl="0" algn="l">
              <a:spcBef>
                <a:spcPts val="0"/>
              </a:spcBef>
              <a:defRPr/>
            </a:lvl5pPr>
            <a:lvl6pPr indent="0" lvl="5" marL="2286000" marR="0" rtl="0" algn="l">
              <a:spcBef>
                <a:spcPts val="0"/>
              </a:spcBef>
              <a:defRPr/>
            </a:lvl6pPr>
            <a:lvl7pPr indent="0" lvl="6" marL="2743200" marR="0" rtl="0" algn="l">
              <a:spcBef>
                <a:spcPts val="0"/>
              </a:spcBef>
              <a:defRPr/>
            </a:lvl7pPr>
            <a:lvl8pPr indent="0" lvl="7" marL="3200400" marR="0" rtl="0" algn="l">
              <a:spcBef>
                <a:spcPts val="0"/>
              </a:spcBef>
              <a:defRPr/>
            </a:lvl8pPr>
            <a:lvl9pPr indent="0" lvl="8" marL="3657600" marR="0" rtl="0" algn="l">
              <a:spcBef>
                <a:spcPts val="0"/>
              </a:spcBef>
              <a:defRPr/>
            </a:lvl9pPr>
          </a:lstStyle>
          <a:p/>
        </p:txBody>
      </p:sp>
      <p:sp>
        <p:nvSpPr>
          <p:cNvPr id="38" name="Shape 38"/>
          <p:cNvSpPr txBox="1"/>
          <p:nvPr>
            <p:ph idx="12" type="sldNum"/>
          </p:nvPr>
        </p:nvSpPr>
        <p:spPr>
          <a:xfrm>
            <a:off x="6553200" y="6248400"/>
            <a:ext cx="2133599" cy="476249"/>
          </a:xfrm>
          <a:prstGeom prst="rect">
            <a:avLst/>
          </a:prstGeom>
          <a:noFill/>
          <a:ln>
            <a:noFill/>
          </a:ln>
        </p:spPr>
        <p:txBody>
          <a:bodyPr anchorCtr="0" anchor="b" bIns="91425" lIns="91425" rIns="91425" tIns="91425">
            <a:noAutofit/>
          </a:bodyPr>
          <a:lstStyle/>
          <a:p>
            <a:pPr indent="0" lvl="0" marL="0" marR="0" rtl="0" algn="r">
              <a:spcBef>
                <a:spcPts val="0"/>
              </a:spcBef>
            </a:pPr>
            <a:r>
              <a:t/>
            </a:r>
            <a:endParaRPr/>
          </a:p>
          <a:p>
            <a:pPr indent="0" lvl="1" marL="457200" marR="0" rtl="0" algn="l">
              <a:spcBef>
                <a:spcPts val="0"/>
              </a:spcBef>
            </a:pPr>
            <a:r>
              <a:t/>
            </a:r>
            <a:endParaRPr/>
          </a:p>
          <a:p>
            <a:pPr indent="0" lvl="2" marL="914400" marR="0" rtl="0" algn="l">
              <a:spcBef>
                <a:spcPts val="0"/>
              </a:spcBef>
            </a:pPr>
            <a:r>
              <a:t/>
            </a:r>
            <a:endParaRPr/>
          </a:p>
          <a:p>
            <a:pPr indent="0" lvl="3" marL="1371600" marR="0" rtl="0" algn="l">
              <a:spcBef>
                <a:spcPts val="0"/>
              </a:spcBef>
            </a:pPr>
            <a:r>
              <a:t/>
            </a:r>
            <a:endParaRPr/>
          </a:p>
          <a:p>
            <a:pPr indent="0" lvl="4" marL="1828800" marR="0" rtl="0" algn="l">
              <a:spcBef>
                <a:spcPts val="0"/>
              </a:spcBef>
            </a:pPr>
            <a:r>
              <a:t/>
            </a:r>
            <a:endParaRPr/>
          </a:p>
          <a:p>
            <a:pPr indent="0" lvl="5" marL="2286000" marR="0" rtl="0" algn="l">
              <a:spcBef>
                <a:spcPts val="0"/>
              </a:spcBef>
            </a:pPr>
            <a:r>
              <a:t/>
            </a:r>
            <a:endParaRPr/>
          </a:p>
          <a:p>
            <a:pPr indent="0" lvl="6" marL="2743200" marR="0" rtl="0" algn="l">
              <a:spcBef>
                <a:spcPts val="0"/>
              </a:spcBef>
            </a:pPr>
            <a:r>
              <a:t/>
            </a:r>
            <a:endParaRPr/>
          </a:p>
          <a:p>
            <a:pPr indent="0" lvl="7" marL="3200400" marR="0" rtl="0" algn="l">
              <a:spcBef>
                <a:spcPts val="0"/>
              </a:spcBef>
            </a:pPr>
            <a:r>
              <a:t/>
            </a:r>
            <a:endParaRPr/>
          </a:p>
          <a:p>
            <a:pPr indent="0" lvl="8" marL="3657600" marR="0" rtl="0" algn="l">
              <a:spcBef>
                <a:spcPts val="0"/>
              </a:spcBef>
            </a:pPr>
            <a:r>
              <a:t/>
            </a:r>
            <a:endParaRPr/>
          </a:p>
        </p:txBody>
      </p:sp>
      <p:grpSp>
        <p:nvGrpSpPr>
          <p:cNvPr id="39" name="Shape 39"/>
          <p:cNvGrpSpPr/>
          <p:nvPr/>
        </p:nvGrpSpPr>
        <p:grpSpPr>
          <a:xfrm>
            <a:off x="0" y="0"/>
            <a:ext cx="9140824" cy="6850062"/>
            <a:chOff x="0" y="0"/>
            <a:chExt cx="9140824" cy="6850062"/>
          </a:xfrm>
        </p:grpSpPr>
        <p:grpSp>
          <p:nvGrpSpPr>
            <p:cNvPr id="40" name="Shape 40"/>
            <p:cNvGrpSpPr/>
            <p:nvPr/>
          </p:nvGrpSpPr>
          <p:grpSpPr>
            <a:xfrm>
              <a:off x="2743200" y="3540125"/>
              <a:ext cx="6392861" cy="3309937"/>
              <a:chOff x="2743200" y="3540125"/>
              <a:chExt cx="6392861" cy="3309937"/>
            </a:xfrm>
          </p:grpSpPr>
          <p:sp>
            <p:nvSpPr>
              <p:cNvPr id="41" name="Shape 41"/>
              <p:cNvSpPr/>
              <p:nvPr/>
            </p:nvSpPr>
            <p:spPr>
              <a:xfrm>
                <a:off x="2743200" y="4197350"/>
                <a:ext cx="4575175" cy="2652712"/>
              </a:xfrm>
              <a:custGeom>
                <a:pathLst>
                  <a:path extrusionOk="0" h="1671" w="2882">
                    <a:moveTo>
                      <a:pt x="2773" y="544"/>
                    </a:moveTo>
                    <a:lnTo>
                      <a:pt x="2740" y="528"/>
                    </a:lnTo>
                    <a:lnTo>
                      <a:pt x="2692" y="506"/>
                    </a:lnTo>
                    <a:lnTo>
                      <a:pt x="2632" y="484"/>
                    </a:lnTo>
                    <a:lnTo>
                      <a:pt x="2561" y="457"/>
                    </a:lnTo>
                    <a:lnTo>
                      <a:pt x="2480" y="424"/>
                    </a:lnTo>
                    <a:lnTo>
                      <a:pt x="2388" y="397"/>
                    </a:lnTo>
                    <a:lnTo>
                      <a:pt x="2203" y="343"/>
                    </a:lnTo>
                    <a:lnTo>
                      <a:pt x="2078" y="310"/>
                    </a:lnTo>
                    <a:lnTo>
                      <a:pt x="1970" y="277"/>
                    </a:lnTo>
                    <a:lnTo>
                      <a:pt x="1878" y="245"/>
                    </a:lnTo>
                    <a:lnTo>
                      <a:pt x="1807" y="212"/>
                    </a:lnTo>
                    <a:lnTo>
                      <a:pt x="1742" y="179"/>
                    </a:lnTo>
                    <a:lnTo>
                      <a:pt x="1693" y="152"/>
                    </a:lnTo>
                    <a:lnTo>
                      <a:pt x="1655" y="125"/>
                    </a:lnTo>
                    <a:lnTo>
                      <a:pt x="1628" y="103"/>
                    </a:lnTo>
                    <a:lnTo>
                      <a:pt x="1606" y="81"/>
                    </a:lnTo>
                    <a:lnTo>
                      <a:pt x="1590" y="60"/>
                    </a:lnTo>
                    <a:lnTo>
                      <a:pt x="1585" y="43"/>
                    </a:lnTo>
                    <a:lnTo>
                      <a:pt x="1579" y="27"/>
                    </a:lnTo>
                    <a:lnTo>
                      <a:pt x="1585" y="5"/>
                    </a:lnTo>
                    <a:lnTo>
                      <a:pt x="1585" y="0"/>
                    </a:lnTo>
                    <a:lnTo>
                      <a:pt x="1568" y="27"/>
                    </a:lnTo>
                    <a:lnTo>
                      <a:pt x="1557" y="49"/>
                    </a:lnTo>
                    <a:lnTo>
                      <a:pt x="1557" y="76"/>
                    </a:lnTo>
                    <a:lnTo>
                      <a:pt x="1568" y="98"/>
                    </a:lnTo>
                    <a:lnTo>
                      <a:pt x="1590" y="120"/>
                    </a:lnTo>
                    <a:lnTo>
                      <a:pt x="1617" y="141"/>
                    </a:lnTo>
                    <a:lnTo>
                      <a:pt x="1650" y="163"/>
                    </a:lnTo>
                    <a:lnTo>
                      <a:pt x="1688" y="185"/>
                    </a:lnTo>
                    <a:lnTo>
                      <a:pt x="1737" y="207"/>
                    </a:lnTo>
                    <a:lnTo>
                      <a:pt x="1791" y="228"/>
                    </a:lnTo>
                    <a:lnTo>
                      <a:pt x="1905" y="267"/>
                    </a:lnTo>
                    <a:lnTo>
                      <a:pt x="2040" y="310"/>
                    </a:lnTo>
                    <a:lnTo>
                      <a:pt x="2182" y="348"/>
                    </a:lnTo>
                    <a:lnTo>
                      <a:pt x="2285" y="381"/>
                    </a:lnTo>
                    <a:lnTo>
                      <a:pt x="2382" y="408"/>
                    </a:lnTo>
                    <a:lnTo>
                      <a:pt x="2464" y="435"/>
                    </a:lnTo>
                    <a:lnTo>
                      <a:pt x="2540" y="462"/>
                    </a:lnTo>
                    <a:lnTo>
                      <a:pt x="2605" y="484"/>
                    </a:lnTo>
                    <a:lnTo>
                      <a:pt x="2659" y="506"/>
                    </a:lnTo>
                    <a:lnTo>
                      <a:pt x="2708" y="528"/>
                    </a:lnTo>
                    <a:lnTo>
                      <a:pt x="2740" y="544"/>
                    </a:lnTo>
                    <a:lnTo>
                      <a:pt x="2768" y="560"/>
                    </a:lnTo>
                    <a:lnTo>
                      <a:pt x="2784" y="577"/>
                    </a:lnTo>
                    <a:lnTo>
                      <a:pt x="2795" y="593"/>
                    </a:lnTo>
                    <a:lnTo>
                      <a:pt x="2800" y="615"/>
                    </a:lnTo>
                    <a:lnTo>
                      <a:pt x="2795" y="642"/>
                    </a:lnTo>
                    <a:lnTo>
                      <a:pt x="2784" y="664"/>
                    </a:lnTo>
                    <a:lnTo>
                      <a:pt x="2762" y="691"/>
                    </a:lnTo>
                    <a:lnTo>
                      <a:pt x="2730" y="713"/>
                    </a:lnTo>
                    <a:lnTo>
                      <a:pt x="2692" y="735"/>
                    </a:lnTo>
                    <a:lnTo>
                      <a:pt x="2643" y="756"/>
                    </a:lnTo>
                    <a:lnTo>
                      <a:pt x="2589" y="778"/>
                    </a:lnTo>
                    <a:lnTo>
                      <a:pt x="2529" y="800"/>
                    </a:lnTo>
                    <a:lnTo>
                      <a:pt x="2458" y="822"/>
                    </a:lnTo>
                    <a:lnTo>
                      <a:pt x="2382" y="843"/>
                    </a:lnTo>
                    <a:lnTo>
                      <a:pt x="2301" y="865"/>
                    </a:lnTo>
                    <a:lnTo>
                      <a:pt x="2214" y="887"/>
                    </a:lnTo>
                    <a:lnTo>
                      <a:pt x="2030" y="930"/>
                    </a:lnTo>
                    <a:lnTo>
                      <a:pt x="1823" y="979"/>
                    </a:lnTo>
                    <a:lnTo>
                      <a:pt x="1606" y="1034"/>
                    </a:lnTo>
                    <a:lnTo>
                      <a:pt x="1378" y="1094"/>
                    </a:lnTo>
                    <a:lnTo>
                      <a:pt x="1145" y="1164"/>
                    </a:lnTo>
                    <a:lnTo>
                      <a:pt x="912" y="1241"/>
                    </a:lnTo>
                    <a:lnTo>
                      <a:pt x="673" y="1328"/>
                    </a:lnTo>
                    <a:lnTo>
                      <a:pt x="440" y="1431"/>
                    </a:lnTo>
                    <a:lnTo>
                      <a:pt x="217" y="1545"/>
                    </a:lnTo>
                    <a:lnTo>
                      <a:pt x="0" y="1671"/>
                    </a:lnTo>
                    <a:lnTo>
                      <a:pt x="353" y="1671"/>
                    </a:lnTo>
                    <a:lnTo>
                      <a:pt x="554" y="1567"/>
                    </a:lnTo>
                    <a:lnTo>
                      <a:pt x="754" y="1469"/>
                    </a:lnTo>
                    <a:lnTo>
                      <a:pt x="955" y="1388"/>
                    </a:lnTo>
                    <a:lnTo>
                      <a:pt x="1145" y="1311"/>
                    </a:lnTo>
                    <a:lnTo>
                      <a:pt x="1335" y="1241"/>
                    </a:lnTo>
                    <a:lnTo>
                      <a:pt x="1519" y="1186"/>
                    </a:lnTo>
                    <a:lnTo>
                      <a:pt x="1693" y="1132"/>
                    </a:lnTo>
                    <a:lnTo>
                      <a:pt x="1861" y="1083"/>
                    </a:lnTo>
                    <a:lnTo>
                      <a:pt x="2019" y="1045"/>
                    </a:lnTo>
                    <a:lnTo>
                      <a:pt x="2165" y="1007"/>
                    </a:lnTo>
                    <a:lnTo>
                      <a:pt x="2301" y="974"/>
                    </a:lnTo>
                    <a:lnTo>
                      <a:pt x="2426" y="947"/>
                    </a:lnTo>
                    <a:lnTo>
                      <a:pt x="2534" y="914"/>
                    </a:lnTo>
                    <a:lnTo>
                      <a:pt x="2626" y="892"/>
                    </a:lnTo>
                    <a:lnTo>
                      <a:pt x="2702" y="865"/>
                    </a:lnTo>
                    <a:lnTo>
                      <a:pt x="2762" y="838"/>
                    </a:lnTo>
                    <a:lnTo>
                      <a:pt x="2800" y="816"/>
                    </a:lnTo>
                    <a:lnTo>
                      <a:pt x="2827" y="794"/>
                    </a:lnTo>
                    <a:lnTo>
                      <a:pt x="2849" y="767"/>
                    </a:lnTo>
                    <a:lnTo>
                      <a:pt x="2865" y="745"/>
                    </a:lnTo>
                    <a:lnTo>
                      <a:pt x="2876" y="724"/>
                    </a:lnTo>
                    <a:lnTo>
                      <a:pt x="2882" y="702"/>
                    </a:lnTo>
                    <a:lnTo>
                      <a:pt x="2876" y="658"/>
                    </a:lnTo>
                    <a:lnTo>
                      <a:pt x="2854" y="620"/>
                    </a:lnTo>
                    <a:lnTo>
                      <a:pt x="2833" y="588"/>
                    </a:lnTo>
                    <a:lnTo>
                      <a:pt x="2800" y="560"/>
                    </a:lnTo>
                    <a:lnTo>
                      <a:pt x="2773" y="544"/>
                    </a:lnTo>
                    <a:lnTo>
                      <a:pt x="2773" y="544"/>
                    </a:lnTo>
                    <a:close/>
                  </a:path>
                </a:pathLst>
              </a:custGeom>
              <a:gradFill>
                <a:gsLst>
                  <a:gs pos="0">
                    <a:schemeClr val="dk2"/>
                  </a:gs>
                  <a:gs pos="100000">
                    <a:srgbClr val="482319"/>
                  </a:gs>
                </a:gsLst>
                <a:lin ang="0" scaled="0"/>
              </a:gradFill>
              <a:ln>
                <a:noFill/>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1800" u="none" cap="none" strike="noStrike">
                  <a:solidFill>
                    <a:schemeClr val="lt1"/>
                  </a:solidFill>
                  <a:latin typeface="Garamond"/>
                  <a:ea typeface="Garamond"/>
                  <a:cs typeface="Garamond"/>
                  <a:sym typeface="Garamond"/>
                </a:endParaRPr>
              </a:p>
            </p:txBody>
          </p:sp>
          <p:sp>
            <p:nvSpPr>
              <p:cNvPr id="42" name="Shape 42"/>
              <p:cNvSpPr/>
              <p:nvPr/>
            </p:nvSpPr>
            <p:spPr>
              <a:xfrm>
                <a:off x="6619875" y="4240212"/>
                <a:ext cx="1998662" cy="1287462"/>
              </a:xfrm>
              <a:custGeom>
                <a:pathLst>
                  <a:path extrusionOk="0" h="811" w="1259">
                    <a:moveTo>
                      <a:pt x="1259" y="615"/>
                    </a:moveTo>
                    <a:lnTo>
                      <a:pt x="1248" y="588"/>
                    </a:lnTo>
                    <a:lnTo>
                      <a:pt x="1237" y="566"/>
                    </a:lnTo>
                    <a:lnTo>
                      <a:pt x="1216" y="539"/>
                    </a:lnTo>
                    <a:lnTo>
                      <a:pt x="1188" y="517"/>
                    </a:lnTo>
                    <a:lnTo>
                      <a:pt x="1123" y="479"/>
                    </a:lnTo>
                    <a:lnTo>
                      <a:pt x="1042" y="441"/>
                    </a:lnTo>
                    <a:lnTo>
                      <a:pt x="944" y="408"/>
                    </a:lnTo>
                    <a:lnTo>
                      <a:pt x="841" y="381"/>
                    </a:lnTo>
                    <a:lnTo>
                      <a:pt x="727" y="348"/>
                    </a:lnTo>
                    <a:lnTo>
                      <a:pt x="613" y="321"/>
                    </a:lnTo>
                    <a:lnTo>
                      <a:pt x="499" y="294"/>
                    </a:lnTo>
                    <a:lnTo>
                      <a:pt x="391" y="261"/>
                    </a:lnTo>
                    <a:lnTo>
                      <a:pt x="288" y="229"/>
                    </a:lnTo>
                    <a:lnTo>
                      <a:pt x="195" y="196"/>
                    </a:lnTo>
                    <a:lnTo>
                      <a:pt x="119" y="152"/>
                    </a:lnTo>
                    <a:lnTo>
                      <a:pt x="54" y="109"/>
                    </a:lnTo>
                    <a:lnTo>
                      <a:pt x="33" y="87"/>
                    </a:lnTo>
                    <a:lnTo>
                      <a:pt x="16" y="60"/>
                    </a:lnTo>
                    <a:lnTo>
                      <a:pt x="5" y="33"/>
                    </a:lnTo>
                    <a:lnTo>
                      <a:pt x="0" y="0"/>
                    </a:lnTo>
                    <a:lnTo>
                      <a:pt x="0" y="6"/>
                    </a:lnTo>
                    <a:lnTo>
                      <a:pt x="0" y="11"/>
                    </a:lnTo>
                    <a:lnTo>
                      <a:pt x="0" y="38"/>
                    </a:lnTo>
                    <a:lnTo>
                      <a:pt x="5" y="60"/>
                    </a:lnTo>
                    <a:lnTo>
                      <a:pt x="16" y="87"/>
                    </a:lnTo>
                    <a:lnTo>
                      <a:pt x="33" y="114"/>
                    </a:lnTo>
                    <a:lnTo>
                      <a:pt x="54" y="142"/>
                    </a:lnTo>
                    <a:lnTo>
                      <a:pt x="87" y="174"/>
                    </a:lnTo>
                    <a:lnTo>
                      <a:pt x="125" y="207"/>
                    </a:lnTo>
                    <a:lnTo>
                      <a:pt x="179" y="240"/>
                    </a:lnTo>
                    <a:lnTo>
                      <a:pt x="244" y="278"/>
                    </a:lnTo>
                    <a:lnTo>
                      <a:pt x="326" y="310"/>
                    </a:lnTo>
                    <a:lnTo>
                      <a:pt x="418" y="348"/>
                    </a:lnTo>
                    <a:lnTo>
                      <a:pt x="526" y="381"/>
                    </a:lnTo>
                    <a:lnTo>
                      <a:pt x="657" y="414"/>
                    </a:lnTo>
                    <a:lnTo>
                      <a:pt x="749" y="435"/>
                    </a:lnTo>
                    <a:lnTo>
                      <a:pt x="830" y="463"/>
                    </a:lnTo>
                    <a:lnTo>
                      <a:pt x="901" y="490"/>
                    </a:lnTo>
                    <a:lnTo>
                      <a:pt x="966" y="512"/>
                    </a:lnTo>
                    <a:lnTo>
                      <a:pt x="1015" y="539"/>
                    </a:lnTo>
                    <a:lnTo>
                      <a:pt x="1053" y="566"/>
                    </a:lnTo>
                    <a:lnTo>
                      <a:pt x="1080" y="593"/>
                    </a:lnTo>
                    <a:lnTo>
                      <a:pt x="1102" y="620"/>
                    </a:lnTo>
                    <a:lnTo>
                      <a:pt x="1112" y="648"/>
                    </a:lnTo>
                    <a:lnTo>
                      <a:pt x="1118" y="675"/>
                    </a:lnTo>
                    <a:lnTo>
                      <a:pt x="1112" y="697"/>
                    </a:lnTo>
                    <a:lnTo>
                      <a:pt x="1096" y="724"/>
                    </a:lnTo>
                    <a:lnTo>
                      <a:pt x="1080" y="746"/>
                    </a:lnTo>
                    <a:lnTo>
                      <a:pt x="1053" y="767"/>
                    </a:lnTo>
                    <a:lnTo>
                      <a:pt x="1015" y="789"/>
                    </a:lnTo>
                    <a:lnTo>
                      <a:pt x="977" y="811"/>
                    </a:lnTo>
                    <a:lnTo>
                      <a:pt x="1047" y="789"/>
                    </a:lnTo>
                    <a:lnTo>
                      <a:pt x="1107" y="767"/>
                    </a:lnTo>
                    <a:lnTo>
                      <a:pt x="1156" y="746"/>
                    </a:lnTo>
                    <a:lnTo>
                      <a:pt x="1199" y="724"/>
                    </a:lnTo>
                    <a:lnTo>
                      <a:pt x="1226" y="702"/>
                    </a:lnTo>
                    <a:lnTo>
                      <a:pt x="1248" y="675"/>
                    </a:lnTo>
                    <a:lnTo>
                      <a:pt x="1259" y="648"/>
                    </a:lnTo>
                    <a:lnTo>
                      <a:pt x="1259" y="615"/>
                    </a:lnTo>
                    <a:lnTo>
                      <a:pt x="1259" y="615"/>
                    </a:lnTo>
                    <a:close/>
                  </a:path>
                </a:pathLst>
              </a:custGeom>
              <a:gradFill>
                <a:gsLst>
                  <a:gs pos="0">
                    <a:schemeClr val="dk2"/>
                  </a:gs>
                  <a:gs pos="100000">
                    <a:srgbClr val="482319"/>
                  </a:gs>
                </a:gsLst>
                <a:lin ang="2700000" scaled="0"/>
              </a:gradFill>
              <a:ln>
                <a:noFill/>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1800" u="none" cap="none" strike="noStrike">
                  <a:solidFill>
                    <a:schemeClr val="lt1"/>
                  </a:solidFill>
                  <a:latin typeface="Garamond"/>
                  <a:ea typeface="Garamond"/>
                  <a:cs typeface="Garamond"/>
                  <a:sym typeface="Garamond"/>
                </a:endParaRPr>
              </a:p>
            </p:txBody>
          </p:sp>
          <p:sp>
            <p:nvSpPr>
              <p:cNvPr id="43" name="Shape 43"/>
              <p:cNvSpPr/>
              <p:nvPr/>
            </p:nvSpPr>
            <p:spPr>
              <a:xfrm>
                <a:off x="4603750" y="5311775"/>
                <a:ext cx="4522786" cy="1538287"/>
              </a:xfrm>
              <a:custGeom>
                <a:pathLst>
                  <a:path extrusionOk="0" h="969" w="2849">
                    <a:moveTo>
                      <a:pt x="92" y="958"/>
                    </a:moveTo>
                    <a:lnTo>
                      <a:pt x="0" y="969"/>
                    </a:lnTo>
                    <a:lnTo>
                      <a:pt x="391" y="969"/>
                    </a:lnTo>
                    <a:lnTo>
                      <a:pt x="434" y="947"/>
                    </a:lnTo>
                    <a:lnTo>
                      <a:pt x="483" y="914"/>
                    </a:lnTo>
                    <a:lnTo>
                      <a:pt x="554" y="876"/>
                    </a:lnTo>
                    <a:lnTo>
                      <a:pt x="635" y="838"/>
                    </a:lnTo>
                    <a:lnTo>
                      <a:pt x="727" y="794"/>
                    </a:lnTo>
                    <a:lnTo>
                      <a:pt x="836" y="745"/>
                    </a:lnTo>
                    <a:lnTo>
                      <a:pt x="961" y="696"/>
                    </a:lnTo>
                    <a:lnTo>
                      <a:pt x="1102" y="642"/>
                    </a:lnTo>
                    <a:lnTo>
                      <a:pt x="1259" y="582"/>
                    </a:lnTo>
                    <a:lnTo>
                      <a:pt x="1433" y="522"/>
                    </a:lnTo>
                    <a:lnTo>
                      <a:pt x="1623" y="462"/>
                    </a:lnTo>
                    <a:lnTo>
                      <a:pt x="1829" y="403"/>
                    </a:lnTo>
                    <a:lnTo>
                      <a:pt x="2057" y="343"/>
                    </a:lnTo>
                    <a:lnTo>
                      <a:pt x="2301" y="283"/>
                    </a:lnTo>
                    <a:lnTo>
                      <a:pt x="2567" y="223"/>
                    </a:lnTo>
                    <a:lnTo>
                      <a:pt x="2849" y="163"/>
                    </a:lnTo>
                    <a:lnTo>
                      <a:pt x="2849" y="0"/>
                    </a:lnTo>
                    <a:lnTo>
                      <a:pt x="2817" y="16"/>
                    </a:lnTo>
                    <a:lnTo>
                      <a:pt x="2773" y="33"/>
                    </a:lnTo>
                    <a:lnTo>
                      <a:pt x="2719" y="54"/>
                    </a:lnTo>
                    <a:lnTo>
                      <a:pt x="2648" y="76"/>
                    </a:lnTo>
                    <a:lnTo>
                      <a:pt x="2572" y="98"/>
                    </a:lnTo>
                    <a:lnTo>
                      <a:pt x="2491" y="120"/>
                    </a:lnTo>
                    <a:lnTo>
                      <a:pt x="2399" y="147"/>
                    </a:lnTo>
                    <a:lnTo>
                      <a:pt x="2301" y="169"/>
                    </a:lnTo>
                    <a:lnTo>
                      <a:pt x="2095" y="223"/>
                    </a:lnTo>
                    <a:lnTo>
                      <a:pt x="1889" y="277"/>
                    </a:lnTo>
                    <a:lnTo>
                      <a:pt x="1688" y="326"/>
                    </a:lnTo>
                    <a:lnTo>
                      <a:pt x="1590" y="354"/>
                    </a:lnTo>
                    <a:lnTo>
                      <a:pt x="1503" y="381"/>
                    </a:lnTo>
                    <a:lnTo>
                      <a:pt x="1107" y="506"/>
                    </a:lnTo>
                    <a:lnTo>
                      <a:pt x="912" y="577"/>
                    </a:lnTo>
                    <a:lnTo>
                      <a:pt x="727" y="647"/>
                    </a:lnTo>
                    <a:lnTo>
                      <a:pt x="548" y="718"/>
                    </a:lnTo>
                    <a:lnTo>
                      <a:pt x="380" y="794"/>
                    </a:lnTo>
                    <a:lnTo>
                      <a:pt x="228" y="876"/>
                    </a:lnTo>
                    <a:lnTo>
                      <a:pt x="92" y="958"/>
                    </a:lnTo>
                    <a:lnTo>
                      <a:pt x="92" y="958"/>
                    </a:lnTo>
                    <a:close/>
                  </a:path>
                </a:pathLst>
              </a:custGeom>
              <a:gradFill>
                <a:gsLst>
                  <a:gs pos="0">
                    <a:srgbClr val="412017"/>
                  </a:gs>
                  <a:gs pos="100000">
                    <a:schemeClr val="dk2"/>
                  </a:gs>
                </a:gsLst>
                <a:lin ang="5400000" scaled="0"/>
              </a:gradFill>
              <a:ln>
                <a:noFill/>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1800" u="none" cap="none" strike="noStrike">
                  <a:solidFill>
                    <a:schemeClr val="lt1"/>
                  </a:solidFill>
                  <a:latin typeface="Garamond"/>
                  <a:ea typeface="Garamond"/>
                  <a:cs typeface="Garamond"/>
                  <a:sym typeface="Garamond"/>
                </a:endParaRPr>
              </a:p>
            </p:txBody>
          </p:sp>
          <p:sp>
            <p:nvSpPr>
              <p:cNvPr id="44" name="Shape 44"/>
              <p:cNvSpPr/>
              <p:nvPr/>
            </p:nvSpPr>
            <p:spPr>
              <a:xfrm>
                <a:off x="4362450" y="3540125"/>
                <a:ext cx="4773611" cy="3309936"/>
              </a:xfrm>
              <a:custGeom>
                <a:pathLst>
                  <a:path extrusionOk="0" h="2085" w="3007">
                    <a:moveTo>
                      <a:pt x="1427" y="441"/>
                    </a:moveTo>
                    <a:lnTo>
                      <a:pt x="1433" y="474"/>
                    </a:lnTo>
                    <a:lnTo>
                      <a:pt x="1444" y="501"/>
                    </a:lnTo>
                    <a:lnTo>
                      <a:pt x="1460" y="528"/>
                    </a:lnTo>
                    <a:lnTo>
                      <a:pt x="1482" y="550"/>
                    </a:lnTo>
                    <a:lnTo>
                      <a:pt x="1541" y="593"/>
                    </a:lnTo>
                    <a:lnTo>
                      <a:pt x="1623" y="637"/>
                    </a:lnTo>
                    <a:lnTo>
                      <a:pt x="1715" y="670"/>
                    </a:lnTo>
                    <a:lnTo>
                      <a:pt x="1818" y="702"/>
                    </a:lnTo>
                    <a:lnTo>
                      <a:pt x="1927" y="735"/>
                    </a:lnTo>
                    <a:lnTo>
                      <a:pt x="2041" y="762"/>
                    </a:lnTo>
                    <a:lnTo>
                      <a:pt x="2155" y="789"/>
                    </a:lnTo>
                    <a:lnTo>
                      <a:pt x="2269" y="822"/>
                    </a:lnTo>
                    <a:lnTo>
                      <a:pt x="2372" y="849"/>
                    </a:lnTo>
                    <a:lnTo>
                      <a:pt x="2464" y="882"/>
                    </a:lnTo>
                    <a:lnTo>
                      <a:pt x="2551" y="920"/>
                    </a:lnTo>
                    <a:lnTo>
                      <a:pt x="2616" y="958"/>
                    </a:lnTo>
                    <a:lnTo>
                      <a:pt x="2638" y="980"/>
                    </a:lnTo>
                    <a:lnTo>
                      <a:pt x="2659" y="1007"/>
                    </a:lnTo>
                    <a:lnTo>
                      <a:pt x="2676" y="1029"/>
                    </a:lnTo>
                    <a:lnTo>
                      <a:pt x="2681" y="1056"/>
                    </a:lnTo>
                    <a:lnTo>
                      <a:pt x="2681" y="1083"/>
                    </a:lnTo>
                    <a:lnTo>
                      <a:pt x="2676" y="1105"/>
                    </a:lnTo>
                    <a:lnTo>
                      <a:pt x="2665" y="1127"/>
                    </a:lnTo>
                    <a:lnTo>
                      <a:pt x="2643" y="1149"/>
                    </a:lnTo>
                    <a:lnTo>
                      <a:pt x="2616" y="1170"/>
                    </a:lnTo>
                    <a:lnTo>
                      <a:pt x="2583" y="1187"/>
                    </a:lnTo>
                    <a:lnTo>
                      <a:pt x="2545" y="1208"/>
                    </a:lnTo>
                    <a:lnTo>
                      <a:pt x="2502" y="1225"/>
                    </a:lnTo>
                    <a:lnTo>
                      <a:pt x="2448" y="1241"/>
                    </a:lnTo>
                    <a:lnTo>
                      <a:pt x="2388" y="1257"/>
                    </a:lnTo>
                    <a:lnTo>
                      <a:pt x="2328" y="1274"/>
                    </a:lnTo>
                    <a:lnTo>
                      <a:pt x="2258" y="1290"/>
                    </a:lnTo>
                    <a:lnTo>
                      <a:pt x="2106" y="1328"/>
                    </a:lnTo>
                    <a:lnTo>
                      <a:pt x="1932" y="1372"/>
                    </a:lnTo>
                    <a:lnTo>
                      <a:pt x="1742" y="1421"/>
                    </a:lnTo>
                    <a:lnTo>
                      <a:pt x="1531" y="1475"/>
                    </a:lnTo>
                    <a:lnTo>
                      <a:pt x="1308" y="1540"/>
                    </a:lnTo>
                    <a:lnTo>
                      <a:pt x="1069" y="1617"/>
                    </a:lnTo>
                    <a:lnTo>
                      <a:pt x="820" y="1709"/>
                    </a:lnTo>
                    <a:lnTo>
                      <a:pt x="554" y="1818"/>
                    </a:lnTo>
                    <a:lnTo>
                      <a:pt x="282" y="1943"/>
                    </a:lnTo>
                    <a:lnTo>
                      <a:pt x="0" y="2085"/>
                    </a:lnTo>
                    <a:lnTo>
                      <a:pt x="152" y="2085"/>
                    </a:lnTo>
                    <a:lnTo>
                      <a:pt x="244" y="2074"/>
                    </a:lnTo>
                    <a:lnTo>
                      <a:pt x="386" y="1992"/>
                    </a:lnTo>
                    <a:lnTo>
                      <a:pt x="537" y="1910"/>
                    </a:lnTo>
                    <a:lnTo>
                      <a:pt x="700" y="1834"/>
                    </a:lnTo>
                    <a:lnTo>
                      <a:pt x="879" y="1763"/>
                    </a:lnTo>
                    <a:lnTo>
                      <a:pt x="1064" y="1693"/>
                    </a:lnTo>
                    <a:lnTo>
                      <a:pt x="1259" y="1622"/>
                    </a:lnTo>
                    <a:lnTo>
                      <a:pt x="1661" y="1497"/>
                    </a:lnTo>
                    <a:lnTo>
                      <a:pt x="1748" y="1470"/>
                    </a:lnTo>
                    <a:lnTo>
                      <a:pt x="1845" y="1442"/>
                    </a:lnTo>
                    <a:lnTo>
                      <a:pt x="2046" y="1393"/>
                    </a:lnTo>
                    <a:lnTo>
                      <a:pt x="2252" y="1339"/>
                    </a:lnTo>
                    <a:lnTo>
                      <a:pt x="2458" y="1285"/>
                    </a:lnTo>
                    <a:lnTo>
                      <a:pt x="2551" y="1263"/>
                    </a:lnTo>
                    <a:lnTo>
                      <a:pt x="2643" y="1236"/>
                    </a:lnTo>
                    <a:lnTo>
                      <a:pt x="2730" y="1214"/>
                    </a:lnTo>
                    <a:lnTo>
                      <a:pt x="2806" y="1192"/>
                    </a:lnTo>
                    <a:lnTo>
                      <a:pt x="2876" y="1170"/>
                    </a:lnTo>
                    <a:lnTo>
                      <a:pt x="2931" y="1149"/>
                    </a:lnTo>
                    <a:lnTo>
                      <a:pt x="2974" y="1132"/>
                    </a:lnTo>
                    <a:lnTo>
                      <a:pt x="3007" y="1116"/>
                    </a:lnTo>
                    <a:lnTo>
                      <a:pt x="3007" y="871"/>
                    </a:lnTo>
                    <a:lnTo>
                      <a:pt x="2941" y="860"/>
                    </a:lnTo>
                    <a:lnTo>
                      <a:pt x="2860" y="844"/>
                    </a:lnTo>
                    <a:lnTo>
                      <a:pt x="2773" y="827"/>
                    </a:lnTo>
                    <a:lnTo>
                      <a:pt x="2670" y="806"/>
                    </a:lnTo>
                    <a:lnTo>
                      <a:pt x="2567" y="784"/>
                    </a:lnTo>
                    <a:lnTo>
                      <a:pt x="2458" y="757"/>
                    </a:lnTo>
                    <a:lnTo>
                      <a:pt x="2241" y="702"/>
                    </a:lnTo>
                    <a:lnTo>
                      <a:pt x="2138" y="670"/>
                    </a:lnTo>
                    <a:lnTo>
                      <a:pt x="2046" y="637"/>
                    </a:lnTo>
                    <a:lnTo>
                      <a:pt x="1959" y="604"/>
                    </a:lnTo>
                    <a:lnTo>
                      <a:pt x="1883" y="566"/>
                    </a:lnTo>
                    <a:lnTo>
                      <a:pt x="1824" y="534"/>
                    </a:lnTo>
                    <a:lnTo>
                      <a:pt x="1780" y="495"/>
                    </a:lnTo>
                    <a:lnTo>
                      <a:pt x="1769" y="474"/>
                    </a:lnTo>
                    <a:lnTo>
                      <a:pt x="1758" y="457"/>
                    </a:lnTo>
                    <a:lnTo>
                      <a:pt x="1753" y="436"/>
                    </a:lnTo>
                    <a:lnTo>
                      <a:pt x="1758" y="419"/>
                    </a:lnTo>
                    <a:lnTo>
                      <a:pt x="1780" y="381"/>
                    </a:lnTo>
                    <a:lnTo>
                      <a:pt x="1813" y="343"/>
                    </a:lnTo>
                    <a:lnTo>
                      <a:pt x="1862" y="316"/>
                    </a:lnTo>
                    <a:lnTo>
                      <a:pt x="1921" y="289"/>
                    </a:lnTo>
                    <a:lnTo>
                      <a:pt x="1986" y="267"/>
                    </a:lnTo>
                    <a:lnTo>
                      <a:pt x="2062" y="245"/>
                    </a:lnTo>
                    <a:lnTo>
                      <a:pt x="2149" y="229"/>
                    </a:lnTo>
                    <a:lnTo>
                      <a:pt x="2236" y="213"/>
                    </a:lnTo>
                    <a:lnTo>
                      <a:pt x="2431" y="180"/>
                    </a:lnTo>
                    <a:lnTo>
                      <a:pt x="2627" y="158"/>
                    </a:lnTo>
                    <a:lnTo>
                      <a:pt x="2827" y="125"/>
                    </a:lnTo>
                    <a:lnTo>
                      <a:pt x="2920" y="109"/>
                    </a:lnTo>
                    <a:lnTo>
                      <a:pt x="3007" y="87"/>
                    </a:lnTo>
                    <a:lnTo>
                      <a:pt x="3007" y="0"/>
                    </a:lnTo>
                    <a:lnTo>
                      <a:pt x="2909" y="22"/>
                    </a:lnTo>
                    <a:lnTo>
                      <a:pt x="2795" y="44"/>
                    </a:lnTo>
                    <a:lnTo>
                      <a:pt x="2676" y="66"/>
                    </a:lnTo>
                    <a:lnTo>
                      <a:pt x="2551" y="82"/>
                    </a:lnTo>
                    <a:lnTo>
                      <a:pt x="2285" y="120"/>
                    </a:lnTo>
                    <a:lnTo>
                      <a:pt x="2155" y="136"/>
                    </a:lnTo>
                    <a:lnTo>
                      <a:pt x="2030" y="158"/>
                    </a:lnTo>
                    <a:lnTo>
                      <a:pt x="1905" y="174"/>
                    </a:lnTo>
                    <a:lnTo>
                      <a:pt x="1791" y="202"/>
                    </a:lnTo>
                    <a:lnTo>
                      <a:pt x="1688" y="229"/>
                    </a:lnTo>
                    <a:lnTo>
                      <a:pt x="1601" y="261"/>
                    </a:lnTo>
                    <a:lnTo>
                      <a:pt x="1525" y="300"/>
                    </a:lnTo>
                    <a:lnTo>
                      <a:pt x="1471" y="338"/>
                    </a:lnTo>
                    <a:lnTo>
                      <a:pt x="1455" y="359"/>
                    </a:lnTo>
                    <a:lnTo>
                      <a:pt x="1438" y="387"/>
                    </a:lnTo>
                    <a:lnTo>
                      <a:pt x="1427" y="414"/>
                    </a:lnTo>
                    <a:lnTo>
                      <a:pt x="1427" y="441"/>
                    </a:lnTo>
                    <a:lnTo>
                      <a:pt x="1427" y="441"/>
                    </a:lnTo>
                    <a:close/>
                  </a:path>
                </a:pathLst>
              </a:custGeom>
              <a:solidFill>
                <a:schemeClr val="dk2"/>
              </a:solidFill>
              <a:ln>
                <a:noFill/>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1800" u="none" cap="none" strike="noStrike">
                  <a:solidFill>
                    <a:schemeClr val="lt1"/>
                  </a:solidFill>
                  <a:latin typeface="Garamond"/>
                  <a:ea typeface="Garamond"/>
                  <a:cs typeface="Garamond"/>
                  <a:sym typeface="Garamond"/>
                </a:endParaRPr>
              </a:p>
            </p:txBody>
          </p:sp>
          <p:sp>
            <p:nvSpPr>
              <p:cNvPr id="45" name="Shape 45"/>
              <p:cNvSpPr/>
              <p:nvPr/>
            </p:nvSpPr>
            <p:spPr>
              <a:xfrm>
                <a:off x="7145336" y="3678237"/>
                <a:ext cx="1981200" cy="855661"/>
              </a:xfrm>
              <a:custGeom>
                <a:pathLst>
                  <a:path extrusionOk="0" h="539" w="1248">
                    <a:moveTo>
                      <a:pt x="0" y="332"/>
                    </a:moveTo>
                    <a:lnTo>
                      <a:pt x="0" y="360"/>
                    </a:lnTo>
                    <a:lnTo>
                      <a:pt x="5" y="387"/>
                    </a:lnTo>
                    <a:lnTo>
                      <a:pt x="27" y="414"/>
                    </a:lnTo>
                    <a:lnTo>
                      <a:pt x="54" y="436"/>
                    </a:lnTo>
                    <a:lnTo>
                      <a:pt x="92" y="463"/>
                    </a:lnTo>
                    <a:lnTo>
                      <a:pt x="141" y="490"/>
                    </a:lnTo>
                    <a:lnTo>
                      <a:pt x="195" y="512"/>
                    </a:lnTo>
                    <a:lnTo>
                      <a:pt x="255" y="539"/>
                    </a:lnTo>
                    <a:lnTo>
                      <a:pt x="212" y="517"/>
                    </a:lnTo>
                    <a:lnTo>
                      <a:pt x="179" y="490"/>
                    </a:lnTo>
                    <a:lnTo>
                      <a:pt x="157" y="468"/>
                    </a:lnTo>
                    <a:lnTo>
                      <a:pt x="141" y="447"/>
                    </a:lnTo>
                    <a:lnTo>
                      <a:pt x="136" y="425"/>
                    </a:lnTo>
                    <a:lnTo>
                      <a:pt x="136" y="403"/>
                    </a:lnTo>
                    <a:lnTo>
                      <a:pt x="141" y="381"/>
                    </a:lnTo>
                    <a:lnTo>
                      <a:pt x="157" y="365"/>
                    </a:lnTo>
                    <a:lnTo>
                      <a:pt x="179" y="343"/>
                    </a:lnTo>
                    <a:lnTo>
                      <a:pt x="201" y="327"/>
                    </a:lnTo>
                    <a:lnTo>
                      <a:pt x="266" y="294"/>
                    </a:lnTo>
                    <a:lnTo>
                      <a:pt x="353" y="262"/>
                    </a:lnTo>
                    <a:lnTo>
                      <a:pt x="445" y="234"/>
                    </a:lnTo>
                    <a:lnTo>
                      <a:pt x="554" y="213"/>
                    </a:lnTo>
                    <a:lnTo>
                      <a:pt x="662" y="191"/>
                    </a:lnTo>
                    <a:lnTo>
                      <a:pt x="890" y="153"/>
                    </a:lnTo>
                    <a:lnTo>
                      <a:pt x="993" y="136"/>
                    </a:lnTo>
                    <a:lnTo>
                      <a:pt x="1091" y="120"/>
                    </a:lnTo>
                    <a:lnTo>
                      <a:pt x="1178" y="115"/>
                    </a:lnTo>
                    <a:lnTo>
                      <a:pt x="1248" y="104"/>
                    </a:lnTo>
                    <a:lnTo>
                      <a:pt x="1248" y="0"/>
                    </a:lnTo>
                    <a:lnTo>
                      <a:pt x="1161" y="22"/>
                    </a:lnTo>
                    <a:lnTo>
                      <a:pt x="1069" y="38"/>
                    </a:lnTo>
                    <a:lnTo>
                      <a:pt x="874" y="71"/>
                    </a:lnTo>
                    <a:lnTo>
                      <a:pt x="673" y="93"/>
                    </a:lnTo>
                    <a:lnTo>
                      <a:pt x="483" y="126"/>
                    </a:lnTo>
                    <a:lnTo>
                      <a:pt x="391" y="142"/>
                    </a:lnTo>
                    <a:lnTo>
                      <a:pt x="309" y="158"/>
                    </a:lnTo>
                    <a:lnTo>
                      <a:pt x="228" y="180"/>
                    </a:lnTo>
                    <a:lnTo>
                      <a:pt x="163" y="202"/>
                    </a:lnTo>
                    <a:lnTo>
                      <a:pt x="103" y="229"/>
                    </a:lnTo>
                    <a:lnTo>
                      <a:pt x="54" y="256"/>
                    </a:lnTo>
                    <a:lnTo>
                      <a:pt x="22" y="294"/>
                    </a:lnTo>
                    <a:lnTo>
                      <a:pt x="0" y="332"/>
                    </a:lnTo>
                    <a:lnTo>
                      <a:pt x="0" y="332"/>
                    </a:lnTo>
                    <a:close/>
                  </a:path>
                </a:pathLst>
              </a:custGeom>
              <a:gradFill>
                <a:gsLst>
                  <a:gs pos="0">
                    <a:srgbClr val="452219"/>
                  </a:gs>
                  <a:gs pos="100000">
                    <a:schemeClr val="dk2"/>
                  </a:gs>
                </a:gsLst>
                <a:lin ang="2700000" scaled="0"/>
              </a:gradFill>
              <a:ln>
                <a:noFill/>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1800" u="none" cap="none" strike="noStrike">
                  <a:solidFill>
                    <a:schemeClr val="lt1"/>
                  </a:solidFill>
                  <a:latin typeface="Garamond"/>
                  <a:ea typeface="Garamond"/>
                  <a:cs typeface="Garamond"/>
                  <a:sym typeface="Garamond"/>
                </a:endParaRPr>
              </a:p>
            </p:txBody>
          </p:sp>
        </p:grpSp>
        <p:sp>
          <p:nvSpPr>
            <p:cNvPr id="46" name="Shape 46"/>
            <p:cNvSpPr/>
            <p:nvPr/>
          </p:nvSpPr>
          <p:spPr>
            <a:xfrm>
              <a:off x="5273675" y="2128836"/>
              <a:ext cx="2897186" cy="2439986"/>
            </a:xfrm>
            <a:custGeom>
              <a:pathLst>
                <a:path extrusionOk="0" h="1469" w="2296">
                  <a:moveTo>
                    <a:pt x="771" y="1088"/>
                  </a:moveTo>
                  <a:lnTo>
                    <a:pt x="982" y="1061"/>
                  </a:lnTo>
                  <a:lnTo>
                    <a:pt x="1178" y="1034"/>
                  </a:lnTo>
                  <a:lnTo>
                    <a:pt x="1357" y="1012"/>
                  </a:lnTo>
                  <a:lnTo>
                    <a:pt x="1520" y="985"/>
                  </a:lnTo>
                  <a:lnTo>
                    <a:pt x="1666" y="957"/>
                  </a:lnTo>
                  <a:lnTo>
                    <a:pt x="1796" y="930"/>
                  </a:lnTo>
                  <a:lnTo>
                    <a:pt x="1916" y="897"/>
                  </a:lnTo>
                  <a:lnTo>
                    <a:pt x="2013" y="870"/>
                  </a:lnTo>
                  <a:lnTo>
                    <a:pt x="2100" y="832"/>
                  </a:lnTo>
                  <a:lnTo>
                    <a:pt x="2171" y="800"/>
                  </a:lnTo>
                  <a:lnTo>
                    <a:pt x="2220" y="756"/>
                  </a:lnTo>
                  <a:lnTo>
                    <a:pt x="2263" y="712"/>
                  </a:lnTo>
                  <a:lnTo>
                    <a:pt x="2285" y="669"/>
                  </a:lnTo>
                  <a:lnTo>
                    <a:pt x="2296" y="614"/>
                  </a:lnTo>
                  <a:lnTo>
                    <a:pt x="2290" y="560"/>
                  </a:lnTo>
                  <a:lnTo>
                    <a:pt x="2269" y="500"/>
                  </a:lnTo>
                  <a:lnTo>
                    <a:pt x="2241" y="457"/>
                  </a:lnTo>
                  <a:lnTo>
                    <a:pt x="2198" y="408"/>
                  </a:lnTo>
                  <a:lnTo>
                    <a:pt x="2144" y="364"/>
                  </a:lnTo>
                  <a:lnTo>
                    <a:pt x="2079" y="321"/>
                  </a:lnTo>
                  <a:lnTo>
                    <a:pt x="2008" y="277"/>
                  </a:lnTo>
                  <a:lnTo>
                    <a:pt x="1927" y="234"/>
                  </a:lnTo>
                  <a:lnTo>
                    <a:pt x="1769" y="157"/>
                  </a:lnTo>
                  <a:lnTo>
                    <a:pt x="1688" y="125"/>
                  </a:lnTo>
                  <a:lnTo>
                    <a:pt x="1612" y="92"/>
                  </a:lnTo>
                  <a:lnTo>
                    <a:pt x="1536" y="65"/>
                  </a:lnTo>
                  <a:lnTo>
                    <a:pt x="1476" y="43"/>
                  </a:lnTo>
                  <a:lnTo>
                    <a:pt x="1422" y="27"/>
                  </a:lnTo>
                  <a:lnTo>
                    <a:pt x="1384" y="10"/>
                  </a:lnTo>
                  <a:lnTo>
                    <a:pt x="1357" y="5"/>
                  </a:lnTo>
                  <a:lnTo>
                    <a:pt x="1346" y="0"/>
                  </a:lnTo>
                  <a:lnTo>
                    <a:pt x="1498" y="54"/>
                  </a:lnTo>
                  <a:lnTo>
                    <a:pt x="1655" y="119"/>
                  </a:lnTo>
                  <a:lnTo>
                    <a:pt x="1807" y="185"/>
                  </a:lnTo>
                  <a:lnTo>
                    <a:pt x="1948" y="255"/>
                  </a:lnTo>
                  <a:lnTo>
                    <a:pt x="2013" y="288"/>
                  </a:lnTo>
                  <a:lnTo>
                    <a:pt x="2068" y="326"/>
                  </a:lnTo>
                  <a:lnTo>
                    <a:pt x="2122" y="364"/>
                  </a:lnTo>
                  <a:lnTo>
                    <a:pt x="2171" y="402"/>
                  </a:lnTo>
                  <a:lnTo>
                    <a:pt x="2209" y="440"/>
                  </a:lnTo>
                  <a:lnTo>
                    <a:pt x="2236" y="478"/>
                  </a:lnTo>
                  <a:lnTo>
                    <a:pt x="2252" y="522"/>
                  </a:lnTo>
                  <a:lnTo>
                    <a:pt x="2263" y="560"/>
                  </a:lnTo>
                  <a:lnTo>
                    <a:pt x="2258" y="598"/>
                  </a:lnTo>
                  <a:lnTo>
                    <a:pt x="2241" y="636"/>
                  </a:lnTo>
                  <a:lnTo>
                    <a:pt x="2214" y="669"/>
                  </a:lnTo>
                  <a:lnTo>
                    <a:pt x="2171" y="702"/>
                  </a:lnTo>
                  <a:lnTo>
                    <a:pt x="2122" y="729"/>
                  </a:lnTo>
                  <a:lnTo>
                    <a:pt x="2062" y="756"/>
                  </a:lnTo>
                  <a:lnTo>
                    <a:pt x="1997" y="778"/>
                  </a:lnTo>
                  <a:lnTo>
                    <a:pt x="1921" y="800"/>
                  </a:lnTo>
                  <a:lnTo>
                    <a:pt x="1834" y="821"/>
                  </a:lnTo>
                  <a:lnTo>
                    <a:pt x="1748" y="843"/>
                  </a:lnTo>
                  <a:lnTo>
                    <a:pt x="1552" y="876"/>
                  </a:lnTo>
                  <a:lnTo>
                    <a:pt x="1351" y="908"/>
                  </a:lnTo>
                  <a:lnTo>
                    <a:pt x="1134" y="941"/>
                  </a:lnTo>
                  <a:lnTo>
                    <a:pt x="923" y="968"/>
                  </a:lnTo>
                  <a:lnTo>
                    <a:pt x="716" y="995"/>
                  </a:lnTo>
                  <a:lnTo>
                    <a:pt x="521" y="1028"/>
                  </a:lnTo>
                  <a:lnTo>
                    <a:pt x="434" y="1044"/>
                  </a:lnTo>
                  <a:lnTo>
                    <a:pt x="353" y="1066"/>
                  </a:lnTo>
                  <a:lnTo>
                    <a:pt x="277" y="1082"/>
                  </a:lnTo>
                  <a:lnTo>
                    <a:pt x="206" y="1104"/>
                  </a:lnTo>
                  <a:lnTo>
                    <a:pt x="147" y="1126"/>
                  </a:lnTo>
                  <a:lnTo>
                    <a:pt x="92" y="1148"/>
                  </a:lnTo>
                  <a:lnTo>
                    <a:pt x="54" y="1175"/>
                  </a:lnTo>
                  <a:lnTo>
                    <a:pt x="22" y="1202"/>
                  </a:lnTo>
                  <a:lnTo>
                    <a:pt x="6" y="1229"/>
                  </a:lnTo>
                  <a:lnTo>
                    <a:pt x="0" y="1262"/>
                  </a:lnTo>
                  <a:lnTo>
                    <a:pt x="11" y="1295"/>
                  </a:lnTo>
                  <a:lnTo>
                    <a:pt x="27" y="1327"/>
                  </a:lnTo>
                  <a:lnTo>
                    <a:pt x="54" y="1355"/>
                  </a:lnTo>
                  <a:lnTo>
                    <a:pt x="98" y="1382"/>
                  </a:lnTo>
                  <a:lnTo>
                    <a:pt x="141" y="1404"/>
                  </a:lnTo>
                  <a:lnTo>
                    <a:pt x="196" y="1425"/>
                  </a:lnTo>
                  <a:lnTo>
                    <a:pt x="261" y="1447"/>
                  </a:lnTo>
                  <a:lnTo>
                    <a:pt x="326" y="1469"/>
                  </a:lnTo>
                  <a:lnTo>
                    <a:pt x="266" y="1442"/>
                  </a:lnTo>
                  <a:lnTo>
                    <a:pt x="217" y="1414"/>
                  </a:lnTo>
                  <a:lnTo>
                    <a:pt x="174" y="1387"/>
                  </a:lnTo>
                  <a:lnTo>
                    <a:pt x="147" y="1360"/>
                  </a:lnTo>
                  <a:lnTo>
                    <a:pt x="125" y="1333"/>
                  </a:lnTo>
                  <a:lnTo>
                    <a:pt x="120" y="1306"/>
                  </a:lnTo>
                  <a:lnTo>
                    <a:pt x="125" y="1278"/>
                  </a:lnTo>
                  <a:lnTo>
                    <a:pt x="141" y="1257"/>
                  </a:lnTo>
                  <a:lnTo>
                    <a:pt x="174" y="1229"/>
                  </a:lnTo>
                  <a:lnTo>
                    <a:pt x="212" y="1208"/>
                  </a:lnTo>
                  <a:lnTo>
                    <a:pt x="272" y="1186"/>
                  </a:lnTo>
                  <a:lnTo>
                    <a:pt x="342" y="1164"/>
                  </a:lnTo>
                  <a:lnTo>
                    <a:pt x="423" y="1142"/>
                  </a:lnTo>
                  <a:lnTo>
                    <a:pt x="527" y="1121"/>
                  </a:lnTo>
                  <a:lnTo>
                    <a:pt x="641" y="1104"/>
                  </a:lnTo>
                  <a:lnTo>
                    <a:pt x="771" y="1088"/>
                  </a:lnTo>
                  <a:lnTo>
                    <a:pt x="771" y="1088"/>
                  </a:lnTo>
                  <a:close/>
                </a:path>
              </a:pathLst>
            </a:custGeom>
            <a:gradFill>
              <a:gsLst>
                <a:gs pos="0">
                  <a:srgbClr val="432118"/>
                </a:gs>
                <a:gs pos="100000">
                  <a:schemeClr val="dk2"/>
                </a:gs>
              </a:gsLst>
              <a:lin ang="2700000" scaled="0"/>
            </a:gradFill>
            <a:ln>
              <a:noFill/>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1800" u="none" cap="none" strike="noStrike">
                <a:solidFill>
                  <a:schemeClr val="lt1"/>
                </a:solidFill>
                <a:latin typeface="Garamond"/>
                <a:ea typeface="Garamond"/>
                <a:cs typeface="Garamond"/>
                <a:sym typeface="Garamond"/>
              </a:endParaRPr>
            </a:p>
          </p:txBody>
        </p:sp>
        <p:sp>
          <p:nvSpPr>
            <p:cNvPr id="47" name="Shape 47"/>
            <p:cNvSpPr/>
            <p:nvPr/>
          </p:nvSpPr>
          <p:spPr>
            <a:xfrm>
              <a:off x="0" y="0"/>
              <a:ext cx="9140824" cy="2819400"/>
            </a:xfrm>
            <a:custGeom>
              <a:pathLst>
                <a:path extrusionOk="0" h="1906" w="5740">
                  <a:moveTo>
                    <a:pt x="0" y="0"/>
                  </a:moveTo>
                  <a:lnTo>
                    <a:pt x="0" y="1906"/>
                  </a:lnTo>
                  <a:lnTo>
                    <a:pt x="5740" y="1906"/>
                  </a:lnTo>
                  <a:lnTo>
                    <a:pt x="5740" y="0"/>
                  </a:lnTo>
                  <a:lnTo>
                    <a:pt x="0" y="0"/>
                  </a:lnTo>
                  <a:lnTo>
                    <a:pt x="0" y="0"/>
                  </a:lnTo>
                  <a:close/>
                </a:path>
              </a:pathLst>
            </a:custGeom>
            <a:gradFill>
              <a:gsLst>
                <a:gs pos="0">
                  <a:schemeClr val="dk1"/>
                </a:gs>
                <a:gs pos="100000">
                  <a:schemeClr val="dk2"/>
                </a:gs>
              </a:gsLst>
              <a:lin ang="5400000" scaled="0"/>
            </a:gradFill>
            <a:ln>
              <a:noFill/>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1800" u="none" cap="none" strike="noStrike">
                <a:solidFill>
                  <a:schemeClr val="lt1"/>
                </a:solidFill>
                <a:latin typeface="Garamond"/>
                <a:ea typeface="Garamond"/>
                <a:cs typeface="Garamond"/>
                <a:sym typeface="Garamond"/>
              </a:endParaRPr>
            </a:p>
          </p:txBody>
        </p:sp>
      </p:grpSp>
      <p:sp>
        <p:nvSpPr>
          <p:cNvPr id="48" name="Shape 48"/>
          <p:cNvSpPr txBox="1"/>
          <p:nvPr>
            <p:ph type="title"/>
          </p:nvPr>
        </p:nvSpPr>
        <p:spPr>
          <a:xfrm>
            <a:off x="457200" y="274637"/>
            <a:ext cx="8229600" cy="1143000"/>
          </a:xfrm>
          <a:prstGeom prst="rect">
            <a:avLst/>
          </a:prstGeom>
          <a:noFill/>
          <a:ln>
            <a:noFill/>
          </a:ln>
        </p:spPr>
        <p:txBody>
          <a:bodyPr anchorCtr="0" anchor="ctr" bIns="91425" lIns="91425" rIns="91425" tIns="91425"/>
          <a:lstStyle>
            <a:lvl1pPr indent="0" lvl="0" marL="0" marR="0" rtl="0" algn="ctr">
              <a:spcBef>
                <a:spcPts val="0"/>
              </a:spcBef>
              <a:spcAft>
                <a:spcPts val="0"/>
              </a:spcAft>
              <a:defRPr/>
            </a:lvl1pPr>
            <a:lvl2pPr indent="0" lvl="1" marL="0" marR="0" rtl="0" algn="ctr">
              <a:spcBef>
                <a:spcPts val="0"/>
              </a:spcBef>
              <a:spcAft>
                <a:spcPts val="0"/>
              </a:spcAft>
              <a:defRPr/>
            </a:lvl2pPr>
            <a:lvl3pPr indent="0" lvl="2" marL="0" marR="0" rtl="0" algn="ctr">
              <a:spcBef>
                <a:spcPts val="0"/>
              </a:spcBef>
              <a:spcAft>
                <a:spcPts val="0"/>
              </a:spcAft>
              <a:defRPr/>
            </a:lvl3pPr>
            <a:lvl4pPr indent="0" lvl="3" marL="0" marR="0" rtl="0" algn="ctr">
              <a:spcBef>
                <a:spcPts val="0"/>
              </a:spcBef>
              <a:spcAft>
                <a:spcPts val="0"/>
              </a:spcAft>
              <a:defRPr/>
            </a:lvl4pPr>
            <a:lvl5pPr indent="0" lvl="4" marL="0" marR="0" rtl="0" algn="ctr">
              <a:spcBef>
                <a:spcPts val="0"/>
              </a:spcBef>
              <a:spcAft>
                <a:spcPts val="0"/>
              </a:spcAft>
              <a:defRPr/>
            </a:lvl5pPr>
            <a:lvl6pPr indent="0" lvl="5" marL="457200" marR="0" rtl="0" algn="ctr">
              <a:spcBef>
                <a:spcPts val="0"/>
              </a:spcBef>
              <a:spcAft>
                <a:spcPts val="0"/>
              </a:spcAft>
              <a:defRPr/>
            </a:lvl6pPr>
            <a:lvl7pPr indent="0" lvl="6" marL="914400" marR="0" rtl="0" algn="ctr">
              <a:spcBef>
                <a:spcPts val="0"/>
              </a:spcBef>
              <a:spcAft>
                <a:spcPts val="0"/>
              </a:spcAft>
              <a:defRPr/>
            </a:lvl7pPr>
            <a:lvl8pPr indent="0" lvl="7" marL="1371600" marR="0" rtl="0" algn="ctr">
              <a:spcBef>
                <a:spcPts val="0"/>
              </a:spcBef>
              <a:spcAft>
                <a:spcPts val="0"/>
              </a:spcAft>
              <a:defRPr/>
            </a:lvl8pPr>
            <a:lvl9pPr indent="0" lvl="8" marL="1828800" marR="0" rtl="0" algn="ctr">
              <a:spcBef>
                <a:spcPts val="0"/>
              </a:spcBef>
              <a:spcAft>
                <a:spcPts val="0"/>
              </a:spcAft>
              <a:defRPr/>
            </a:lvl9pPr>
          </a:lstStyle>
          <a:p/>
        </p:txBody>
      </p:sp>
      <p:sp>
        <p:nvSpPr>
          <p:cNvPr id="49" name="Shape 49"/>
          <p:cNvSpPr txBox="1"/>
          <p:nvPr>
            <p:ph idx="11" type="ftr"/>
          </p:nvPr>
        </p:nvSpPr>
        <p:spPr>
          <a:xfrm>
            <a:off x="3124200" y="6248400"/>
            <a:ext cx="2895600" cy="476249"/>
          </a:xfrm>
          <a:prstGeom prst="rect">
            <a:avLst/>
          </a:prstGeom>
          <a:noFill/>
          <a:ln>
            <a:noFill/>
          </a:ln>
        </p:spPr>
        <p:txBody>
          <a:bodyPr anchorCtr="0" anchor="b" bIns="91425" lIns="91425" rIns="91425" tIns="91425"/>
          <a:lstStyle>
            <a:lvl1pPr indent="0" lvl="0" marL="0" marR="0" rtl="0" algn="l">
              <a:spcBef>
                <a:spcPts val="0"/>
              </a:spcBef>
              <a:defRPr/>
            </a:lvl1pPr>
            <a:lvl2pPr indent="0" lvl="1" marL="457200" marR="0" rtl="0" algn="l">
              <a:spcBef>
                <a:spcPts val="0"/>
              </a:spcBef>
              <a:defRPr/>
            </a:lvl2pPr>
            <a:lvl3pPr indent="0" lvl="2" marL="914400" marR="0" rtl="0" algn="l">
              <a:spcBef>
                <a:spcPts val="0"/>
              </a:spcBef>
              <a:defRPr/>
            </a:lvl3pPr>
            <a:lvl4pPr indent="0" lvl="3" marL="1371600" marR="0" rtl="0" algn="l">
              <a:spcBef>
                <a:spcPts val="0"/>
              </a:spcBef>
              <a:defRPr/>
            </a:lvl4pPr>
            <a:lvl5pPr indent="0" lvl="4" marL="1828800" marR="0" rtl="0" algn="l">
              <a:spcBef>
                <a:spcPts val="0"/>
              </a:spcBef>
              <a:defRPr/>
            </a:lvl5pPr>
            <a:lvl6pPr indent="0" lvl="5" marL="2286000" marR="0" rtl="0" algn="l">
              <a:spcBef>
                <a:spcPts val="0"/>
              </a:spcBef>
              <a:defRPr/>
            </a:lvl6pPr>
            <a:lvl7pPr indent="0" lvl="6" marL="2743200" marR="0" rtl="0" algn="l">
              <a:spcBef>
                <a:spcPts val="0"/>
              </a:spcBef>
              <a:defRPr/>
            </a:lvl7pPr>
            <a:lvl8pPr indent="0" lvl="7" marL="3200400" marR="0" rtl="0" algn="l">
              <a:spcBef>
                <a:spcPts val="0"/>
              </a:spcBef>
              <a:defRPr/>
            </a:lvl8pPr>
            <a:lvl9pPr indent="0" lvl="8" marL="3657600" marR="0" rtl="0" algn="l">
              <a:spcBef>
                <a:spcPts val="0"/>
              </a:spcBef>
              <a:defRPr/>
            </a:lvl9pPr>
          </a:lstStyle>
          <a:p/>
        </p:txBody>
      </p:sp>
      <p:sp>
        <p:nvSpPr>
          <p:cNvPr id="50" name="Shape 50"/>
          <p:cNvSpPr txBox="1"/>
          <p:nvPr>
            <p:ph idx="1" type="body"/>
          </p:nvPr>
        </p:nvSpPr>
        <p:spPr>
          <a:xfrm>
            <a:off x="457200" y="1600200"/>
            <a:ext cx="8229600" cy="4525961"/>
          </a:xfrm>
          <a:prstGeom prst="rect">
            <a:avLst/>
          </a:prstGeom>
          <a:noFill/>
          <a:ln>
            <a:noFill/>
          </a:ln>
        </p:spPr>
        <p:txBody>
          <a:bodyPr anchorCtr="0" anchor="t" bIns="91425" lIns="91425" rIns="91425" tIns="91425"/>
          <a:lstStyle>
            <a:lvl1pPr indent="-200660" lvl="0" marL="342900" marR="0" rtl="0" algn="l">
              <a:spcBef>
                <a:spcPts val="640"/>
              </a:spcBef>
              <a:spcAft>
                <a:spcPts val="0"/>
              </a:spcAft>
              <a:buClr>
                <a:schemeClr val="hlink"/>
              </a:buClr>
              <a:buFont typeface="Garamond"/>
              <a:buChar char="■"/>
              <a:defRPr/>
            </a:lvl1pPr>
            <a:lvl2pPr indent="-161290" lvl="1" marL="742950" marR="0" rtl="0" algn="l">
              <a:spcBef>
                <a:spcPts val="560"/>
              </a:spcBef>
              <a:spcAft>
                <a:spcPts val="0"/>
              </a:spcAft>
              <a:buClr>
                <a:schemeClr val="accent2"/>
              </a:buClr>
              <a:buFont typeface="Garamond"/>
              <a:buChar char="■"/>
              <a:defRPr/>
            </a:lvl2pPr>
            <a:lvl3pPr indent="-121919" lvl="2" marL="1143000" marR="0" rtl="0" algn="l">
              <a:spcBef>
                <a:spcPts val="480"/>
              </a:spcBef>
              <a:spcAft>
                <a:spcPts val="0"/>
              </a:spcAft>
              <a:buClr>
                <a:schemeClr val="lt2"/>
              </a:buClr>
              <a:buFont typeface="Garamond"/>
              <a:buChar char="■"/>
              <a:defRPr/>
            </a:lvl3pPr>
            <a:lvl4pPr indent="-139700" lvl="3" marL="1600200" marR="0" rtl="0" algn="l">
              <a:spcBef>
                <a:spcPts val="400"/>
              </a:spcBef>
              <a:spcAft>
                <a:spcPts val="0"/>
              </a:spcAft>
              <a:buClr>
                <a:schemeClr val="accent2"/>
              </a:buClr>
              <a:buFont typeface="Garamond"/>
              <a:buChar char="■"/>
              <a:defRPr/>
            </a:lvl4pPr>
            <a:lvl5pPr indent="-139700" lvl="4" marL="2057400" marR="0" rtl="0" algn="l">
              <a:spcBef>
                <a:spcPts val="400"/>
              </a:spcBef>
              <a:spcAft>
                <a:spcPts val="0"/>
              </a:spcAft>
              <a:buClr>
                <a:schemeClr val="hlink"/>
              </a:buClr>
              <a:buFont typeface="Garamond"/>
              <a:buChar char="■"/>
              <a:defRPr/>
            </a:lvl5pPr>
            <a:lvl6pPr indent="-139700" lvl="5" marL="2514600" marR="0" rtl="0" algn="l">
              <a:spcBef>
                <a:spcPts val="400"/>
              </a:spcBef>
              <a:spcAft>
                <a:spcPts val="0"/>
              </a:spcAft>
              <a:buClr>
                <a:schemeClr val="hlink"/>
              </a:buClr>
              <a:buFont typeface="Garamond"/>
              <a:buChar char="■"/>
              <a:defRPr/>
            </a:lvl6pPr>
            <a:lvl7pPr indent="-139700" lvl="6" marL="2971800" marR="0" rtl="0" algn="l">
              <a:spcBef>
                <a:spcPts val="400"/>
              </a:spcBef>
              <a:spcAft>
                <a:spcPts val="0"/>
              </a:spcAft>
              <a:buClr>
                <a:schemeClr val="hlink"/>
              </a:buClr>
              <a:buFont typeface="Garamond"/>
              <a:buChar char="■"/>
              <a:defRPr/>
            </a:lvl7pPr>
            <a:lvl8pPr indent="-139700" lvl="7" marL="3429000" marR="0" rtl="0" algn="l">
              <a:spcBef>
                <a:spcPts val="400"/>
              </a:spcBef>
              <a:spcAft>
                <a:spcPts val="0"/>
              </a:spcAft>
              <a:buClr>
                <a:schemeClr val="hlink"/>
              </a:buClr>
              <a:buFont typeface="Garamond"/>
              <a:buChar char="■"/>
              <a:defRPr/>
            </a:lvl8pPr>
            <a:lvl9pPr indent="-139700" lvl="8" marL="3886200" marR="0" rtl="0" algn="l">
              <a:spcBef>
                <a:spcPts val="400"/>
              </a:spcBef>
              <a:spcAft>
                <a:spcPts val="0"/>
              </a:spcAft>
              <a:buClr>
                <a:schemeClr val="hlink"/>
              </a:buClr>
              <a:buFont typeface="Garamond"/>
              <a:buChar char="■"/>
              <a:defRPr/>
            </a:lvl9pPr>
          </a:lstStyle>
          <a:p/>
        </p:txBody>
      </p: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1pPr>
    </p:titleStyle>
    <p:body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dk2"/>
        </a:solidFill>
      </p:bgPr>
    </p:bg>
    <p:spTree>
      <p:nvGrpSpPr>
        <p:cNvPr id="31" name="Shape 31"/>
        <p:cNvGrpSpPr/>
        <p:nvPr/>
      </p:nvGrpSpPr>
      <p:grpSpPr>
        <a:xfrm>
          <a:off x="0" y="0"/>
          <a:ext cx="0" cy="0"/>
          <a:chOff x="0" y="0"/>
          <a:chExt cx="0" cy="0"/>
        </a:xfrm>
      </p:grpSpPr>
      <p:sp>
        <p:nvSpPr>
          <p:cNvPr id="32" name="Shape 32"/>
          <p:cNvSpPr txBox="1"/>
          <p:nvPr>
            <p:ph type="ctrTitle"/>
          </p:nvPr>
        </p:nvSpPr>
        <p:spPr>
          <a:xfrm>
            <a:off x="4495800" y="1676400"/>
            <a:ext cx="4648199" cy="1546225"/>
          </a:xfrm>
          <a:prstGeom prst="rect">
            <a:avLst/>
          </a:prstGeom>
          <a:noFill/>
          <a:ln>
            <a:noFill/>
          </a:ln>
        </p:spPr>
        <p:txBody>
          <a:bodyPr anchorCtr="0" anchor="ctr" bIns="45700" lIns="91425" rIns="91425" tIns="45700">
            <a:noAutofit/>
          </a:bodyPr>
          <a:lstStyle/>
          <a:p>
            <a:pPr indent="0" lvl="0" marL="0" marR="0" rtl="0" algn="ctr">
              <a:lnSpc>
                <a:spcPct val="100000"/>
              </a:lnSpc>
              <a:spcBef>
                <a:spcPts val="0"/>
              </a:spcBef>
              <a:spcAft>
                <a:spcPts val="0"/>
              </a:spcAft>
              <a:buClr>
                <a:schemeClr val="lt2"/>
              </a:buClr>
              <a:buSzPct val="25000"/>
              <a:buFont typeface="Garamond"/>
              <a:buNone/>
            </a:pPr>
            <a:r>
              <a:rPr b="1" i="0" lang="en-US" sz="5400" u="none" cap="none" strike="noStrike">
                <a:solidFill>
                  <a:schemeClr val="lt2"/>
                </a:solidFill>
                <a:latin typeface="Garamond"/>
                <a:ea typeface="Garamond"/>
                <a:cs typeface="Garamond"/>
                <a:sym typeface="Garamond"/>
              </a:rPr>
              <a:t>Chapter 39</a:t>
            </a:r>
          </a:p>
        </p:txBody>
      </p:sp>
      <p:sp>
        <p:nvSpPr>
          <p:cNvPr id="33" name="Shape 33"/>
          <p:cNvSpPr txBox="1"/>
          <p:nvPr>
            <p:ph idx="1" type="subTitle"/>
          </p:nvPr>
        </p:nvSpPr>
        <p:spPr>
          <a:xfrm>
            <a:off x="4495800" y="3200400"/>
            <a:ext cx="4648199" cy="2057400"/>
          </a:xfrm>
          <a:prstGeom prst="rect">
            <a:avLst/>
          </a:prstGeom>
          <a:noFill/>
          <a:ln>
            <a:noFill/>
          </a:ln>
        </p:spPr>
        <p:txBody>
          <a:bodyPr anchorCtr="0" anchor="t" bIns="45700" lIns="91425" rIns="91425" tIns="45700">
            <a:noAutofit/>
          </a:bodyPr>
          <a:lstStyle/>
          <a:p>
            <a:pPr indent="0" lvl="0" marL="0" marR="0" rtl="0" algn="ctr">
              <a:lnSpc>
                <a:spcPct val="100000"/>
              </a:lnSpc>
              <a:spcBef>
                <a:spcPts val="0"/>
              </a:spcBef>
              <a:spcAft>
                <a:spcPts val="0"/>
              </a:spcAft>
              <a:buClr>
                <a:schemeClr val="hlink"/>
              </a:buClr>
              <a:buSzPct val="25000"/>
              <a:buFont typeface="Garamond"/>
              <a:buNone/>
            </a:pPr>
            <a:r>
              <a:rPr b="0" i="0" lang="en-US" sz="3600" u="none" cap="none" strike="noStrike">
                <a:solidFill>
                  <a:schemeClr val="lt1"/>
                </a:solidFill>
                <a:latin typeface="Garamond"/>
                <a:ea typeface="Garamond"/>
                <a:cs typeface="Garamond"/>
                <a:sym typeface="Garamond"/>
              </a:rPr>
              <a:t>Corporations, Directors, Officers, and Shareholders</a:t>
            </a:r>
          </a:p>
        </p:txBody>
      </p:sp>
      <p:sp>
        <p:nvSpPr>
          <p:cNvPr id="34" name="Shape 34"/>
          <p:cNvSpPr txBox="1"/>
          <p:nvPr/>
        </p:nvSpPr>
        <p:spPr>
          <a:xfrm>
            <a:off x="77786" y="6607175"/>
            <a:ext cx="1211261" cy="244474"/>
          </a:xfrm>
          <a:prstGeom prst="rect">
            <a:avLst/>
          </a:prstGeom>
          <a:noFill/>
          <a:ln>
            <a:noFill/>
          </a:ln>
        </p:spPr>
        <p:txBody>
          <a:bodyPr anchorCtr="0" anchor="t" bIns="46025" lIns="92075" rIns="92075" tIns="46025">
            <a:noAutofit/>
          </a:bodyPr>
          <a:lstStyle/>
          <a:p>
            <a:pPr indent="0" lvl="0" marL="0" marR="0" rtl="0" algn="l">
              <a:lnSpc>
                <a:spcPct val="100000"/>
              </a:lnSpc>
              <a:spcBef>
                <a:spcPts val="0"/>
              </a:spcBef>
              <a:spcAft>
                <a:spcPts val="0"/>
              </a:spcAft>
              <a:buClr>
                <a:schemeClr val="lt1"/>
              </a:buClr>
              <a:buSzPct val="25000"/>
              <a:buFont typeface="Times New Roman"/>
              <a:buNone/>
            </a:pPr>
            <a:r>
              <a:rPr b="1" i="1" lang="en-US" sz="1000" u="none" cap="none" strike="noStrike">
                <a:solidFill>
                  <a:schemeClr val="lt1"/>
                </a:solidFill>
                <a:latin typeface="Times New Roman"/>
                <a:ea typeface="Times New Roman"/>
                <a:cs typeface="Times New Roman"/>
                <a:sym typeface="Times New Roman"/>
              </a:rPr>
              <a:t>McGraw-Hill/Irwin</a:t>
            </a:r>
          </a:p>
        </p:txBody>
      </p:sp>
      <p:sp>
        <p:nvSpPr>
          <p:cNvPr id="35" name="Shape 35"/>
          <p:cNvSpPr txBox="1"/>
          <p:nvPr/>
        </p:nvSpPr>
        <p:spPr>
          <a:xfrm>
            <a:off x="4911725" y="6613525"/>
            <a:ext cx="4152899" cy="244474"/>
          </a:xfrm>
          <a:prstGeom prst="rect">
            <a:avLst/>
          </a:prstGeom>
          <a:noFill/>
          <a:ln>
            <a:noFill/>
          </a:ln>
        </p:spPr>
        <p:txBody>
          <a:bodyPr anchorCtr="0" anchor="t" bIns="46025" lIns="92075" rIns="92075" tIns="46025">
            <a:noAutofit/>
          </a:bodyPr>
          <a:lstStyle/>
          <a:p>
            <a:pPr indent="0" lvl="0" marL="0" marR="0" rtl="0" algn="l">
              <a:lnSpc>
                <a:spcPct val="100000"/>
              </a:lnSpc>
              <a:spcBef>
                <a:spcPts val="0"/>
              </a:spcBef>
              <a:spcAft>
                <a:spcPts val="0"/>
              </a:spcAft>
              <a:buClr>
                <a:schemeClr val="lt1"/>
              </a:buClr>
              <a:buSzPct val="25000"/>
              <a:buFont typeface="Times New Roman"/>
              <a:buNone/>
            </a:pPr>
            <a:r>
              <a:rPr b="1" i="1" lang="en-US" sz="1000" u="none" cap="none" strike="noStrike">
                <a:solidFill>
                  <a:schemeClr val="lt1"/>
                </a:solidFill>
                <a:latin typeface="Times New Roman"/>
                <a:ea typeface="Times New Roman"/>
                <a:cs typeface="Times New Roman"/>
                <a:sym typeface="Times New Roman"/>
              </a:rPr>
              <a:t>Copyright © 2012 by The McGraw-Hill Companies, Inc. All rights reserved.</a:t>
            </a:r>
          </a:p>
        </p:txBody>
      </p:sp>
    </p:spTree>
  </p:cSld>
  <p:clrMapOvr>
    <a:masterClrMapping/>
  </p:clrMapOvr>
  <p:transition spd="slow">
    <p:cut/>
  </p:transition>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dk2"/>
        </a:solidFill>
      </p:bgPr>
    </p:bg>
    <p:spTree>
      <p:nvGrpSpPr>
        <p:cNvPr id="152" name="Shape 152"/>
        <p:cNvGrpSpPr/>
        <p:nvPr/>
      </p:nvGrpSpPr>
      <p:grpSpPr>
        <a:xfrm>
          <a:off x="0" y="0"/>
          <a:ext cx="0" cy="0"/>
          <a:chOff x="0" y="0"/>
          <a:chExt cx="0" cy="0"/>
        </a:xfrm>
      </p:grpSpPr>
      <p:sp>
        <p:nvSpPr>
          <p:cNvPr id="153" name="Shape 153"/>
          <p:cNvSpPr txBox="1"/>
          <p:nvPr>
            <p:ph type="ctrTitle"/>
          </p:nvPr>
        </p:nvSpPr>
        <p:spPr>
          <a:xfrm>
            <a:off x="685800" y="1828800"/>
            <a:ext cx="7772400" cy="1470024"/>
          </a:xfrm>
          <a:prstGeom prst="rect">
            <a:avLst/>
          </a:prstGeom>
          <a:noFill/>
          <a:ln>
            <a:noFill/>
          </a:ln>
        </p:spPr>
        <p:txBody>
          <a:bodyPr anchorCtr="0" anchor="ctr" bIns="45700" lIns="91425" rIns="91425" tIns="45700">
            <a:noAutofit/>
          </a:bodyPr>
          <a:lstStyle/>
          <a:p>
            <a:pPr indent="0" lvl="0" marL="0" marR="0" rtl="0" algn="ctr">
              <a:lnSpc>
                <a:spcPct val="100000"/>
              </a:lnSpc>
              <a:spcBef>
                <a:spcPts val="0"/>
              </a:spcBef>
              <a:spcAft>
                <a:spcPts val="0"/>
              </a:spcAft>
              <a:buClr>
                <a:schemeClr val="lt2"/>
              </a:buClr>
              <a:buSzPct val="25000"/>
              <a:buFont typeface="Garamond"/>
              <a:buNone/>
            </a:pPr>
            <a:r>
              <a:rPr b="1" i="0" lang="en-US" sz="4800" u="none" cap="none" strike="noStrike">
                <a:solidFill>
                  <a:schemeClr val="lt2"/>
                </a:solidFill>
                <a:latin typeface="Garamond"/>
                <a:ea typeface="Garamond"/>
                <a:cs typeface="Garamond"/>
                <a:sym typeface="Garamond"/>
              </a:rPr>
              <a:t>Proxy (Definition):</a:t>
            </a:r>
          </a:p>
        </p:txBody>
      </p:sp>
      <p:sp>
        <p:nvSpPr>
          <p:cNvPr id="154" name="Shape 154"/>
          <p:cNvSpPr txBox="1"/>
          <p:nvPr>
            <p:ph idx="1" type="subTitle"/>
          </p:nvPr>
        </p:nvSpPr>
        <p:spPr>
          <a:xfrm>
            <a:off x="1371600" y="3429000"/>
            <a:ext cx="6400799" cy="1752600"/>
          </a:xfrm>
          <a:prstGeom prst="rect">
            <a:avLst/>
          </a:prstGeom>
          <a:noFill/>
          <a:ln>
            <a:noFill/>
          </a:ln>
        </p:spPr>
        <p:txBody>
          <a:bodyPr anchorCtr="0" anchor="t" bIns="45700" lIns="91425" rIns="91425" tIns="45700">
            <a:noAutofit/>
          </a:bodyPr>
          <a:lstStyle/>
          <a:p>
            <a:pPr indent="0" lvl="0" marL="0" marR="0" rtl="0" algn="ctr">
              <a:lnSpc>
                <a:spcPct val="100000"/>
              </a:lnSpc>
              <a:spcBef>
                <a:spcPts val="0"/>
              </a:spcBef>
              <a:spcAft>
                <a:spcPts val="0"/>
              </a:spcAft>
              <a:buClr>
                <a:schemeClr val="hlink"/>
              </a:buClr>
              <a:buSzPct val="25000"/>
              <a:buFont typeface="Garamond"/>
              <a:buNone/>
            </a:pPr>
            <a:r>
              <a:rPr b="0" i="0" lang="en-US" sz="2800" u="none" cap="none" strike="noStrike">
                <a:solidFill>
                  <a:schemeClr val="lt1"/>
                </a:solidFill>
                <a:latin typeface="Garamond"/>
                <a:ea typeface="Garamond"/>
                <a:cs typeface="Garamond"/>
                <a:sym typeface="Garamond"/>
              </a:rPr>
              <a:t>Provides authorization for third party to vote in place of shareholder at shareholder’s meeting</a:t>
            </a:r>
          </a:p>
        </p:txBody>
      </p:sp>
      <p:sp>
        <p:nvSpPr>
          <p:cNvPr id="155" name="Shape 155"/>
          <p:cNvSpPr txBox="1"/>
          <p:nvPr/>
        </p:nvSpPr>
        <p:spPr>
          <a:xfrm>
            <a:off x="8305800" y="6591300"/>
            <a:ext cx="838199" cy="304799"/>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lt1"/>
              </a:buClr>
              <a:buSzPct val="25000"/>
              <a:buFont typeface="Times New Roman"/>
              <a:buNone/>
            </a:pPr>
            <a:r>
              <a:rPr b="0" i="0" lang="en-US" sz="1400" u="none" cap="none" strike="noStrike">
                <a:solidFill>
                  <a:schemeClr val="lt1"/>
                </a:solidFill>
                <a:latin typeface="Times New Roman"/>
                <a:ea typeface="Times New Roman"/>
                <a:cs typeface="Times New Roman"/>
                <a:sym typeface="Times New Roman"/>
              </a:rPr>
              <a:t>39-*</a:t>
            </a:r>
          </a:p>
        </p:txBody>
      </p:sp>
    </p:spTree>
  </p:cSld>
  <p:clrMapOvr>
    <a:masterClrMapping/>
  </p:clrMapOvr>
  <p:transition spd="slow">
    <p:cut/>
  </p:transition>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dk2"/>
        </a:solidFill>
      </p:bgPr>
    </p:bg>
    <p:spTree>
      <p:nvGrpSpPr>
        <p:cNvPr id="160" name="Shape 160"/>
        <p:cNvGrpSpPr/>
        <p:nvPr/>
      </p:nvGrpSpPr>
      <p:grpSpPr>
        <a:xfrm>
          <a:off x="0" y="0"/>
          <a:ext cx="0" cy="0"/>
          <a:chOff x="0" y="0"/>
          <a:chExt cx="0" cy="0"/>
        </a:xfrm>
      </p:grpSpPr>
      <p:sp>
        <p:nvSpPr>
          <p:cNvPr id="161" name="Shape 161"/>
          <p:cNvSpPr txBox="1"/>
          <p:nvPr>
            <p:ph type="ctrTitle"/>
          </p:nvPr>
        </p:nvSpPr>
        <p:spPr>
          <a:xfrm>
            <a:off x="685800" y="1752600"/>
            <a:ext cx="7772400" cy="1470024"/>
          </a:xfrm>
          <a:prstGeom prst="rect">
            <a:avLst/>
          </a:prstGeom>
          <a:noFill/>
          <a:ln>
            <a:noFill/>
          </a:ln>
        </p:spPr>
        <p:txBody>
          <a:bodyPr anchorCtr="0" anchor="ctr" bIns="45700" lIns="91425" rIns="91425" tIns="45700">
            <a:noAutofit/>
          </a:bodyPr>
          <a:lstStyle/>
          <a:p>
            <a:pPr indent="0" lvl="0" marL="0" marR="0" rtl="0" algn="ctr">
              <a:lnSpc>
                <a:spcPct val="100000"/>
              </a:lnSpc>
              <a:spcBef>
                <a:spcPts val="0"/>
              </a:spcBef>
              <a:spcAft>
                <a:spcPts val="0"/>
              </a:spcAft>
              <a:buClr>
                <a:schemeClr val="lt2"/>
              </a:buClr>
              <a:buSzPct val="25000"/>
              <a:buFont typeface="Garamond"/>
              <a:buNone/>
            </a:pPr>
            <a:r>
              <a:rPr b="1" i="0" lang="en-US" sz="4800" u="none" cap="none" strike="noStrike">
                <a:solidFill>
                  <a:schemeClr val="lt2"/>
                </a:solidFill>
                <a:latin typeface="Garamond"/>
                <a:ea typeface="Garamond"/>
                <a:cs typeface="Garamond"/>
                <a:sym typeface="Garamond"/>
              </a:rPr>
              <a:t>Voting Trust (Definition):</a:t>
            </a:r>
          </a:p>
        </p:txBody>
      </p:sp>
      <p:sp>
        <p:nvSpPr>
          <p:cNvPr id="162" name="Shape 162"/>
          <p:cNvSpPr txBox="1"/>
          <p:nvPr>
            <p:ph idx="1" type="subTitle"/>
          </p:nvPr>
        </p:nvSpPr>
        <p:spPr>
          <a:xfrm>
            <a:off x="1371600" y="3429000"/>
            <a:ext cx="6400799" cy="1752600"/>
          </a:xfrm>
          <a:prstGeom prst="rect">
            <a:avLst/>
          </a:prstGeom>
          <a:noFill/>
          <a:ln>
            <a:noFill/>
          </a:ln>
        </p:spPr>
        <p:txBody>
          <a:bodyPr anchorCtr="0" anchor="t" bIns="45700" lIns="91425" rIns="91425" tIns="45700">
            <a:noAutofit/>
          </a:bodyPr>
          <a:lstStyle/>
          <a:p>
            <a:pPr indent="0" lvl="0" marL="0" marR="0" rtl="0" algn="ctr">
              <a:lnSpc>
                <a:spcPct val="90000"/>
              </a:lnSpc>
              <a:spcBef>
                <a:spcPts val="0"/>
              </a:spcBef>
              <a:spcAft>
                <a:spcPts val="0"/>
              </a:spcAft>
              <a:buClr>
                <a:schemeClr val="hlink"/>
              </a:buClr>
              <a:buSzPct val="25000"/>
              <a:buFont typeface="Garamond"/>
              <a:buNone/>
            </a:pPr>
            <a:r>
              <a:rPr b="0" i="0" lang="en-US" sz="2400" u="none" cap="none" strike="noStrike">
                <a:solidFill>
                  <a:schemeClr val="lt1"/>
                </a:solidFill>
                <a:latin typeface="Garamond"/>
                <a:ea typeface="Garamond"/>
                <a:cs typeface="Garamond"/>
                <a:sym typeface="Garamond"/>
              </a:rPr>
              <a:t>Agreement between stockholder and trustee in which stockholder transfers his/her legal share titles to trustee; trustee is then responsible for voting for those shares</a:t>
            </a:r>
          </a:p>
        </p:txBody>
      </p:sp>
      <p:sp>
        <p:nvSpPr>
          <p:cNvPr id="163" name="Shape 163"/>
          <p:cNvSpPr txBox="1"/>
          <p:nvPr/>
        </p:nvSpPr>
        <p:spPr>
          <a:xfrm>
            <a:off x="8305800" y="6591300"/>
            <a:ext cx="838199" cy="304799"/>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lt1"/>
              </a:buClr>
              <a:buSzPct val="25000"/>
              <a:buFont typeface="Times New Roman"/>
              <a:buNone/>
            </a:pPr>
            <a:r>
              <a:rPr b="0" i="0" lang="en-US" sz="1400" u="none" cap="none" strike="noStrike">
                <a:solidFill>
                  <a:schemeClr val="lt1"/>
                </a:solidFill>
                <a:latin typeface="Times New Roman"/>
                <a:ea typeface="Times New Roman"/>
                <a:cs typeface="Times New Roman"/>
                <a:sym typeface="Times New Roman"/>
              </a:rPr>
              <a:t>39-*</a:t>
            </a:r>
          </a:p>
        </p:txBody>
      </p:sp>
    </p:spTree>
  </p:cSld>
  <p:clrMapOvr>
    <a:masterClrMapping/>
  </p:clrMapOvr>
  <p:transition spd="slow">
    <p:cut/>
  </p:transition>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dk2"/>
        </a:solidFill>
      </p:bgPr>
    </p:bg>
    <p:spTree>
      <p:nvGrpSpPr>
        <p:cNvPr id="168" name="Shape 168"/>
        <p:cNvGrpSpPr/>
        <p:nvPr/>
      </p:nvGrpSpPr>
      <p:grpSpPr>
        <a:xfrm>
          <a:off x="0" y="0"/>
          <a:ext cx="0" cy="0"/>
          <a:chOff x="0" y="0"/>
          <a:chExt cx="0" cy="0"/>
        </a:xfrm>
      </p:grpSpPr>
      <p:sp>
        <p:nvSpPr>
          <p:cNvPr id="169" name="Shape 169"/>
          <p:cNvSpPr txBox="1"/>
          <p:nvPr>
            <p:ph type="ctrTitle"/>
          </p:nvPr>
        </p:nvSpPr>
        <p:spPr>
          <a:xfrm>
            <a:off x="685800" y="1752600"/>
            <a:ext cx="7772400" cy="1470024"/>
          </a:xfrm>
          <a:prstGeom prst="rect">
            <a:avLst/>
          </a:prstGeom>
          <a:noFill/>
          <a:ln>
            <a:noFill/>
          </a:ln>
        </p:spPr>
        <p:txBody>
          <a:bodyPr anchorCtr="0" anchor="ctr" bIns="45700" lIns="91425" rIns="91425" tIns="45700">
            <a:noAutofit/>
          </a:bodyPr>
          <a:lstStyle/>
          <a:p>
            <a:pPr indent="0" lvl="0" marL="0" marR="0" rtl="0" algn="ctr">
              <a:lnSpc>
                <a:spcPct val="100000"/>
              </a:lnSpc>
              <a:spcBef>
                <a:spcPts val="0"/>
              </a:spcBef>
              <a:spcAft>
                <a:spcPts val="0"/>
              </a:spcAft>
              <a:buClr>
                <a:schemeClr val="lt2"/>
              </a:buClr>
              <a:buSzPct val="25000"/>
              <a:buFont typeface="Garamond"/>
              <a:buNone/>
            </a:pPr>
            <a:r>
              <a:rPr b="1" i="0" lang="en-US" sz="4400" u="none" cap="none" strike="noStrike">
                <a:solidFill>
                  <a:schemeClr val="lt2"/>
                </a:solidFill>
                <a:latin typeface="Garamond"/>
                <a:ea typeface="Garamond"/>
                <a:cs typeface="Garamond"/>
                <a:sym typeface="Garamond"/>
              </a:rPr>
              <a:t>Business Judgment Rule (Definition):</a:t>
            </a:r>
          </a:p>
        </p:txBody>
      </p:sp>
      <p:sp>
        <p:nvSpPr>
          <p:cNvPr id="170" name="Shape 170"/>
          <p:cNvSpPr txBox="1"/>
          <p:nvPr>
            <p:ph idx="1" type="subTitle"/>
          </p:nvPr>
        </p:nvSpPr>
        <p:spPr>
          <a:xfrm>
            <a:off x="1371600" y="3352800"/>
            <a:ext cx="6400799" cy="1752600"/>
          </a:xfrm>
          <a:prstGeom prst="rect">
            <a:avLst/>
          </a:prstGeom>
          <a:noFill/>
          <a:ln>
            <a:noFill/>
          </a:ln>
        </p:spPr>
        <p:txBody>
          <a:bodyPr anchorCtr="0" anchor="t" bIns="45700" lIns="91425" rIns="91425" tIns="45700">
            <a:noAutofit/>
          </a:bodyPr>
          <a:lstStyle/>
          <a:p>
            <a:pPr indent="0" lvl="0" marL="0" marR="0" rtl="0" algn="ctr">
              <a:lnSpc>
                <a:spcPct val="90000"/>
              </a:lnSpc>
              <a:spcBef>
                <a:spcPts val="0"/>
              </a:spcBef>
              <a:spcAft>
                <a:spcPts val="0"/>
              </a:spcAft>
              <a:buClr>
                <a:schemeClr val="hlink"/>
              </a:buClr>
              <a:buSzPct val="25000"/>
              <a:buFont typeface="Garamond"/>
              <a:buNone/>
            </a:pPr>
            <a:r>
              <a:rPr b="0" i="0" lang="en-US" sz="2800" u="none" cap="none" strike="noStrike">
                <a:solidFill>
                  <a:schemeClr val="lt1"/>
                </a:solidFill>
                <a:latin typeface="Garamond"/>
                <a:ea typeface="Garamond"/>
                <a:cs typeface="Garamond"/>
                <a:sym typeface="Garamond"/>
              </a:rPr>
              <a:t>Provides that directors and officers are not liable for decisions that harmed corporation if they were acting in good faith at time of decision</a:t>
            </a:r>
          </a:p>
        </p:txBody>
      </p:sp>
      <p:sp>
        <p:nvSpPr>
          <p:cNvPr id="171" name="Shape 171"/>
          <p:cNvSpPr txBox="1"/>
          <p:nvPr/>
        </p:nvSpPr>
        <p:spPr>
          <a:xfrm>
            <a:off x="8305800" y="6591300"/>
            <a:ext cx="838199" cy="304799"/>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lt1"/>
              </a:buClr>
              <a:buSzPct val="25000"/>
              <a:buFont typeface="Times New Roman"/>
              <a:buNone/>
            </a:pPr>
            <a:r>
              <a:rPr b="0" i="0" lang="en-US" sz="1400" u="none" cap="none" strike="noStrike">
                <a:solidFill>
                  <a:schemeClr val="lt1"/>
                </a:solidFill>
                <a:latin typeface="Times New Roman"/>
                <a:ea typeface="Times New Roman"/>
                <a:cs typeface="Times New Roman"/>
                <a:sym typeface="Times New Roman"/>
              </a:rPr>
              <a:t>39-*</a:t>
            </a:r>
          </a:p>
        </p:txBody>
      </p:sp>
    </p:spTree>
  </p:cSld>
  <p:clrMapOvr>
    <a:masterClrMapping/>
  </p:clrMapOvr>
  <p:transition spd="slow">
    <p:cut/>
  </p:transition>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dk2"/>
        </a:solidFill>
      </p:bgPr>
    </p:bg>
    <p:spTree>
      <p:nvGrpSpPr>
        <p:cNvPr id="176" name="Shape 176"/>
        <p:cNvGrpSpPr/>
        <p:nvPr/>
      </p:nvGrpSpPr>
      <p:grpSpPr>
        <a:xfrm>
          <a:off x="0" y="0"/>
          <a:ext cx="0" cy="0"/>
          <a:chOff x="0" y="0"/>
          <a:chExt cx="0" cy="0"/>
        </a:xfrm>
      </p:grpSpPr>
      <p:sp>
        <p:nvSpPr>
          <p:cNvPr id="177" name="Shape 177"/>
          <p:cNvSpPr txBox="1"/>
          <p:nvPr>
            <p:ph type="ctrTitle"/>
          </p:nvPr>
        </p:nvSpPr>
        <p:spPr>
          <a:xfrm>
            <a:off x="685800" y="1676400"/>
            <a:ext cx="7772400" cy="1470024"/>
          </a:xfrm>
          <a:prstGeom prst="rect">
            <a:avLst/>
          </a:prstGeom>
          <a:noFill/>
          <a:ln>
            <a:noFill/>
          </a:ln>
        </p:spPr>
        <p:txBody>
          <a:bodyPr anchorCtr="0" anchor="ctr" bIns="45700" lIns="91425" rIns="91425" tIns="45700">
            <a:noAutofit/>
          </a:bodyPr>
          <a:lstStyle/>
          <a:p>
            <a:pPr indent="0" lvl="0" marL="0" marR="0" rtl="0" algn="ctr">
              <a:lnSpc>
                <a:spcPct val="100000"/>
              </a:lnSpc>
              <a:spcBef>
                <a:spcPts val="0"/>
              </a:spcBef>
              <a:spcAft>
                <a:spcPts val="0"/>
              </a:spcAft>
              <a:buClr>
                <a:schemeClr val="lt2"/>
              </a:buClr>
              <a:buSzPct val="25000"/>
              <a:buFont typeface="Garamond"/>
              <a:buNone/>
            </a:pPr>
            <a:r>
              <a:rPr b="1" i="0" lang="en-US" sz="4800" u="none" cap="none" strike="noStrike">
                <a:solidFill>
                  <a:schemeClr val="lt2"/>
                </a:solidFill>
                <a:latin typeface="Garamond"/>
                <a:ea typeface="Garamond"/>
                <a:cs typeface="Garamond"/>
                <a:sym typeface="Garamond"/>
              </a:rPr>
              <a:t>“Watered” Stock (Definition):</a:t>
            </a:r>
          </a:p>
        </p:txBody>
      </p:sp>
      <p:sp>
        <p:nvSpPr>
          <p:cNvPr id="178" name="Shape 178"/>
          <p:cNvSpPr txBox="1"/>
          <p:nvPr>
            <p:ph idx="1" type="subTitle"/>
          </p:nvPr>
        </p:nvSpPr>
        <p:spPr>
          <a:xfrm>
            <a:off x="1371600" y="3505200"/>
            <a:ext cx="6400799" cy="1752600"/>
          </a:xfrm>
          <a:prstGeom prst="rect">
            <a:avLst/>
          </a:prstGeom>
          <a:noFill/>
          <a:ln>
            <a:noFill/>
          </a:ln>
        </p:spPr>
        <p:txBody>
          <a:bodyPr anchorCtr="0" anchor="t" bIns="45700" lIns="91425" rIns="91425" tIns="45700">
            <a:noAutofit/>
          </a:bodyPr>
          <a:lstStyle/>
          <a:p>
            <a:pPr indent="0" lvl="0" marL="0" marR="0" rtl="0" algn="ctr">
              <a:lnSpc>
                <a:spcPct val="100000"/>
              </a:lnSpc>
              <a:spcBef>
                <a:spcPts val="0"/>
              </a:spcBef>
              <a:spcAft>
                <a:spcPts val="0"/>
              </a:spcAft>
              <a:buClr>
                <a:schemeClr val="hlink"/>
              </a:buClr>
              <a:buSzPct val="25000"/>
              <a:buFont typeface="Garamond"/>
              <a:buNone/>
            </a:pPr>
            <a:r>
              <a:rPr b="0" i="0" lang="en-US" sz="3200" u="none" cap="none" strike="noStrike">
                <a:solidFill>
                  <a:schemeClr val="lt1"/>
                </a:solidFill>
                <a:latin typeface="Garamond"/>
                <a:ea typeface="Garamond"/>
                <a:cs typeface="Garamond"/>
                <a:sym typeface="Garamond"/>
              </a:rPr>
              <a:t>Stock issued to individuals at value below fair market value</a:t>
            </a:r>
          </a:p>
        </p:txBody>
      </p:sp>
      <p:sp>
        <p:nvSpPr>
          <p:cNvPr id="179" name="Shape 179"/>
          <p:cNvSpPr txBox="1"/>
          <p:nvPr/>
        </p:nvSpPr>
        <p:spPr>
          <a:xfrm>
            <a:off x="8305800" y="6591300"/>
            <a:ext cx="838199" cy="304799"/>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lt1"/>
              </a:buClr>
              <a:buSzPct val="25000"/>
              <a:buFont typeface="Times New Roman"/>
              <a:buNone/>
            </a:pPr>
            <a:r>
              <a:rPr b="0" i="0" lang="en-US" sz="1400" u="none" cap="none" strike="noStrike">
                <a:solidFill>
                  <a:schemeClr val="lt1"/>
                </a:solidFill>
                <a:latin typeface="Times New Roman"/>
                <a:ea typeface="Times New Roman"/>
                <a:cs typeface="Times New Roman"/>
                <a:sym typeface="Times New Roman"/>
              </a:rPr>
              <a:t>39-*</a:t>
            </a:r>
          </a:p>
        </p:txBody>
      </p:sp>
    </p:spTree>
  </p:cSld>
  <p:clrMapOvr>
    <a:masterClrMapping/>
  </p:clrMapOvr>
  <p:transition spd="slow">
    <p:cut/>
  </p:transition>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dk2"/>
        </a:solidFill>
      </p:bgPr>
    </p:bg>
    <p:spTree>
      <p:nvGrpSpPr>
        <p:cNvPr id="184" name="Shape 184"/>
        <p:cNvGrpSpPr/>
        <p:nvPr/>
      </p:nvGrpSpPr>
      <p:grpSpPr>
        <a:xfrm>
          <a:off x="0" y="0"/>
          <a:ext cx="0" cy="0"/>
          <a:chOff x="0" y="0"/>
          <a:chExt cx="0" cy="0"/>
        </a:xfrm>
      </p:grpSpPr>
      <p:sp>
        <p:nvSpPr>
          <p:cNvPr id="185" name="Shape 185"/>
          <p:cNvSpPr txBox="1"/>
          <p:nvPr>
            <p:ph type="title"/>
          </p:nvPr>
        </p:nvSpPr>
        <p:spPr>
          <a:xfrm>
            <a:off x="457200" y="457200"/>
            <a:ext cx="8229600" cy="1143000"/>
          </a:xfrm>
          <a:prstGeom prst="rect">
            <a:avLst/>
          </a:prstGeom>
          <a:noFill/>
          <a:ln>
            <a:noFill/>
          </a:ln>
        </p:spPr>
        <p:txBody>
          <a:bodyPr anchorCtr="0" anchor="ctr" bIns="45700" lIns="91425" rIns="91425" tIns="45700">
            <a:noAutofit/>
          </a:bodyPr>
          <a:lstStyle/>
          <a:p>
            <a:pPr indent="0" lvl="0" marL="0" marR="0" rtl="0" algn="ctr">
              <a:lnSpc>
                <a:spcPct val="100000"/>
              </a:lnSpc>
              <a:spcBef>
                <a:spcPts val="0"/>
              </a:spcBef>
              <a:spcAft>
                <a:spcPts val="0"/>
              </a:spcAft>
              <a:buClr>
                <a:schemeClr val="lt2"/>
              </a:buClr>
              <a:buSzPct val="25000"/>
              <a:buFont typeface="Garamond"/>
              <a:buNone/>
            </a:pPr>
            <a:r>
              <a:rPr b="1" i="0" lang="en-US" sz="2800" u="none" cap="none" strike="noStrike">
                <a:solidFill>
                  <a:schemeClr val="lt2"/>
                </a:solidFill>
                <a:latin typeface="Garamond"/>
                <a:ea typeface="Garamond"/>
                <a:cs typeface="Garamond"/>
                <a:sym typeface="Garamond"/>
              </a:rPr>
              <a:t>Corporations:  Directors, Officers, and Shareholders--Other Relevant Terminology</a:t>
            </a:r>
          </a:p>
        </p:txBody>
      </p:sp>
      <p:sp>
        <p:nvSpPr>
          <p:cNvPr id="186" name="Shape 186"/>
          <p:cNvSpPr txBox="1"/>
          <p:nvPr>
            <p:ph idx="1" type="body"/>
          </p:nvPr>
        </p:nvSpPr>
        <p:spPr>
          <a:xfrm>
            <a:off x="457200" y="1905000"/>
            <a:ext cx="8229600" cy="4525961"/>
          </a:xfrm>
          <a:prstGeom prst="rect">
            <a:avLst/>
          </a:prstGeom>
          <a:noFill/>
          <a:ln>
            <a:noFill/>
          </a:ln>
        </p:spPr>
        <p:txBody>
          <a:bodyPr anchorCtr="0" anchor="t" bIns="45700" lIns="91425" rIns="91425" tIns="45700">
            <a:noAutofit/>
          </a:bodyPr>
          <a:lstStyle/>
          <a:p>
            <a:pPr indent="-342900" lvl="0" marL="342900" marR="0" rtl="0" algn="l">
              <a:lnSpc>
                <a:spcPct val="80000"/>
              </a:lnSpc>
              <a:spcBef>
                <a:spcPts val="0"/>
              </a:spcBef>
              <a:spcAft>
                <a:spcPts val="0"/>
              </a:spcAft>
              <a:buClr>
                <a:schemeClr val="hlink"/>
              </a:buClr>
              <a:buSzPct val="70000"/>
              <a:buFont typeface="Garamond"/>
              <a:buChar char="■"/>
            </a:pPr>
            <a:r>
              <a:rPr b="0" i="0" lang="en-US" sz="2000" u="none" cap="none" strike="noStrike">
                <a:solidFill>
                  <a:schemeClr val="lt1"/>
                </a:solidFill>
                <a:latin typeface="Garamond"/>
                <a:ea typeface="Garamond"/>
                <a:cs typeface="Garamond"/>
                <a:sym typeface="Garamond"/>
              </a:rPr>
              <a:t>Par-Value Shares:  Fixed face value noted on stock certificate</a:t>
            </a:r>
          </a:p>
          <a:p>
            <a:pPr indent="-342900" lvl="0" marL="342900" marR="0" rtl="0" algn="l">
              <a:lnSpc>
                <a:spcPct val="80000"/>
              </a:lnSpc>
              <a:spcBef>
                <a:spcPts val="400"/>
              </a:spcBef>
              <a:spcAft>
                <a:spcPts val="0"/>
              </a:spcAft>
              <a:buClr>
                <a:schemeClr val="hlink"/>
              </a:buClr>
              <a:buSzPct val="70000"/>
              <a:buFont typeface="Garamond"/>
              <a:buNone/>
            </a:pPr>
            <a:r>
              <a:t/>
            </a:r>
            <a:endParaRPr b="0" i="0" sz="2000" u="none" cap="none" strike="noStrike">
              <a:solidFill>
                <a:schemeClr val="lt1"/>
              </a:solidFill>
              <a:latin typeface="Garamond"/>
              <a:ea typeface="Garamond"/>
              <a:cs typeface="Garamond"/>
              <a:sym typeface="Garamond"/>
            </a:endParaRPr>
          </a:p>
          <a:p>
            <a:pPr indent="-342900" lvl="0" marL="342900" marR="0" rtl="0" algn="l">
              <a:lnSpc>
                <a:spcPct val="80000"/>
              </a:lnSpc>
              <a:spcBef>
                <a:spcPts val="400"/>
              </a:spcBef>
              <a:spcAft>
                <a:spcPts val="0"/>
              </a:spcAft>
              <a:buClr>
                <a:schemeClr val="hlink"/>
              </a:buClr>
              <a:buSzPct val="70000"/>
              <a:buFont typeface="Garamond"/>
              <a:buChar char="■"/>
            </a:pPr>
            <a:r>
              <a:rPr b="0" i="0" lang="en-US" sz="2000" u="none" cap="none" strike="noStrike">
                <a:solidFill>
                  <a:schemeClr val="lt1"/>
                </a:solidFill>
                <a:latin typeface="Garamond"/>
                <a:ea typeface="Garamond"/>
                <a:cs typeface="Garamond"/>
                <a:sym typeface="Garamond"/>
              </a:rPr>
              <a:t>No-Par Shares:  Stock shares without a par value</a:t>
            </a:r>
          </a:p>
          <a:p>
            <a:pPr indent="-342900" lvl="0" marL="342900" marR="0" rtl="0" algn="l">
              <a:lnSpc>
                <a:spcPct val="80000"/>
              </a:lnSpc>
              <a:spcBef>
                <a:spcPts val="400"/>
              </a:spcBef>
              <a:spcAft>
                <a:spcPts val="0"/>
              </a:spcAft>
              <a:buClr>
                <a:schemeClr val="hlink"/>
              </a:buClr>
              <a:buSzPct val="70000"/>
              <a:buFont typeface="Garamond"/>
              <a:buNone/>
            </a:pPr>
            <a:r>
              <a:t/>
            </a:r>
            <a:endParaRPr b="0" i="0" sz="2000" u="none" cap="none" strike="noStrike">
              <a:solidFill>
                <a:schemeClr val="lt1"/>
              </a:solidFill>
              <a:latin typeface="Garamond"/>
              <a:ea typeface="Garamond"/>
              <a:cs typeface="Garamond"/>
              <a:sym typeface="Garamond"/>
            </a:endParaRPr>
          </a:p>
          <a:p>
            <a:pPr indent="-342900" lvl="0" marL="342900" marR="0" rtl="0" algn="l">
              <a:lnSpc>
                <a:spcPct val="80000"/>
              </a:lnSpc>
              <a:spcBef>
                <a:spcPts val="400"/>
              </a:spcBef>
              <a:spcAft>
                <a:spcPts val="0"/>
              </a:spcAft>
              <a:buClr>
                <a:schemeClr val="hlink"/>
              </a:buClr>
              <a:buSzPct val="70000"/>
              <a:buFont typeface="Garamond"/>
              <a:buChar char="■"/>
            </a:pPr>
            <a:r>
              <a:rPr b="0" i="0" lang="en-US" sz="2000" u="none" cap="none" strike="noStrike">
                <a:solidFill>
                  <a:schemeClr val="lt1"/>
                </a:solidFill>
                <a:latin typeface="Garamond"/>
                <a:ea typeface="Garamond"/>
                <a:cs typeface="Garamond"/>
                <a:sym typeface="Garamond"/>
              </a:rPr>
              <a:t>Stock Subscription Agreement:  Contractually obliges individual to buy shares in corporation</a:t>
            </a:r>
          </a:p>
          <a:p>
            <a:pPr indent="-342900" lvl="0" marL="342900" marR="0" rtl="0" algn="l">
              <a:lnSpc>
                <a:spcPct val="80000"/>
              </a:lnSpc>
              <a:spcBef>
                <a:spcPts val="400"/>
              </a:spcBef>
              <a:spcAft>
                <a:spcPts val="0"/>
              </a:spcAft>
              <a:buClr>
                <a:schemeClr val="hlink"/>
              </a:buClr>
              <a:buSzPct val="70000"/>
              <a:buFont typeface="Garamond"/>
              <a:buNone/>
            </a:pPr>
            <a:r>
              <a:t/>
            </a:r>
            <a:endParaRPr b="0" i="0" sz="2000" u="none" cap="none" strike="noStrike">
              <a:solidFill>
                <a:schemeClr val="lt1"/>
              </a:solidFill>
              <a:latin typeface="Garamond"/>
              <a:ea typeface="Garamond"/>
              <a:cs typeface="Garamond"/>
              <a:sym typeface="Garamond"/>
            </a:endParaRPr>
          </a:p>
          <a:p>
            <a:pPr indent="-342900" lvl="0" marL="342900" marR="0" rtl="0" algn="l">
              <a:lnSpc>
                <a:spcPct val="80000"/>
              </a:lnSpc>
              <a:spcBef>
                <a:spcPts val="400"/>
              </a:spcBef>
              <a:spcAft>
                <a:spcPts val="0"/>
              </a:spcAft>
              <a:buClr>
                <a:schemeClr val="hlink"/>
              </a:buClr>
              <a:buSzPct val="70000"/>
              <a:buFont typeface="Garamond"/>
              <a:buChar char="■"/>
            </a:pPr>
            <a:r>
              <a:rPr b="0" i="0" lang="en-US" sz="2000" u="none" cap="none" strike="noStrike">
                <a:solidFill>
                  <a:schemeClr val="lt1"/>
                </a:solidFill>
                <a:latin typeface="Garamond"/>
                <a:ea typeface="Garamond"/>
                <a:cs typeface="Garamond"/>
                <a:sym typeface="Garamond"/>
              </a:rPr>
              <a:t>Pre-emptive Rights:  Preferential rights given to existing shareholders to purchase shares of new stock issue; preference given in proportion to percentage of stock shareholder already owns</a:t>
            </a:r>
          </a:p>
          <a:p>
            <a:pPr indent="-342900" lvl="0" marL="342900" marR="0" rtl="0" algn="l">
              <a:lnSpc>
                <a:spcPct val="80000"/>
              </a:lnSpc>
              <a:spcBef>
                <a:spcPts val="400"/>
              </a:spcBef>
              <a:spcAft>
                <a:spcPts val="0"/>
              </a:spcAft>
              <a:buClr>
                <a:schemeClr val="hlink"/>
              </a:buClr>
              <a:buSzPct val="70000"/>
              <a:buFont typeface="Garamond"/>
              <a:buNone/>
            </a:pPr>
            <a:r>
              <a:t/>
            </a:r>
            <a:endParaRPr b="0" i="0" sz="2000" u="none" cap="none" strike="noStrike">
              <a:solidFill>
                <a:schemeClr val="lt1"/>
              </a:solidFill>
              <a:latin typeface="Garamond"/>
              <a:ea typeface="Garamond"/>
              <a:cs typeface="Garamond"/>
              <a:sym typeface="Garamond"/>
            </a:endParaRPr>
          </a:p>
          <a:p>
            <a:pPr indent="-342900" lvl="0" marL="342900" marR="0" rtl="0" algn="l">
              <a:lnSpc>
                <a:spcPct val="80000"/>
              </a:lnSpc>
              <a:spcBef>
                <a:spcPts val="400"/>
              </a:spcBef>
              <a:spcAft>
                <a:spcPts val="0"/>
              </a:spcAft>
              <a:buClr>
                <a:schemeClr val="hlink"/>
              </a:buClr>
              <a:buSzPct val="70000"/>
              <a:buFont typeface="Garamond"/>
              <a:buChar char="■"/>
            </a:pPr>
            <a:r>
              <a:rPr b="0" i="0" lang="en-US" sz="2000" u="none" cap="none" strike="noStrike">
                <a:solidFill>
                  <a:schemeClr val="lt1"/>
                </a:solidFill>
                <a:latin typeface="Garamond"/>
                <a:ea typeface="Garamond"/>
                <a:cs typeface="Garamond"/>
                <a:sym typeface="Garamond"/>
              </a:rPr>
              <a:t>Dividend:  Distribution of corporate profits/income ordered by directors and paid to shareholders in proportion to their respective shares in corporation</a:t>
            </a:r>
          </a:p>
        </p:txBody>
      </p:sp>
      <p:sp>
        <p:nvSpPr>
          <p:cNvPr id="187" name="Shape 187"/>
          <p:cNvSpPr txBox="1"/>
          <p:nvPr/>
        </p:nvSpPr>
        <p:spPr>
          <a:xfrm>
            <a:off x="8305800" y="6591300"/>
            <a:ext cx="838199" cy="304799"/>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lt1"/>
              </a:buClr>
              <a:buSzPct val="25000"/>
              <a:buFont typeface="Times New Roman"/>
              <a:buNone/>
            </a:pPr>
            <a:r>
              <a:rPr b="0" i="0" lang="en-US" sz="1400" u="none" cap="none" strike="noStrike">
                <a:solidFill>
                  <a:schemeClr val="lt1"/>
                </a:solidFill>
                <a:latin typeface="Times New Roman"/>
                <a:ea typeface="Times New Roman"/>
                <a:cs typeface="Times New Roman"/>
                <a:sym typeface="Times New Roman"/>
              </a:rPr>
              <a:t>39-*</a:t>
            </a:r>
          </a:p>
        </p:txBody>
      </p:sp>
    </p:spTree>
  </p:cSld>
  <p:clrMapOvr>
    <a:masterClrMapping/>
  </p:clrMapOvr>
  <p:transition spd="slow">
    <p:cut/>
  </p:transition>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dk2"/>
        </a:solidFill>
      </p:bgPr>
    </p:bg>
    <p:spTree>
      <p:nvGrpSpPr>
        <p:cNvPr id="192" name="Shape 192"/>
        <p:cNvGrpSpPr/>
        <p:nvPr/>
      </p:nvGrpSpPr>
      <p:grpSpPr>
        <a:xfrm>
          <a:off x="0" y="0"/>
          <a:ext cx="0" cy="0"/>
          <a:chOff x="0" y="0"/>
          <a:chExt cx="0" cy="0"/>
        </a:xfrm>
      </p:grpSpPr>
      <p:sp>
        <p:nvSpPr>
          <p:cNvPr id="193" name="Shape 193"/>
          <p:cNvSpPr txBox="1"/>
          <p:nvPr>
            <p:ph type="title"/>
          </p:nvPr>
        </p:nvSpPr>
        <p:spPr>
          <a:xfrm>
            <a:off x="457200" y="274637"/>
            <a:ext cx="8229600" cy="1143000"/>
          </a:xfrm>
          <a:prstGeom prst="rect">
            <a:avLst/>
          </a:prstGeom>
          <a:noFill/>
          <a:ln>
            <a:noFill/>
          </a:ln>
        </p:spPr>
        <p:txBody>
          <a:bodyPr anchorCtr="0" anchor="ctr" bIns="45700" lIns="91425" rIns="91425" tIns="45700">
            <a:noAutofit/>
          </a:bodyPr>
          <a:lstStyle/>
          <a:p>
            <a:pPr indent="0" lvl="0" marL="0" marR="0" rtl="0" algn="ctr">
              <a:lnSpc>
                <a:spcPct val="100000"/>
              </a:lnSpc>
              <a:spcBef>
                <a:spcPts val="0"/>
              </a:spcBef>
              <a:spcAft>
                <a:spcPts val="0"/>
              </a:spcAft>
              <a:buClr>
                <a:schemeClr val="lt2"/>
              </a:buClr>
              <a:buSzPct val="25000"/>
              <a:buFont typeface="Garamond"/>
              <a:buNone/>
            </a:pPr>
            <a:r>
              <a:rPr b="1" i="0" lang="en-US" sz="2400" u="none" cap="none" strike="noStrike">
                <a:solidFill>
                  <a:schemeClr val="lt2"/>
                </a:solidFill>
                <a:latin typeface="Garamond"/>
                <a:ea typeface="Garamond"/>
                <a:cs typeface="Garamond"/>
                <a:sym typeface="Garamond"/>
              </a:rPr>
              <a:t>Corporations:  Directors, Officers, and Shareholders--Other Relevant Terminology (Continued):</a:t>
            </a:r>
          </a:p>
        </p:txBody>
      </p:sp>
      <p:sp>
        <p:nvSpPr>
          <p:cNvPr id="194" name="Shape 194"/>
          <p:cNvSpPr txBox="1"/>
          <p:nvPr>
            <p:ph idx="1" type="body"/>
          </p:nvPr>
        </p:nvSpPr>
        <p:spPr>
          <a:xfrm>
            <a:off x="457200" y="1600200"/>
            <a:ext cx="8229600" cy="4525961"/>
          </a:xfrm>
          <a:prstGeom prst="rect">
            <a:avLst/>
          </a:prstGeom>
          <a:noFill/>
          <a:ln>
            <a:noFill/>
          </a:ln>
        </p:spPr>
        <p:txBody>
          <a:bodyPr anchorCtr="0" anchor="t" bIns="45700" lIns="91425" rIns="91425" tIns="45700">
            <a:noAutofit/>
          </a:bodyPr>
          <a:lstStyle/>
          <a:p>
            <a:pPr indent="-342900" lvl="0" marL="342900" marR="0" rtl="0" algn="l">
              <a:lnSpc>
                <a:spcPct val="90000"/>
              </a:lnSpc>
              <a:spcBef>
                <a:spcPts val="0"/>
              </a:spcBef>
              <a:spcAft>
                <a:spcPts val="0"/>
              </a:spcAft>
              <a:buClr>
                <a:schemeClr val="hlink"/>
              </a:buClr>
              <a:buSzPct val="70000"/>
              <a:buFont typeface="Garamond"/>
              <a:buChar char="■"/>
            </a:pPr>
            <a:r>
              <a:rPr b="0" i="0" lang="en-US" sz="2000" u="none" cap="none" strike="noStrike">
                <a:solidFill>
                  <a:schemeClr val="lt1"/>
                </a:solidFill>
                <a:latin typeface="Garamond"/>
                <a:ea typeface="Garamond"/>
                <a:cs typeface="Garamond"/>
                <a:sym typeface="Garamond"/>
              </a:rPr>
              <a:t>Right of First Refusal:  Given to existing shareholders to purchase any shares of stock offered for resale by shareholder within specified period of time</a:t>
            </a:r>
          </a:p>
          <a:p>
            <a:pPr indent="-342900" lvl="0" marL="342900" marR="0" rtl="0" algn="l">
              <a:lnSpc>
                <a:spcPct val="90000"/>
              </a:lnSpc>
              <a:spcBef>
                <a:spcPts val="400"/>
              </a:spcBef>
              <a:spcAft>
                <a:spcPts val="0"/>
              </a:spcAft>
              <a:buClr>
                <a:schemeClr val="hlink"/>
              </a:buClr>
              <a:buSzPct val="70000"/>
              <a:buFont typeface="Garamond"/>
              <a:buNone/>
            </a:pPr>
            <a:r>
              <a:t/>
            </a:r>
            <a:endParaRPr b="0" i="0" sz="2000" u="none" cap="none" strike="noStrike">
              <a:solidFill>
                <a:schemeClr val="lt1"/>
              </a:solidFill>
              <a:latin typeface="Garamond"/>
              <a:ea typeface="Garamond"/>
              <a:cs typeface="Garamond"/>
              <a:sym typeface="Garamond"/>
            </a:endParaRPr>
          </a:p>
          <a:p>
            <a:pPr indent="-342900" lvl="0" marL="342900" marR="0" rtl="0" algn="l">
              <a:lnSpc>
                <a:spcPct val="90000"/>
              </a:lnSpc>
              <a:spcBef>
                <a:spcPts val="400"/>
              </a:spcBef>
              <a:spcAft>
                <a:spcPts val="0"/>
              </a:spcAft>
              <a:buClr>
                <a:schemeClr val="hlink"/>
              </a:buClr>
              <a:buSzPct val="70000"/>
              <a:buFont typeface="Garamond"/>
              <a:buChar char="■"/>
            </a:pPr>
            <a:r>
              <a:rPr b="0" i="0" lang="en-US" sz="2000" u="none" cap="none" strike="noStrike">
                <a:solidFill>
                  <a:schemeClr val="lt1"/>
                </a:solidFill>
                <a:latin typeface="Garamond"/>
                <a:ea typeface="Garamond"/>
                <a:cs typeface="Garamond"/>
                <a:sym typeface="Garamond"/>
              </a:rPr>
              <a:t>Inspection Rights:  Protect shareholder interest by giving them right to inspect corporation’s books and records after asking in advance to inspect and having proper purpose</a:t>
            </a:r>
          </a:p>
          <a:p>
            <a:pPr indent="-342900" lvl="0" marL="342900" marR="0" rtl="0" algn="l">
              <a:lnSpc>
                <a:spcPct val="90000"/>
              </a:lnSpc>
              <a:spcBef>
                <a:spcPts val="400"/>
              </a:spcBef>
              <a:spcAft>
                <a:spcPts val="0"/>
              </a:spcAft>
              <a:buClr>
                <a:schemeClr val="hlink"/>
              </a:buClr>
              <a:buSzPct val="70000"/>
              <a:buFont typeface="Garamond"/>
              <a:buNone/>
            </a:pPr>
            <a:r>
              <a:t/>
            </a:r>
            <a:endParaRPr b="0" i="0" sz="2000" u="none" cap="none" strike="noStrike">
              <a:solidFill>
                <a:schemeClr val="lt1"/>
              </a:solidFill>
              <a:latin typeface="Garamond"/>
              <a:ea typeface="Garamond"/>
              <a:cs typeface="Garamond"/>
              <a:sym typeface="Garamond"/>
            </a:endParaRPr>
          </a:p>
          <a:p>
            <a:pPr indent="-342900" lvl="0" marL="342900" marR="0" rtl="0" algn="l">
              <a:lnSpc>
                <a:spcPct val="90000"/>
              </a:lnSpc>
              <a:spcBef>
                <a:spcPts val="400"/>
              </a:spcBef>
              <a:spcAft>
                <a:spcPts val="0"/>
              </a:spcAft>
              <a:buClr>
                <a:schemeClr val="hlink"/>
              </a:buClr>
              <a:buSzPct val="70000"/>
              <a:buFont typeface="Garamond"/>
              <a:buChar char="■"/>
            </a:pPr>
            <a:r>
              <a:rPr b="0" i="0" lang="en-US" sz="2000" u="none" cap="none" strike="noStrike">
                <a:solidFill>
                  <a:schemeClr val="lt1"/>
                </a:solidFill>
                <a:latin typeface="Garamond"/>
                <a:ea typeface="Garamond"/>
                <a:cs typeface="Garamond"/>
                <a:sym typeface="Garamond"/>
              </a:rPr>
              <a:t>Stock Warrants:  Vouchers issued to shareholders, entitling them to given number of shares at specified price</a:t>
            </a:r>
          </a:p>
          <a:p>
            <a:pPr indent="-342900" lvl="0" marL="342900" marR="0" rtl="0" algn="l">
              <a:lnSpc>
                <a:spcPct val="90000"/>
              </a:lnSpc>
              <a:spcBef>
                <a:spcPts val="400"/>
              </a:spcBef>
              <a:spcAft>
                <a:spcPts val="0"/>
              </a:spcAft>
              <a:buClr>
                <a:schemeClr val="hlink"/>
              </a:buClr>
              <a:buSzPct val="70000"/>
              <a:buFont typeface="Garamond"/>
              <a:buNone/>
            </a:pPr>
            <a:r>
              <a:t/>
            </a:r>
            <a:endParaRPr b="0" i="0" sz="2000" u="none" cap="none" strike="noStrike">
              <a:solidFill>
                <a:schemeClr val="lt1"/>
              </a:solidFill>
              <a:latin typeface="Garamond"/>
              <a:ea typeface="Garamond"/>
              <a:cs typeface="Garamond"/>
              <a:sym typeface="Garamond"/>
            </a:endParaRPr>
          </a:p>
          <a:p>
            <a:pPr indent="-342900" lvl="0" marL="342900" marR="0" rtl="0" algn="l">
              <a:lnSpc>
                <a:spcPct val="90000"/>
              </a:lnSpc>
              <a:spcBef>
                <a:spcPts val="400"/>
              </a:spcBef>
              <a:spcAft>
                <a:spcPts val="0"/>
              </a:spcAft>
              <a:buClr>
                <a:schemeClr val="hlink"/>
              </a:buClr>
              <a:buSzPct val="70000"/>
              <a:buFont typeface="Garamond"/>
              <a:buChar char="■"/>
            </a:pPr>
            <a:r>
              <a:rPr b="0" i="0" lang="en-US" sz="2000" u="none" cap="none" strike="noStrike">
                <a:solidFill>
                  <a:schemeClr val="lt1"/>
                </a:solidFill>
                <a:latin typeface="Garamond"/>
                <a:ea typeface="Garamond"/>
                <a:cs typeface="Garamond"/>
                <a:sym typeface="Garamond"/>
              </a:rPr>
              <a:t>Shareholder’s Derivative Suit:  Filed by corporate shareholder when corporate directors fail to sue in situation where corporation has been harmed by individual/another corporation</a:t>
            </a:r>
          </a:p>
        </p:txBody>
      </p:sp>
      <p:sp>
        <p:nvSpPr>
          <p:cNvPr id="195" name="Shape 195"/>
          <p:cNvSpPr txBox="1"/>
          <p:nvPr/>
        </p:nvSpPr>
        <p:spPr>
          <a:xfrm>
            <a:off x="8305800" y="6591300"/>
            <a:ext cx="838199" cy="304799"/>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lt1"/>
              </a:buClr>
              <a:buSzPct val="25000"/>
              <a:buFont typeface="Times New Roman"/>
              <a:buNone/>
            </a:pPr>
            <a:r>
              <a:rPr b="0" i="0" lang="en-US" sz="1400" u="none" cap="none" strike="noStrike">
                <a:solidFill>
                  <a:schemeClr val="lt1"/>
                </a:solidFill>
                <a:latin typeface="Times New Roman"/>
                <a:ea typeface="Times New Roman"/>
                <a:cs typeface="Times New Roman"/>
                <a:sym typeface="Times New Roman"/>
              </a:rPr>
              <a:t>39-*</a:t>
            </a:r>
          </a:p>
        </p:txBody>
      </p:sp>
    </p:spTree>
  </p:cSld>
  <p:clrMapOvr>
    <a:masterClrMapping/>
  </p:clrMapOvr>
  <p:transition spd="slow">
    <p:cut/>
  </p:transition>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dk2"/>
        </a:solidFill>
      </p:bgPr>
    </p:bg>
    <p:spTree>
      <p:nvGrpSpPr>
        <p:cNvPr id="88" name="Shape 88"/>
        <p:cNvGrpSpPr/>
        <p:nvPr/>
      </p:nvGrpSpPr>
      <p:grpSpPr>
        <a:xfrm>
          <a:off x="0" y="0"/>
          <a:ext cx="0" cy="0"/>
          <a:chOff x="0" y="0"/>
          <a:chExt cx="0" cy="0"/>
        </a:xfrm>
      </p:grpSpPr>
      <p:sp>
        <p:nvSpPr>
          <p:cNvPr id="89" name="Shape 89"/>
          <p:cNvSpPr txBox="1"/>
          <p:nvPr>
            <p:ph type="title"/>
          </p:nvPr>
        </p:nvSpPr>
        <p:spPr>
          <a:xfrm>
            <a:off x="457200" y="274637"/>
            <a:ext cx="8229600" cy="6202362"/>
          </a:xfrm>
          <a:prstGeom prst="rect">
            <a:avLst/>
          </a:prstGeom>
          <a:noFill/>
          <a:ln>
            <a:noFill/>
          </a:ln>
        </p:spPr>
        <p:txBody>
          <a:bodyPr anchorCtr="0" anchor="ctr" bIns="45700" lIns="91425" rIns="91425" tIns="45700">
            <a:noAutofit/>
          </a:bodyPr>
          <a:lstStyle/>
          <a:p>
            <a:pPr indent="0" lvl="0" marL="0" marR="0" rtl="0" algn="ctr">
              <a:lnSpc>
                <a:spcPct val="100000"/>
              </a:lnSpc>
              <a:spcBef>
                <a:spcPts val="0"/>
              </a:spcBef>
              <a:spcAft>
                <a:spcPts val="0"/>
              </a:spcAft>
              <a:buClr>
                <a:schemeClr val="lt2"/>
              </a:buClr>
              <a:buSzPct val="25000"/>
              <a:buFont typeface="Garamond"/>
              <a:buNone/>
            </a:pPr>
            <a:r>
              <a:rPr b="1" i="0" lang="en-US" sz="1800" u="sng" cap="none" strike="noStrike">
                <a:solidFill>
                  <a:schemeClr val="lt2"/>
                </a:solidFill>
                <a:latin typeface="Garamond"/>
                <a:ea typeface="Garamond"/>
                <a:cs typeface="Garamond"/>
                <a:sym typeface="Garamond"/>
              </a:rPr>
              <a:t>Chapter 39 Case Hypothetical and Ethical Dilemma</a:t>
            </a:r>
            <a:br>
              <a:rPr b="1" i="0" lang="en-US" sz="1800" u="none" cap="none" strike="noStrike">
                <a:solidFill>
                  <a:schemeClr val="lt2"/>
                </a:solidFill>
                <a:latin typeface="Garamond"/>
                <a:ea typeface="Garamond"/>
                <a:cs typeface="Garamond"/>
                <a:sym typeface="Garamond"/>
              </a:rPr>
            </a:br>
            <a:br>
              <a:rPr b="1" i="0" lang="en-US" sz="1600" u="none" cap="none" strike="noStrike">
                <a:solidFill>
                  <a:schemeClr val="lt2"/>
                </a:solidFill>
                <a:latin typeface="Garamond"/>
                <a:ea typeface="Garamond"/>
                <a:cs typeface="Garamond"/>
                <a:sym typeface="Garamond"/>
              </a:rPr>
            </a:br>
            <a:r>
              <a:rPr b="1" i="0" lang="en-US" sz="1600" u="none" cap="none" strike="noStrike">
                <a:solidFill>
                  <a:schemeClr val="lt2"/>
                </a:solidFill>
                <a:latin typeface="Garamond"/>
                <a:ea typeface="Garamond"/>
                <a:cs typeface="Garamond"/>
                <a:sym typeface="Garamond"/>
              </a:rPr>
              <a:t>Zaxxon-Mobile Oil Company, Inc., headquartered in Mobile, Alabama, is a multinational corporation with 2009 annual profits of $45 billion.  Zaxxon-Mobile has twelve (12) board members who serve the company on a part-time basis, with each board member receiving an average of $300,000 per year in compensation.</a:t>
            </a:r>
            <a:br>
              <a:rPr b="1" i="0" lang="en-US" sz="1600" u="none" cap="none" strike="noStrike">
                <a:solidFill>
                  <a:schemeClr val="lt2"/>
                </a:solidFill>
                <a:latin typeface="Garamond"/>
                <a:ea typeface="Garamond"/>
                <a:cs typeface="Garamond"/>
                <a:sym typeface="Garamond"/>
              </a:rPr>
            </a:br>
            <a:br>
              <a:rPr b="1" i="0" lang="en-US" sz="1600" u="none" cap="none" strike="noStrike">
                <a:solidFill>
                  <a:schemeClr val="lt2"/>
                </a:solidFill>
                <a:latin typeface="Garamond"/>
                <a:ea typeface="Garamond"/>
                <a:cs typeface="Garamond"/>
                <a:sym typeface="Garamond"/>
              </a:rPr>
            </a:br>
            <a:r>
              <a:rPr b="1" i="0" lang="en-US" sz="1600" u="none" cap="none" strike="noStrike">
                <a:solidFill>
                  <a:schemeClr val="lt2"/>
                </a:solidFill>
                <a:latin typeface="Garamond"/>
                <a:ea typeface="Garamond"/>
                <a:cs typeface="Garamond"/>
                <a:sym typeface="Garamond"/>
              </a:rPr>
              <a:t>Emily D. Chanel, a pre-law student at The University of Alabama at Mobile, is very familiar with Zaxxon-Mobile Oil Company, Inc., and she has studied her business law textbook material on corporations and their directors, officers and shareholders very carefully.  She recalls that the board of directors and its members owe a strict fiduciary duty to the corporation; as part of this fiduciary duty, the board must exercise oversight in monitoring the actions of corporate employees, including the executives and officers of the corporation.</a:t>
            </a:r>
            <a:br>
              <a:rPr b="1" i="0" lang="en-US" sz="1600" u="none" cap="none" strike="noStrike">
                <a:solidFill>
                  <a:schemeClr val="lt2"/>
                </a:solidFill>
                <a:latin typeface="Garamond"/>
                <a:ea typeface="Garamond"/>
                <a:cs typeface="Garamond"/>
                <a:sym typeface="Garamond"/>
              </a:rPr>
            </a:br>
            <a:r>
              <a:rPr b="1" i="0" lang="en-US" sz="1600" u="none" cap="none" strike="noStrike">
                <a:solidFill>
                  <a:schemeClr val="lt2"/>
                </a:solidFill>
                <a:latin typeface="Garamond"/>
                <a:ea typeface="Garamond"/>
                <a:cs typeface="Garamond"/>
                <a:sym typeface="Garamond"/>
              </a:rPr>
              <a:t>Emily ponders, “How can board members of a major corporation be truly objective when they are being paid such lavish sums of money?  Would not board members have a “Don’t rock the boat” mentality in terms of exercising their oversight function? Why, for example, would a Zaxxon-Mobile board member question the practices of the company’s high-ranking executives and officers, when such an inquiry might jeopardize his or her $300,000 per year annual compensation? ‘Make no bones about it,’ if I were a board member at Zaxxon-Mobile, I would probably be a ‘yes-woman” and approve of everything the chief executive officer, the chief financial officer and the chief operating officer wanted to do!”</a:t>
            </a:r>
            <a:br>
              <a:rPr b="1" i="0" lang="en-US" sz="1600" u="none" cap="none" strike="noStrike">
                <a:solidFill>
                  <a:schemeClr val="lt2"/>
                </a:solidFill>
                <a:latin typeface="Garamond"/>
                <a:ea typeface="Garamond"/>
                <a:cs typeface="Garamond"/>
                <a:sym typeface="Garamond"/>
              </a:rPr>
            </a:br>
            <a:br>
              <a:rPr b="1" i="0" lang="en-US" sz="1600" u="none" cap="none" strike="noStrike">
                <a:solidFill>
                  <a:schemeClr val="lt2"/>
                </a:solidFill>
                <a:latin typeface="Garamond"/>
                <a:ea typeface="Garamond"/>
                <a:cs typeface="Garamond"/>
                <a:sym typeface="Garamond"/>
              </a:rPr>
            </a:br>
            <a:r>
              <a:rPr b="1" i="0" lang="en-US" sz="1600" u="none" cap="none" strike="noStrike">
                <a:solidFill>
                  <a:schemeClr val="lt2"/>
                </a:solidFill>
                <a:latin typeface="Garamond"/>
                <a:ea typeface="Garamond"/>
                <a:cs typeface="Garamond"/>
                <a:sym typeface="Garamond"/>
              </a:rPr>
              <a:t>How do you respond to Emily D. Chanel’s questions and overall concerns about board member compensation and objectivity?</a:t>
            </a:r>
            <a:br>
              <a:rPr b="1" i="0" lang="en-US" sz="1600" u="none" cap="none" strike="noStrike">
                <a:solidFill>
                  <a:schemeClr val="lt2"/>
                </a:solidFill>
                <a:latin typeface="Garamond"/>
                <a:ea typeface="Garamond"/>
                <a:cs typeface="Garamond"/>
                <a:sym typeface="Garamond"/>
              </a:rPr>
            </a:br>
          </a:p>
        </p:txBody>
      </p:sp>
      <p:sp>
        <p:nvSpPr>
          <p:cNvPr id="90" name="Shape 90"/>
          <p:cNvSpPr txBox="1"/>
          <p:nvPr/>
        </p:nvSpPr>
        <p:spPr>
          <a:xfrm>
            <a:off x="8305800" y="6591300"/>
            <a:ext cx="838199" cy="304799"/>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lt1"/>
              </a:buClr>
              <a:buSzPct val="25000"/>
              <a:buFont typeface="Times New Roman"/>
              <a:buNone/>
            </a:pPr>
            <a:r>
              <a:rPr b="0" i="0" lang="en-US" sz="1400" u="none" cap="none" strike="noStrike">
                <a:solidFill>
                  <a:schemeClr val="lt1"/>
                </a:solidFill>
                <a:latin typeface="Times New Roman"/>
                <a:ea typeface="Times New Roman"/>
                <a:cs typeface="Times New Roman"/>
                <a:sym typeface="Times New Roman"/>
              </a:rPr>
              <a:t>39-*</a:t>
            </a:r>
          </a:p>
        </p:txBody>
      </p:sp>
    </p:spTree>
  </p:cSld>
  <p:clrMapOvr>
    <a:masterClrMapping/>
  </p:clrMapOvr>
  <p:transition spd="slow">
    <p:cut/>
  </p:transition>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dk2"/>
        </a:solidFill>
      </p:bgPr>
    </p:bg>
    <p:spTree>
      <p:nvGrpSpPr>
        <p:cNvPr id="95" name="Shape 95"/>
        <p:cNvGrpSpPr/>
        <p:nvPr/>
      </p:nvGrpSpPr>
      <p:grpSpPr>
        <a:xfrm>
          <a:off x="0" y="0"/>
          <a:ext cx="0" cy="0"/>
          <a:chOff x="0" y="0"/>
          <a:chExt cx="0" cy="0"/>
        </a:xfrm>
      </p:grpSpPr>
      <p:sp>
        <p:nvSpPr>
          <p:cNvPr id="96" name="Shape 96"/>
          <p:cNvSpPr txBox="1"/>
          <p:nvPr>
            <p:ph type="title"/>
          </p:nvPr>
        </p:nvSpPr>
        <p:spPr>
          <a:xfrm>
            <a:off x="457200" y="274637"/>
            <a:ext cx="8229600" cy="6202362"/>
          </a:xfrm>
          <a:prstGeom prst="rect">
            <a:avLst/>
          </a:prstGeom>
          <a:noFill/>
          <a:ln>
            <a:noFill/>
          </a:ln>
        </p:spPr>
        <p:txBody>
          <a:bodyPr anchorCtr="0" anchor="ctr" bIns="45700" lIns="91425" rIns="91425" tIns="45700">
            <a:noAutofit/>
          </a:bodyPr>
          <a:lstStyle/>
          <a:p>
            <a:pPr indent="0" lvl="0" marL="0" marR="0" rtl="0" algn="ctr">
              <a:lnSpc>
                <a:spcPct val="100000"/>
              </a:lnSpc>
              <a:spcBef>
                <a:spcPts val="0"/>
              </a:spcBef>
              <a:spcAft>
                <a:spcPts val="0"/>
              </a:spcAft>
              <a:buClr>
                <a:schemeClr val="lt2"/>
              </a:buClr>
              <a:buSzPct val="25000"/>
              <a:buFont typeface="Garamond"/>
              <a:buNone/>
            </a:pPr>
            <a:r>
              <a:rPr b="1" i="0" lang="en-US" sz="1800" u="sng" cap="none" strike="noStrike">
                <a:solidFill>
                  <a:schemeClr val="lt2"/>
                </a:solidFill>
                <a:latin typeface="Garamond"/>
                <a:ea typeface="Garamond"/>
                <a:cs typeface="Garamond"/>
                <a:sym typeface="Garamond"/>
              </a:rPr>
              <a:t>Chapter 39 Case Hypothetical and Ethical Dilemma</a:t>
            </a:r>
            <a:br>
              <a:rPr b="1" i="0" lang="en-US" sz="1800" u="sng" cap="none" strike="noStrike">
                <a:solidFill>
                  <a:schemeClr val="lt2"/>
                </a:solidFill>
                <a:latin typeface="Garamond"/>
                <a:ea typeface="Garamond"/>
                <a:cs typeface="Garamond"/>
                <a:sym typeface="Garamond"/>
              </a:rPr>
            </a:br>
            <a:br>
              <a:rPr b="1" i="0" lang="en-US" sz="1800" u="sng" cap="none" strike="noStrike">
                <a:solidFill>
                  <a:schemeClr val="lt2"/>
                </a:solidFill>
                <a:latin typeface="Garamond"/>
                <a:ea typeface="Garamond"/>
                <a:cs typeface="Garamond"/>
                <a:sym typeface="Garamond"/>
              </a:rPr>
            </a:br>
            <a:r>
              <a:rPr b="1" i="0" lang="en-US" sz="1600" u="none" cap="none" strike="noStrike">
                <a:solidFill>
                  <a:schemeClr val="lt2"/>
                </a:solidFill>
                <a:latin typeface="Garamond"/>
                <a:ea typeface="Garamond"/>
                <a:cs typeface="Garamond"/>
                <a:sym typeface="Garamond"/>
              </a:rPr>
              <a:t>Dr. Charles Finnegan is a newly-appointed member of the Board of Directors of Walnut Grove Community College (W.G.C.C.) in Walnut Grove, California.  The position is unpaid, but does come with the “perks” of positive exposure and prestige in the local community.</a:t>
            </a:r>
            <a:br>
              <a:rPr b="1" i="0" lang="en-US" sz="1600" u="none" cap="none" strike="noStrike">
                <a:solidFill>
                  <a:schemeClr val="lt2"/>
                </a:solidFill>
                <a:latin typeface="Garamond"/>
                <a:ea typeface="Garamond"/>
                <a:cs typeface="Garamond"/>
                <a:sym typeface="Garamond"/>
              </a:rPr>
            </a:br>
            <a:br>
              <a:rPr b="1" i="0" lang="en-US" sz="1600" u="none" cap="none" strike="noStrike">
                <a:solidFill>
                  <a:schemeClr val="lt2"/>
                </a:solidFill>
                <a:latin typeface="Garamond"/>
                <a:ea typeface="Garamond"/>
                <a:cs typeface="Garamond"/>
                <a:sym typeface="Garamond"/>
              </a:rPr>
            </a:br>
            <a:r>
              <a:rPr b="1" i="0" lang="en-US" sz="1600" u="none" cap="none" strike="noStrike">
                <a:solidFill>
                  <a:schemeClr val="lt2"/>
                </a:solidFill>
                <a:latin typeface="Garamond"/>
                <a:ea typeface="Garamond"/>
                <a:cs typeface="Garamond"/>
                <a:sym typeface="Garamond"/>
              </a:rPr>
              <a:t>At his first board meeting, the directors are discussing and considering for approval service contracts between W.G.C.C. and the local business community.  The third contract for consideration is a janitorial service contract, valued at $150,000, between W.G.C.C. and Antiseptic Andy Cleaning Service, Inc.  Finnegan is quite surprised; after all, “Antiseptic Andy” is owned and operated by his first cousin, Andrew Deere.  Cousins Finnegan and Deere have not seen each other in three years, nor have they otherwise communicated during that period of time.</a:t>
            </a:r>
            <a:br>
              <a:rPr b="1" i="0" lang="en-US" sz="1600" u="none" cap="none" strike="noStrike">
                <a:solidFill>
                  <a:schemeClr val="lt2"/>
                </a:solidFill>
                <a:latin typeface="Garamond"/>
                <a:ea typeface="Garamond"/>
                <a:cs typeface="Garamond"/>
                <a:sym typeface="Garamond"/>
              </a:rPr>
            </a:br>
            <a:br>
              <a:rPr b="1" i="0" lang="en-US" sz="1600" u="none" cap="none" strike="noStrike">
                <a:solidFill>
                  <a:schemeClr val="lt2"/>
                </a:solidFill>
                <a:latin typeface="Garamond"/>
                <a:ea typeface="Garamond"/>
                <a:cs typeface="Garamond"/>
                <a:sym typeface="Garamond"/>
              </a:rPr>
            </a:br>
            <a:r>
              <a:rPr b="1" i="0" lang="en-US" sz="1600" u="none" cap="none" strike="noStrike">
                <a:solidFill>
                  <a:schemeClr val="lt2"/>
                </a:solidFill>
                <a:latin typeface="Garamond"/>
                <a:ea typeface="Garamond"/>
                <a:cs typeface="Garamond"/>
                <a:sym typeface="Garamond"/>
              </a:rPr>
              <a:t>The chairperson of the Board of Directors calls for a vote on the janitorial service contract.  According to W.G.C.C. regulations, the board must unanimously approve contracts with the business community.</a:t>
            </a:r>
            <a:br>
              <a:rPr b="1" i="0" lang="en-US" sz="1600" u="none" cap="none" strike="noStrike">
                <a:solidFill>
                  <a:schemeClr val="lt2"/>
                </a:solidFill>
                <a:latin typeface="Garamond"/>
                <a:ea typeface="Garamond"/>
                <a:cs typeface="Garamond"/>
                <a:sym typeface="Garamond"/>
              </a:rPr>
            </a:br>
            <a:br>
              <a:rPr b="1" i="0" lang="en-US" sz="1600" u="none" cap="none" strike="noStrike">
                <a:solidFill>
                  <a:schemeClr val="lt2"/>
                </a:solidFill>
                <a:latin typeface="Garamond"/>
                <a:ea typeface="Garamond"/>
                <a:cs typeface="Garamond"/>
                <a:sym typeface="Garamond"/>
              </a:rPr>
            </a:br>
            <a:r>
              <a:rPr b="1" i="0" lang="en-US" sz="1600" u="none" cap="none" strike="noStrike">
                <a:solidFill>
                  <a:schemeClr val="lt2"/>
                </a:solidFill>
                <a:latin typeface="Garamond"/>
                <a:ea typeface="Garamond"/>
                <a:cs typeface="Garamond"/>
                <a:sym typeface="Garamond"/>
              </a:rPr>
              <a:t>Finnegan is perplexed.  If he votes and says nothing about his kinship to Deere, he still feels he can “sleep at night,” since he will not receive any financial gain from the contract.  If he discloses his kinship to Deere, he fears that Deere’s business opportunity will be jeopardized.</a:t>
            </a:r>
            <a:br>
              <a:rPr b="1" i="0" lang="en-US" sz="1600" u="none" cap="none" strike="noStrike">
                <a:solidFill>
                  <a:schemeClr val="lt2"/>
                </a:solidFill>
                <a:latin typeface="Garamond"/>
                <a:ea typeface="Garamond"/>
                <a:cs typeface="Garamond"/>
                <a:sym typeface="Garamond"/>
              </a:rPr>
            </a:br>
            <a:br>
              <a:rPr b="1" i="0" lang="en-US" sz="1600" u="none" cap="none" strike="noStrike">
                <a:solidFill>
                  <a:schemeClr val="lt2"/>
                </a:solidFill>
                <a:latin typeface="Garamond"/>
                <a:ea typeface="Garamond"/>
                <a:cs typeface="Garamond"/>
                <a:sym typeface="Garamond"/>
              </a:rPr>
            </a:br>
            <a:r>
              <a:rPr b="1" i="0" lang="en-US" sz="1600" u="none" cap="none" strike="noStrike">
                <a:solidFill>
                  <a:schemeClr val="lt2"/>
                </a:solidFill>
                <a:latin typeface="Garamond"/>
                <a:ea typeface="Garamond"/>
                <a:cs typeface="Garamond"/>
                <a:sym typeface="Garamond"/>
              </a:rPr>
              <a:t>Does Finnegan have a legal obligation to disclose his relationship to Deere? Would it be a “conflict of interest” for Finnegan to vote in favor of the contract? Does he have an ethical obligation to disclose the relationship?</a:t>
            </a:r>
          </a:p>
        </p:txBody>
      </p:sp>
      <p:sp>
        <p:nvSpPr>
          <p:cNvPr id="97" name="Shape 97"/>
          <p:cNvSpPr txBox="1"/>
          <p:nvPr/>
        </p:nvSpPr>
        <p:spPr>
          <a:xfrm>
            <a:off x="8305800" y="6591300"/>
            <a:ext cx="838199" cy="304799"/>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lt1"/>
              </a:buClr>
              <a:buSzPct val="25000"/>
              <a:buFont typeface="Times New Roman"/>
              <a:buNone/>
            </a:pPr>
            <a:r>
              <a:rPr b="0" i="0" lang="en-US" sz="1400" u="none" cap="none" strike="noStrike">
                <a:solidFill>
                  <a:schemeClr val="lt1"/>
                </a:solidFill>
                <a:latin typeface="Times New Roman"/>
                <a:ea typeface="Times New Roman"/>
                <a:cs typeface="Times New Roman"/>
                <a:sym typeface="Times New Roman"/>
              </a:rPr>
              <a:t>39-*</a:t>
            </a:r>
          </a:p>
        </p:txBody>
      </p:sp>
    </p:spTree>
  </p:cSld>
  <p:clrMapOvr>
    <a:masterClrMapping/>
  </p:clrMapOvr>
  <p:transition spd="slow">
    <p:cut/>
  </p:transition>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dk2"/>
        </a:solidFill>
      </p:bgPr>
    </p:bg>
    <p:spTree>
      <p:nvGrpSpPr>
        <p:cNvPr id="102" name="Shape 102"/>
        <p:cNvGrpSpPr/>
        <p:nvPr/>
      </p:nvGrpSpPr>
      <p:grpSpPr>
        <a:xfrm>
          <a:off x="0" y="0"/>
          <a:ext cx="0" cy="0"/>
          <a:chOff x="0" y="0"/>
          <a:chExt cx="0" cy="0"/>
        </a:xfrm>
      </p:grpSpPr>
      <p:sp>
        <p:nvSpPr>
          <p:cNvPr id="103" name="Shape 103"/>
          <p:cNvSpPr txBox="1"/>
          <p:nvPr>
            <p:ph type="title"/>
          </p:nvPr>
        </p:nvSpPr>
        <p:spPr>
          <a:xfrm>
            <a:off x="457200" y="274637"/>
            <a:ext cx="8229600" cy="1143000"/>
          </a:xfrm>
          <a:prstGeom prst="rect">
            <a:avLst/>
          </a:prstGeom>
          <a:noFill/>
          <a:ln>
            <a:noFill/>
          </a:ln>
        </p:spPr>
        <p:txBody>
          <a:bodyPr anchorCtr="0" anchor="ctr" bIns="45700" lIns="91425" rIns="91425" tIns="45700">
            <a:noAutofit/>
          </a:bodyPr>
          <a:lstStyle/>
          <a:p>
            <a:pPr indent="0" lvl="0" marL="0" marR="0" rtl="0" algn="ctr">
              <a:lnSpc>
                <a:spcPct val="100000"/>
              </a:lnSpc>
              <a:spcBef>
                <a:spcPts val="0"/>
              </a:spcBef>
              <a:spcAft>
                <a:spcPts val="0"/>
              </a:spcAft>
              <a:buClr>
                <a:schemeClr val="lt2"/>
              </a:buClr>
              <a:buSzPct val="25000"/>
              <a:buFont typeface="Garamond"/>
              <a:buNone/>
            </a:pPr>
            <a:r>
              <a:rPr b="1" i="0" lang="en-US" sz="2800" u="none" cap="none" strike="noStrike">
                <a:solidFill>
                  <a:schemeClr val="lt2"/>
                </a:solidFill>
                <a:latin typeface="Garamond"/>
                <a:ea typeface="Garamond"/>
                <a:cs typeface="Garamond"/>
                <a:sym typeface="Garamond"/>
              </a:rPr>
              <a:t>Summary of Roles of Directors, Officers, and Shareholders</a:t>
            </a:r>
          </a:p>
        </p:txBody>
      </p:sp>
      <p:sp>
        <p:nvSpPr>
          <p:cNvPr id="104" name="Shape 104"/>
          <p:cNvSpPr txBox="1"/>
          <p:nvPr>
            <p:ph idx="1" type="body"/>
          </p:nvPr>
        </p:nvSpPr>
        <p:spPr>
          <a:xfrm>
            <a:off x="457200" y="1600200"/>
            <a:ext cx="4038599" cy="4525961"/>
          </a:xfrm>
          <a:prstGeom prst="rect">
            <a:avLst/>
          </a:prstGeom>
          <a:noFill/>
          <a:ln>
            <a:noFill/>
          </a:ln>
        </p:spPr>
        <p:txBody>
          <a:bodyPr anchorCtr="0" anchor="t" bIns="45700" lIns="91425" rIns="91425" tIns="45700">
            <a:noAutofit/>
          </a:bodyPr>
          <a:lstStyle/>
          <a:p>
            <a:pPr indent="-342900" lvl="0" marL="342900" marR="0" rtl="0" algn="l">
              <a:lnSpc>
                <a:spcPct val="80000"/>
              </a:lnSpc>
              <a:spcBef>
                <a:spcPts val="0"/>
              </a:spcBef>
              <a:spcAft>
                <a:spcPts val="0"/>
              </a:spcAft>
              <a:buClr>
                <a:schemeClr val="hlink"/>
              </a:buClr>
              <a:buSzPct val="70000"/>
              <a:buFont typeface="Garamond"/>
              <a:buChar char="■"/>
            </a:pPr>
            <a:r>
              <a:rPr b="0" i="0" lang="en-US" sz="2400" u="none" cap="none" strike="noStrike">
                <a:solidFill>
                  <a:schemeClr val="lt1"/>
                </a:solidFill>
                <a:latin typeface="Garamond"/>
                <a:ea typeface="Garamond"/>
                <a:cs typeface="Garamond"/>
                <a:sym typeface="Garamond"/>
              </a:rPr>
              <a:t>Directors--</a:t>
            </a:r>
          </a:p>
          <a:p>
            <a:pPr indent="-342900" lvl="0" marL="342900" marR="0" rtl="0" algn="l">
              <a:lnSpc>
                <a:spcPct val="80000"/>
              </a:lnSpc>
              <a:spcBef>
                <a:spcPts val="480"/>
              </a:spcBef>
              <a:spcAft>
                <a:spcPts val="0"/>
              </a:spcAft>
              <a:buClr>
                <a:schemeClr val="hlink"/>
              </a:buClr>
              <a:buSzPct val="25000"/>
              <a:buFont typeface="Garamond"/>
              <a:buNone/>
            </a:pPr>
            <a:r>
              <a:t/>
            </a:r>
            <a:endParaRPr b="0" i="0" sz="2400" u="none" cap="none" strike="noStrike">
              <a:solidFill>
                <a:schemeClr val="lt1"/>
              </a:solidFill>
              <a:latin typeface="Garamond"/>
              <a:ea typeface="Garamond"/>
              <a:cs typeface="Garamond"/>
              <a:sym typeface="Garamond"/>
            </a:endParaRPr>
          </a:p>
          <a:p>
            <a:pPr indent="-342900" lvl="0" marL="342900" marR="0" rtl="0" algn="l">
              <a:lnSpc>
                <a:spcPct val="80000"/>
              </a:lnSpc>
              <a:spcBef>
                <a:spcPts val="480"/>
              </a:spcBef>
              <a:spcAft>
                <a:spcPts val="0"/>
              </a:spcAft>
              <a:buClr>
                <a:schemeClr val="hlink"/>
              </a:buClr>
              <a:buSzPct val="70000"/>
              <a:buFont typeface="Garamond"/>
              <a:buNone/>
            </a:pPr>
            <a:r>
              <a:t/>
            </a:r>
            <a:endParaRPr b="0" i="0" sz="2400" u="none" cap="none" strike="noStrike">
              <a:solidFill>
                <a:schemeClr val="lt1"/>
              </a:solidFill>
              <a:latin typeface="Garamond"/>
              <a:ea typeface="Garamond"/>
              <a:cs typeface="Garamond"/>
              <a:sym typeface="Garamond"/>
            </a:endParaRPr>
          </a:p>
          <a:p>
            <a:pPr indent="-342900" lvl="0" marL="342900" marR="0" rtl="0" algn="l">
              <a:lnSpc>
                <a:spcPct val="80000"/>
              </a:lnSpc>
              <a:spcBef>
                <a:spcPts val="480"/>
              </a:spcBef>
              <a:spcAft>
                <a:spcPts val="0"/>
              </a:spcAft>
              <a:buClr>
                <a:schemeClr val="hlink"/>
              </a:buClr>
              <a:buSzPct val="70000"/>
              <a:buFont typeface="Garamond"/>
              <a:buNone/>
            </a:pPr>
            <a:r>
              <a:t/>
            </a:r>
            <a:endParaRPr b="0" i="0" sz="2400" u="none" cap="none" strike="noStrike">
              <a:solidFill>
                <a:schemeClr val="lt1"/>
              </a:solidFill>
              <a:latin typeface="Garamond"/>
              <a:ea typeface="Garamond"/>
              <a:cs typeface="Garamond"/>
              <a:sym typeface="Garamond"/>
            </a:endParaRPr>
          </a:p>
          <a:p>
            <a:pPr indent="-342900" lvl="0" marL="342900" marR="0" rtl="0" algn="l">
              <a:lnSpc>
                <a:spcPct val="80000"/>
              </a:lnSpc>
              <a:spcBef>
                <a:spcPts val="480"/>
              </a:spcBef>
              <a:spcAft>
                <a:spcPts val="0"/>
              </a:spcAft>
              <a:buClr>
                <a:schemeClr val="hlink"/>
              </a:buClr>
              <a:buSzPct val="70000"/>
              <a:buFont typeface="Garamond"/>
              <a:buNone/>
            </a:pPr>
            <a:r>
              <a:t/>
            </a:r>
            <a:endParaRPr b="0" i="0" sz="2400" u="none" cap="none" strike="noStrike">
              <a:solidFill>
                <a:schemeClr val="lt1"/>
              </a:solidFill>
              <a:latin typeface="Garamond"/>
              <a:ea typeface="Garamond"/>
              <a:cs typeface="Garamond"/>
              <a:sym typeface="Garamond"/>
            </a:endParaRPr>
          </a:p>
          <a:p>
            <a:pPr indent="-342900" lvl="0" marL="342900" marR="0" rtl="0" algn="l">
              <a:lnSpc>
                <a:spcPct val="80000"/>
              </a:lnSpc>
              <a:spcBef>
                <a:spcPts val="480"/>
              </a:spcBef>
              <a:spcAft>
                <a:spcPts val="0"/>
              </a:spcAft>
              <a:buClr>
                <a:schemeClr val="hlink"/>
              </a:buClr>
              <a:buSzPct val="70000"/>
              <a:buFont typeface="Garamond"/>
              <a:buNone/>
            </a:pPr>
            <a:r>
              <a:t/>
            </a:r>
            <a:endParaRPr b="0" i="0" sz="2400" u="none" cap="none" strike="noStrike">
              <a:solidFill>
                <a:schemeClr val="lt1"/>
              </a:solidFill>
              <a:latin typeface="Garamond"/>
              <a:ea typeface="Garamond"/>
              <a:cs typeface="Garamond"/>
              <a:sym typeface="Garamond"/>
            </a:endParaRPr>
          </a:p>
          <a:p>
            <a:pPr indent="-342900" lvl="0" marL="342900" marR="0" rtl="0" algn="l">
              <a:lnSpc>
                <a:spcPct val="80000"/>
              </a:lnSpc>
              <a:spcBef>
                <a:spcPts val="480"/>
              </a:spcBef>
              <a:spcAft>
                <a:spcPts val="0"/>
              </a:spcAft>
              <a:buClr>
                <a:schemeClr val="hlink"/>
              </a:buClr>
              <a:buSzPct val="70000"/>
              <a:buFont typeface="Garamond"/>
              <a:buNone/>
            </a:pPr>
            <a:r>
              <a:t/>
            </a:r>
            <a:endParaRPr b="0" i="0" sz="2400" u="none" cap="none" strike="noStrike">
              <a:solidFill>
                <a:schemeClr val="lt1"/>
              </a:solidFill>
              <a:latin typeface="Garamond"/>
              <a:ea typeface="Garamond"/>
              <a:cs typeface="Garamond"/>
              <a:sym typeface="Garamond"/>
            </a:endParaRPr>
          </a:p>
          <a:p>
            <a:pPr indent="-342900" lvl="0" marL="342900" marR="0" rtl="0" algn="l">
              <a:lnSpc>
                <a:spcPct val="80000"/>
              </a:lnSpc>
              <a:spcBef>
                <a:spcPts val="480"/>
              </a:spcBef>
              <a:spcAft>
                <a:spcPts val="0"/>
              </a:spcAft>
              <a:buClr>
                <a:schemeClr val="hlink"/>
              </a:buClr>
              <a:buSzPct val="70000"/>
              <a:buFont typeface="Garamond"/>
              <a:buChar char="■"/>
            </a:pPr>
            <a:r>
              <a:rPr b="0" i="0" lang="en-US" sz="2400" u="none" cap="none" strike="noStrike">
                <a:solidFill>
                  <a:schemeClr val="lt1"/>
                </a:solidFill>
                <a:latin typeface="Garamond"/>
                <a:ea typeface="Garamond"/>
                <a:cs typeface="Garamond"/>
                <a:sym typeface="Garamond"/>
              </a:rPr>
              <a:t>Officers--</a:t>
            </a:r>
          </a:p>
          <a:p>
            <a:pPr indent="-342900" lvl="0" marL="342900" marR="0" rtl="0" algn="l">
              <a:lnSpc>
                <a:spcPct val="80000"/>
              </a:lnSpc>
              <a:spcBef>
                <a:spcPts val="480"/>
              </a:spcBef>
              <a:spcAft>
                <a:spcPts val="0"/>
              </a:spcAft>
              <a:buClr>
                <a:schemeClr val="hlink"/>
              </a:buClr>
              <a:buSzPct val="25000"/>
              <a:buFont typeface="Garamond"/>
              <a:buNone/>
            </a:pPr>
            <a:r>
              <a:t/>
            </a:r>
            <a:endParaRPr b="0" i="0" sz="2400" u="none" cap="none" strike="noStrike">
              <a:solidFill>
                <a:schemeClr val="lt1"/>
              </a:solidFill>
              <a:latin typeface="Garamond"/>
              <a:ea typeface="Garamond"/>
              <a:cs typeface="Garamond"/>
              <a:sym typeface="Garamond"/>
            </a:endParaRPr>
          </a:p>
          <a:p>
            <a:pPr indent="-342900" lvl="0" marL="342900" marR="0" rtl="0" algn="l">
              <a:lnSpc>
                <a:spcPct val="80000"/>
              </a:lnSpc>
              <a:spcBef>
                <a:spcPts val="480"/>
              </a:spcBef>
              <a:spcAft>
                <a:spcPts val="0"/>
              </a:spcAft>
              <a:buClr>
                <a:schemeClr val="hlink"/>
              </a:buClr>
              <a:buSzPct val="25000"/>
              <a:buFont typeface="Garamond"/>
              <a:buNone/>
            </a:pPr>
            <a:r>
              <a:t/>
            </a:r>
            <a:endParaRPr b="0" i="0" sz="2400" u="none" cap="none" strike="noStrike">
              <a:solidFill>
                <a:schemeClr val="lt1"/>
              </a:solidFill>
              <a:latin typeface="Garamond"/>
              <a:ea typeface="Garamond"/>
              <a:cs typeface="Garamond"/>
              <a:sym typeface="Garamond"/>
            </a:endParaRPr>
          </a:p>
          <a:p>
            <a:pPr indent="-342900" lvl="0" marL="342900" marR="0" rtl="0" algn="l">
              <a:lnSpc>
                <a:spcPct val="80000"/>
              </a:lnSpc>
              <a:spcBef>
                <a:spcPts val="480"/>
              </a:spcBef>
              <a:spcAft>
                <a:spcPts val="0"/>
              </a:spcAft>
              <a:buClr>
                <a:schemeClr val="hlink"/>
              </a:buClr>
              <a:buSzPct val="70000"/>
              <a:buFont typeface="Garamond"/>
              <a:buNone/>
            </a:pPr>
            <a:r>
              <a:t/>
            </a:r>
            <a:endParaRPr b="0" i="0" sz="2400" u="none" cap="none" strike="noStrike">
              <a:solidFill>
                <a:schemeClr val="lt1"/>
              </a:solidFill>
              <a:latin typeface="Garamond"/>
              <a:ea typeface="Garamond"/>
              <a:cs typeface="Garamond"/>
              <a:sym typeface="Garamond"/>
            </a:endParaRPr>
          </a:p>
          <a:p>
            <a:pPr indent="-342900" lvl="0" marL="342900" marR="0" rtl="0" algn="l">
              <a:lnSpc>
                <a:spcPct val="80000"/>
              </a:lnSpc>
              <a:spcBef>
                <a:spcPts val="480"/>
              </a:spcBef>
              <a:spcAft>
                <a:spcPts val="0"/>
              </a:spcAft>
              <a:buClr>
                <a:schemeClr val="hlink"/>
              </a:buClr>
              <a:buSzPct val="70000"/>
              <a:buFont typeface="Garamond"/>
              <a:buChar char="■"/>
            </a:pPr>
            <a:r>
              <a:rPr b="0" i="0" lang="en-US" sz="2400" u="none" cap="none" strike="noStrike">
                <a:solidFill>
                  <a:schemeClr val="lt1"/>
                </a:solidFill>
                <a:latin typeface="Garamond"/>
                <a:ea typeface="Garamond"/>
                <a:cs typeface="Garamond"/>
                <a:sym typeface="Garamond"/>
              </a:rPr>
              <a:t>Shareholders--</a:t>
            </a:r>
          </a:p>
        </p:txBody>
      </p:sp>
      <p:sp>
        <p:nvSpPr>
          <p:cNvPr id="105" name="Shape 105"/>
          <p:cNvSpPr txBox="1"/>
          <p:nvPr>
            <p:ph idx="2" type="body"/>
          </p:nvPr>
        </p:nvSpPr>
        <p:spPr>
          <a:xfrm>
            <a:off x="4648200" y="1600200"/>
            <a:ext cx="4038599" cy="4525961"/>
          </a:xfrm>
          <a:prstGeom prst="rect">
            <a:avLst/>
          </a:prstGeom>
          <a:noFill/>
          <a:ln>
            <a:noFill/>
          </a:ln>
        </p:spPr>
        <p:txBody>
          <a:bodyPr anchorCtr="0" anchor="t" bIns="45700" lIns="91425" rIns="91425" tIns="45700">
            <a:noAutofit/>
          </a:bodyPr>
          <a:lstStyle/>
          <a:p>
            <a:pPr indent="-342900" lvl="0" marL="342900" marR="0" rtl="0" algn="l">
              <a:lnSpc>
                <a:spcPct val="80000"/>
              </a:lnSpc>
              <a:spcBef>
                <a:spcPts val="0"/>
              </a:spcBef>
              <a:spcAft>
                <a:spcPts val="0"/>
              </a:spcAft>
              <a:buClr>
                <a:schemeClr val="hlink"/>
              </a:buClr>
              <a:buSzPct val="70000"/>
              <a:buFont typeface="Garamond"/>
              <a:buChar char="■"/>
            </a:pPr>
            <a:r>
              <a:rPr b="0" i="0" lang="en-US" sz="2000" u="none" cap="none" strike="noStrike">
                <a:solidFill>
                  <a:schemeClr val="lt1"/>
                </a:solidFill>
                <a:latin typeface="Garamond"/>
                <a:ea typeface="Garamond"/>
                <a:cs typeface="Garamond"/>
                <a:sym typeface="Garamond"/>
              </a:rPr>
              <a:t>Vote on important corporate decisions</a:t>
            </a:r>
          </a:p>
          <a:p>
            <a:pPr indent="-342900" lvl="0" marL="342900" marR="0" rtl="0" algn="l">
              <a:lnSpc>
                <a:spcPct val="80000"/>
              </a:lnSpc>
              <a:spcBef>
                <a:spcPts val="400"/>
              </a:spcBef>
              <a:spcAft>
                <a:spcPts val="0"/>
              </a:spcAft>
              <a:buClr>
                <a:schemeClr val="hlink"/>
              </a:buClr>
              <a:buSzPct val="70000"/>
              <a:buFont typeface="Garamond"/>
              <a:buChar char="■"/>
            </a:pPr>
            <a:r>
              <a:rPr b="0" i="0" lang="en-US" sz="2000" u="none" cap="none" strike="noStrike">
                <a:solidFill>
                  <a:schemeClr val="lt1"/>
                </a:solidFill>
                <a:latin typeface="Garamond"/>
                <a:ea typeface="Garamond"/>
                <a:cs typeface="Garamond"/>
                <a:sym typeface="Garamond"/>
              </a:rPr>
              <a:t>Appoint and supervise officers</a:t>
            </a:r>
          </a:p>
          <a:p>
            <a:pPr indent="-342900" lvl="0" marL="342900" marR="0" rtl="0" algn="l">
              <a:lnSpc>
                <a:spcPct val="80000"/>
              </a:lnSpc>
              <a:spcBef>
                <a:spcPts val="400"/>
              </a:spcBef>
              <a:spcAft>
                <a:spcPts val="0"/>
              </a:spcAft>
              <a:buClr>
                <a:schemeClr val="hlink"/>
              </a:buClr>
              <a:buSzPct val="70000"/>
              <a:buFont typeface="Garamond"/>
              <a:buChar char="■"/>
            </a:pPr>
            <a:r>
              <a:rPr b="0" i="0" lang="en-US" sz="2000" u="none" cap="none" strike="noStrike">
                <a:solidFill>
                  <a:schemeClr val="lt1"/>
                </a:solidFill>
                <a:latin typeface="Garamond"/>
                <a:ea typeface="Garamond"/>
                <a:cs typeface="Garamond"/>
                <a:sym typeface="Garamond"/>
              </a:rPr>
              <a:t>Declare and pay corporate dividends</a:t>
            </a:r>
          </a:p>
          <a:p>
            <a:pPr indent="-342900" lvl="0" marL="342900" marR="0" rtl="0" algn="l">
              <a:lnSpc>
                <a:spcPct val="80000"/>
              </a:lnSpc>
              <a:spcBef>
                <a:spcPts val="400"/>
              </a:spcBef>
              <a:spcAft>
                <a:spcPts val="0"/>
              </a:spcAft>
              <a:buClr>
                <a:schemeClr val="hlink"/>
              </a:buClr>
              <a:buSzPct val="70000"/>
              <a:buFont typeface="Garamond"/>
              <a:buChar char="■"/>
            </a:pPr>
            <a:r>
              <a:rPr b="0" i="0" lang="en-US" sz="2000" u="none" cap="none" strike="noStrike">
                <a:solidFill>
                  <a:schemeClr val="lt1"/>
                </a:solidFill>
                <a:latin typeface="Garamond"/>
                <a:ea typeface="Garamond"/>
                <a:cs typeface="Garamond"/>
                <a:sym typeface="Garamond"/>
              </a:rPr>
              <a:t>Manage corporation</a:t>
            </a:r>
          </a:p>
          <a:p>
            <a:pPr indent="-342900" lvl="0" marL="342900" marR="0" rtl="0" algn="l">
              <a:lnSpc>
                <a:spcPct val="80000"/>
              </a:lnSpc>
              <a:spcBef>
                <a:spcPts val="400"/>
              </a:spcBef>
              <a:spcAft>
                <a:spcPts val="0"/>
              </a:spcAft>
              <a:buClr>
                <a:schemeClr val="hlink"/>
              </a:buClr>
              <a:buSzPct val="70000"/>
              <a:buFont typeface="Garamond"/>
              <a:buNone/>
            </a:pPr>
            <a:r>
              <a:t/>
            </a:r>
            <a:endParaRPr b="0" i="0" sz="2000" u="none" cap="none" strike="noStrike">
              <a:solidFill>
                <a:schemeClr val="lt1"/>
              </a:solidFill>
              <a:latin typeface="Garamond"/>
              <a:ea typeface="Garamond"/>
              <a:cs typeface="Garamond"/>
              <a:sym typeface="Garamond"/>
            </a:endParaRPr>
          </a:p>
          <a:p>
            <a:pPr indent="-342900" lvl="0" marL="342900" marR="0" rtl="0" algn="l">
              <a:lnSpc>
                <a:spcPct val="80000"/>
              </a:lnSpc>
              <a:spcBef>
                <a:spcPts val="400"/>
              </a:spcBef>
              <a:spcAft>
                <a:spcPts val="0"/>
              </a:spcAft>
              <a:buClr>
                <a:schemeClr val="hlink"/>
              </a:buClr>
              <a:buSzPct val="70000"/>
              <a:buFont typeface="Garamond"/>
              <a:buNone/>
            </a:pPr>
            <a:r>
              <a:t/>
            </a:r>
            <a:endParaRPr b="0" i="0" sz="2000" u="none" cap="none" strike="noStrike">
              <a:solidFill>
                <a:schemeClr val="lt1"/>
              </a:solidFill>
              <a:latin typeface="Garamond"/>
              <a:ea typeface="Garamond"/>
              <a:cs typeface="Garamond"/>
              <a:sym typeface="Garamond"/>
            </a:endParaRPr>
          </a:p>
          <a:p>
            <a:pPr indent="-342900" lvl="0" marL="342900" marR="0" rtl="0" algn="l">
              <a:lnSpc>
                <a:spcPct val="80000"/>
              </a:lnSpc>
              <a:spcBef>
                <a:spcPts val="400"/>
              </a:spcBef>
              <a:spcAft>
                <a:spcPts val="0"/>
              </a:spcAft>
              <a:buClr>
                <a:schemeClr val="hlink"/>
              </a:buClr>
              <a:buSzPct val="70000"/>
              <a:buFont typeface="Garamond"/>
              <a:buNone/>
            </a:pPr>
            <a:r>
              <a:t/>
            </a:r>
            <a:endParaRPr b="0" i="0" sz="2000" u="none" cap="none" strike="noStrike">
              <a:solidFill>
                <a:schemeClr val="lt1"/>
              </a:solidFill>
              <a:latin typeface="Garamond"/>
              <a:ea typeface="Garamond"/>
              <a:cs typeface="Garamond"/>
              <a:sym typeface="Garamond"/>
            </a:endParaRPr>
          </a:p>
          <a:p>
            <a:pPr indent="-342900" lvl="0" marL="342900" marR="0" rtl="0" algn="l">
              <a:lnSpc>
                <a:spcPct val="80000"/>
              </a:lnSpc>
              <a:spcBef>
                <a:spcPts val="400"/>
              </a:spcBef>
              <a:spcAft>
                <a:spcPts val="0"/>
              </a:spcAft>
              <a:buClr>
                <a:schemeClr val="hlink"/>
              </a:buClr>
              <a:buSzPct val="70000"/>
              <a:buFont typeface="Garamond"/>
              <a:buChar char="■"/>
            </a:pPr>
            <a:r>
              <a:rPr b="0" i="0" lang="en-US" sz="2000" u="none" cap="none" strike="noStrike">
                <a:solidFill>
                  <a:schemeClr val="lt1"/>
                </a:solidFill>
                <a:latin typeface="Garamond"/>
                <a:ea typeface="Garamond"/>
                <a:cs typeface="Garamond"/>
                <a:sym typeface="Garamond"/>
              </a:rPr>
              <a:t>Run “day-to-day” business of firm</a:t>
            </a:r>
          </a:p>
          <a:p>
            <a:pPr indent="-342900" lvl="0" marL="342900" marR="0" rtl="0" algn="l">
              <a:lnSpc>
                <a:spcPct val="80000"/>
              </a:lnSpc>
              <a:spcBef>
                <a:spcPts val="400"/>
              </a:spcBef>
              <a:spcAft>
                <a:spcPts val="0"/>
              </a:spcAft>
              <a:buClr>
                <a:schemeClr val="hlink"/>
              </a:buClr>
              <a:buSzPct val="70000"/>
              <a:buFont typeface="Garamond"/>
              <a:buChar char="■"/>
            </a:pPr>
            <a:r>
              <a:rPr b="0" i="0" lang="en-US" sz="2000" u="none" cap="none" strike="noStrike">
                <a:solidFill>
                  <a:schemeClr val="lt1"/>
                </a:solidFill>
                <a:latin typeface="Garamond"/>
                <a:ea typeface="Garamond"/>
                <a:cs typeface="Garamond"/>
                <a:sym typeface="Garamond"/>
              </a:rPr>
              <a:t>Agents of corporation</a:t>
            </a:r>
          </a:p>
          <a:p>
            <a:pPr indent="-342900" lvl="0" marL="342900" marR="0" rtl="0" algn="l">
              <a:lnSpc>
                <a:spcPct val="80000"/>
              </a:lnSpc>
              <a:spcBef>
                <a:spcPts val="400"/>
              </a:spcBef>
              <a:spcAft>
                <a:spcPts val="0"/>
              </a:spcAft>
              <a:buClr>
                <a:schemeClr val="hlink"/>
              </a:buClr>
              <a:buSzPct val="70000"/>
              <a:buFont typeface="Garamond"/>
              <a:buNone/>
            </a:pPr>
            <a:r>
              <a:t/>
            </a:r>
            <a:endParaRPr b="0" i="0" sz="2000" u="none" cap="none" strike="noStrike">
              <a:solidFill>
                <a:schemeClr val="lt1"/>
              </a:solidFill>
              <a:latin typeface="Garamond"/>
              <a:ea typeface="Garamond"/>
              <a:cs typeface="Garamond"/>
              <a:sym typeface="Garamond"/>
            </a:endParaRPr>
          </a:p>
          <a:p>
            <a:pPr indent="-342900" lvl="0" marL="342900" marR="0" rtl="0" algn="l">
              <a:lnSpc>
                <a:spcPct val="80000"/>
              </a:lnSpc>
              <a:spcBef>
                <a:spcPts val="400"/>
              </a:spcBef>
              <a:spcAft>
                <a:spcPts val="0"/>
              </a:spcAft>
              <a:buClr>
                <a:schemeClr val="hlink"/>
              </a:buClr>
              <a:buSzPct val="25000"/>
              <a:buFont typeface="Garamond"/>
              <a:buNone/>
            </a:pPr>
            <a:r>
              <a:t/>
            </a:r>
            <a:endParaRPr b="0" i="0" sz="2000" u="none" cap="none" strike="noStrike">
              <a:solidFill>
                <a:schemeClr val="lt1"/>
              </a:solidFill>
              <a:latin typeface="Garamond"/>
              <a:ea typeface="Garamond"/>
              <a:cs typeface="Garamond"/>
              <a:sym typeface="Garamond"/>
            </a:endParaRPr>
          </a:p>
          <a:p>
            <a:pPr indent="-342900" lvl="0" marL="342900" marR="0" rtl="0" algn="l">
              <a:lnSpc>
                <a:spcPct val="80000"/>
              </a:lnSpc>
              <a:spcBef>
                <a:spcPts val="400"/>
              </a:spcBef>
              <a:spcAft>
                <a:spcPts val="0"/>
              </a:spcAft>
              <a:buClr>
                <a:schemeClr val="hlink"/>
              </a:buClr>
              <a:buSzPct val="70000"/>
              <a:buFont typeface="Garamond"/>
              <a:buChar char="■"/>
            </a:pPr>
            <a:r>
              <a:rPr b="0" i="0" lang="en-US" sz="2000" u="none" cap="none" strike="noStrike">
                <a:solidFill>
                  <a:schemeClr val="lt1"/>
                </a:solidFill>
                <a:latin typeface="Garamond"/>
                <a:ea typeface="Garamond"/>
                <a:cs typeface="Garamond"/>
                <a:sym typeface="Garamond"/>
              </a:rPr>
              <a:t>Elect board of directors</a:t>
            </a:r>
          </a:p>
          <a:p>
            <a:pPr indent="-342900" lvl="0" marL="342900" marR="0" rtl="0" algn="l">
              <a:lnSpc>
                <a:spcPct val="80000"/>
              </a:lnSpc>
              <a:spcBef>
                <a:spcPts val="400"/>
              </a:spcBef>
              <a:spcAft>
                <a:spcPts val="0"/>
              </a:spcAft>
              <a:buClr>
                <a:schemeClr val="hlink"/>
              </a:buClr>
              <a:buSzPct val="70000"/>
              <a:buFont typeface="Garamond"/>
              <a:buChar char="■"/>
            </a:pPr>
            <a:r>
              <a:rPr b="0" i="0" lang="en-US" sz="2000" u="none" cap="none" strike="noStrike">
                <a:solidFill>
                  <a:schemeClr val="lt1"/>
                </a:solidFill>
                <a:latin typeface="Garamond"/>
                <a:ea typeface="Garamond"/>
                <a:cs typeface="Garamond"/>
                <a:sym typeface="Garamond"/>
              </a:rPr>
              <a:t>Approve major board decisions</a:t>
            </a:r>
          </a:p>
        </p:txBody>
      </p:sp>
      <p:sp>
        <p:nvSpPr>
          <p:cNvPr id="106" name="Shape 106"/>
          <p:cNvSpPr txBox="1"/>
          <p:nvPr/>
        </p:nvSpPr>
        <p:spPr>
          <a:xfrm>
            <a:off x="8305800" y="6591300"/>
            <a:ext cx="838199" cy="304799"/>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lt1"/>
              </a:buClr>
              <a:buSzPct val="25000"/>
              <a:buFont typeface="Times New Roman"/>
              <a:buNone/>
            </a:pPr>
            <a:r>
              <a:rPr b="0" i="0" lang="en-US" sz="1400" u="none" cap="none" strike="noStrike">
                <a:solidFill>
                  <a:schemeClr val="lt1"/>
                </a:solidFill>
                <a:latin typeface="Times New Roman"/>
                <a:ea typeface="Times New Roman"/>
                <a:cs typeface="Times New Roman"/>
                <a:sym typeface="Times New Roman"/>
              </a:rPr>
              <a:t>39-*</a:t>
            </a:r>
          </a:p>
        </p:txBody>
      </p:sp>
    </p:spTree>
  </p:cSld>
  <p:clrMapOvr>
    <a:masterClrMapping/>
  </p:clrMapOvr>
  <p:transition spd="slow">
    <p:cut/>
  </p:transition>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dk2"/>
        </a:solidFill>
      </p:bgPr>
    </p:bg>
    <p:spTree>
      <p:nvGrpSpPr>
        <p:cNvPr id="111" name="Shape 111"/>
        <p:cNvGrpSpPr/>
        <p:nvPr/>
      </p:nvGrpSpPr>
      <p:grpSpPr>
        <a:xfrm>
          <a:off x="0" y="0"/>
          <a:ext cx="0" cy="0"/>
          <a:chOff x="0" y="0"/>
          <a:chExt cx="0" cy="0"/>
        </a:xfrm>
      </p:grpSpPr>
      <p:sp>
        <p:nvSpPr>
          <p:cNvPr id="112" name="Shape 112"/>
          <p:cNvSpPr txBox="1"/>
          <p:nvPr>
            <p:ph type="title"/>
          </p:nvPr>
        </p:nvSpPr>
        <p:spPr>
          <a:xfrm>
            <a:off x="457200" y="0"/>
            <a:ext cx="8229600" cy="1143000"/>
          </a:xfrm>
          <a:prstGeom prst="rect">
            <a:avLst/>
          </a:prstGeom>
          <a:noFill/>
          <a:ln>
            <a:noFill/>
          </a:ln>
        </p:spPr>
        <p:txBody>
          <a:bodyPr anchorCtr="0" anchor="ctr" bIns="45700" lIns="91425" rIns="91425" tIns="45700">
            <a:noAutofit/>
          </a:bodyPr>
          <a:lstStyle/>
          <a:p>
            <a:pPr indent="0" lvl="0" marL="0" marR="0" rtl="0" algn="ctr">
              <a:lnSpc>
                <a:spcPct val="100000"/>
              </a:lnSpc>
              <a:spcBef>
                <a:spcPts val="0"/>
              </a:spcBef>
              <a:spcAft>
                <a:spcPts val="0"/>
              </a:spcAft>
              <a:buClr>
                <a:schemeClr val="lt2"/>
              </a:buClr>
              <a:buSzPct val="25000"/>
              <a:buFont typeface="Garamond"/>
              <a:buNone/>
            </a:pPr>
            <a:r>
              <a:rPr b="1" i="0" lang="en-US" sz="2400" u="none" cap="none" strike="noStrike">
                <a:solidFill>
                  <a:schemeClr val="lt2"/>
                </a:solidFill>
                <a:latin typeface="Garamond"/>
                <a:ea typeface="Garamond"/>
                <a:cs typeface="Garamond"/>
                <a:sym typeface="Garamond"/>
              </a:rPr>
              <a:t>Summary of Rights of Directors, Officers, and Shareholders</a:t>
            </a:r>
          </a:p>
        </p:txBody>
      </p:sp>
      <p:sp>
        <p:nvSpPr>
          <p:cNvPr id="113" name="Shape 113"/>
          <p:cNvSpPr txBox="1"/>
          <p:nvPr>
            <p:ph idx="1" type="body"/>
          </p:nvPr>
        </p:nvSpPr>
        <p:spPr>
          <a:xfrm>
            <a:off x="457200" y="990600"/>
            <a:ext cx="4038599" cy="4525961"/>
          </a:xfrm>
          <a:prstGeom prst="rect">
            <a:avLst/>
          </a:prstGeom>
          <a:noFill/>
          <a:ln>
            <a:noFill/>
          </a:ln>
        </p:spPr>
        <p:txBody>
          <a:bodyPr anchorCtr="0" anchor="t" bIns="45700" lIns="91425" rIns="91425" tIns="45700">
            <a:noAutofit/>
          </a:bodyPr>
          <a:lstStyle/>
          <a:p>
            <a:pPr indent="-342900" lvl="0" marL="342900" marR="0" rtl="0" algn="l">
              <a:lnSpc>
                <a:spcPct val="90000"/>
              </a:lnSpc>
              <a:spcBef>
                <a:spcPts val="0"/>
              </a:spcBef>
              <a:spcAft>
                <a:spcPts val="0"/>
              </a:spcAft>
              <a:buClr>
                <a:schemeClr val="hlink"/>
              </a:buClr>
              <a:buSzPct val="25000"/>
              <a:buFont typeface="Garamond"/>
              <a:buNone/>
            </a:pPr>
            <a:r>
              <a:t/>
            </a:r>
            <a:endParaRPr b="0" i="0" sz="2000" u="none" cap="none" strike="noStrike">
              <a:solidFill>
                <a:schemeClr val="lt1"/>
              </a:solidFill>
              <a:latin typeface="Garamond"/>
              <a:ea typeface="Garamond"/>
              <a:cs typeface="Garamond"/>
              <a:sym typeface="Garamond"/>
            </a:endParaRPr>
          </a:p>
          <a:p>
            <a:pPr indent="-342900" lvl="0" marL="342900" marR="0" rtl="0" algn="l">
              <a:lnSpc>
                <a:spcPct val="90000"/>
              </a:lnSpc>
              <a:spcBef>
                <a:spcPts val="400"/>
              </a:spcBef>
              <a:spcAft>
                <a:spcPts val="0"/>
              </a:spcAft>
              <a:buClr>
                <a:schemeClr val="hlink"/>
              </a:buClr>
              <a:buSzPct val="70000"/>
              <a:buFont typeface="Garamond"/>
              <a:buChar char="■"/>
            </a:pPr>
            <a:r>
              <a:rPr b="0" i="0" lang="en-US" sz="2000" u="none" cap="none" strike="noStrike">
                <a:solidFill>
                  <a:schemeClr val="lt1"/>
                </a:solidFill>
                <a:latin typeface="Garamond"/>
                <a:ea typeface="Garamond"/>
                <a:cs typeface="Garamond"/>
                <a:sym typeface="Garamond"/>
              </a:rPr>
              <a:t>Directors--</a:t>
            </a:r>
          </a:p>
          <a:p>
            <a:pPr indent="-342900" lvl="0" marL="342900" marR="0" rtl="0" algn="l">
              <a:lnSpc>
                <a:spcPct val="90000"/>
              </a:lnSpc>
              <a:spcBef>
                <a:spcPts val="400"/>
              </a:spcBef>
              <a:spcAft>
                <a:spcPts val="0"/>
              </a:spcAft>
              <a:buClr>
                <a:schemeClr val="hlink"/>
              </a:buClr>
              <a:buSzPct val="25000"/>
              <a:buFont typeface="Garamond"/>
              <a:buNone/>
            </a:pPr>
            <a:r>
              <a:t/>
            </a:r>
            <a:endParaRPr b="0" i="0" sz="2000" u="none" cap="none" strike="noStrike">
              <a:solidFill>
                <a:schemeClr val="lt1"/>
              </a:solidFill>
              <a:latin typeface="Garamond"/>
              <a:ea typeface="Garamond"/>
              <a:cs typeface="Garamond"/>
              <a:sym typeface="Garamond"/>
            </a:endParaRPr>
          </a:p>
          <a:p>
            <a:pPr indent="-342900" lvl="0" marL="342900" marR="0" rtl="0" algn="l">
              <a:lnSpc>
                <a:spcPct val="90000"/>
              </a:lnSpc>
              <a:spcBef>
                <a:spcPts val="400"/>
              </a:spcBef>
              <a:spcAft>
                <a:spcPts val="0"/>
              </a:spcAft>
              <a:buClr>
                <a:schemeClr val="hlink"/>
              </a:buClr>
              <a:buSzPct val="25000"/>
              <a:buFont typeface="Garamond"/>
              <a:buNone/>
            </a:pPr>
            <a:r>
              <a:t/>
            </a:r>
            <a:endParaRPr b="0" i="0" sz="2000" u="none" cap="none" strike="noStrike">
              <a:solidFill>
                <a:schemeClr val="lt1"/>
              </a:solidFill>
              <a:latin typeface="Garamond"/>
              <a:ea typeface="Garamond"/>
              <a:cs typeface="Garamond"/>
              <a:sym typeface="Garamond"/>
            </a:endParaRPr>
          </a:p>
          <a:p>
            <a:pPr indent="-342900" lvl="0" marL="342900" marR="0" rtl="0" algn="l">
              <a:lnSpc>
                <a:spcPct val="90000"/>
              </a:lnSpc>
              <a:spcBef>
                <a:spcPts val="400"/>
              </a:spcBef>
              <a:spcAft>
                <a:spcPts val="0"/>
              </a:spcAft>
              <a:buClr>
                <a:schemeClr val="hlink"/>
              </a:buClr>
              <a:buSzPct val="70000"/>
              <a:buFont typeface="Garamond"/>
              <a:buNone/>
            </a:pPr>
            <a:r>
              <a:t/>
            </a:r>
            <a:endParaRPr b="0" i="0" sz="2000" u="none" cap="none" strike="noStrike">
              <a:solidFill>
                <a:schemeClr val="lt1"/>
              </a:solidFill>
              <a:latin typeface="Garamond"/>
              <a:ea typeface="Garamond"/>
              <a:cs typeface="Garamond"/>
              <a:sym typeface="Garamond"/>
            </a:endParaRPr>
          </a:p>
          <a:p>
            <a:pPr indent="-342900" lvl="0" marL="342900" marR="0" rtl="0" algn="l">
              <a:lnSpc>
                <a:spcPct val="90000"/>
              </a:lnSpc>
              <a:spcBef>
                <a:spcPts val="400"/>
              </a:spcBef>
              <a:spcAft>
                <a:spcPts val="0"/>
              </a:spcAft>
              <a:buClr>
                <a:schemeClr val="hlink"/>
              </a:buClr>
              <a:buSzPct val="70000"/>
              <a:buFont typeface="Garamond"/>
              <a:buNone/>
            </a:pPr>
            <a:r>
              <a:t/>
            </a:r>
            <a:endParaRPr b="0" i="0" sz="2000" u="none" cap="none" strike="noStrike">
              <a:solidFill>
                <a:schemeClr val="lt1"/>
              </a:solidFill>
              <a:latin typeface="Garamond"/>
              <a:ea typeface="Garamond"/>
              <a:cs typeface="Garamond"/>
              <a:sym typeface="Garamond"/>
            </a:endParaRPr>
          </a:p>
          <a:p>
            <a:pPr indent="-342900" lvl="0" marL="342900" marR="0" rtl="0" algn="l">
              <a:lnSpc>
                <a:spcPct val="90000"/>
              </a:lnSpc>
              <a:spcBef>
                <a:spcPts val="400"/>
              </a:spcBef>
              <a:spcAft>
                <a:spcPts val="0"/>
              </a:spcAft>
              <a:buClr>
                <a:schemeClr val="hlink"/>
              </a:buClr>
              <a:buSzPct val="70000"/>
              <a:buFont typeface="Garamond"/>
              <a:buChar char="■"/>
            </a:pPr>
            <a:r>
              <a:rPr b="0" i="0" lang="en-US" sz="2000" u="none" cap="none" strike="noStrike">
                <a:solidFill>
                  <a:schemeClr val="lt1"/>
                </a:solidFill>
                <a:latin typeface="Garamond"/>
                <a:ea typeface="Garamond"/>
                <a:cs typeface="Garamond"/>
                <a:sym typeface="Garamond"/>
              </a:rPr>
              <a:t>Officers--</a:t>
            </a:r>
          </a:p>
          <a:p>
            <a:pPr indent="-342900" lvl="0" marL="342900" marR="0" rtl="0" algn="l">
              <a:lnSpc>
                <a:spcPct val="90000"/>
              </a:lnSpc>
              <a:spcBef>
                <a:spcPts val="400"/>
              </a:spcBef>
              <a:spcAft>
                <a:spcPts val="0"/>
              </a:spcAft>
              <a:buClr>
                <a:schemeClr val="hlink"/>
              </a:buClr>
              <a:buSzPct val="70000"/>
              <a:buFont typeface="Garamond"/>
              <a:buNone/>
            </a:pPr>
            <a:r>
              <a:t/>
            </a:r>
            <a:endParaRPr b="0" i="0" sz="2000" u="none" cap="none" strike="noStrike">
              <a:solidFill>
                <a:schemeClr val="lt1"/>
              </a:solidFill>
              <a:latin typeface="Garamond"/>
              <a:ea typeface="Garamond"/>
              <a:cs typeface="Garamond"/>
              <a:sym typeface="Garamond"/>
            </a:endParaRPr>
          </a:p>
          <a:p>
            <a:pPr indent="-342900" lvl="0" marL="342900" marR="0" rtl="0" algn="l">
              <a:lnSpc>
                <a:spcPct val="90000"/>
              </a:lnSpc>
              <a:spcBef>
                <a:spcPts val="400"/>
              </a:spcBef>
              <a:spcAft>
                <a:spcPts val="0"/>
              </a:spcAft>
              <a:buClr>
                <a:schemeClr val="hlink"/>
              </a:buClr>
              <a:buSzPct val="70000"/>
              <a:buFont typeface="Garamond"/>
              <a:buNone/>
            </a:pPr>
            <a:r>
              <a:t/>
            </a:r>
            <a:endParaRPr b="0" i="0" sz="2000" u="none" cap="none" strike="noStrike">
              <a:solidFill>
                <a:schemeClr val="lt1"/>
              </a:solidFill>
              <a:latin typeface="Garamond"/>
              <a:ea typeface="Garamond"/>
              <a:cs typeface="Garamond"/>
              <a:sym typeface="Garamond"/>
            </a:endParaRPr>
          </a:p>
          <a:p>
            <a:pPr indent="-342900" lvl="0" marL="342900" marR="0" rtl="0" algn="l">
              <a:lnSpc>
                <a:spcPct val="90000"/>
              </a:lnSpc>
              <a:spcBef>
                <a:spcPts val="400"/>
              </a:spcBef>
              <a:spcAft>
                <a:spcPts val="0"/>
              </a:spcAft>
              <a:buClr>
                <a:schemeClr val="hlink"/>
              </a:buClr>
              <a:buSzPct val="70000"/>
              <a:buFont typeface="Garamond"/>
              <a:buChar char="■"/>
            </a:pPr>
            <a:r>
              <a:rPr b="0" i="0" lang="en-US" sz="2000" u="none" cap="none" strike="noStrike">
                <a:solidFill>
                  <a:schemeClr val="lt1"/>
                </a:solidFill>
                <a:latin typeface="Garamond"/>
                <a:ea typeface="Garamond"/>
                <a:cs typeface="Garamond"/>
                <a:sym typeface="Garamond"/>
              </a:rPr>
              <a:t>Shareholders--</a:t>
            </a:r>
          </a:p>
        </p:txBody>
      </p:sp>
      <p:sp>
        <p:nvSpPr>
          <p:cNvPr id="114" name="Shape 114"/>
          <p:cNvSpPr txBox="1"/>
          <p:nvPr>
            <p:ph idx="2" type="body"/>
          </p:nvPr>
        </p:nvSpPr>
        <p:spPr>
          <a:xfrm>
            <a:off x="4648200" y="1295400"/>
            <a:ext cx="4038599" cy="5105399"/>
          </a:xfrm>
          <a:prstGeom prst="rect">
            <a:avLst/>
          </a:prstGeom>
          <a:noFill/>
          <a:ln>
            <a:noFill/>
          </a:ln>
        </p:spPr>
        <p:txBody>
          <a:bodyPr anchorCtr="0" anchor="t" bIns="45700" lIns="91425" rIns="91425" tIns="45700">
            <a:noAutofit/>
          </a:bodyPr>
          <a:lstStyle/>
          <a:p>
            <a:pPr indent="-342900" lvl="0" marL="342900" marR="0" rtl="0" algn="l">
              <a:lnSpc>
                <a:spcPct val="90000"/>
              </a:lnSpc>
              <a:spcBef>
                <a:spcPts val="0"/>
              </a:spcBef>
              <a:spcAft>
                <a:spcPts val="0"/>
              </a:spcAft>
              <a:buClr>
                <a:schemeClr val="hlink"/>
              </a:buClr>
              <a:buSzPct val="70000"/>
              <a:buFont typeface="Garamond"/>
              <a:buChar char="■"/>
            </a:pPr>
            <a:r>
              <a:rPr b="0" i="0" lang="en-US" sz="1800" u="none" cap="none" strike="noStrike">
                <a:solidFill>
                  <a:schemeClr val="lt1"/>
                </a:solidFill>
                <a:latin typeface="Garamond"/>
                <a:ea typeface="Garamond"/>
                <a:cs typeface="Garamond"/>
                <a:sym typeface="Garamond"/>
              </a:rPr>
              <a:t>Right to Compensation</a:t>
            </a:r>
          </a:p>
          <a:p>
            <a:pPr indent="-342900" lvl="0" marL="342900" marR="0" rtl="0" algn="l">
              <a:lnSpc>
                <a:spcPct val="90000"/>
              </a:lnSpc>
              <a:spcBef>
                <a:spcPts val="360"/>
              </a:spcBef>
              <a:spcAft>
                <a:spcPts val="0"/>
              </a:spcAft>
              <a:buClr>
                <a:schemeClr val="hlink"/>
              </a:buClr>
              <a:buSzPct val="70000"/>
              <a:buFont typeface="Garamond"/>
              <a:buChar char="■"/>
            </a:pPr>
            <a:r>
              <a:rPr b="0" i="0" lang="en-US" sz="1800" u="none" cap="none" strike="noStrike">
                <a:solidFill>
                  <a:schemeClr val="lt1"/>
                </a:solidFill>
                <a:latin typeface="Garamond"/>
                <a:ea typeface="Garamond"/>
                <a:cs typeface="Garamond"/>
                <a:sym typeface="Garamond"/>
              </a:rPr>
              <a:t>Right to Participation</a:t>
            </a:r>
          </a:p>
          <a:p>
            <a:pPr indent="-342900" lvl="0" marL="342900" marR="0" rtl="0" algn="l">
              <a:lnSpc>
                <a:spcPct val="90000"/>
              </a:lnSpc>
              <a:spcBef>
                <a:spcPts val="360"/>
              </a:spcBef>
              <a:spcAft>
                <a:spcPts val="0"/>
              </a:spcAft>
              <a:buClr>
                <a:schemeClr val="hlink"/>
              </a:buClr>
              <a:buSzPct val="70000"/>
              <a:buFont typeface="Garamond"/>
              <a:buChar char="■"/>
            </a:pPr>
            <a:r>
              <a:rPr b="0" i="0" lang="en-US" sz="1800" u="none" cap="none" strike="noStrike">
                <a:solidFill>
                  <a:schemeClr val="lt1"/>
                </a:solidFill>
                <a:latin typeface="Garamond"/>
                <a:ea typeface="Garamond"/>
                <a:cs typeface="Garamond"/>
                <a:sym typeface="Garamond"/>
              </a:rPr>
              <a:t>Right to Inspection</a:t>
            </a:r>
          </a:p>
          <a:p>
            <a:pPr indent="-342900" lvl="0" marL="342900" marR="0" rtl="0" algn="l">
              <a:lnSpc>
                <a:spcPct val="90000"/>
              </a:lnSpc>
              <a:spcBef>
                <a:spcPts val="360"/>
              </a:spcBef>
              <a:spcAft>
                <a:spcPts val="0"/>
              </a:spcAft>
              <a:buClr>
                <a:schemeClr val="hlink"/>
              </a:buClr>
              <a:buSzPct val="70000"/>
              <a:buFont typeface="Garamond"/>
              <a:buChar char="■"/>
            </a:pPr>
            <a:r>
              <a:rPr b="0" i="0" lang="en-US" sz="1800" u="none" cap="none" strike="noStrike">
                <a:solidFill>
                  <a:schemeClr val="lt1"/>
                </a:solidFill>
                <a:latin typeface="Garamond"/>
                <a:ea typeface="Garamond"/>
                <a:cs typeface="Garamond"/>
                <a:sym typeface="Garamond"/>
              </a:rPr>
              <a:t>Right to Indemnification</a:t>
            </a:r>
          </a:p>
          <a:p>
            <a:pPr indent="-342900" lvl="0" marL="342900" marR="0" rtl="0" algn="l">
              <a:lnSpc>
                <a:spcPct val="90000"/>
              </a:lnSpc>
              <a:spcBef>
                <a:spcPts val="360"/>
              </a:spcBef>
              <a:spcAft>
                <a:spcPts val="0"/>
              </a:spcAft>
              <a:buClr>
                <a:schemeClr val="hlink"/>
              </a:buClr>
              <a:buSzPct val="25000"/>
              <a:buFont typeface="Garamond"/>
              <a:buNone/>
            </a:pPr>
            <a:r>
              <a:t/>
            </a:r>
            <a:endParaRPr b="0" i="0" sz="1800" u="none" cap="none" strike="noStrike">
              <a:solidFill>
                <a:schemeClr val="lt1"/>
              </a:solidFill>
              <a:latin typeface="Garamond"/>
              <a:ea typeface="Garamond"/>
              <a:cs typeface="Garamond"/>
              <a:sym typeface="Garamond"/>
            </a:endParaRPr>
          </a:p>
          <a:p>
            <a:pPr indent="-342900" lvl="0" marL="342900" marR="0" rtl="0" algn="l">
              <a:lnSpc>
                <a:spcPct val="90000"/>
              </a:lnSpc>
              <a:spcBef>
                <a:spcPts val="360"/>
              </a:spcBef>
              <a:spcAft>
                <a:spcPts val="0"/>
              </a:spcAft>
              <a:buClr>
                <a:schemeClr val="hlink"/>
              </a:buClr>
              <a:buSzPct val="70000"/>
              <a:buFont typeface="Garamond"/>
              <a:buNone/>
            </a:pPr>
            <a:r>
              <a:t/>
            </a:r>
            <a:endParaRPr b="0" i="0" sz="1800" u="none" cap="none" strike="noStrike">
              <a:solidFill>
                <a:schemeClr val="lt1"/>
              </a:solidFill>
              <a:latin typeface="Garamond"/>
              <a:ea typeface="Garamond"/>
              <a:cs typeface="Garamond"/>
              <a:sym typeface="Garamond"/>
            </a:endParaRPr>
          </a:p>
          <a:p>
            <a:pPr indent="-342900" lvl="0" marL="342900" marR="0" rtl="0" algn="l">
              <a:lnSpc>
                <a:spcPct val="90000"/>
              </a:lnSpc>
              <a:spcBef>
                <a:spcPts val="360"/>
              </a:spcBef>
              <a:spcAft>
                <a:spcPts val="0"/>
              </a:spcAft>
              <a:buClr>
                <a:schemeClr val="hlink"/>
              </a:buClr>
              <a:buSzPct val="70000"/>
              <a:buFont typeface="Garamond"/>
              <a:buChar char="■"/>
            </a:pPr>
            <a:r>
              <a:rPr b="0" i="0" lang="en-US" sz="1800" u="none" cap="none" strike="noStrike">
                <a:solidFill>
                  <a:schemeClr val="lt1"/>
                </a:solidFill>
                <a:latin typeface="Garamond"/>
                <a:ea typeface="Garamond"/>
                <a:cs typeface="Garamond"/>
                <a:sym typeface="Garamond"/>
              </a:rPr>
              <a:t>Rights determined in employment contract</a:t>
            </a:r>
          </a:p>
          <a:p>
            <a:pPr indent="-342900" lvl="0" marL="342900" marR="0" rtl="0" algn="l">
              <a:lnSpc>
                <a:spcPct val="90000"/>
              </a:lnSpc>
              <a:spcBef>
                <a:spcPts val="360"/>
              </a:spcBef>
              <a:spcAft>
                <a:spcPts val="0"/>
              </a:spcAft>
              <a:buClr>
                <a:schemeClr val="hlink"/>
              </a:buClr>
              <a:buSzPct val="25000"/>
              <a:buFont typeface="Garamond"/>
              <a:buNone/>
            </a:pPr>
            <a:r>
              <a:t/>
            </a:r>
            <a:endParaRPr b="0" i="0" sz="1800" u="none" cap="none" strike="noStrike">
              <a:solidFill>
                <a:schemeClr val="lt1"/>
              </a:solidFill>
              <a:latin typeface="Garamond"/>
              <a:ea typeface="Garamond"/>
              <a:cs typeface="Garamond"/>
              <a:sym typeface="Garamond"/>
            </a:endParaRPr>
          </a:p>
          <a:p>
            <a:pPr indent="-342900" lvl="0" marL="342900" marR="0" rtl="0" algn="l">
              <a:lnSpc>
                <a:spcPct val="90000"/>
              </a:lnSpc>
              <a:spcBef>
                <a:spcPts val="360"/>
              </a:spcBef>
              <a:spcAft>
                <a:spcPts val="0"/>
              </a:spcAft>
              <a:buClr>
                <a:schemeClr val="hlink"/>
              </a:buClr>
              <a:buSzPct val="70000"/>
              <a:buFont typeface="Garamond"/>
              <a:buChar char="■"/>
            </a:pPr>
            <a:r>
              <a:rPr b="0" i="0" lang="en-US" sz="1800" u="none" cap="none" strike="noStrike">
                <a:solidFill>
                  <a:schemeClr val="lt1"/>
                </a:solidFill>
                <a:latin typeface="Garamond"/>
                <a:ea typeface="Garamond"/>
                <a:cs typeface="Garamond"/>
                <a:sym typeface="Garamond"/>
              </a:rPr>
              <a:t>Stock certificates</a:t>
            </a:r>
          </a:p>
          <a:p>
            <a:pPr indent="-342900" lvl="0" marL="342900" marR="0" rtl="0" algn="l">
              <a:lnSpc>
                <a:spcPct val="90000"/>
              </a:lnSpc>
              <a:spcBef>
                <a:spcPts val="360"/>
              </a:spcBef>
              <a:spcAft>
                <a:spcPts val="0"/>
              </a:spcAft>
              <a:buClr>
                <a:schemeClr val="hlink"/>
              </a:buClr>
              <a:buSzPct val="70000"/>
              <a:buFont typeface="Garamond"/>
              <a:buChar char="■"/>
            </a:pPr>
            <a:r>
              <a:rPr b="0" i="0" lang="en-US" sz="1800" u="none" cap="none" strike="noStrike">
                <a:solidFill>
                  <a:schemeClr val="lt1"/>
                </a:solidFill>
                <a:latin typeface="Garamond"/>
                <a:ea typeface="Garamond"/>
                <a:cs typeface="Garamond"/>
                <a:sym typeface="Garamond"/>
              </a:rPr>
              <a:t>Preemptive rights</a:t>
            </a:r>
          </a:p>
          <a:p>
            <a:pPr indent="-342900" lvl="0" marL="342900" marR="0" rtl="0" algn="l">
              <a:lnSpc>
                <a:spcPct val="90000"/>
              </a:lnSpc>
              <a:spcBef>
                <a:spcPts val="360"/>
              </a:spcBef>
              <a:spcAft>
                <a:spcPts val="0"/>
              </a:spcAft>
              <a:buClr>
                <a:schemeClr val="hlink"/>
              </a:buClr>
              <a:buSzPct val="70000"/>
              <a:buFont typeface="Garamond"/>
              <a:buChar char="■"/>
            </a:pPr>
            <a:r>
              <a:rPr b="0" i="0" lang="en-US" sz="1800" u="none" cap="none" strike="noStrike">
                <a:solidFill>
                  <a:schemeClr val="lt1"/>
                </a:solidFill>
                <a:latin typeface="Garamond"/>
                <a:ea typeface="Garamond"/>
                <a:cs typeface="Garamond"/>
                <a:sym typeface="Garamond"/>
              </a:rPr>
              <a:t>Right to Dividends</a:t>
            </a:r>
          </a:p>
          <a:p>
            <a:pPr indent="-342900" lvl="0" marL="342900" marR="0" rtl="0" algn="l">
              <a:lnSpc>
                <a:spcPct val="90000"/>
              </a:lnSpc>
              <a:spcBef>
                <a:spcPts val="360"/>
              </a:spcBef>
              <a:spcAft>
                <a:spcPts val="0"/>
              </a:spcAft>
              <a:buClr>
                <a:schemeClr val="hlink"/>
              </a:buClr>
              <a:buSzPct val="70000"/>
              <a:buFont typeface="Garamond"/>
              <a:buChar char="■"/>
            </a:pPr>
            <a:r>
              <a:rPr b="0" i="0" lang="en-US" sz="1800" u="none" cap="none" strike="noStrike">
                <a:solidFill>
                  <a:schemeClr val="lt1"/>
                </a:solidFill>
                <a:latin typeface="Garamond"/>
                <a:ea typeface="Garamond"/>
                <a:cs typeface="Garamond"/>
                <a:sym typeface="Garamond"/>
              </a:rPr>
              <a:t>Right to Transfer Shares</a:t>
            </a:r>
          </a:p>
          <a:p>
            <a:pPr indent="-342900" lvl="0" marL="342900" marR="0" rtl="0" algn="l">
              <a:lnSpc>
                <a:spcPct val="90000"/>
              </a:lnSpc>
              <a:spcBef>
                <a:spcPts val="360"/>
              </a:spcBef>
              <a:spcAft>
                <a:spcPts val="0"/>
              </a:spcAft>
              <a:buClr>
                <a:schemeClr val="hlink"/>
              </a:buClr>
              <a:buSzPct val="70000"/>
              <a:buFont typeface="Garamond"/>
              <a:buChar char="■"/>
            </a:pPr>
            <a:r>
              <a:rPr b="0" i="0" lang="en-US" sz="1800" u="none" cap="none" strike="noStrike">
                <a:solidFill>
                  <a:schemeClr val="lt1"/>
                </a:solidFill>
                <a:latin typeface="Garamond"/>
                <a:ea typeface="Garamond"/>
                <a:cs typeface="Garamond"/>
                <a:sym typeface="Garamond"/>
              </a:rPr>
              <a:t>Inspection Rights</a:t>
            </a:r>
          </a:p>
          <a:p>
            <a:pPr indent="-342900" lvl="0" marL="342900" marR="0" rtl="0" algn="l">
              <a:lnSpc>
                <a:spcPct val="90000"/>
              </a:lnSpc>
              <a:spcBef>
                <a:spcPts val="360"/>
              </a:spcBef>
              <a:spcAft>
                <a:spcPts val="0"/>
              </a:spcAft>
              <a:buClr>
                <a:schemeClr val="hlink"/>
              </a:buClr>
              <a:buSzPct val="70000"/>
              <a:buFont typeface="Garamond"/>
              <a:buChar char="■"/>
            </a:pPr>
            <a:r>
              <a:rPr b="0" i="0" lang="en-US" sz="1800" u="none" cap="none" strike="noStrike">
                <a:solidFill>
                  <a:schemeClr val="lt1"/>
                </a:solidFill>
                <a:latin typeface="Garamond"/>
                <a:ea typeface="Garamond"/>
                <a:cs typeface="Garamond"/>
                <a:sym typeface="Garamond"/>
              </a:rPr>
              <a:t>Right to Corporate Dissolution</a:t>
            </a:r>
          </a:p>
          <a:p>
            <a:pPr indent="-342900" lvl="0" marL="342900" marR="0" rtl="0" algn="l">
              <a:lnSpc>
                <a:spcPct val="90000"/>
              </a:lnSpc>
              <a:spcBef>
                <a:spcPts val="360"/>
              </a:spcBef>
              <a:spcAft>
                <a:spcPts val="0"/>
              </a:spcAft>
              <a:buClr>
                <a:schemeClr val="hlink"/>
              </a:buClr>
              <a:buSzPct val="70000"/>
              <a:buFont typeface="Garamond"/>
              <a:buChar char="■"/>
            </a:pPr>
            <a:r>
              <a:rPr b="0" i="0" lang="en-US" sz="1800" u="none" cap="none" strike="noStrike">
                <a:solidFill>
                  <a:schemeClr val="lt1"/>
                </a:solidFill>
                <a:latin typeface="Garamond"/>
                <a:ea typeface="Garamond"/>
                <a:cs typeface="Garamond"/>
                <a:sym typeface="Garamond"/>
              </a:rPr>
              <a:t>Right to File Derivative Suit</a:t>
            </a:r>
          </a:p>
          <a:p>
            <a:pPr indent="-342900" lvl="0" marL="342900" marR="0" rtl="0" algn="l">
              <a:lnSpc>
                <a:spcPct val="90000"/>
              </a:lnSpc>
              <a:spcBef>
                <a:spcPts val="360"/>
              </a:spcBef>
              <a:spcAft>
                <a:spcPts val="0"/>
              </a:spcAft>
              <a:buClr>
                <a:schemeClr val="hlink"/>
              </a:buClr>
              <a:buSzPct val="70000"/>
              <a:buFont typeface="Garamond"/>
              <a:buChar char="■"/>
            </a:pPr>
            <a:r>
              <a:rPr b="0" i="0" lang="en-US" sz="1800" u="none" cap="none" strike="noStrike">
                <a:solidFill>
                  <a:schemeClr val="lt1"/>
                </a:solidFill>
                <a:latin typeface="Garamond"/>
                <a:ea typeface="Garamond"/>
                <a:cs typeface="Garamond"/>
                <a:sym typeface="Garamond"/>
              </a:rPr>
              <a:t>Right to File Direct Suit</a:t>
            </a:r>
          </a:p>
        </p:txBody>
      </p:sp>
      <p:sp>
        <p:nvSpPr>
          <p:cNvPr id="115" name="Shape 115"/>
          <p:cNvSpPr txBox="1"/>
          <p:nvPr/>
        </p:nvSpPr>
        <p:spPr>
          <a:xfrm>
            <a:off x="8305800" y="6591300"/>
            <a:ext cx="838199" cy="304799"/>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lt1"/>
              </a:buClr>
              <a:buSzPct val="25000"/>
              <a:buFont typeface="Times New Roman"/>
              <a:buNone/>
            </a:pPr>
            <a:r>
              <a:rPr b="0" i="0" lang="en-US" sz="1400" u="none" cap="none" strike="noStrike">
                <a:solidFill>
                  <a:schemeClr val="lt1"/>
                </a:solidFill>
                <a:latin typeface="Times New Roman"/>
                <a:ea typeface="Times New Roman"/>
                <a:cs typeface="Times New Roman"/>
                <a:sym typeface="Times New Roman"/>
              </a:rPr>
              <a:t>39-*</a:t>
            </a:r>
          </a:p>
        </p:txBody>
      </p:sp>
    </p:spTree>
  </p:cSld>
  <p:clrMapOvr>
    <a:masterClrMapping/>
  </p:clrMapOvr>
  <p:transition spd="slow">
    <p:cut/>
  </p:transition>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dk2"/>
        </a:solidFill>
      </p:bgPr>
    </p:bg>
    <p:spTree>
      <p:nvGrpSpPr>
        <p:cNvPr id="120" name="Shape 120"/>
        <p:cNvGrpSpPr/>
        <p:nvPr/>
      </p:nvGrpSpPr>
      <p:grpSpPr>
        <a:xfrm>
          <a:off x="0" y="0"/>
          <a:ext cx="0" cy="0"/>
          <a:chOff x="0" y="0"/>
          <a:chExt cx="0" cy="0"/>
        </a:xfrm>
      </p:grpSpPr>
      <p:sp>
        <p:nvSpPr>
          <p:cNvPr id="121" name="Shape 121"/>
          <p:cNvSpPr txBox="1"/>
          <p:nvPr>
            <p:ph type="title"/>
          </p:nvPr>
        </p:nvSpPr>
        <p:spPr>
          <a:xfrm>
            <a:off x="457200" y="304800"/>
            <a:ext cx="8229600" cy="1219199"/>
          </a:xfrm>
          <a:prstGeom prst="rect">
            <a:avLst/>
          </a:prstGeom>
          <a:noFill/>
          <a:ln>
            <a:noFill/>
          </a:ln>
        </p:spPr>
        <p:txBody>
          <a:bodyPr anchorCtr="0" anchor="ctr" bIns="45700" lIns="91425" rIns="91425" tIns="45700">
            <a:noAutofit/>
          </a:bodyPr>
          <a:lstStyle/>
          <a:p>
            <a:pPr indent="0" lvl="0" marL="0" marR="0" rtl="0" algn="ctr">
              <a:lnSpc>
                <a:spcPct val="100000"/>
              </a:lnSpc>
              <a:spcBef>
                <a:spcPts val="0"/>
              </a:spcBef>
              <a:spcAft>
                <a:spcPts val="0"/>
              </a:spcAft>
              <a:buClr>
                <a:schemeClr val="lt2"/>
              </a:buClr>
              <a:buSzPct val="25000"/>
              <a:buFont typeface="Garamond"/>
              <a:buNone/>
            </a:pPr>
            <a:r>
              <a:rPr b="1" i="0" lang="en-US" sz="3600" u="none" cap="none" strike="noStrike">
                <a:solidFill>
                  <a:schemeClr val="lt2"/>
                </a:solidFill>
                <a:latin typeface="Garamond"/>
                <a:ea typeface="Garamond"/>
                <a:cs typeface="Garamond"/>
                <a:sym typeface="Garamond"/>
              </a:rPr>
              <a:t>Fiduciary Duties</a:t>
            </a:r>
          </a:p>
        </p:txBody>
      </p:sp>
      <p:sp>
        <p:nvSpPr>
          <p:cNvPr id="122" name="Shape 122"/>
          <p:cNvSpPr txBox="1"/>
          <p:nvPr>
            <p:ph idx="1" type="body"/>
          </p:nvPr>
        </p:nvSpPr>
        <p:spPr>
          <a:xfrm>
            <a:off x="457200" y="1752600"/>
            <a:ext cx="8229600" cy="4267199"/>
          </a:xfrm>
          <a:prstGeom prst="rect">
            <a:avLst/>
          </a:prstGeom>
          <a:noFill/>
          <a:ln>
            <a:noFill/>
          </a:ln>
        </p:spPr>
        <p:txBody>
          <a:bodyPr anchorCtr="0" anchor="t" bIns="45700" lIns="91425" rIns="91425" tIns="45700">
            <a:noAutofit/>
          </a:bodyPr>
          <a:lstStyle/>
          <a:p>
            <a:pPr indent="-342900" lvl="0" marL="342900" marR="0" rtl="0" algn="l">
              <a:lnSpc>
                <a:spcPct val="100000"/>
              </a:lnSpc>
              <a:spcBef>
                <a:spcPts val="0"/>
              </a:spcBef>
              <a:spcAft>
                <a:spcPts val="0"/>
              </a:spcAft>
              <a:buClr>
                <a:schemeClr val="hlink"/>
              </a:buClr>
              <a:buSzPct val="25000"/>
              <a:buFont typeface="Garamond"/>
              <a:buNone/>
            </a:pPr>
            <a:r>
              <a:rPr b="0" i="0" lang="en-US" sz="2400" u="none" cap="none" strike="noStrike">
                <a:solidFill>
                  <a:schemeClr val="lt1"/>
                </a:solidFill>
                <a:latin typeface="Garamond"/>
                <a:ea typeface="Garamond"/>
                <a:cs typeface="Garamond"/>
                <a:sym typeface="Garamond"/>
              </a:rPr>
              <a:t>Definition:  Duties to corporation that individuals</a:t>
            </a:r>
          </a:p>
          <a:p>
            <a:pPr indent="-342900" lvl="0" marL="342900" marR="0" rtl="0" algn="l">
              <a:lnSpc>
                <a:spcPct val="100000"/>
              </a:lnSpc>
              <a:spcBef>
                <a:spcPts val="480"/>
              </a:spcBef>
              <a:spcAft>
                <a:spcPts val="0"/>
              </a:spcAft>
              <a:buClr>
                <a:schemeClr val="hlink"/>
              </a:buClr>
              <a:buSzPct val="25000"/>
              <a:buFont typeface="Garamond"/>
              <a:buNone/>
            </a:pPr>
            <a:r>
              <a:rPr b="0" i="0" lang="en-US" sz="2400" u="none" cap="none" strike="noStrike">
                <a:solidFill>
                  <a:schemeClr val="lt1"/>
                </a:solidFill>
                <a:latin typeface="Garamond"/>
                <a:ea typeface="Garamond"/>
                <a:cs typeface="Garamond"/>
                <a:sym typeface="Garamond"/>
              </a:rPr>
              <a:t>within corporation have</a:t>
            </a:r>
          </a:p>
          <a:p>
            <a:pPr indent="-342900" lvl="0" marL="342900" marR="0" rtl="0" algn="l">
              <a:lnSpc>
                <a:spcPct val="100000"/>
              </a:lnSpc>
              <a:spcBef>
                <a:spcPts val="480"/>
              </a:spcBef>
              <a:spcAft>
                <a:spcPts val="0"/>
              </a:spcAft>
              <a:buClr>
                <a:schemeClr val="hlink"/>
              </a:buClr>
              <a:buSzPct val="25000"/>
              <a:buFont typeface="Garamond"/>
              <a:buNone/>
            </a:pPr>
            <a:r>
              <a:t/>
            </a:r>
            <a:endParaRPr b="0" i="0" sz="2400" u="none" cap="none" strike="noStrike">
              <a:solidFill>
                <a:schemeClr val="lt1"/>
              </a:solidFill>
              <a:latin typeface="Garamond"/>
              <a:ea typeface="Garamond"/>
              <a:cs typeface="Garamond"/>
              <a:sym typeface="Garamond"/>
            </a:endParaRPr>
          </a:p>
          <a:p>
            <a:pPr indent="-342900" lvl="0" marL="342900" marR="0" rtl="0" algn="l">
              <a:lnSpc>
                <a:spcPct val="100000"/>
              </a:lnSpc>
              <a:spcBef>
                <a:spcPts val="480"/>
              </a:spcBef>
              <a:spcAft>
                <a:spcPts val="0"/>
              </a:spcAft>
              <a:buClr>
                <a:schemeClr val="hlink"/>
              </a:buClr>
              <a:buSzPct val="25000"/>
              <a:buFont typeface="Garamond"/>
              <a:buNone/>
            </a:pPr>
            <a:r>
              <a:rPr b="0" i="0" lang="en-US" sz="2400" u="none" cap="none" strike="noStrike">
                <a:solidFill>
                  <a:schemeClr val="lt1"/>
                </a:solidFill>
                <a:latin typeface="Garamond"/>
                <a:ea typeface="Garamond"/>
                <a:cs typeface="Garamond"/>
                <a:sym typeface="Garamond"/>
              </a:rPr>
              <a:t>Primary fiduciary duties include:</a:t>
            </a:r>
          </a:p>
          <a:p>
            <a:pPr indent="-342900" lvl="0" marL="342900" marR="0" rtl="0" algn="l">
              <a:lnSpc>
                <a:spcPct val="100000"/>
              </a:lnSpc>
              <a:spcBef>
                <a:spcPts val="480"/>
              </a:spcBef>
              <a:spcAft>
                <a:spcPts val="0"/>
              </a:spcAft>
              <a:buClr>
                <a:schemeClr val="hlink"/>
              </a:buClr>
              <a:buSzPct val="70000"/>
              <a:buFont typeface="Garamond"/>
              <a:buNone/>
            </a:pPr>
            <a:r>
              <a:t/>
            </a:r>
            <a:endParaRPr b="0" i="0" sz="2400" u="none" cap="none" strike="noStrike">
              <a:solidFill>
                <a:schemeClr val="lt1"/>
              </a:solidFill>
              <a:latin typeface="Garamond"/>
              <a:ea typeface="Garamond"/>
              <a:cs typeface="Garamond"/>
              <a:sym typeface="Garamond"/>
            </a:endParaRPr>
          </a:p>
          <a:p>
            <a:pPr indent="-342900" lvl="0" marL="342900" marR="0" rtl="0" algn="l">
              <a:lnSpc>
                <a:spcPct val="100000"/>
              </a:lnSpc>
              <a:spcBef>
                <a:spcPts val="480"/>
              </a:spcBef>
              <a:spcAft>
                <a:spcPts val="0"/>
              </a:spcAft>
              <a:buClr>
                <a:schemeClr val="hlink"/>
              </a:buClr>
              <a:buSzPct val="70000"/>
              <a:buFont typeface="Garamond"/>
              <a:buChar char="■"/>
            </a:pPr>
            <a:r>
              <a:rPr b="0" i="0" lang="en-US" sz="2400" u="none" cap="none" strike="noStrike">
                <a:solidFill>
                  <a:schemeClr val="lt1"/>
                </a:solidFill>
                <a:latin typeface="Garamond"/>
                <a:ea typeface="Garamond"/>
                <a:cs typeface="Garamond"/>
                <a:sym typeface="Garamond"/>
              </a:rPr>
              <a:t>Duty of Care</a:t>
            </a:r>
          </a:p>
          <a:p>
            <a:pPr indent="-342900" lvl="0" marL="342900" marR="0" rtl="0" algn="l">
              <a:lnSpc>
                <a:spcPct val="100000"/>
              </a:lnSpc>
              <a:spcBef>
                <a:spcPts val="480"/>
              </a:spcBef>
              <a:spcAft>
                <a:spcPts val="0"/>
              </a:spcAft>
              <a:buClr>
                <a:schemeClr val="hlink"/>
              </a:buClr>
              <a:buSzPct val="70000"/>
              <a:buFont typeface="Garamond"/>
              <a:buNone/>
            </a:pPr>
            <a:r>
              <a:t/>
            </a:r>
            <a:endParaRPr b="0" i="0" sz="2400" u="none" cap="none" strike="noStrike">
              <a:solidFill>
                <a:schemeClr val="lt1"/>
              </a:solidFill>
              <a:latin typeface="Garamond"/>
              <a:ea typeface="Garamond"/>
              <a:cs typeface="Garamond"/>
              <a:sym typeface="Garamond"/>
            </a:endParaRPr>
          </a:p>
          <a:p>
            <a:pPr indent="-342900" lvl="0" marL="342900" marR="0" rtl="0" algn="l">
              <a:lnSpc>
                <a:spcPct val="100000"/>
              </a:lnSpc>
              <a:spcBef>
                <a:spcPts val="480"/>
              </a:spcBef>
              <a:spcAft>
                <a:spcPts val="0"/>
              </a:spcAft>
              <a:buClr>
                <a:schemeClr val="hlink"/>
              </a:buClr>
              <a:buSzPct val="70000"/>
              <a:buFont typeface="Garamond"/>
              <a:buChar char="■"/>
            </a:pPr>
            <a:r>
              <a:rPr b="0" i="0" lang="en-US" sz="2400" u="none" cap="none" strike="noStrike">
                <a:solidFill>
                  <a:schemeClr val="lt1"/>
                </a:solidFill>
                <a:latin typeface="Garamond"/>
                <a:ea typeface="Garamond"/>
                <a:cs typeface="Garamond"/>
                <a:sym typeface="Garamond"/>
              </a:rPr>
              <a:t>Duty of Loyalty</a:t>
            </a:r>
          </a:p>
          <a:p>
            <a:pPr indent="-342900" lvl="0" marL="342900" marR="0" rtl="0" algn="l">
              <a:lnSpc>
                <a:spcPct val="100000"/>
              </a:lnSpc>
              <a:spcBef>
                <a:spcPts val="480"/>
              </a:spcBef>
              <a:spcAft>
                <a:spcPts val="0"/>
              </a:spcAft>
              <a:buClr>
                <a:schemeClr val="hlink"/>
              </a:buClr>
              <a:buSzPct val="70000"/>
              <a:buFont typeface="Garamond"/>
              <a:buNone/>
            </a:pPr>
            <a:r>
              <a:t/>
            </a:r>
            <a:endParaRPr b="0" i="0" sz="2400" u="none" cap="none" strike="noStrike">
              <a:solidFill>
                <a:schemeClr val="lt1"/>
              </a:solidFill>
              <a:latin typeface="Garamond"/>
              <a:ea typeface="Garamond"/>
              <a:cs typeface="Garamond"/>
              <a:sym typeface="Garamond"/>
            </a:endParaRPr>
          </a:p>
          <a:p>
            <a:pPr indent="-342900" lvl="0" marL="342900" marR="0" rtl="0" algn="l">
              <a:lnSpc>
                <a:spcPct val="100000"/>
              </a:lnSpc>
              <a:spcBef>
                <a:spcPts val="480"/>
              </a:spcBef>
              <a:spcAft>
                <a:spcPts val="0"/>
              </a:spcAft>
              <a:buClr>
                <a:schemeClr val="hlink"/>
              </a:buClr>
              <a:buSzPct val="70000"/>
              <a:buFont typeface="Garamond"/>
              <a:buChar char="■"/>
            </a:pPr>
            <a:r>
              <a:rPr b="0" i="0" lang="en-US" sz="2400" u="none" cap="none" strike="noStrike">
                <a:solidFill>
                  <a:schemeClr val="lt1"/>
                </a:solidFill>
                <a:latin typeface="Garamond"/>
                <a:ea typeface="Garamond"/>
                <a:cs typeface="Garamond"/>
                <a:sym typeface="Garamond"/>
              </a:rPr>
              <a:t>Duty to Disclose Conflict of Interest</a:t>
            </a:r>
          </a:p>
          <a:p>
            <a:pPr indent="-342900" lvl="0" marL="342900" marR="0" rtl="0" algn="l">
              <a:spcBef>
                <a:spcPts val="480"/>
              </a:spcBef>
              <a:spcAft>
                <a:spcPts val="0"/>
              </a:spcAft>
              <a:buClr>
                <a:schemeClr val="hlink"/>
              </a:buClr>
              <a:buSzPct val="70000"/>
              <a:buFont typeface="Garamond"/>
              <a:buNone/>
            </a:pPr>
            <a:r>
              <a:t/>
            </a:r>
            <a:endParaRPr b="0" i="0" sz="2400" u="none" cap="none" strike="noStrike">
              <a:solidFill>
                <a:schemeClr val="lt1"/>
              </a:solidFill>
              <a:latin typeface="Garamond"/>
              <a:ea typeface="Garamond"/>
              <a:cs typeface="Garamond"/>
              <a:sym typeface="Garamond"/>
            </a:endParaRPr>
          </a:p>
        </p:txBody>
      </p:sp>
      <p:sp>
        <p:nvSpPr>
          <p:cNvPr id="123" name="Shape 123"/>
          <p:cNvSpPr txBox="1"/>
          <p:nvPr/>
        </p:nvSpPr>
        <p:spPr>
          <a:xfrm>
            <a:off x="8305800" y="6591300"/>
            <a:ext cx="838199" cy="304799"/>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lt1"/>
              </a:buClr>
              <a:buSzPct val="25000"/>
              <a:buFont typeface="Times New Roman"/>
              <a:buNone/>
            </a:pPr>
            <a:r>
              <a:rPr b="0" i="0" lang="en-US" sz="1400" u="none" cap="none" strike="noStrike">
                <a:solidFill>
                  <a:schemeClr val="lt1"/>
                </a:solidFill>
                <a:latin typeface="Times New Roman"/>
                <a:ea typeface="Times New Roman"/>
                <a:cs typeface="Times New Roman"/>
                <a:sym typeface="Times New Roman"/>
              </a:rPr>
              <a:t>39-*</a:t>
            </a:r>
          </a:p>
        </p:txBody>
      </p:sp>
    </p:spTree>
  </p:cSld>
  <p:clrMapOvr>
    <a:masterClrMapping/>
  </p:clrMapOvr>
  <p:transition spd="slow">
    <p:cut/>
  </p:transition>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dk2"/>
        </a:solidFill>
      </p:bgPr>
    </p:bg>
    <p:spTree>
      <p:nvGrpSpPr>
        <p:cNvPr id="128" name="Shape 128"/>
        <p:cNvGrpSpPr/>
        <p:nvPr/>
      </p:nvGrpSpPr>
      <p:grpSpPr>
        <a:xfrm>
          <a:off x="0" y="0"/>
          <a:ext cx="0" cy="0"/>
          <a:chOff x="0" y="0"/>
          <a:chExt cx="0" cy="0"/>
        </a:xfrm>
      </p:grpSpPr>
      <p:sp>
        <p:nvSpPr>
          <p:cNvPr id="129" name="Shape 129"/>
          <p:cNvSpPr txBox="1"/>
          <p:nvPr>
            <p:ph type="title"/>
          </p:nvPr>
        </p:nvSpPr>
        <p:spPr>
          <a:xfrm>
            <a:off x="457200" y="533400"/>
            <a:ext cx="8229600" cy="1219199"/>
          </a:xfrm>
          <a:prstGeom prst="rect">
            <a:avLst/>
          </a:prstGeom>
          <a:noFill/>
          <a:ln>
            <a:noFill/>
          </a:ln>
        </p:spPr>
        <p:txBody>
          <a:bodyPr anchorCtr="0" anchor="ctr" bIns="45700" lIns="91425" rIns="91425" tIns="45700">
            <a:noAutofit/>
          </a:bodyPr>
          <a:lstStyle/>
          <a:p>
            <a:pPr indent="0" lvl="0" marL="0" marR="0" rtl="0" algn="ctr">
              <a:lnSpc>
                <a:spcPct val="100000"/>
              </a:lnSpc>
              <a:spcBef>
                <a:spcPts val="0"/>
              </a:spcBef>
              <a:spcAft>
                <a:spcPts val="0"/>
              </a:spcAft>
              <a:buClr>
                <a:schemeClr val="lt2"/>
              </a:buClr>
              <a:buSzPct val="25000"/>
              <a:buFont typeface="Garamond"/>
              <a:buNone/>
            </a:pPr>
            <a:r>
              <a:rPr b="1" i="0" lang="en-US" sz="3200" u="none" cap="none" strike="noStrike">
                <a:solidFill>
                  <a:schemeClr val="lt2"/>
                </a:solidFill>
                <a:latin typeface="Garamond"/>
                <a:ea typeface="Garamond"/>
                <a:cs typeface="Garamond"/>
                <a:sym typeface="Garamond"/>
              </a:rPr>
              <a:t>Exhibit 39-2:  Liability of Directors and Officers</a:t>
            </a:r>
          </a:p>
        </p:txBody>
      </p:sp>
      <p:sp>
        <p:nvSpPr>
          <p:cNvPr id="130" name="Shape 130"/>
          <p:cNvSpPr txBox="1"/>
          <p:nvPr>
            <p:ph idx="1" type="body"/>
          </p:nvPr>
        </p:nvSpPr>
        <p:spPr>
          <a:xfrm>
            <a:off x="457200" y="2057400"/>
            <a:ext cx="8229600" cy="4068761"/>
          </a:xfrm>
          <a:prstGeom prst="rect">
            <a:avLst/>
          </a:prstGeom>
          <a:noFill/>
          <a:ln>
            <a:noFill/>
          </a:ln>
        </p:spPr>
        <p:txBody>
          <a:bodyPr anchorCtr="0" anchor="t" bIns="45700" lIns="91425" rIns="91425" tIns="45700">
            <a:noAutofit/>
          </a:bodyPr>
          <a:lstStyle/>
          <a:p>
            <a:pPr indent="-342900" lvl="0" marL="342900" marR="0" rtl="0" algn="l">
              <a:lnSpc>
                <a:spcPct val="100000"/>
              </a:lnSpc>
              <a:spcBef>
                <a:spcPts val="0"/>
              </a:spcBef>
              <a:spcAft>
                <a:spcPts val="0"/>
              </a:spcAft>
              <a:buClr>
                <a:schemeClr val="hlink"/>
              </a:buClr>
              <a:buSzPct val="70000"/>
              <a:buFont typeface="Garamond"/>
              <a:buChar char="■"/>
            </a:pPr>
            <a:r>
              <a:rPr b="0" i="0" lang="en-US" sz="2400" u="none" cap="none" strike="noStrike">
                <a:solidFill>
                  <a:schemeClr val="lt1"/>
                </a:solidFill>
                <a:latin typeface="Garamond"/>
                <a:ea typeface="Garamond"/>
                <a:cs typeface="Garamond"/>
                <a:sym typeface="Garamond"/>
              </a:rPr>
              <a:t>Can be held personally liability for their own torts and crimes</a:t>
            </a:r>
          </a:p>
          <a:p>
            <a:pPr indent="-342900" lvl="0" marL="342900" marR="0" rtl="0" algn="l">
              <a:lnSpc>
                <a:spcPct val="100000"/>
              </a:lnSpc>
              <a:spcBef>
                <a:spcPts val="480"/>
              </a:spcBef>
              <a:spcAft>
                <a:spcPts val="0"/>
              </a:spcAft>
              <a:buClr>
                <a:schemeClr val="lt1"/>
              </a:buClr>
              <a:buSzPct val="25000"/>
              <a:buFont typeface="Garamond"/>
              <a:buNone/>
            </a:pPr>
            <a:r>
              <a:t/>
            </a:r>
            <a:endParaRPr b="0" i="0" sz="2400" u="none" cap="none" strike="noStrike">
              <a:solidFill>
                <a:schemeClr val="lt1"/>
              </a:solidFill>
              <a:latin typeface="Garamond"/>
              <a:ea typeface="Garamond"/>
              <a:cs typeface="Garamond"/>
              <a:sym typeface="Garamond"/>
            </a:endParaRPr>
          </a:p>
          <a:p>
            <a:pPr indent="-342900" lvl="0" marL="342900" marR="0" rtl="0" algn="l">
              <a:lnSpc>
                <a:spcPct val="100000"/>
              </a:lnSpc>
              <a:spcBef>
                <a:spcPts val="480"/>
              </a:spcBef>
              <a:spcAft>
                <a:spcPts val="0"/>
              </a:spcAft>
              <a:buClr>
                <a:schemeClr val="hlink"/>
              </a:buClr>
              <a:buSzPct val="70000"/>
              <a:buFont typeface="Garamond"/>
              <a:buChar char="■"/>
            </a:pPr>
            <a:r>
              <a:rPr b="0" i="0" lang="en-US" sz="2400" u="none" cap="none" strike="noStrike">
                <a:solidFill>
                  <a:schemeClr val="lt1"/>
                </a:solidFill>
                <a:latin typeface="Garamond"/>
                <a:ea typeface="Garamond"/>
                <a:cs typeface="Garamond"/>
                <a:sym typeface="Garamond"/>
              </a:rPr>
              <a:t>Can be held personally liable for torts and crimes of other employees they supervise</a:t>
            </a:r>
          </a:p>
          <a:p>
            <a:pPr indent="-342900" lvl="0" marL="342900" marR="0" rtl="0" algn="l">
              <a:lnSpc>
                <a:spcPct val="100000"/>
              </a:lnSpc>
              <a:spcBef>
                <a:spcPts val="480"/>
              </a:spcBef>
              <a:spcAft>
                <a:spcPts val="0"/>
              </a:spcAft>
              <a:buClr>
                <a:schemeClr val="hlink"/>
              </a:buClr>
              <a:buSzPct val="70000"/>
              <a:buFont typeface="Garamond"/>
              <a:buNone/>
            </a:pPr>
            <a:r>
              <a:t/>
            </a:r>
            <a:endParaRPr b="0" i="0" sz="2400" u="none" cap="none" strike="noStrike">
              <a:solidFill>
                <a:schemeClr val="lt1"/>
              </a:solidFill>
              <a:latin typeface="Garamond"/>
              <a:ea typeface="Garamond"/>
              <a:cs typeface="Garamond"/>
              <a:sym typeface="Garamond"/>
            </a:endParaRPr>
          </a:p>
          <a:p>
            <a:pPr indent="-342900" lvl="0" marL="342900" marR="0" rtl="0" algn="l">
              <a:lnSpc>
                <a:spcPct val="100000"/>
              </a:lnSpc>
              <a:spcBef>
                <a:spcPts val="480"/>
              </a:spcBef>
              <a:spcAft>
                <a:spcPts val="0"/>
              </a:spcAft>
              <a:buClr>
                <a:schemeClr val="hlink"/>
              </a:buClr>
              <a:buSzPct val="70000"/>
              <a:buFont typeface="Garamond"/>
              <a:buChar char="■"/>
            </a:pPr>
            <a:r>
              <a:rPr b="0" i="0" lang="en-US" sz="2400" u="none" cap="none" strike="noStrike">
                <a:solidFill>
                  <a:schemeClr val="lt1"/>
                </a:solidFill>
                <a:latin typeface="Garamond"/>
                <a:ea typeface="Garamond"/>
                <a:cs typeface="Garamond"/>
                <a:sym typeface="Garamond"/>
              </a:rPr>
              <a:t>Can be held liable for wrongful transactions involving company stock</a:t>
            </a:r>
          </a:p>
          <a:p>
            <a:pPr indent="-342900" lvl="0" marL="342900" marR="0" rtl="0" algn="l">
              <a:lnSpc>
                <a:spcPct val="100000"/>
              </a:lnSpc>
              <a:spcBef>
                <a:spcPts val="480"/>
              </a:spcBef>
              <a:spcAft>
                <a:spcPts val="0"/>
              </a:spcAft>
              <a:buClr>
                <a:schemeClr val="hlink"/>
              </a:buClr>
              <a:buSzPct val="70000"/>
              <a:buFont typeface="Garamond"/>
              <a:buNone/>
            </a:pPr>
            <a:r>
              <a:t/>
            </a:r>
            <a:endParaRPr b="0" i="0" sz="2400" u="none" cap="none" strike="noStrike">
              <a:solidFill>
                <a:schemeClr val="lt1"/>
              </a:solidFill>
              <a:latin typeface="Garamond"/>
              <a:ea typeface="Garamond"/>
              <a:cs typeface="Garamond"/>
              <a:sym typeface="Garamond"/>
            </a:endParaRPr>
          </a:p>
          <a:p>
            <a:pPr indent="-342900" lvl="0" marL="342900" marR="0" rtl="0" algn="l">
              <a:lnSpc>
                <a:spcPct val="100000"/>
              </a:lnSpc>
              <a:spcBef>
                <a:spcPts val="480"/>
              </a:spcBef>
              <a:spcAft>
                <a:spcPts val="0"/>
              </a:spcAft>
              <a:buClr>
                <a:schemeClr val="hlink"/>
              </a:buClr>
              <a:buSzPct val="70000"/>
              <a:buFont typeface="Garamond"/>
              <a:buChar char="■"/>
            </a:pPr>
            <a:r>
              <a:rPr b="0" i="0" lang="en-US" sz="2400" u="none" cap="none" strike="noStrike">
                <a:solidFill>
                  <a:schemeClr val="lt1"/>
                </a:solidFill>
                <a:latin typeface="Garamond"/>
                <a:ea typeface="Garamond"/>
                <a:cs typeface="Garamond"/>
                <a:sym typeface="Garamond"/>
              </a:rPr>
              <a:t>Cannot be held liable for decisions that harm company if they were acting in good faith at time of decision</a:t>
            </a:r>
          </a:p>
        </p:txBody>
      </p:sp>
      <p:sp>
        <p:nvSpPr>
          <p:cNvPr id="131" name="Shape 131"/>
          <p:cNvSpPr txBox="1"/>
          <p:nvPr/>
        </p:nvSpPr>
        <p:spPr>
          <a:xfrm>
            <a:off x="8305800" y="6591300"/>
            <a:ext cx="838199" cy="304799"/>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lt1"/>
              </a:buClr>
              <a:buSzPct val="25000"/>
              <a:buFont typeface="Times New Roman"/>
              <a:buNone/>
            </a:pPr>
            <a:r>
              <a:rPr b="0" i="0" lang="en-US" sz="1400" u="none" cap="none" strike="noStrike">
                <a:solidFill>
                  <a:schemeClr val="lt1"/>
                </a:solidFill>
                <a:latin typeface="Times New Roman"/>
                <a:ea typeface="Times New Roman"/>
                <a:cs typeface="Times New Roman"/>
                <a:sym typeface="Times New Roman"/>
              </a:rPr>
              <a:t>39-*</a:t>
            </a:r>
          </a:p>
        </p:txBody>
      </p:sp>
    </p:spTree>
  </p:cSld>
  <p:clrMapOvr>
    <a:masterClrMapping/>
  </p:clrMapOvr>
  <p:transition spd="slow">
    <p:cut/>
  </p:transition>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dk2"/>
        </a:solidFill>
      </p:bgPr>
    </p:bg>
    <p:spTree>
      <p:nvGrpSpPr>
        <p:cNvPr id="136" name="Shape 136"/>
        <p:cNvGrpSpPr/>
        <p:nvPr/>
      </p:nvGrpSpPr>
      <p:grpSpPr>
        <a:xfrm>
          <a:off x="0" y="0"/>
          <a:ext cx="0" cy="0"/>
          <a:chOff x="0" y="0"/>
          <a:chExt cx="0" cy="0"/>
        </a:xfrm>
      </p:grpSpPr>
      <p:sp>
        <p:nvSpPr>
          <p:cNvPr id="137" name="Shape 137"/>
          <p:cNvSpPr txBox="1"/>
          <p:nvPr>
            <p:ph type="title"/>
          </p:nvPr>
        </p:nvSpPr>
        <p:spPr>
          <a:xfrm>
            <a:off x="457200" y="274637"/>
            <a:ext cx="8229600" cy="1143000"/>
          </a:xfrm>
          <a:prstGeom prst="rect">
            <a:avLst/>
          </a:prstGeom>
          <a:noFill/>
          <a:ln>
            <a:noFill/>
          </a:ln>
        </p:spPr>
        <p:txBody>
          <a:bodyPr anchorCtr="0" anchor="ctr" bIns="45700" lIns="91425" rIns="91425" tIns="45700">
            <a:noAutofit/>
          </a:bodyPr>
          <a:lstStyle/>
          <a:p>
            <a:pPr indent="0" lvl="0" marL="0" marR="0" rtl="0" algn="ctr">
              <a:lnSpc>
                <a:spcPct val="100000"/>
              </a:lnSpc>
              <a:spcBef>
                <a:spcPts val="0"/>
              </a:spcBef>
              <a:spcAft>
                <a:spcPts val="0"/>
              </a:spcAft>
              <a:buClr>
                <a:schemeClr val="lt2"/>
              </a:buClr>
              <a:buSzPct val="25000"/>
              <a:buFont typeface="Garamond"/>
              <a:buNone/>
            </a:pPr>
            <a:r>
              <a:rPr b="1" i="0" lang="en-US" sz="3600" u="none" cap="none" strike="noStrike">
                <a:solidFill>
                  <a:schemeClr val="lt2"/>
                </a:solidFill>
                <a:latin typeface="Garamond"/>
                <a:ea typeface="Garamond"/>
                <a:cs typeface="Garamond"/>
                <a:sym typeface="Garamond"/>
              </a:rPr>
              <a:t>Exhibit 39-3:  Liability of Shareholders</a:t>
            </a:r>
          </a:p>
        </p:txBody>
      </p:sp>
      <p:sp>
        <p:nvSpPr>
          <p:cNvPr id="138" name="Shape 138"/>
          <p:cNvSpPr txBox="1"/>
          <p:nvPr>
            <p:ph idx="1" type="body"/>
          </p:nvPr>
        </p:nvSpPr>
        <p:spPr>
          <a:xfrm>
            <a:off x="457200" y="1600200"/>
            <a:ext cx="8229600" cy="4525961"/>
          </a:xfrm>
          <a:prstGeom prst="rect">
            <a:avLst/>
          </a:prstGeom>
          <a:noFill/>
          <a:ln>
            <a:noFill/>
          </a:ln>
        </p:spPr>
        <p:txBody>
          <a:bodyPr anchorCtr="0" anchor="t" bIns="45700" lIns="91425" rIns="91425" tIns="45700">
            <a:noAutofit/>
          </a:bodyPr>
          <a:lstStyle/>
          <a:p>
            <a:pPr indent="-342900" lvl="0" marL="342900" marR="0" rtl="0" algn="l">
              <a:lnSpc>
                <a:spcPct val="100000"/>
              </a:lnSpc>
              <a:spcBef>
                <a:spcPts val="0"/>
              </a:spcBef>
              <a:spcAft>
                <a:spcPts val="0"/>
              </a:spcAft>
              <a:buClr>
                <a:schemeClr val="hlink"/>
              </a:buClr>
              <a:buSzPct val="70000"/>
              <a:buFont typeface="Garamond"/>
              <a:buChar char="■"/>
            </a:pPr>
            <a:r>
              <a:rPr b="0" i="0" lang="en-US" sz="2400" u="none" cap="none" strike="noStrike">
                <a:solidFill>
                  <a:schemeClr val="lt1"/>
                </a:solidFill>
                <a:latin typeface="Garamond"/>
                <a:ea typeface="Garamond"/>
                <a:cs typeface="Garamond"/>
                <a:sym typeface="Garamond"/>
              </a:rPr>
              <a:t>Shareholders liable (to extent of their investment) for debts of corporation</a:t>
            </a:r>
          </a:p>
          <a:p>
            <a:pPr indent="-342900" lvl="0" marL="342900" marR="0" rtl="0" algn="l">
              <a:lnSpc>
                <a:spcPct val="100000"/>
              </a:lnSpc>
              <a:spcBef>
                <a:spcPts val="480"/>
              </a:spcBef>
              <a:spcAft>
                <a:spcPts val="0"/>
              </a:spcAft>
              <a:buClr>
                <a:schemeClr val="hlink"/>
              </a:buClr>
              <a:buSzPct val="70000"/>
              <a:buFont typeface="Garamond"/>
              <a:buNone/>
            </a:pPr>
            <a:r>
              <a:t/>
            </a:r>
            <a:endParaRPr b="0" i="0" sz="2400" u="none" cap="none" strike="noStrike">
              <a:solidFill>
                <a:schemeClr val="lt1"/>
              </a:solidFill>
              <a:latin typeface="Garamond"/>
              <a:ea typeface="Garamond"/>
              <a:cs typeface="Garamond"/>
              <a:sym typeface="Garamond"/>
            </a:endParaRPr>
          </a:p>
          <a:p>
            <a:pPr indent="-342900" lvl="0" marL="342900" marR="0" rtl="0" algn="l">
              <a:lnSpc>
                <a:spcPct val="100000"/>
              </a:lnSpc>
              <a:spcBef>
                <a:spcPts val="480"/>
              </a:spcBef>
              <a:spcAft>
                <a:spcPts val="0"/>
              </a:spcAft>
              <a:buClr>
                <a:schemeClr val="hlink"/>
              </a:buClr>
              <a:buSzPct val="70000"/>
              <a:buFont typeface="Garamond"/>
              <a:buChar char="■"/>
            </a:pPr>
            <a:r>
              <a:rPr b="0" i="0" lang="en-US" sz="2400" u="none" cap="none" strike="noStrike">
                <a:solidFill>
                  <a:schemeClr val="lt1"/>
                </a:solidFill>
                <a:latin typeface="Garamond"/>
                <a:ea typeface="Garamond"/>
                <a:cs typeface="Garamond"/>
                <a:sym typeface="Garamond"/>
              </a:rPr>
              <a:t>Shareholders liable for breach of contract if stock subscription agreement signed and no stock purchased</a:t>
            </a:r>
          </a:p>
          <a:p>
            <a:pPr indent="-342900" lvl="0" marL="342900" marR="0" rtl="0" algn="l">
              <a:lnSpc>
                <a:spcPct val="100000"/>
              </a:lnSpc>
              <a:spcBef>
                <a:spcPts val="480"/>
              </a:spcBef>
              <a:spcAft>
                <a:spcPts val="0"/>
              </a:spcAft>
              <a:buClr>
                <a:schemeClr val="hlink"/>
              </a:buClr>
              <a:buSzPct val="70000"/>
              <a:buFont typeface="Garamond"/>
              <a:buNone/>
            </a:pPr>
            <a:r>
              <a:t/>
            </a:r>
            <a:endParaRPr b="0" i="0" sz="2400" u="none" cap="none" strike="noStrike">
              <a:solidFill>
                <a:schemeClr val="lt1"/>
              </a:solidFill>
              <a:latin typeface="Garamond"/>
              <a:ea typeface="Garamond"/>
              <a:cs typeface="Garamond"/>
              <a:sym typeface="Garamond"/>
            </a:endParaRPr>
          </a:p>
          <a:p>
            <a:pPr indent="-342900" lvl="0" marL="342900" marR="0" rtl="0" algn="l">
              <a:lnSpc>
                <a:spcPct val="100000"/>
              </a:lnSpc>
              <a:spcBef>
                <a:spcPts val="480"/>
              </a:spcBef>
              <a:spcAft>
                <a:spcPts val="0"/>
              </a:spcAft>
              <a:buClr>
                <a:schemeClr val="hlink"/>
              </a:buClr>
              <a:buSzPct val="70000"/>
              <a:buFont typeface="Garamond"/>
              <a:buChar char="■"/>
            </a:pPr>
            <a:r>
              <a:rPr b="0" i="0" lang="en-US" sz="2400" u="none" cap="none" strike="noStrike">
                <a:solidFill>
                  <a:schemeClr val="lt1"/>
                </a:solidFill>
                <a:latin typeface="Garamond"/>
                <a:ea typeface="Garamond"/>
                <a:cs typeface="Garamond"/>
                <a:sym typeface="Garamond"/>
              </a:rPr>
              <a:t>Shareholders liable for watered stock</a:t>
            </a:r>
          </a:p>
          <a:p>
            <a:pPr indent="-342900" lvl="0" marL="342900" marR="0" rtl="0" algn="l">
              <a:lnSpc>
                <a:spcPct val="100000"/>
              </a:lnSpc>
              <a:spcBef>
                <a:spcPts val="480"/>
              </a:spcBef>
              <a:spcAft>
                <a:spcPts val="0"/>
              </a:spcAft>
              <a:buClr>
                <a:schemeClr val="hlink"/>
              </a:buClr>
              <a:buSzPct val="70000"/>
              <a:buFont typeface="Garamond"/>
              <a:buNone/>
            </a:pPr>
            <a:r>
              <a:t/>
            </a:r>
            <a:endParaRPr b="0" i="0" sz="2400" u="none" cap="none" strike="noStrike">
              <a:solidFill>
                <a:schemeClr val="lt1"/>
              </a:solidFill>
              <a:latin typeface="Garamond"/>
              <a:ea typeface="Garamond"/>
              <a:cs typeface="Garamond"/>
              <a:sym typeface="Garamond"/>
            </a:endParaRPr>
          </a:p>
          <a:p>
            <a:pPr indent="-342900" lvl="0" marL="342900" marR="0" rtl="0" algn="l">
              <a:lnSpc>
                <a:spcPct val="100000"/>
              </a:lnSpc>
              <a:spcBef>
                <a:spcPts val="480"/>
              </a:spcBef>
              <a:spcAft>
                <a:spcPts val="0"/>
              </a:spcAft>
              <a:buClr>
                <a:schemeClr val="hlink"/>
              </a:buClr>
              <a:buSzPct val="70000"/>
              <a:buFont typeface="Garamond"/>
              <a:buChar char="■"/>
            </a:pPr>
            <a:r>
              <a:rPr b="0" i="0" lang="en-US" sz="2400" u="none" cap="none" strike="noStrike">
                <a:solidFill>
                  <a:schemeClr val="lt1"/>
                </a:solidFill>
                <a:latin typeface="Garamond"/>
                <a:ea typeface="Garamond"/>
                <a:cs typeface="Garamond"/>
                <a:sym typeface="Garamond"/>
              </a:rPr>
              <a:t>Shareholders personally liable for receiving illegal dividends</a:t>
            </a:r>
          </a:p>
        </p:txBody>
      </p:sp>
      <p:sp>
        <p:nvSpPr>
          <p:cNvPr id="139" name="Shape 139"/>
          <p:cNvSpPr txBox="1"/>
          <p:nvPr/>
        </p:nvSpPr>
        <p:spPr>
          <a:xfrm>
            <a:off x="8305800" y="6591300"/>
            <a:ext cx="838199" cy="304799"/>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lt1"/>
              </a:buClr>
              <a:buSzPct val="25000"/>
              <a:buFont typeface="Times New Roman"/>
              <a:buNone/>
            </a:pPr>
            <a:r>
              <a:rPr b="0" i="0" lang="en-US" sz="1400" u="none" cap="none" strike="noStrike">
                <a:solidFill>
                  <a:schemeClr val="lt1"/>
                </a:solidFill>
                <a:latin typeface="Times New Roman"/>
                <a:ea typeface="Times New Roman"/>
                <a:cs typeface="Times New Roman"/>
                <a:sym typeface="Times New Roman"/>
              </a:rPr>
              <a:t>39-*</a:t>
            </a:r>
          </a:p>
        </p:txBody>
      </p:sp>
    </p:spTree>
  </p:cSld>
  <p:clrMapOvr>
    <a:masterClrMapping/>
  </p:clrMapOvr>
  <p:transition spd="slow">
    <p:cut/>
  </p:transition>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dk2"/>
        </a:solidFill>
      </p:bgPr>
    </p:bg>
    <p:spTree>
      <p:nvGrpSpPr>
        <p:cNvPr id="144" name="Shape 144"/>
        <p:cNvGrpSpPr/>
        <p:nvPr/>
      </p:nvGrpSpPr>
      <p:grpSpPr>
        <a:xfrm>
          <a:off x="0" y="0"/>
          <a:ext cx="0" cy="0"/>
          <a:chOff x="0" y="0"/>
          <a:chExt cx="0" cy="0"/>
        </a:xfrm>
      </p:grpSpPr>
      <p:sp>
        <p:nvSpPr>
          <p:cNvPr id="145" name="Shape 145"/>
          <p:cNvSpPr txBox="1"/>
          <p:nvPr>
            <p:ph type="ctrTitle"/>
          </p:nvPr>
        </p:nvSpPr>
        <p:spPr>
          <a:xfrm>
            <a:off x="685800" y="1676400"/>
            <a:ext cx="7772400" cy="1470024"/>
          </a:xfrm>
          <a:prstGeom prst="rect">
            <a:avLst/>
          </a:prstGeom>
          <a:noFill/>
          <a:ln>
            <a:noFill/>
          </a:ln>
        </p:spPr>
        <p:txBody>
          <a:bodyPr anchorCtr="0" anchor="ctr" bIns="45700" lIns="91425" rIns="91425" tIns="45700">
            <a:noAutofit/>
          </a:bodyPr>
          <a:lstStyle/>
          <a:p>
            <a:pPr indent="0" lvl="0" marL="0" marR="0" rtl="0" algn="ctr">
              <a:lnSpc>
                <a:spcPct val="100000"/>
              </a:lnSpc>
              <a:spcBef>
                <a:spcPts val="0"/>
              </a:spcBef>
              <a:spcAft>
                <a:spcPts val="0"/>
              </a:spcAft>
              <a:buClr>
                <a:schemeClr val="lt2"/>
              </a:buClr>
              <a:buSzPct val="25000"/>
              <a:buFont typeface="Garamond"/>
              <a:buNone/>
            </a:pPr>
            <a:r>
              <a:rPr b="1" i="0" lang="en-US" sz="4800" u="none" cap="none" strike="noStrike">
                <a:solidFill>
                  <a:schemeClr val="lt2"/>
                </a:solidFill>
                <a:latin typeface="Garamond"/>
                <a:ea typeface="Garamond"/>
                <a:cs typeface="Garamond"/>
                <a:sym typeface="Garamond"/>
              </a:rPr>
              <a:t>Quorum (Definition):</a:t>
            </a:r>
          </a:p>
        </p:txBody>
      </p:sp>
      <p:sp>
        <p:nvSpPr>
          <p:cNvPr id="146" name="Shape 146"/>
          <p:cNvSpPr txBox="1"/>
          <p:nvPr>
            <p:ph idx="1" type="subTitle"/>
          </p:nvPr>
        </p:nvSpPr>
        <p:spPr>
          <a:xfrm>
            <a:off x="1371600" y="3276600"/>
            <a:ext cx="6400799" cy="1752600"/>
          </a:xfrm>
          <a:prstGeom prst="rect">
            <a:avLst/>
          </a:prstGeom>
          <a:noFill/>
          <a:ln>
            <a:noFill/>
          </a:ln>
        </p:spPr>
        <p:txBody>
          <a:bodyPr anchorCtr="0" anchor="t" bIns="45700" lIns="91425" rIns="91425" tIns="45700">
            <a:noAutofit/>
          </a:bodyPr>
          <a:lstStyle/>
          <a:p>
            <a:pPr indent="0" lvl="0" marL="0" marR="0" rtl="0" algn="ctr">
              <a:lnSpc>
                <a:spcPct val="100000"/>
              </a:lnSpc>
              <a:spcBef>
                <a:spcPts val="0"/>
              </a:spcBef>
              <a:spcAft>
                <a:spcPts val="0"/>
              </a:spcAft>
              <a:buClr>
                <a:schemeClr val="hlink"/>
              </a:buClr>
              <a:buSzPct val="25000"/>
              <a:buFont typeface="Garamond"/>
              <a:buNone/>
            </a:pPr>
            <a:r>
              <a:rPr b="0" i="0" lang="en-US" sz="2800" u="none" cap="none" strike="noStrike">
                <a:solidFill>
                  <a:schemeClr val="lt1"/>
                </a:solidFill>
                <a:latin typeface="Garamond"/>
                <a:ea typeface="Garamond"/>
                <a:cs typeface="Garamond"/>
                <a:sym typeface="Garamond"/>
              </a:rPr>
              <a:t>Minimum number of directors necessary to validate corporate directors meeting</a:t>
            </a:r>
          </a:p>
        </p:txBody>
      </p:sp>
      <p:sp>
        <p:nvSpPr>
          <p:cNvPr id="147" name="Shape 147"/>
          <p:cNvSpPr txBox="1"/>
          <p:nvPr/>
        </p:nvSpPr>
        <p:spPr>
          <a:xfrm>
            <a:off x="8305800" y="6591300"/>
            <a:ext cx="838199" cy="304799"/>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lt1"/>
              </a:buClr>
              <a:buSzPct val="25000"/>
              <a:buFont typeface="Times New Roman"/>
              <a:buNone/>
            </a:pPr>
            <a:r>
              <a:rPr b="0" i="0" lang="en-US" sz="1400" u="none" cap="none" strike="noStrike">
                <a:solidFill>
                  <a:schemeClr val="lt1"/>
                </a:solidFill>
                <a:latin typeface="Times New Roman"/>
                <a:ea typeface="Times New Roman"/>
                <a:cs typeface="Times New Roman"/>
                <a:sym typeface="Times New Roman"/>
              </a:rPr>
              <a:t>39-*</a:t>
            </a:r>
          </a:p>
        </p:txBody>
      </p:sp>
    </p:spTree>
  </p:cSld>
  <p:clrMapOvr>
    <a:masterClrMapping/>
  </p:clrMapOvr>
  <p:transition spd="slow">
    <p:cut/>
  </p:transition>
</p:sld>
</file>

<file path=ppt/theme/theme1.xml><?xml version="1.0" encoding="utf-8"?>
<a:theme xmlns:a="http://schemas.openxmlformats.org/drawingml/2006/main" xmlns:r="http://schemas.openxmlformats.org/officeDocument/2006/relationships"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1_Stream">
  <a:themeElements>
    <a:clrScheme name="Solstice">
      <a:dk1>
        <a:srgbClr val="000000"/>
      </a:dk1>
      <a:lt1>
        <a:srgbClr val="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3.xml><?xml version="1.0" encoding="utf-8"?>
<a:theme xmlns:a="http://schemas.openxmlformats.org/drawingml/2006/main" xmlns:r="http://schemas.openxmlformats.org/officeDocument/2006/relationships" name="Stream">
  <a:themeElements>
    <a:clrScheme name="Solstice">
      <a:dk1>
        <a:srgbClr val="000000"/>
      </a:dk1>
      <a:lt1>
        <a:srgbClr val="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