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1"/>
  </p:notesMasterIdLst>
  <p:sldIdLst>
    <p:sldId id="937" r:id="rId2"/>
    <p:sldId id="1246" r:id="rId3"/>
    <p:sldId id="1140" r:id="rId4"/>
    <p:sldId id="1292" r:id="rId5"/>
    <p:sldId id="1302" r:id="rId6"/>
    <p:sldId id="1303" r:id="rId7"/>
    <p:sldId id="1293" r:id="rId8"/>
    <p:sldId id="1301" r:id="rId9"/>
    <p:sldId id="1296" r:id="rId10"/>
    <p:sldId id="1297" r:id="rId11"/>
    <p:sldId id="1256" r:id="rId12"/>
    <p:sldId id="1304" r:id="rId13"/>
    <p:sldId id="1305" r:id="rId14"/>
    <p:sldId id="1306" r:id="rId15"/>
    <p:sldId id="1307" r:id="rId16"/>
    <p:sldId id="1308" r:id="rId17"/>
    <p:sldId id="1309" r:id="rId18"/>
    <p:sldId id="1263" r:id="rId19"/>
    <p:sldId id="1310" r:id="rId20"/>
    <p:sldId id="1311" r:id="rId21"/>
    <p:sldId id="1312" r:id="rId22"/>
    <p:sldId id="1313" r:id="rId23"/>
    <p:sldId id="1314" r:id="rId24"/>
    <p:sldId id="1270" r:id="rId25"/>
    <p:sldId id="1315" r:id="rId26"/>
    <p:sldId id="1316" r:id="rId27"/>
    <p:sldId id="1321" r:id="rId28"/>
    <p:sldId id="1317" r:id="rId29"/>
    <p:sldId id="1318" r:id="rId30"/>
    <p:sldId id="1319" r:id="rId31"/>
    <p:sldId id="1279" r:id="rId32"/>
    <p:sldId id="1329" r:id="rId33"/>
    <p:sldId id="1330" r:id="rId34"/>
    <p:sldId id="1322" r:id="rId35"/>
    <p:sldId id="1323" r:id="rId36"/>
    <p:sldId id="1280" r:id="rId37"/>
    <p:sldId id="1331" r:id="rId38"/>
    <p:sldId id="1332" r:id="rId39"/>
    <p:sldId id="1333" r:id="rId40"/>
    <p:sldId id="1334" r:id="rId41"/>
    <p:sldId id="1289" r:id="rId42"/>
    <p:sldId id="1335" r:id="rId43"/>
    <p:sldId id="1336" r:id="rId44"/>
    <p:sldId id="1290" r:id="rId45"/>
    <p:sldId id="1337" r:id="rId46"/>
    <p:sldId id="1338" r:id="rId47"/>
    <p:sldId id="1339" r:id="rId48"/>
    <p:sldId id="1340" r:id="rId49"/>
    <p:sldId id="1341" r:id="rId50"/>
    <p:sldId id="1291" r:id="rId51"/>
    <p:sldId id="1342" r:id="rId52"/>
    <p:sldId id="1343" r:id="rId53"/>
    <p:sldId id="1344" r:id="rId54"/>
    <p:sldId id="1345" r:id="rId55"/>
    <p:sldId id="1346" r:id="rId56"/>
    <p:sldId id="1347" r:id="rId57"/>
    <p:sldId id="1348" r:id="rId58"/>
    <p:sldId id="1349" r:id="rId59"/>
    <p:sldId id="1350" r:id="rId6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DF53"/>
    <a:srgbClr val="FFFF99"/>
    <a:srgbClr val="B05408"/>
    <a:srgbClr val="081AA0"/>
    <a:srgbClr val="0000FF"/>
    <a:srgbClr val="FF3300"/>
    <a:srgbClr val="FF00FF"/>
    <a:srgbClr val="006600"/>
    <a:srgbClr val="FFFFFF"/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1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audio" Target="../media/audio2.wav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2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14.wdp"/><Relationship Id="rId10" Type="http://schemas.openxmlformats.org/officeDocument/2006/relationships/audio" Target="../media/audio2.wav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6.wdp"/><Relationship Id="rId10" Type="http://schemas.openxmlformats.org/officeDocument/2006/relationships/audio" Target="../media/audio2.wav"/><Relationship Id="rId4" Type="http://schemas.openxmlformats.org/officeDocument/2006/relationships/image" Target="../media/image35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8.png"/><Relationship Id="rId7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9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20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21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22.wdp"/><Relationship Id="rId7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1.wav"/><Relationship Id="rId7" Type="http://schemas.openxmlformats.org/officeDocument/2006/relationships/slide" Target="slide2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50.xml"/><Relationship Id="rId5" Type="http://schemas.openxmlformats.org/officeDocument/2006/relationships/slide" Target="slide3.xml"/><Relationship Id="rId10" Type="http://schemas.openxmlformats.org/officeDocument/2006/relationships/slide" Target="slide44.xml"/><Relationship Id="rId4" Type="http://schemas.openxmlformats.org/officeDocument/2006/relationships/audio" Target="../media/audio2.wav"/><Relationship Id="rId9" Type="http://schemas.openxmlformats.org/officeDocument/2006/relationships/slide" Target="slide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audio" Target="../media/audio2.wav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3.png"/><Relationship Id="rId7" Type="http://schemas.openxmlformats.org/officeDocument/2006/relationships/slide" Target="slide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64.png"/><Relationship Id="rId4" Type="http://schemas.microsoft.com/office/2007/relationships/hdphoto" Target="../media/hdphoto23.wdp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25.wdp"/><Relationship Id="rId7" Type="http://schemas.openxmlformats.org/officeDocument/2006/relationships/audio" Target="../media/audio1.wav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26.wdp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69.png"/><Relationship Id="rId10" Type="http://schemas.openxmlformats.org/officeDocument/2006/relationships/audio" Target="../media/audio2.wav"/><Relationship Id="rId4" Type="http://schemas.microsoft.com/office/2007/relationships/hdphoto" Target="../media/hdphoto27.wdp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2.png"/><Relationship Id="rId7" Type="http://schemas.openxmlformats.org/officeDocument/2006/relationships/slide" Target="slide2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2.png"/><Relationship Id="rId7" Type="http://schemas.openxmlformats.org/officeDocument/2006/relationships/slide" Target="slide2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7.png"/><Relationship Id="rId7" Type="http://schemas.microsoft.com/office/2007/relationships/hdphoto" Target="../media/hdphoto3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microsoft.com/office/2007/relationships/hdphoto" Target="../media/hdphoto31.wdp"/><Relationship Id="rId10" Type="http://schemas.openxmlformats.org/officeDocument/2006/relationships/audio" Target="../media/audio2.wav"/><Relationship Id="rId4" Type="http://schemas.openxmlformats.org/officeDocument/2006/relationships/image" Target="../media/image78.png"/><Relationship Id="rId9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6.png"/><Relationship Id="rId7" Type="http://schemas.microsoft.com/office/2007/relationships/hdphoto" Target="../media/hdphoto3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microsoft.com/office/2007/relationships/hdphoto" Target="../media/hdphoto33.wdp"/><Relationship Id="rId10" Type="http://schemas.openxmlformats.org/officeDocument/2006/relationships/audio" Target="../media/audio2.wav"/><Relationship Id="rId4" Type="http://schemas.openxmlformats.org/officeDocument/2006/relationships/image" Target="../media/image81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audio" Target="../media/audio2.wav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microsoft.com/office/2007/relationships/hdphoto" Target="../media/hdphoto1.wdp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6.png"/><Relationship Id="rId7" Type="http://schemas.microsoft.com/office/2007/relationships/hdphoto" Target="../media/hdphoto3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microsoft.com/office/2007/relationships/hdphoto" Target="../media/hdphoto35.wdp"/><Relationship Id="rId10" Type="http://schemas.openxmlformats.org/officeDocument/2006/relationships/audio" Target="../media/audio2.wav"/><Relationship Id="rId4" Type="http://schemas.openxmlformats.org/officeDocument/2006/relationships/image" Target="../media/image83.png"/><Relationship Id="rId9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11" Type="http://schemas.openxmlformats.org/officeDocument/2006/relationships/audio" Target="../media/audio2.wav"/><Relationship Id="rId5" Type="http://schemas.openxmlformats.org/officeDocument/2006/relationships/image" Target="../media/image87.png"/><Relationship Id="rId10" Type="http://schemas.openxmlformats.org/officeDocument/2006/relationships/audio" Target="../media/audio1.wav"/><Relationship Id="rId4" Type="http://schemas.microsoft.com/office/2007/relationships/hdphoto" Target="../media/hdphoto37.wdp"/><Relationship Id="rId9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9.png"/><Relationship Id="rId7" Type="http://schemas.microsoft.com/office/2007/relationships/hdphoto" Target="../media/hdphoto4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audio" Target="../media/audio2.wav"/><Relationship Id="rId4" Type="http://schemas.microsoft.com/office/2007/relationships/hdphoto" Target="../media/hdphoto40.wdp"/><Relationship Id="rId9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9.png"/><Relationship Id="rId7" Type="http://schemas.openxmlformats.org/officeDocument/2006/relationships/slide" Target="slide2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microsoft.com/office/2007/relationships/hdphoto" Target="../media/hdphoto40.wdp"/><Relationship Id="rId9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audio" Target="../media/audio2.wav"/><Relationship Id="rId3" Type="http://schemas.microsoft.com/office/2007/relationships/hdphoto" Target="../media/hdphoto42.wdp"/><Relationship Id="rId7" Type="http://schemas.openxmlformats.org/officeDocument/2006/relationships/image" Target="../media/image96.png"/><Relationship Id="rId12" Type="http://schemas.openxmlformats.org/officeDocument/2006/relationships/audio" Target="../media/audio1.wav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11" Type="http://schemas.openxmlformats.org/officeDocument/2006/relationships/slide" Target="slide2.xml"/><Relationship Id="rId5" Type="http://schemas.openxmlformats.org/officeDocument/2006/relationships/image" Target="../media/image95.png"/><Relationship Id="rId10" Type="http://schemas.microsoft.com/office/2007/relationships/hdphoto" Target="../media/hdphoto45.wdp"/><Relationship Id="rId4" Type="http://schemas.openxmlformats.org/officeDocument/2006/relationships/image" Target="../media/image85.png"/><Relationship Id="rId9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microsoft.com/office/2007/relationships/hdphoto" Target="../media/hdphoto50.wdp"/><Relationship Id="rId17" Type="http://schemas.openxmlformats.org/officeDocument/2006/relationships/audio" Target="../media/audio2.wav"/><Relationship Id="rId2" Type="http://schemas.openxmlformats.org/officeDocument/2006/relationships/image" Target="../media/image85.pn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7.wdp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5" Type="http://schemas.openxmlformats.org/officeDocument/2006/relationships/slide" Target="slide2.xml"/><Relationship Id="rId10" Type="http://schemas.microsoft.com/office/2007/relationships/hdphoto" Target="../media/hdphoto49.wdp"/><Relationship Id="rId4" Type="http://schemas.microsoft.com/office/2007/relationships/hdphoto" Target="../media/hdphoto46.wdp"/><Relationship Id="rId9" Type="http://schemas.openxmlformats.org/officeDocument/2006/relationships/image" Target="../media/image101.png"/><Relationship Id="rId14" Type="http://schemas.microsoft.com/office/2007/relationships/hdphoto" Target="../media/hdphoto5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5.png"/><Relationship Id="rId7" Type="http://schemas.openxmlformats.org/officeDocument/2006/relationships/slide" Target="slide2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3.wdp"/><Relationship Id="rId5" Type="http://schemas.openxmlformats.org/officeDocument/2006/relationships/image" Target="../media/image106.png"/><Relationship Id="rId4" Type="http://schemas.microsoft.com/office/2007/relationships/hdphoto" Target="../media/hdphoto52.wdp"/><Relationship Id="rId9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13" Type="http://schemas.openxmlformats.org/officeDocument/2006/relationships/audio" Target="../media/audio2.wav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audio" Target="../media/audio1.wav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4.wdp"/><Relationship Id="rId11" Type="http://schemas.openxmlformats.org/officeDocument/2006/relationships/slide" Target="slide2.xml"/><Relationship Id="rId5" Type="http://schemas.openxmlformats.org/officeDocument/2006/relationships/image" Target="../media/image107.png"/><Relationship Id="rId10" Type="http://schemas.microsoft.com/office/2007/relationships/hdphoto" Target="../media/hdphoto56.wdp"/><Relationship Id="rId4" Type="http://schemas.microsoft.com/office/2007/relationships/hdphoto" Target="../media/hdphoto52.wdp"/><Relationship Id="rId9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audio" Target="../media/audio2.wav"/><Relationship Id="rId3" Type="http://schemas.microsoft.com/office/2007/relationships/hdphoto" Target="../media/hdphoto57.wdp"/><Relationship Id="rId7" Type="http://schemas.microsoft.com/office/2007/relationships/hdphoto" Target="../media/hdphoto59.wdp"/><Relationship Id="rId12" Type="http://schemas.openxmlformats.org/officeDocument/2006/relationships/audio" Target="../media/audio1.wav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slide" Target="slide2.xml"/><Relationship Id="rId5" Type="http://schemas.microsoft.com/office/2007/relationships/hdphoto" Target="../media/hdphoto58.wdp"/><Relationship Id="rId10" Type="http://schemas.microsoft.com/office/2007/relationships/hdphoto" Target="../media/hdphoto52.wdp"/><Relationship Id="rId4" Type="http://schemas.openxmlformats.org/officeDocument/2006/relationships/image" Target="../media/image111.png"/><Relationship Id="rId9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13" Type="http://schemas.openxmlformats.org/officeDocument/2006/relationships/audio" Target="../media/audio2.wav"/><Relationship Id="rId3" Type="http://schemas.openxmlformats.org/officeDocument/2006/relationships/image" Target="../media/image114.png"/><Relationship Id="rId7" Type="http://schemas.openxmlformats.org/officeDocument/2006/relationships/image" Target="../media/image116.png"/><Relationship Id="rId12" Type="http://schemas.openxmlformats.org/officeDocument/2006/relationships/audio" Target="../media/audio1.wav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1.wdp"/><Relationship Id="rId11" Type="http://schemas.openxmlformats.org/officeDocument/2006/relationships/slide" Target="slide2.xml"/><Relationship Id="rId5" Type="http://schemas.openxmlformats.org/officeDocument/2006/relationships/image" Target="../media/image115.png"/><Relationship Id="rId10" Type="http://schemas.microsoft.com/office/2007/relationships/hdphoto" Target="../media/hdphoto63.wdp"/><Relationship Id="rId4" Type="http://schemas.microsoft.com/office/2007/relationships/hdphoto" Target="../media/hdphoto60.wdp"/><Relationship Id="rId9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4.wdp"/><Relationship Id="rId7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3" Type="http://schemas.openxmlformats.org/officeDocument/2006/relationships/image" Target="../media/image114.png"/><Relationship Id="rId7" Type="http://schemas.openxmlformats.org/officeDocument/2006/relationships/image" Target="../media/image1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4.wdp"/><Relationship Id="rId11" Type="http://schemas.openxmlformats.org/officeDocument/2006/relationships/audio" Target="../media/audio2.wav"/><Relationship Id="rId5" Type="http://schemas.openxmlformats.org/officeDocument/2006/relationships/image" Target="../media/image118.png"/><Relationship Id="rId10" Type="http://schemas.openxmlformats.org/officeDocument/2006/relationships/audio" Target="../media/audio1.wav"/><Relationship Id="rId4" Type="http://schemas.microsoft.com/office/2007/relationships/hdphoto" Target="../media/hdphoto60.wdp"/><Relationship Id="rId9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audio" Target="../media/audio2.wav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audio" Target="../media/audio1.wav"/><Relationship Id="rId5" Type="http://schemas.openxmlformats.org/officeDocument/2006/relationships/image" Target="../media/image125.png"/><Relationship Id="rId10" Type="http://schemas.openxmlformats.org/officeDocument/2006/relationships/slide" Target="slide2.xml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6.wdp"/><Relationship Id="rId11" Type="http://schemas.openxmlformats.org/officeDocument/2006/relationships/audio" Target="../media/audio2.wav"/><Relationship Id="rId5" Type="http://schemas.openxmlformats.org/officeDocument/2006/relationships/image" Target="../media/image133.png"/><Relationship Id="rId10" Type="http://schemas.openxmlformats.org/officeDocument/2006/relationships/audio" Target="../media/audio1.wav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6.png"/><Relationship Id="rId7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9.wdp"/><Relationship Id="rId5" Type="http://schemas.openxmlformats.org/officeDocument/2006/relationships/image" Target="../media/image137.png"/><Relationship Id="rId4" Type="http://schemas.microsoft.com/office/2007/relationships/hdphoto" Target="../media/hdphoto68.wdp"/><Relationship Id="rId9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8.png"/><Relationship Id="rId7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1.wdp"/><Relationship Id="rId5" Type="http://schemas.openxmlformats.org/officeDocument/2006/relationships/image" Target="../media/image139.png"/><Relationship Id="rId4" Type="http://schemas.microsoft.com/office/2007/relationships/hdphoto" Target="../media/hdphoto70.wdp"/><Relationship Id="rId9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40.png"/><Relationship Id="rId7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3.wdp"/><Relationship Id="rId5" Type="http://schemas.openxmlformats.org/officeDocument/2006/relationships/image" Target="../media/image141.png"/><Relationship Id="rId4" Type="http://schemas.microsoft.com/office/2007/relationships/hdphoto" Target="../media/hdphoto72.wdp"/><Relationship Id="rId9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42.png"/><Relationship Id="rId7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5" Type="http://schemas.openxmlformats.org/officeDocument/2006/relationships/image" Target="../media/image143.png"/><Relationship Id="rId4" Type="http://schemas.microsoft.com/office/2007/relationships/hdphoto" Target="../media/hdphoto74.wdp"/><Relationship Id="rId9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44.png"/><Relationship Id="rId7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7.wdp"/><Relationship Id="rId5" Type="http://schemas.openxmlformats.org/officeDocument/2006/relationships/image" Target="../media/image145.png"/><Relationship Id="rId4" Type="http://schemas.microsoft.com/office/2007/relationships/hdphoto" Target="../media/hdphoto76.wdp"/><Relationship Id="rId9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46.png"/><Relationship Id="rId7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9.wdp"/><Relationship Id="rId5" Type="http://schemas.openxmlformats.org/officeDocument/2006/relationships/image" Target="../media/image147.png"/><Relationship Id="rId4" Type="http://schemas.microsoft.com/office/2007/relationships/hdphoto" Target="../media/hdphoto78.wdp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audio" Target="../media/audio2.wav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2.png"/><Relationship Id="rId7" Type="http://schemas.openxmlformats.org/officeDocument/2006/relationships/slide" Target="slide2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audio" Target="../media/audio2.wav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audio" Target="../media/audio1.wav"/><Relationship Id="rId5" Type="http://schemas.openxmlformats.org/officeDocument/2006/relationships/image" Target="../media/image159.png"/><Relationship Id="rId10" Type="http://schemas.openxmlformats.org/officeDocument/2006/relationships/slide" Target="slide2.xml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4.png"/><Relationship Id="rId7" Type="http://schemas.microsoft.com/office/2007/relationships/hdphoto" Target="../media/hdphoto81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microsoft.com/office/2007/relationships/hdphoto" Target="../media/hdphoto80.wdp"/><Relationship Id="rId10" Type="http://schemas.openxmlformats.org/officeDocument/2006/relationships/audio" Target="../media/audio2.wav"/><Relationship Id="rId4" Type="http://schemas.openxmlformats.org/officeDocument/2006/relationships/image" Target="../media/image165.png"/><Relationship Id="rId9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audio" Target="../media/audio2.wav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9.png"/><Relationship Id="rId7" Type="http://schemas.openxmlformats.org/officeDocument/2006/relationships/audio" Target="../media/audio1.wav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82.wdp"/><Relationship Id="rId4" Type="http://schemas.openxmlformats.org/officeDocument/2006/relationships/image" Target="../media/image17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2.png"/><Relationship Id="rId7" Type="http://schemas.openxmlformats.org/officeDocument/2006/relationships/slide" Target="slide2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4.wdp"/><Relationship Id="rId5" Type="http://schemas.openxmlformats.org/officeDocument/2006/relationships/image" Target="../media/image173.png"/><Relationship Id="rId4" Type="http://schemas.microsoft.com/office/2007/relationships/hdphoto" Target="../media/hdphoto83.wdp"/><Relationship Id="rId9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1.png"/><Relationship Id="rId7" Type="http://schemas.openxmlformats.org/officeDocument/2006/relationships/slide" Target="slide2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microsoft.com/office/2007/relationships/hdphoto" Target="../media/hdphoto85.wdp"/><Relationship Id="rId4" Type="http://schemas.openxmlformats.org/officeDocument/2006/relationships/image" Target="../media/image175.png"/><Relationship Id="rId9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88.wdp"/><Relationship Id="rId3" Type="http://schemas.microsoft.com/office/2007/relationships/hdphoto" Target="../media/hdphoto86.wdp"/><Relationship Id="rId7" Type="http://schemas.openxmlformats.org/officeDocument/2006/relationships/image" Target="../media/image17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7.wdp"/><Relationship Id="rId11" Type="http://schemas.openxmlformats.org/officeDocument/2006/relationships/audio" Target="../media/audio2.wav"/><Relationship Id="rId5" Type="http://schemas.openxmlformats.org/officeDocument/2006/relationships/image" Target="../media/image178.png"/><Relationship Id="rId10" Type="http://schemas.openxmlformats.org/officeDocument/2006/relationships/audio" Target="../media/audio1.wav"/><Relationship Id="rId4" Type="http://schemas.openxmlformats.org/officeDocument/2006/relationships/image" Target="../media/image171.png"/><Relationship Id="rId9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microsoft.com/office/2007/relationships/hdphoto" Target="../media/hdphoto93.wdp"/><Relationship Id="rId3" Type="http://schemas.openxmlformats.org/officeDocument/2006/relationships/image" Target="../media/image181.jpeg"/><Relationship Id="rId7" Type="http://schemas.microsoft.com/office/2007/relationships/hdphoto" Target="../media/hdphoto90.wdp"/><Relationship Id="rId12" Type="http://schemas.openxmlformats.org/officeDocument/2006/relationships/image" Target="../media/image185.png"/><Relationship Id="rId2" Type="http://schemas.openxmlformats.org/officeDocument/2006/relationships/image" Target="../media/image180.pn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11" Type="http://schemas.microsoft.com/office/2007/relationships/hdphoto" Target="../media/hdphoto92.wdp"/><Relationship Id="rId5" Type="http://schemas.openxmlformats.org/officeDocument/2006/relationships/image" Target="../media/image171.png"/><Relationship Id="rId15" Type="http://schemas.openxmlformats.org/officeDocument/2006/relationships/audio" Target="../media/audio1.wav"/><Relationship Id="rId10" Type="http://schemas.openxmlformats.org/officeDocument/2006/relationships/image" Target="../media/image184.png"/><Relationship Id="rId4" Type="http://schemas.microsoft.com/office/2007/relationships/hdphoto" Target="../media/hdphoto89.wdp"/><Relationship Id="rId9" Type="http://schemas.microsoft.com/office/2007/relationships/hdphoto" Target="../media/hdphoto91.wdp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10" Type="http://schemas.openxmlformats.org/officeDocument/2006/relationships/audio" Target="../media/audio2.wav"/><Relationship Id="rId4" Type="http://schemas.microsoft.com/office/2007/relationships/hdphoto" Target="../media/hdphoto6.wdp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.png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10" Type="http://schemas.openxmlformats.org/officeDocument/2006/relationships/audio" Target="../media/audio2.wav"/><Relationship Id="rId4" Type="http://schemas.openxmlformats.org/officeDocument/2006/relationships/image" Target="../media/image18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0.wdp"/><Relationship Id="rId10" Type="http://schemas.openxmlformats.org/officeDocument/2006/relationships/audio" Target="../media/audio2.wav"/><Relationship Id="rId4" Type="http://schemas.openxmlformats.org/officeDocument/2006/relationships/image" Target="../media/image20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3.png"/><Relationship Id="rId7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10" Type="http://schemas.openxmlformats.org/officeDocument/2006/relationships/audio" Target="../media/audio2.wav"/><Relationship Id="rId4" Type="http://schemas.openxmlformats.org/officeDocument/2006/relationships/image" Target="../media/image24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2792198" y="3524815"/>
            <a:ext cx="33361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dventure" panose="04020700000000000000" pitchFamily="82" charset="0"/>
                <a:cs typeface="Al-TkamolZulfiMath" pitchFamily="2" charset="-78"/>
              </a:rPr>
              <a:t>Success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1835696" y="1340768"/>
            <a:ext cx="503855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3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anose="04020700000000000000" pitchFamily="82" charset="0"/>
                <a:cs typeface="Adobe Hebrew" pitchFamily="18" charset="-79"/>
              </a:rPr>
              <a:t>Unit 5</a:t>
            </a:r>
          </a:p>
        </p:txBody>
      </p:sp>
      <p:grpSp>
        <p:nvGrpSpPr>
          <p:cNvPr id="24" name="مجموعة 23"/>
          <p:cNvGrpSpPr>
            <a:grpSpLocks/>
          </p:cNvGrpSpPr>
          <p:nvPr/>
        </p:nvGrpSpPr>
        <p:grpSpPr bwMode="auto">
          <a:xfrm>
            <a:off x="1403648" y="4941168"/>
            <a:ext cx="6336704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874292" cy="36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27" y="2204864"/>
            <a:ext cx="1344753" cy="43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049588"/>
            <a:ext cx="5688632" cy="17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76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7299816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36" y="2780928"/>
            <a:ext cx="6347112" cy="64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80615"/>
            <a:ext cx="7704856" cy="4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7299816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57606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735164" cy="2960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019182"/>
            <a:ext cx="4009999" cy="31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0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7299816" cy="3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57606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735164" cy="2960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4009999" cy="275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4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052119" cy="29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414092"/>
            <a:ext cx="5435936" cy="58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6297502" cy="37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952" y="3607867"/>
            <a:ext cx="4948272" cy="24134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4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052119" cy="29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5618484" cy="51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561662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4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052119" cy="29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5618484" cy="51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561662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4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052119" cy="29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5618484" cy="51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561662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4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296" y="1628801"/>
            <a:ext cx="3585936" cy="108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854077"/>
            <a:ext cx="4899622" cy="57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642420"/>
            <a:ext cx="6562312" cy="36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216398"/>
            <a:ext cx="7128792" cy="86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250113"/>
            <a:ext cx="5688632" cy="168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266336"/>
            <a:ext cx="5688632" cy="1682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مستدير الزوايا 13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59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31640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399" y="2064594"/>
            <a:ext cx="5091689" cy="3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438132" cy="432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013" y="2564904"/>
            <a:ext cx="4915059" cy="365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18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770485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2241337" cy="3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67" y="2924944"/>
            <a:ext cx="4462414" cy="30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42" y="3865606"/>
            <a:ext cx="4455956" cy="27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71" y="4865210"/>
            <a:ext cx="6373955" cy="3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مستدير الزوايا 15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18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770485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2241337" cy="3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034209"/>
            <a:ext cx="4372003" cy="3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25" y="3861048"/>
            <a:ext cx="4656151" cy="34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77" y="4683423"/>
            <a:ext cx="5382667" cy="40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ستطيل مستدير الزوايا 17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18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71" y="1988840"/>
            <a:ext cx="680906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99865"/>
            <a:ext cx="4189899" cy="340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843" y="2678782"/>
            <a:ext cx="4048621" cy="342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مستدير الزوايا 13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18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6192688" cy="3597062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630635"/>
            <a:ext cx="6936903" cy="100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940" y="1484784"/>
            <a:ext cx="792964" cy="53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420888"/>
            <a:ext cx="1291516" cy="48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356992"/>
            <a:ext cx="8185302" cy="90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628800"/>
            <a:ext cx="3227940" cy="35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مستطيل 2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579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940" y="1484784"/>
            <a:ext cx="792964" cy="53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66587"/>
            <a:ext cx="7704856" cy="39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68407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4151" y="3140968"/>
            <a:ext cx="6684193" cy="231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1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30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940" y="1484784"/>
            <a:ext cx="792964" cy="53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66587"/>
            <a:ext cx="7704856" cy="39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68407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8167" y="3284984"/>
            <a:ext cx="668419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03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84785"/>
            <a:ext cx="685875" cy="47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628221"/>
            <a:ext cx="2918618" cy="36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348880"/>
            <a:ext cx="1370139" cy="42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996952"/>
            <a:ext cx="8135126" cy="196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30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836" y="1628800"/>
            <a:ext cx="664550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84785"/>
            <a:ext cx="685875" cy="47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6643441" cy="7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3051092"/>
            <a:ext cx="5472608" cy="210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مستطيل 2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9" name="خماسي 2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30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92" y="1484784"/>
            <a:ext cx="3110380" cy="35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213372"/>
            <a:ext cx="1393566" cy="37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998093"/>
            <a:ext cx="8496944" cy="79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336083"/>
            <a:ext cx="8013371" cy="89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836" y="1628800"/>
            <a:ext cx="664550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84785"/>
            <a:ext cx="685875" cy="47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6643441" cy="7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3025580"/>
            <a:ext cx="5472608" cy="285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30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18" y="1556792"/>
            <a:ext cx="5909766" cy="27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73" y="1916832"/>
            <a:ext cx="7334871" cy="10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3" y="3233700"/>
            <a:ext cx="297535" cy="2427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1" y="3226490"/>
            <a:ext cx="5640759" cy="243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18" y="1556792"/>
            <a:ext cx="5909766" cy="27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73" y="1916832"/>
            <a:ext cx="7334871" cy="10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221207"/>
            <a:ext cx="297534" cy="2440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241894"/>
            <a:ext cx="5640758" cy="241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01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18" y="1556792"/>
            <a:ext cx="5909766" cy="27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73" y="1916832"/>
            <a:ext cx="7334871" cy="10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212976"/>
            <a:ext cx="29753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564075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01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156907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18" y="1556792"/>
            <a:ext cx="5909766" cy="27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811016"/>
            <a:ext cx="2694054" cy="161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821682"/>
            <a:ext cx="2441576" cy="19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141" y="2852936"/>
            <a:ext cx="2579291" cy="90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37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18" y="1556792"/>
            <a:ext cx="5909766" cy="27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88" y="1921148"/>
            <a:ext cx="7195340" cy="643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36" y="2610206"/>
            <a:ext cx="4104456" cy="92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6408" y="2610206"/>
            <a:ext cx="4104456" cy="92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36" y="3645024"/>
            <a:ext cx="4104456" cy="122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3645024"/>
            <a:ext cx="4086856" cy="121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4965900"/>
            <a:ext cx="4266072" cy="121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2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933070" cy="487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1989"/>
            <a:ext cx="6438310" cy="7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528141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933070" cy="487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1989"/>
            <a:ext cx="6438310" cy="7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04" y="2882659"/>
            <a:ext cx="6133412" cy="89275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03" y="4020673"/>
            <a:ext cx="6133413" cy="88593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04" y="5114907"/>
            <a:ext cx="6133408" cy="90638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9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82659"/>
            <a:ext cx="6133408" cy="90638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9" y="3969593"/>
            <a:ext cx="6133409" cy="89956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9" y="5157192"/>
            <a:ext cx="6133411" cy="78371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933070" cy="487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1989"/>
            <a:ext cx="6438310" cy="7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2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461712" cy="34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5976664" cy="112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0921" y="3091190"/>
            <a:ext cx="6335415" cy="83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0921" y="3930732"/>
            <a:ext cx="6335415" cy="111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0921" y="5048018"/>
            <a:ext cx="6335415" cy="111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2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5677222" cy="36805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56" y="1484784"/>
            <a:ext cx="4482568" cy="43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15" y="1916832"/>
            <a:ext cx="735672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46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461712" cy="34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5976664" cy="112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4653136"/>
            <a:ext cx="6336704" cy="124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3096815"/>
            <a:ext cx="6336704" cy="151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2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78149"/>
            <a:ext cx="2246478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24150"/>
            <a:ext cx="8124825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07" y="1484784"/>
            <a:ext cx="6749265" cy="36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5643"/>
            <a:ext cx="8640960" cy="100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25" y="2822852"/>
            <a:ext cx="3583095" cy="1083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879624" cy="780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98" y="4078759"/>
            <a:ext cx="2274570" cy="2014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077072"/>
            <a:ext cx="2293309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2304256" cy="20081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077072"/>
            <a:ext cx="2304256" cy="2014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08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99" y="1475830"/>
            <a:ext cx="4691049" cy="44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69" y="1844824"/>
            <a:ext cx="851180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53664"/>
            <a:ext cx="8136904" cy="172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172638" cy="1384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256148"/>
            <a:ext cx="4955083" cy="176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5" name="مستطيل 14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76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088591" cy="3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5" y="1844824"/>
            <a:ext cx="5760641" cy="179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861048"/>
            <a:ext cx="57606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088591" cy="3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760641" cy="179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718" y="3933056"/>
            <a:ext cx="578658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04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088591" cy="3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844823"/>
            <a:ext cx="5760642" cy="179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933056"/>
            <a:ext cx="576064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90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088591" cy="3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2" y="1844824"/>
            <a:ext cx="576064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228876"/>
            <a:ext cx="5760642" cy="179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90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088591" cy="3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76064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933056"/>
            <a:ext cx="576064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90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088591" cy="3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76064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437112"/>
            <a:ext cx="5760640" cy="170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55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45" y="1628800"/>
            <a:ext cx="8036851" cy="4563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117" y="1988839"/>
            <a:ext cx="4125019" cy="3012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454550" y="2982942"/>
            <a:ext cx="2874119" cy="885913"/>
          </a:xfrm>
          <a:prstGeom prst="rect">
            <a:avLst/>
          </a:prstGeom>
          <a:noFill/>
          <a:ln>
            <a:noFill/>
          </a:ln>
          <a:effectLst>
            <a:outerShdw blurRad="50800" dist="127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56" y="1484784"/>
            <a:ext cx="4482568" cy="43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88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26" y="1588096"/>
            <a:ext cx="8103006" cy="40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35" y="2347863"/>
            <a:ext cx="1954417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59" y="3201861"/>
            <a:ext cx="7885757" cy="123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77" y="1463130"/>
            <a:ext cx="5524859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844824"/>
            <a:ext cx="8568951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04865"/>
            <a:ext cx="856895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9" y="4653136"/>
            <a:ext cx="5863516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5301208"/>
            <a:ext cx="643957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56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719695" cy="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772816"/>
            <a:ext cx="648072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32" y="2852936"/>
            <a:ext cx="4211959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228" y="4182502"/>
            <a:ext cx="4194846" cy="90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28" y="5157192"/>
            <a:ext cx="4199612" cy="105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02" y="2852936"/>
            <a:ext cx="4237370" cy="132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02" y="4182502"/>
            <a:ext cx="4237370" cy="90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9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02" y="5157192"/>
            <a:ext cx="423737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8" name="مستطيل 17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719695" cy="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01" y="1772816"/>
            <a:ext cx="686489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2431800"/>
            <a:ext cx="4267001" cy="380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267001" cy="378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23396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719695" cy="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01" y="1772816"/>
            <a:ext cx="686489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22" y="2461647"/>
            <a:ext cx="5969070" cy="370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56" y="1484784"/>
            <a:ext cx="6088044" cy="3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565" y="1916832"/>
            <a:ext cx="7119755" cy="65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984500"/>
            <a:ext cx="5112568" cy="210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848" y="1484785"/>
            <a:ext cx="3373056" cy="3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2044"/>
            <a:ext cx="6531099" cy="58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67" y="2636912"/>
            <a:ext cx="779155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4032448" cy="114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848" y="1484785"/>
            <a:ext cx="3373056" cy="3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201491"/>
            <a:ext cx="4464496" cy="193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218259"/>
            <a:ext cx="8568952" cy="288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4032448" cy="114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848" y="1484785"/>
            <a:ext cx="3373056" cy="3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318983"/>
            <a:ext cx="5921718" cy="61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4601799"/>
            <a:ext cx="5921718" cy="33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5301208"/>
            <a:ext cx="648072" cy="91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3842" y="5500588"/>
            <a:ext cx="3724622" cy="657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848" y="1412776"/>
            <a:ext cx="3373056" cy="3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5184576" cy="303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11" y="1772816"/>
            <a:ext cx="8509669" cy="69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10" cstate="email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871787"/>
            <a:ext cx="2392322" cy="199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517232"/>
            <a:ext cx="4576740" cy="58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7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351594" y="3663963"/>
            <a:ext cx="3959750" cy="753520"/>
          </a:xfrm>
          <a:prstGeom prst="rect">
            <a:avLst/>
          </a:prstGeom>
          <a:noFill/>
          <a:ln>
            <a:noFill/>
          </a:ln>
          <a:effectLst>
            <a:outerShdw blurRad="50800" dist="165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062655"/>
            <a:ext cx="3784652" cy="395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226" y="2061538"/>
            <a:ext cx="3870246" cy="395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56" y="1484784"/>
            <a:ext cx="4482568" cy="43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95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09" y="1484784"/>
            <a:ext cx="4641767" cy="36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82" y="1844825"/>
            <a:ext cx="591870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2420889"/>
            <a:ext cx="5616624" cy="143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4005064"/>
            <a:ext cx="5616624" cy="216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76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09" y="1484784"/>
            <a:ext cx="4641767" cy="36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82" y="1844825"/>
            <a:ext cx="591870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2420888"/>
            <a:ext cx="5184576" cy="187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4295974"/>
            <a:ext cx="5184576" cy="187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0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4392488" cy="62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469184" cy="57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996952"/>
            <a:ext cx="2721367" cy="284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3" y="2996952"/>
            <a:ext cx="2897920" cy="284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87624" y="6093296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48762" y="116632"/>
            <a:ext cx="2347374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Success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76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57641</TotalTime>
  <Words>469</Words>
  <Application>Microsoft Office PowerPoint</Application>
  <PresentationFormat>عرض على الشاشة (3:4)‏</PresentationFormat>
  <Paragraphs>314</Paragraphs>
  <Slides>59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0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4413</cp:revision>
  <dcterms:created xsi:type="dcterms:W3CDTF">2011-07-24T20:30:27Z</dcterms:created>
  <dcterms:modified xsi:type="dcterms:W3CDTF">2015-11-10T21:19:37Z</dcterms:modified>
</cp:coreProperties>
</file>