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4"/>
  </p:notesMasterIdLst>
  <p:sldIdLst>
    <p:sldId id="937" r:id="rId2"/>
    <p:sldId id="1246" r:id="rId3"/>
    <p:sldId id="1140" r:id="rId4"/>
    <p:sldId id="1292" r:id="rId5"/>
    <p:sldId id="1318" r:id="rId6"/>
    <p:sldId id="1321" r:id="rId7"/>
    <p:sldId id="1293" r:id="rId8"/>
    <p:sldId id="1294" r:id="rId9"/>
    <p:sldId id="1295" r:id="rId10"/>
    <p:sldId id="1296" r:id="rId11"/>
    <p:sldId id="1297" r:id="rId12"/>
    <p:sldId id="1298" r:id="rId13"/>
    <p:sldId id="1302" r:id="rId14"/>
    <p:sldId id="1299" r:id="rId15"/>
    <p:sldId id="1256" r:id="rId16"/>
    <p:sldId id="1303" r:id="rId17"/>
    <p:sldId id="1322" r:id="rId18"/>
    <p:sldId id="1305" r:id="rId19"/>
    <p:sldId id="1307" r:id="rId20"/>
    <p:sldId id="1308" r:id="rId21"/>
    <p:sldId id="1309" r:id="rId22"/>
    <p:sldId id="1263" r:id="rId23"/>
    <p:sldId id="1323" r:id="rId24"/>
    <p:sldId id="1324" r:id="rId25"/>
    <p:sldId id="1325" r:id="rId26"/>
    <p:sldId id="1326" r:id="rId27"/>
    <p:sldId id="1327" r:id="rId28"/>
    <p:sldId id="1330" r:id="rId29"/>
    <p:sldId id="1270" r:id="rId30"/>
    <p:sldId id="1331" r:id="rId31"/>
    <p:sldId id="1332" r:id="rId32"/>
    <p:sldId id="1333" r:id="rId33"/>
    <p:sldId id="1334" r:id="rId34"/>
    <p:sldId id="1279" r:id="rId35"/>
    <p:sldId id="1344" r:id="rId36"/>
    <p:sldId id="1345" r:id="rId37"/>
    <p:sldId id="1346" r:id="rId38"/>
    <p:sldId id="1347" r:id="rId39"/>
    <p:sldId id="1280" r:id="rId40"/>
    <p:sldId id="1348" r:id="rId41"/>
    <p:sldId id="1349" r:id="rId42"/>
    <p:sldId id="1350" r:id="rId43"/>
    <p:sldId id="1351" r:id="rId44"/>
    <p:sldId id="1289" r:id="rId45"/>
    <p:sldId id="1352" r:id="rId46"/>
    <p:sldId id="1354" r:id="rId47"/>
    <p:sldId id="1355" r:id="rId48"/>
    <p:sldId id="1356" r:id="rId49"/>
    <p:sldId id="1290" r:id="rId50"/>
    <p:sldId id="1357" r:id="rId51"/>
    <p:sldId id="1358" r:id="rId52"/>
    <p:sldId id="1291" r:id="rId53"/>
    <p:sldId id="1359" r:id="rId54"/>
    <p:sldId id="1360" r:id="rId55"/>
    <p:sldId id="1361" r:id="rId56"/>
    <p:sldId id="1362" r:id="rId57"/>
    <p:sldId id="1363" r:id="rId58"/>
    <p:sldId id="1364" r:id="rId59"/>
    <p:sldId id="1365" r:id="rId60"/>
    <p:sldId id="1366" r:id="rId61"/>
    <p:sldId id="1367" r:id="rId62"/>
    <p:sldId id="1368" r:id="rId63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28F"/>
    <a:srgbClr val="FFBFBD"/>
    <a:srgbClr val="5F2987"/>
    <a:srgbClr val="B17BF9"/>
    <a:srgbClr val="006600"/>
    <a:srgbClr val="009900"/>
    <a:srgbClr val="B05408"/>
    <a:srgbClr val="081AA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15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29/01/37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1.png"/><Relationship Id="rId7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audio" Target="../media/audio2.wav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1.png"/><Relationship Id="rId7" Type="http://schemas.openxmlformats.org/officeDocument/2006/relationships/audio" Target="../media/audio1.wav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1.wav"/><Relationship Id="rId3" Type="http://schemas.openxmlformats.org/officeDocument/2006/relationships/image" Target="../media/image30.png"/><Relationship Id="rId7" Type="http://schemas.microsoft.com/office/2007/relationships/hdphoto" Target="../media/hdphoto16.wdp"/><Relationship Id="rId12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7.wdp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1.wav"/><Relationship Id="rId3" Type="http://schemas.openxmlformats.org/officeDocument/2006/relationships/image" Target="../media/image30.png"/><Relationship Id="rId7" Type="http://schemas.microsoft.com/office/2007/relationships/hdphoto" Target="../media/hdphoto20.wdp"/><Relationship Id="rId12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21.wdp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0.png"/><Relationship Id="rId7" Type="http://schemas.openxmlformats.org/officeDocument/2006/relationships/audio" Target="../media/audio1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23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3.png"/><Relationship Id="rId7" Type="http://schemas.microsoft.com/office/2007/relationships/hdphoto" Target="../media/hdphoto2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24.wdp"/><Relationship Id="rId10" Type="http://schemas.openxmlformats.org/officeDocument/2006/relationships/audio" Target="../media/audio2.wav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3.png"/><Relationship Id="rId7" Type="http://schemas.microsoft.com/office/2007/relationships/hdphoto" Target="../media/hdphoto2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26.wdp"/><Relationship Id="rId10" Type="http://schemas.openxmlformats.org/officeDocument/2006/relationships/audio" Target="../media/audio2.wav"/><Relationship Id="rId4" Type="http://schemas.openxmlformats.org/officeDocument/2006/relationships/image" Target="../media/image46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3.png"/><Relationship Id="rId7" Type="http://schemas.microsoft.com/office/2007/relationships/hdphoto" Target="../media/hdphoto2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microsoft.com/office/2007/relationships/hdphoto" Target="../media/hdphoto28.wdp"/><Relationship Id="rId10" Type="http://schemas.openxmlformats.org/officeDocument/2006/relationships/audio" Target="../media/audio2.wav"/><Relationship Id="rId4" Type="http://schemas.openxmlformats.org/officeDocument/2006/relationships/image" Target="../media/image48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3.png"/><Relationship Id="rId7" Type="http://schemas.microsoft.com/office/2007/relationships/hdphoto" Target="../media/hdphoto3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30.wdp"/><Relationship Id="rId10" Type="http://schemas.openxmlformats.org/officeDocument/2006/relationships/audio" Target="../media/audio2.wav"/><Relationship Id="rId4" Type="http://schemas.openxmlformats.org/officeDocument/2006/relationships/image" Target="../media/image50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11" Type="http://schemas.openxmlformats.org/officeDocument/2006/relationships/audio" Target="../media/audio2.wav"/><Relationship Id="rId5" Type="http://schemas.openxmlformats.org/officeDocument/2006/relationships/image" Target="../media/image54.png"/><Relationship Id="rId10" Type="http://schemas.openxmlformats.org/officeDocument/2006/relationships/audio" Target="../media/audio1.wav"/><Relationship Id="rId4" Type="http://schemas.microsoft.com/office/2007/relationships/hdphoto" Target="../media/hdphoto32.wdp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1.wav"/><Relationship Id="rId7" Type="http://schemas.openxmlformats.org/officeDocument/2006/relationships/slide" Target="slide2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52.xml"/><Relationship Id="rId5" Type="http://schemas.openxmlformats.org/officeDocument/2006/relationships/slide" Target="slide3.xml"/><Relationship Id="rId10" Type="http://schemas.openxmlformats.org/officeDocument/2006/relationships/slide" Target="slide49.xml"/><Relationship Id="rId4" Type="http://schemas.openxmlformats.org/officeDocument/2006/relationships/audio" Target="../media/audio2.wav"/><Relationship Id="rId9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audio" Target="../media/audio1.wav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35.wdp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audio" Target="../media/audio1.wav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36.wd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audio" Target="../media/audio1.wav"/><Relationship Id="rId3" Type="http://schemas.microsoft.com/office/2007/relationships/hdphoto" Target="../media/hdphoto37.wdp"/><Relationship Id="rId7" Type="http://schemas.microsoft.com/office/2007/relationships/hdphoto" Target="../media/hdphoto39.wdp"/><Relationship Id="rId12" Type="http://schemas.openxmlformats.org/officeDocument/2006/relationships/slide" Target="slide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microsoft.com/office/2007/relationships/hdphoto" Target="../media/hdphoto41.wdp"/><Relationship Id="rId5" Type="http://schemas.microsoft.com/office/2007/relationships/hdphoto" Target="../media/hdphoto38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40.wdp"/><Relationship Id="rId1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37.wdp"/><Relationship Id="rId7" Type="http://schemas.microsoft.com/office/2007/relationships/hdphoto" Target="../media/hdphoto39.wdp"/><Relationship Id="rId12" Type="http://schemas.openxmlformats.org/officeDocument/2006/relationships/audio" Target="../media/audio2.wav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audio" Target="../media/audio1.wav"/><Relationship Id="rId5" Type="http://schemas.microsoft.com/office/2007/relationships/hdphoto" Target="../media/hdphoto38.wdp"/><Relationship Id="rId10" Type="http://schemas.openxmlformats.org/officeDocument/2006/relationships/slide" Target="slide2.xml"/><Relationship Id="rId4" Type="http://schemas.openxmlformats.org/officeDocument/2006/relationships/image" Target="../media/image61.png"/><Relationship Id="rId9" Type="http://schemas.microsoft.com/office/2007/relationships/hdphoto" Target="../media/hdphoto4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audio" Target="../media/audio1.wav"/><Relationship Id="rId3" Type="http://schemas.microsoft.com/office/2007/relationships/hdphoto" Target="../media/hdphoto37.wdp"/><Relationship Id="rId7" Type="http://schemas.microsoft.com/office/2007/relationships/hdphoto" Target="../media/hdphoto43.wdp"/><Relationship Id="rId12" Type="http://schemas.openxmlformats.org/officeDocument/2006/relationships/slide" Target="slide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5.wdp"/><Relationship Id="rId5" Type="http://schemas.microsoft.com/office/2007/relationships/hdphoto" Target="../media/hdphoto38.wdp"/><Relationship Id="rId10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microsoft.com/office/2007/relationships/hdphoto" Target="../media/hdphoto44.wdp"/><Relationship Id="rId1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49.wdp"/><Relationship Id="rId18" Type="http://schemas.openxmlformats.org/officeDocument/2006/relationships/slide" Target="slide2.xml"/><Relationship Id="rId3" Type="http://schemas.microsoft.com/office/2007/relationships/hdphoto" Target="../media/hdphoto37.wdp"/><Relationship Id="rId7" Type="http://schemas.microsoft.com/office/2007/relationships/hdphoto" Target="../media/hdphoto46.wdp"/><Relationship Id="rId12" Type="http://schemas.openxmlformats.org/officeDocument/2006/relationships/image" Target="../media/image72.png"/><Relationship Id="rId17" Type="http://schemas.microsoft.com/office/2007/relationships/hdphoto" Target="../media/hdphoto51.wdp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microsoft.com/office/2007/relationships/hdphoto" Target="../media/hdphoto48.wdp"/><Relationship Id="rId5" Type="http://schemas.microsoft.com/office/2007/relationships/hdphoto" Target="../media/hdphoto38.wdp"/><Relationship Id="rId15" Type="http://schemas.microsoft.com/office/2007/relationships/hdphoto" Target="../media/hdphoto50.wdp"/><Relationship Id="rId10" Type="http://schemas.openxmlformats.org/officeDocument/2006/relationships/image" Target="../media/image71.png"/><Relationship Id="rId19" Type="http://schemas.openxmlformats.org/officeDocument/2006/relationships/audio" Target="../media/audio1.wav"/><Relationship Id="rId4" Type="http://schemas.openxmlformats.org/officeDocument/2006/relationships/image" Target="../media/image61.png"/><Relationship Id="rId9" Type="http://schemas.microsoft.com/office/2007/relationships/hdphoto" Target="../media/hdphoto47.wdp"/><Relationship Id="rId1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13" Type="http://schemas.openxmlformats.org/officeDocument/2006/relationships/image" Target="../media/image80.png"/><Relationship Id="rId18" Type="http://schemas.openxmlformats.org/officeDocument/2006/relationships/audio" Target="../media/audio2.wav"/><Relationship Id="rId3" Type="http://schemas.openxmlformats.org/officeDocument/2006/relationships/image" Target="../media/image60.png"/><Relationship Id="rId7" Type="http://schemas.openxmlformats.org/officeDocument/2006/relationships/image" Target="../media/image77.png"/><Relationship Id="rId12" Type="http://schemas.microsoft.com/office/2007/relationships/hdphoto" Target="../media/hdphoto55.wdp"/><Relationship Id="rId17" Type="http://schemas.openxmlformats.org/officeDocument/2006/relationships/audio" Target="../media/audio1.wav"/><Relationship Id="rId2" Type="http://schemas.openxmlformats.org/officeDocument/2006/relationships/image" Target="../media/image75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5" Type="http://schemas.microsoft.com/office/2007/relationships/hdphoto" Target="../media/hdphoto56.wdp"/><Relationship Id="rId10" Type="http://schemas.microsoft.com/office/2007/relationships/hdphoto" Target="../media/hdphoto54.wdp"/><Relationship Id="rId4" Type="http://schemas.microsoft.com/office/2007/relationships/hdphoto" Target="../media/hdphoto37.wdp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3.png"/><Relationship Id="rId7" Type="http://schemas.openxmlformats.org/officeDocument/2006/relationships/audio" Target="../media/audio1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57.wdp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3.png"/><Relationship Id="rId7" Type="http://schemas.openxmlformats.org/officeDocument/2006/relationships/audio" Target="../media/audio1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58.wdp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microsoft.com/office/2007/relationships/hdphoto" Target="../media/hdphoto60.wdp"/><Relationship Id="rId12" Type="http://schemas.openxmlformats.org/officeDocument/2006/relationships/audio" Target="../media/audio2.wav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audio" Target="../media/audio1.wav"/><Relationship Id="rId5" Type="http://schemas.microsoft.com/office/2007/relationships/hdphoto" Target="../media/hdphoto59.wdp"/><Relationship Id="rId10" Type="http://schemas.openxmlformats.org/officeDocument/2006/relationships/slide" Target="slide2.xml"/><Relationship Id="rId4" Type="http://schemas.openxmlformats.org/officeDocument/2006/relationships/image" Target="../media/image88.png"/><Relationship Id="rId9" Type="http://schemas.microsoft.com/office/2007/relationships/hdphoto" Target="../media/hdphoto6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2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2.png"/><Relationship Id="rId7" Type="http://schemas.openxmlformats.org/officeDocument/2006/relationships/audio" Target="../media/audio1.wav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62.wdp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1.png"/><Relationship Id="rId7" Type="http://schemas.openxmlformats.org/officeDocument/2006/relationships/audio" Target="../media/audio1.wav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63.wdp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1.png"/><Relationship Id="rId7" Type="http://schemas.openxmlformats.org/officeDocument/2006/relationships/audio" Target="../media/audio1.wav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64.wdp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audio" Target="../media/audio2.wav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0.png"/><Relationship Id="rId7" Type="http://schemas.microsoft.com/office/2007/relationships/hdphoto" Target="../media/hdphoto66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microsoft.com/office/2007/relationships/hdphoto" Target="../media/hdphoto65.wdp"/><Relationship Id="rId10" Type="http://schemas.openxmlformats.org/officeDocument/2006/relationships/audio" Target="../media/audio2.wav"/><Relationship Id="rId4" Type="http://schemas.openxmlformats.org/officeDocument/2006/relationships/image" Target="../media/image101.png"/><Relationship Id="rId9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0.png"/><Relationship Id="rId7" Type="http://schemas.microsoft.com/office/2007/relationships/hdphoto" Target="../media/hdphoto68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microsoft.com/office/2007/relationships/hdphoto" Target="../media/hdphoto67.wdp"/><Relationship Id="rId10" Type="http://schemas.openxmlformats.org/officeDocument/2006/relationships/audio" Target="../media/audio2.wav"/><Relationship Id="rId4" Type="http://schemas.openxmlformats.org/officeDocument/2006/relationships/image" Target="../media/image103.png"/><Relationship Id="rId9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0.png"/><Relationship Id="rId7" Type="http://schemas.microsoft.com/office/2007/relationships/hdphoto" Target="../media/hdphoto70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microsoft.com/office/2007/relationships/hdphoto" Target="../media/hdphoto69.wdp"/><Relationship Id="rId10" Type="http://schemas.openxmlformats.org/officeDocument/2006/relationships/audio" Target="../media/audio2.wav"/><Relationship Id="rId4" Type="http://schemas.openxmlformats.org/officeDocument/2006/relationships/image" Target="../media/image105.png"/><Relationship Id="rId9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0.png"/><Relationship Id="rId7" Type="http://schemas.microsoft.com/office/2007/relationships/hdphoto" Target="../media/hdphoto72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microsoft.com/office/2007/relationships/hdphoto" Target="../media/hdphoto71.wdp"/><Relationship Id="rId10" Type="http://schemas.openxmlformats.org/officeDocument/2006/relationships/audio" Target="../media/audio2.wav"/><Relationship Id="rId4" Type="http://schemas.openxmlformats.org/officeDocument/2006/relationships/image" Target="../media/image107.png"/><Relationship Id="rId9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0.png"/><Relationship Id="rId7" Type="http://schemas.microsoft.com/office/2007/relationships/hdphoto" Target="../media/hdphoto74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microsoft.com/office/2007/relationships/hdphoto" Target="../media/hdphoto73.wdp"/><Relationship Id="rId10" Type="http://schemas.openxmlformats.org/officeDocument/2006/relationships/audio" Target="../media/audio2.wav"/><Relationship Id="rId4" Type="http://schemas.openxmlformats.org/officeDocument/2006/relationships/image" Target="../media/image109.png"/><Relationship Id="rId9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audio" Target="../media/audio1.wav"/><Relationship Id="rId3" Type="http://schemas.microsoft.com/office/2007/relationships/hdphoto" Target="../media/hdphoto75.wdp"/><Relationship Id="rId7" Type="http://schemas.microsoft.com/office/2007/relationships/hdphoto" Target="../media/hdphoto77.wdp"/><Relationship Id="rId12" Type="http://schemas.openxmlformats.org/officeDocument/2006/relationships/slide" Target="slide2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microsoft.com/office/2007/relationships/hdphoto" Target="../media/hdphoto79.wdp"/><Relationship Id="rId5" Type="http://schemas.microsoft.com/office/2007/relationships/hdphoto" Target="../media/hdphoto76.wdp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microsoft.com/office/2007/relationships/hdphoto" Target="../media/hdphoto78.wdp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microsoft.com/office/2007/relationships/hdphoto" Target="../media/hdphoto75.wdp"/><Relationship Id="rId7" Type="http://schemas.microsoft.com/office/2007/relationships/hdphoto" Target="../media/hdphoto80.wdp"/><Relationship Id="rId12" Type="http://schemas.openxmlformats.org/officeDocument/2006/relationships/audio" Target="../media/audio2.wav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audio" Target="../media/audio1.wav"/><Relationship Id="rId5" Type="http://schemas.microsoft.com/office/2007/relationships/hdphoto" Target="../media/hdphoto76.wdp"/><Relationship Id="rId10" Type="http://schemas.openxmlformats.org/officeDocument/2006/relationships/slide" Target="slide2.xml"/><Relationship Id="rId4" Type="http://schemas.openxmlformats.org/officeDocument/2006/relationships/image" Target="../media/image112.png"/><Relationship Id="rId9" Type="http://schemas.microsoft.com/office/2007/relationships/hdphoto" Target="../media/hdphoto8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75.wdp"/><Relationship Id="rId7" Type="http://schemas.microsoft.com/office/2007/relationships/hdphoto" Target="../media/hdphoto83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microsoft.com/office/2007/relationships/hdphoto" Target="../media/hdphoto82.wdp"/><Relationship Id="rId10" Type="http://schemas.openxmlformats.org/officeDocument/2006/relationships/audio" Target="../media/audio2.wav"/><Relationship Id="rId4" Type="http://schemas.openxmlformats.org/officeDocument/2006/relationships/image" Target="../media/image118.png"/><Relationship Id="rId9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audio" Target="../media/audio2.wav"/><Relationship Id="rId3" Type="http://schemas.microsoft.com/office/2007/relationships/hdphoto" Target="../media/hdphoto84.wdp"/><Relationship Id="rId7" Type="http://schemas.microsoft.com/office/2007/relationships/hdphoto" Target="../media/hdphoto76.wdp"/><Relationship Id="rId12" Type="http://schemas.openxmlformats.org/officeDocument/2006/relationships/audio" Target="../media/audio1.wav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slide" Target="slide2.xml"/><Relationship Id="rId5" Type="http://schemas.microsoft.com/office/2007/relationships/hdphoto" Target="../media/hdphoto75.wdp"/><Relationship Id="rId10" Type="http://schemas.openxmlformats.org/officeDocument/2006/relationships/image" Target="../media/image122.png"/><Relationship Id="rId4" Type="http://schemas.openxmlformats.org/officeDocument/2006/relationships/image" Target="../media/image111.png"/><Relationship Id="rId9" Type="http://schemas.microsoft.com/office/2007/relationships/hdphoto" Target="../media/hdphoto85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4.png"/><Relationship Id="rId7" Type="http://schemas.openxmlformats.org/officeDocument/2006/relationships/slide" Target="slide2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7.wdp"/><Relationship Id="rId5" Type="http://schemas.openxmlformats.org/officeDocument/2006/relationships/image" Target="../media/image125.png"/><Relationship Id="rId4" Type="http://schemas.microsoft.com/office/2007/relationships/hdphoto" Target="../media/hdphoto86.wdp"/><Relationship Id="rId9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audio" Target="../media/audio2.wav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88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audio" Target="../media/audio2.wav"/><Relationship Id="rId5" Type="http://schemas.microsoft.com/office/2007/relationships/hdphoto" Target="../media/hdphoto89.wdp"/><Relationship Id="rId10" Type="http://schemas.openxmlformats.org/officeDocument/2006/relationships/audio" Target="../media/audio1.wav"/><Relationship Id="rId4" Type="http://schemas.openxmlformats.org/officeDocument/2006/relationships/image" Target="../media/image130.png"/><Relationship Id="rId9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9.png"/><Relationship Id="rId7" Type="http://schemas.openxmlformats.org/officeDocument/2006/relationships/image" Target="../media/image136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audio" Target="../media/audio2.wav"/><Relationship Id="rId5" Type="http://schemas.microsoft.com/office/2007/relationships/hdphoto" Target="../media/hdphoto90.wdp"/><Relationship Id="rId10" Type="http://schemas.openxmlformats.org/officeDocument/2006/relationships/audio" Target="../media/audio1.wav"/><Relationship Id="rId4" Type="http://schemas.openxmlformats.org/officeDocument/2006/relationships/image" Target="../media/image134.png"/><Relationship Id="rId9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9.png"/><Relationship Id="rId7" Type="http://schemas.openxmlformats.org/officeDocument/2006/relationships/slide" Target="slide2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microsoft.com/office/2007/relationships/hdphoto" Target="../media/hdphoto91.wdp"/><Relationship Id="rId10" Type="http://schemas.openxmlformats.org/officeDocument/2006/relationships/audio" Target="../media/audio2.wav"/><Relationship Id="rId4" Type="http://schemas.openxmlformats.org/officeDocument/2006/relationships/image" Target="../media/image143.png"/><Relationship Id="rId9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7.png"/><Relationship Id="rId7" Type="http://schemas.openxmlformats.org/officeDocument/2006/relationships/audio" Target="../media/audio1.wav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92.wdp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3" Type="http://schemas.openxmlformats.org/officeDocument/2006/relationships/image" Target="../media/image9.png"/><Relationship Id="rId21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microsoft.com/office/2007/relationships/hdphoto" Target="../media/hdphoto6.wdp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19" Type="http://schemas.openxmlformats.org/officeDocument/2006/relationships/slide" Target="slide2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audio" Target="../media/audio2.wav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9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audio" Target="../media/audio2.wav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94.wdp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97.wdp"/><Relationship Id="rId3" Type="http://schemas.microsoft.com/office/2007/relationships/hdphoto" Target="../media/hdphoto95.wdp"/><Relationship Id="rId7" Type="http://schemas.openxmlformats.org/officeDocument/2006/relationships/image" Target="../media/image15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6.wdp"/><Relationship Id="rId11" Type="http://schemas.openxmlformats.org/officeDocument/2006/relationships/audio" Target="../media/audio2.wav"/><Relationship Id="rId5" Type="http://schemas.openxmlformats.org/officeDocument/2006/relationships/image" Target="../media/image154.png"/><Relationship Id="rId10" Type="http://schemas.openxmlformats.org/officeDocument/2006/relationships/audio" Target="../media/audio1.wav"/><Relationship Id="rId4" Type="http://schemas.openxmlformats.org/officeDocument/2006/relationships/image" Target="../media/image153.png"/><Relationship Id="rId9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00.wdp"/><Relationship Id="rId13" Type="http://schemas.openxmlformats.org/officeDocument/2006/relationships/slide" Target="slide2.xml"/><Relationship Id="rId3" Type="http://schemas.microsoft.com/office/2007/relationships/hdphoto" Target="../media/hdphoto98.wdp"/><Relationship Id="rId7" Type="http://schemas.openxmlformats.org/officeDocument/2006/relationships/image" Target="../media/image159.png"/><Relationship Id="rId12" Type="http://schemas.microsoft.com/office/2007/relationships/hdphoto" Target="../media/hdphoto102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1.png"/><Relationship Id="rId5" Type="http://schemas.microsoft.com/office/2007/relationships/hdphoto" Target="../media/hdphoto99.wdp"/><Relationship Id="rId15" Type="http://schemas.openxmlformats.org/officeDocument/2006/relationships/audio" Target="../media/audio2.wav"/><Relationship Id="rId10" Type="http://schemas.microsoft.com/office/2007/relationships/hdphoto" Target="../media/hdphoto101.wdp"/><Relationship Id="rId4" Type="http://schemas.openxmlformats.org/officeDocument/2006/relationships/image" Target="../media/image157.png"/><Relationship Id="rId9" Type="http://schemas.openxmlformats.org/officeDocument/2006/relationships/image" Target="../media/image160.png"/><Relationship Id="rId1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03.wdp"/><Relationship Id="rId13" Type="http://schemas.openxmlformats.org/officeDocument/2006/relationships/slide" Target="slide2.xml"/><Relationship Id="rId3" Type="http://schemas.microsoft.com/office/2007/relationships/hdphoto" Target="../media/hdphoto99.wdp"/><Relationship Id="rId7" Type="http://schemas.openxmlformats.org/officeDocument/2006/relationships/image" Target="../media/image162.png"/><Relationship Id="rId12" Type="http://schemas.microsoft.com/office/2007/relationships/hdphoto" Target="../media/hdphoto105.wdp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4.png"/><Relationship Id="rId5" Type="http://schemas.microsoft.com/office/2007/relationships/hdphoto" Target="../media/hdphoto98.wdp"/><Relationship Id="rId15" Type="http://schemas.openxmlformats.org/officeDocument/2006/relationships/audio" Target="../media/audio2.wav"/><Relationship Id="rId10" Type="http://schemas.microsoft.com/office/2007/relationships/hdphoto" Target="../media/hdphoto104.wdp"/><Relationship Id="rId4" Type="http://schemas.openxmlformats.org/officeDocument/2006/relationships/image" Target="../media/image156.png"/><Relationship Id="rId9" Type="http://schemas.openxmlformats.org/officeDocument/2006/relationships/image" Target="../media/image163.png"/><Relationship Id="rId1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microsoft.com/office/2007/relationships/hdphoto" Target="../media/hdphoto99.wdp"/><Relationship Id="rId7" Type="http://schemas.microsoft.com/office/2007/relationships/hdphoto" Target="../media/hdphoto106.wdp"/><Relationship Id="rId12" Type="http://schemas.openxmlformats.org/officeDocument/2006/relationships/audio" Target="../media/audio2.wav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11" Type="http://schemas.openxmlformats.org/officeDocument/2006/relationships/audio" Target="../media/audio1.wav"/><Relationship Id="rId5" Type="http://schemas.openxmlformats.org/officeDocument/2006/relationships/image" Target="../media/image166.png"/><Relationship Id="rId10" Type="http://schemas.openxmlformats.org/officeDocument/2006/relationships/slide" Target="slide2.xml"/><Relationship Id="rId4" Type="http://schemas.openxmlformats.org/officeDocument/2006/relationships/image" Target="../media/image165.png"/><Relationship Id="rId9" Type="http://schemas.microsoft.com/office/2007/relationships/hdphoto" Target="../media/hdphoto107.wdp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09.wdp"/><Relationship Id="rId13" Type="http://schemas.openxmlformats.org/officeDocument/2006/relationships/image" Target="../media/image174.png"/><Relationship Id="rId18" Type="http://schemas.openxmlformats.org/officeDocument/2006/relationships/audio" Target="../media/audio1.wav"/><Relationship Id="rId3" Type="http://schemas.microsoft.com/office/2007/relationships/hdphoto" Target="../media/hdphoto99.wdp"/><Relationship Id="rId7" Type="http://schemas.openxmlformats.org/officeDocument/2006/relationships/image" Target="../media/image171.png"/><Relationship Id="rId12" Type="http://schemas.microsoft.com/office/2007/relationships/hdphoto" Target="../media/hdphoto111.wdp"/><Relationship Id="rId17" Type="http://schemas.openxmlformats.org/officeDocument/2006/relationships/slide" Target="slide2.xml"/><Relationship Id="rId2" Type="http://schemas.openxmlformats.org/officeDocument/2006/relationships/image" Target="../media/image157.png"/><Relationship Id="rId16" Type="http://schemas.microsoft.com/office/2007/relationships/hdphoto" Target="../media/hdphoto1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08.wdp"/><Relationship Id="rId11" Type="http://schemas.openxmlformats.org/officeDocument/2006/relationships/image" Target="../media/image173.png"/><Relationship Id="rId5" Type="http://schemas.openxmlformats.org/officeDocument/2006/relationships/image" Target="../media/image170.png"/><Relationship Id="rId15" Type="http://schemas.openxmlformats.org/officeDocument/2006/relationships/image" Target="../media/image175.png"/><Relationship Id="rId10" Type="http://schemas.microsoft.com/office/2007/relationships/hdphoto" Target="../media/hdphoto110.wdp"/><Relationship Id="rId19" Type="http://schemas.openxmlformats.org/officeDocument/2006/relationships/audio" Target="../media/audio2.wav"/><Relationship Id="rId4" Type="http://schemas.openxmlformats.org/officeDocument/2006/relationships/image" Target="../media/image169.png"/><Relationship Id="rId9" Type="http://schemas.openxmlformats.org/officeDocument/2006/relationships/image" Target="../media/image172.png"/><Relationship Id="rId14" Type="http://schemas.microsoft.com/office/2007/relationships/hdphoto" Target="../media/hdphoto112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99.wdp"/><Relationship Id="rId7" Type="http://schemas.openxmlformats.org/officeDocument/2006/relationships/audio" Target="../media/audio1.wav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microsoft.com/office/2007/relationships/hdphoto" Target="../media/hdphoto99.wdp"/><Relationship Id="rId7" Type="http://schemas.microsoft.com/office/2007/relationships/hdphoto" Target="../media/hdphoto114.wdp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11" Type="http://schemas.openxmlformats.org/officeDocument/2006/relationships/audio" Target="../media/audio2.wav"/><Relationship Id="rId5" Type="http://schemas.openxmlformats.org/officeDocument/2006/relationships/image" Target="../media/image178.png"/><Relationship Id="rId10" Type="http://schemas.openxmlformats.org/officeDocument/2006/relationships/audio" Target="../media/audio1.wav"/><Relationship Id="rId4" Type="http://schemas.openxmlformats.org/officeDocument/2006/relationships/image" Target="../media/image176.png"/><Relationship Id="rId9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audio" Target="../media/audio1.wav"/><Relationship Id="rId3" Type="http://schemas.microsoft.com/office/2007/relationships/hdphoto" Target="../media/hdphoto99.wdp"/><Relationship Id="rId7" Type="http://schemas.microsoft.com/office/2007/relationships/hdphoto" Target="../media/hdphoto115.wdp"/><Relationship Id="rId12" Type="http://schemas.openxmlformats.org/officeDocument/2006/relationships/slide" Target="slide2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11" Type="http://schemas.microsoft.com/office/2007/relationships/hdphoto" Target="../media/hdphoto117.wdp"/><Relationship Id="rId5" Type="http://schemas.openxmlformats.org/officeDocument/2006/relationships/image" Target="../media/image182.png"/><Relationship Id="rId10" Type="http://schemas.openxmlformats.org/officeDocument/2006/relationships/image" Target="../media/image185.png"/><Relationship Id="rId4" Type="http://schemas.openxmlformats.org/officeDocument/2006/relationships/image" Target="../media/image181.png"/><Relationship Id="rId9" Type="http://schemas.microsoft.com/office/2007/relationships/hdphoto" Target="../media/hdphoto116.wdp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2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99.wdp"/><Relationship Id="rId7" Type="http://schemas.openxmlformats.org/officeDocument/2006/relationships/image" Target="../media/image18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microsoft.com/office/2007/relationships/hdphoto" Target="../media/hdphoto118.wdp"/><Relationship Id="rId10" Type="http://schemas.openxmlformats.org/officeDocument/2006/relationships/audio" Target="../media/audio2.wav"/><Relationship Id="rId4" Type="http://schemas.openxmlformats.org/officeDocument/2006/relationships/image" Target="../media/image186.png"/><Relationship Id="rId9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microsoft.com/office/2007/relationships/hdphoto" Target="../media/hdphoto99.wdp"/><Relationship Id="rId7" Type="http://schemas.microsoft.com/office/2007/relationships/hdphoto" Target="../media/hdphoto120.wdp"/><Relationship Id="rId12" Type="http://schemas.openxmlformats.org/officeDocument/2006/relationships/audio" Target="../media/audio2.wav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11" Type="http://schemas.openxmlformats.org/officeDocument/2006/relationships/audio" Target="../media/audio1.wav"/><Relationship Id="rId5" Type="http://schemas.microsoft.com/office/2007/relationships/hdphoto" Target="../media/hdphoto119.wdp"/><Relationship Id="rId10" Type="http://schemas.openxmlformats.org/officeDocument/2006/relationships/slide" Target="slide2.xml"/><Relationship Id="rId4" Type="http://schemas.openxmlformats.org/officeDocument/2006/relationships/image" Target="../media/image187.png"/><Relationship Id="rId9" Type="http://schemas.microsoft.com/office/2007/relationships/hdphoto" Target="../media/hdphoto121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audio" Target="../media/audio2.wav"/><Relationship Id="rId3" Type="http://schemas.microsoft.com/office/2007/relationships/hdphoto" Target="../media/hdphoto122.wdp"/><Relationship Id="rId7" Type="http://schemas.microsoft.com/office/2007/relationships/hdphoto" Target="../media/hdphoto123.wdp"/><Relationship Id="rId12" Type="http://schemas.openxmlformats.org/officeDocument/2006/relationships/audio" Target="../media/audio1.wav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11" Type="http://schemas.openxmlformats.org/officeDocument/2006/relationships/slide" Target="slide2.xml"/><Relationship Id="rId5" Type="http://schemas.microsoft.com/office/2007/relationships/hdphoto" Target="../media/hdphoto99.wdp"/><Relationship Id="rId10" Type="http://schemas.microsoft.com/office/2007/relationships/hdphoto" Target="../media/hdphoto124.wdp"/><Relationship Id="rId4" Type="http://schemas.openxmlformats.org/officeDocument/2006/relationships/image" Target="../media/image157.png"/><Relationship Id="rId9" Type="http://schemas.openxmlformats.org/officeDocument/2006/relationships/image" Target="../media/image1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2.wav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10" Type="http://schemas.openxmlformats.org/officeDocument/2006/relationships/audio" Target="../media/audio2.wav"/><Relationship Id="rId4" Type="http://schemas.openxmlformats.org/officeDocument/2006/relationships/image" Target="../media/image22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10" Type="http://schemas.openxmlformats.org/officeDocument/2006/relationships/audio" Target="../media/audio2.wav"/><Relationship Id="rId4" Type="http://schemas.openxmlformats.org/officeDocument/2006/relationships/image" Target="../media/image24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/>
          <p:cNvSpPr/>
          <p:nvPr/>
        </p:nvSpPr>
        <p:spPr>
          <a:xfrm>
            <a:off x="1310223" y="3020759"/>
            <a:ext cx="63001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dventure" panose="04020700000000000000" pitchFamily="82" charset="0"/>
                <a:cs typeface="Al-TkamolZulfiMath" pitchFamily="2" charset="-78"/>
              </a:rPr>
              <a:t>Work and money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2411760" y="1268760"/>
            <a:ext cx="422904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anose="04020700000000000000" pitchFamily="82" charset="0"/>
                <a:cs typeface="Adobe Hebrew" pitchFamily="18" charset="-79"/>
              </a:rPr>
              <a:t>Unit 6</a:t>
            </a:r>
          </a:p>
        </p:txBody>
      </p:sp>
      <p:grpSp>
        <p:nvGrpSpPr>
          <p:cNvPr id="24" name="مجموعة 23"/>
          <p:cNvGrpSpPr>
            <a:grpSpLocks/>
          </p:cNvGrpSpPr>
          <p:nvPr/>
        </p:nvGrpSpPr>
        <p:grpSpPr bwMode="auto">
          <a:xfrm>
            <a:off x="1403648" y="4937818"/>
            <a:ext cx="6336704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21392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88" y="1813120"/>
            <a:ext cx="7060232" cy="7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564904"/>
            <a:ext cx="597666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486344"/>
            <a:ext cx="5976664" cy="167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21392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88" y="1813120"/>
            <a:ext cx="7060232" cy="7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564904"/>
            <a:ext cx="5976664" cy="216024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171120" y="116632"/>
            <a:ext cx="456112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adway" pitchFamily="82" charset="0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oper Black" pitchFamily="18" charset="0"/>
              <a:cs typeface="AL-Hotham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489" y="1484784"/>
            <a:ext cx="8037927" cy="4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16831"/>
            <a:ext cx="8568952" cy="50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2492896"/>
            <a:ext cx="2956615" cy="164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4437112"/>
            <a:ext cx="2956615" cy="166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3737" y="2492896"/>
            <a:ext cx="2956615" cy="164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3737" y="4437112"/>
            <a:ext cx="2956615" cy="164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489" y="1484784"/>
            <a:ext cx="8037927" cy="4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16831"/>
            <a:ext cx="8568952" cy="50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8560" y="2494813"/>
            <a:ext cx="3128116" cy="166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4355463"/>
            <a:ext cx="3128116" cy="162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6252" y="2492896"/>
            <a:ext cx="3128116" cy="162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6252" y="4356369"/>
            <a:ext cx="3128116" cy="164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مستطيل 2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4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5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6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7" name="خماسي 2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895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107" y="1556792"/>
            <a:ext cx="3745845" cy="39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2354077"/>
            <a:ext cx="1439373" cy="35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3207873"/>
            <a:ext cx="7871549" cy="1085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182682" cy="39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253288" cy="36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5472608" cy="445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6821240" cy="300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182682" cy="39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253288" cy="36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688853"/>
            <a:ext cx="5649455" cy="45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6821240" cy="300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15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182682" cy="39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253288" cy="36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708920"/>
            <a:ext cx="5649455" cy="432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6821240" cy="300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0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182682" cy="39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253288" cy="36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7" y="2708920"/>
            <a:ext cx="5649455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6840760" cy="300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05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25" y="1916832"/>
            <a:ext cx="4018759" cy="36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780928"/>
            <a:ext cx="482453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356992"/>
            <a:ext cx="5832648" cy="285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671945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05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6" name="مخطط انسيابي: تحضير 4">
              <a:hlinkClick r:id="rId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  <p:sp>
        <p:nvSpPr>
          <p:cNvPr id="26" name="خماسي 25">
            <a:hlinkClick r:id="rId5" action="ppaction://hlinksldjump"/>
          </p:cNvPr>
          <p:cNvSpPr/>
          <p:nvPr/>
        </p:nvSpPr>
        <p:spPr>
          <a:xfrm>
            <a:off x="1331640" y="134076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Reading</a:t>
            </a:r>
            <a:endParaRPr lang="ar-SA" sz="40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9" name="خماسي 28">
            <a:hlinkClick r:id="rId6" action="ppaction://hlinksldjump"/>
          </p:cNvPr>
          <p:cNvSpPr/>
          <p:nvPr/>
        </p:nvSpPr>
        <p:spPr>
          <a:xfrm>
            <a:off x="1331640" y="198884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3" name="خماسي 42">
            <a:hlinkClick r:id="rId7" action="ppaction://hlinksldjump"/>
          </p:cNvPr>
          <p:cNvSpPr/>
          <p:nvPr/>
        </p:nvSpPr>
        <p:spPr>
          <a:xfrm>
            <a:off x="1331640" y="2636912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Listening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5" name="خماسي 44">
            <a:hlinkClick r:id="rId8" action="ppaction://hlinksldjump"/>
          </p:cNvPr>
          <p:cNvSpPr/>
          <p:nvPr/>
        </p:nvSpPr>
        <p:spPr>
          <a:xfrm>
            <a:off x="1331640" y="3284984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7" name="خماسي 46">
            <a:hlinkClick r:id="rId9" action="ppaction://hlinksldjump"/>
          </p:cNvPr>
          <p:cNvSpPr/>
          <p:nvPr/>
        </p:nvSpPr>
        <p:spPr>
          <a:xfrm>
            <a:off x="1331640" y="3933056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Speaking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9" name="خماسي 48">
            <a:hlinkClick r:id="rId10" action="ppaction://hlinksldjump"/>
          </p:cNvPr>
          <p:cNvSpPr/>
          <p:nvPr/>
        </p:nvSpPr>
        <p:spPr>
          <a:xfrm>
            <a:off x="1331640" y="458112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Examination practice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1" name="خماسي 50">
            <a:hlinkClick r:id="rId11" action="ppaction://hlinksldjump"/>
          </p:cNvPr>
          <p:cNvSpPr/>
          <p:nvPr/>
        </p:nvSpPr>
        <p:spPr>
          <a:xfrm>
            <a:off x="1331640" y="522920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Writing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19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48" y="1994533"/>
            <a:ext cx="4374976" cy="35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37321"/>
            <a:ext cx="8074160" cy="7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39" y="3068960"/>
            <a:ext cx="6120681" cy="314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05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48" y="1994533"/>
            <a:ext cx="4374976" cy="35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37321"/>
            <a:ext cx="8074160" cy="7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6120680" cy="314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05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30" y="1937825"/>
            <a:ext cx="4240878" cy="555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Grammar</a:t>
            </a:r>
            <a:endParaRPr lang="ar-SA" sz="28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05" y="2564904"/>
            <a:ext cx="8566175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05" y="2924944"/>
            <a:ext cx="8566175" cy="44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300" y="3501008"/>
            <a:ext cx="4720756" cy="158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300" y="5254709"/>
            <a:ext cx="4720756" cy="47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30" y="1937825"/>
            <a:ext cx="4240878" cy="555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05" y="2564904"/>
            <a:ext cx="8566175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05" y="2924944"/>
            <a:ext cx="8566175" cy="44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429000"/>
            <a:ext cx="5616624" cy="271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Grammar</a:t>
            </a:r>
            <a:endParaRPr lang="ar-SA" sz="28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35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30" y="1937825"/>
            <a:ext cx="4240878" cy="555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05" y="2564904"/>
            <a:ext cx="8566175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996952"/>
            <a:ext cx="6624736" cy="7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903260"/>
            <a:ext cx="6624736" cy="110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 bwMode="auto">
          <a:xfrm>
            <a:off x="395536" y="5368768"/>
            <a:ext cx="4248472" cy="436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Grammar</a:t>
            </a:r>
            <a:endParaRPr lang="ar-SA" sz="28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6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30" y="1937825"/>
            <a:ext cx="4240878" cy="555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05" y="2564904"/>
            <a:ext cx="8566175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356" y="2924944"/>
            <a:ext cx="5375771" cy="78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569" y="4170945"/>
            <a:ext cx="5752198" cy="77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356" y="3717032"/>
            <a:ext cx="5375771" cy="41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569" y="4941168"/>
            <a:ext cx="3535395" cy="35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569" y="5334456"/>
            <a:ext cx="3535395" cy="3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569" y="5766504"/>
            <a:ext cx="3535395" cy="3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مستدير الزوايا 17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Grammar</a:t>
            </a:r>
            <a:endParaRPr lang="ar-SA" sz="28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1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1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2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6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21" y="2492896"/>
            <a:ext cx="6352625" cy="51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30" y="1937825"/>
            <a:ext cx="4240878" cy="555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996952"/>
            <a:ext cx="4248472" cy="102910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email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4082752"/>
            <a:ext cx="4248472" cy="166502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 cstate="email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996952"/>
            <a:ext cx="4248472" cy="100993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4077072"/>
            <a:ext cx="4248472" cy="122000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39" y="5823753"/>
            <a:ext cx="3080789" cy="341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5373216"/>
            <a:ext cx="3323391" cy="8418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مستطيل مستدير الزوايا 27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Grammar</a:t>
            </a:r>
            <a:endParaRPr lang="ar-SA" sz="28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30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31" name="مخطط انسيابي: تحضير 4">
              <a:hlinkClick r:id="rId1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2" name="سهم مسنن إلى اليمين 5">
              <a:hlinkClick r:id="" action="ppaction://hlinkshowjump?jump=previousslide"/>
              <a:hlinkHover r:id="" action="ppaction://noaction" highlightClick="1">
                <a:snd r:embed="rId1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3" name="سهم مسنن إلى اليمين 6">
              <a:hlinkClick r:id="" action="ppaction://hlinkshowjump?jump=nextslide"/>
              <a:hlinkHover r:id="" action="ppaction://noaction" highlightClick="1">
                <a:snd r:embed="rId1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34" name="خماسي 33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6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43807"/>
            <a:ext cx="6086445" cy="43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376264" cy="35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310789"/>
            <a:ext cx="6984776" cy="385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6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43807"/>
            <a:ext cx="6086445" cy="43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376264" cy="35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334006"/>
            <a:ext cx="6984776" cy="3831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291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49694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86" y="1484784"/>
            <a:ext cx="3757258" cy="43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6085333" cy="90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149531"/>
            <a:ext cx="4824536" cy="3015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3395409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896378" cy="4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547" y="2276872"/>
            <a:ext cx="1536157" cy="46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96" y="3259138"/>
            <a:ext cx="7703728" cy="10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1570"/>
            <a:ext cx="6401118" cy="37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39169"/>
            <a:ext cx="7272808" cy="130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852935"/>
            <a:ext cx="4669804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17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39169"/>
            <a:ext cx="7272808" cy="130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1570"/>
            <a:ext cx="6401118" cy="37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799417"/>
            <a:ext cx="6192688" cy="336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70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39169"/>
            <a:ext cx="7272808" cy="130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1570"/>
            <a:ext cx="6401118" cy="37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619268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70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730466" cy="43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2420888"/>
            <a:ext cx="1429495" cy="42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3411940"/>
            <a:ext cx="7815110" cy="90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70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29" y="1484784"/>
            <a:ext cx="4805435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95" y="1844824"/>
            <a:ext cx="745463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5606211" cy="45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6727818" cy="307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29" y="1484784"/>
            <a:ext cx="4805435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95" y="1844824"/>
            <a:ext cx="745463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5606211" cy="45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6727818" cy="30741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02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29" y="1484784"/>
            <a:ext cx="4805435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95" y="1844824"/>
            <a:ext cx="745463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5606211" cy="45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6727818" cy="307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02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29" y="1484784"/>
            <a:ext cx="4805435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95" y="1844824"/>
            <a:ext cx="745463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581" y="2492896"/>
            <a:ext cx="5606211" cy="45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26" y="3140967"/>
            <a:ext cx="6727818" cy="307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02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29" y="1484784"/>
            <a:ext cx="4805435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95" y="1844824"/>
            <a:ext cx="745463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5040560" cy="45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997" y="3140967"/>
            <a:ext cx="6712347" cy="307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02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13" y="1412776"/>
            <a:ext cx="2411387" cy="47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7754876" cy="3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63"/>
          <a:stretch/>
        </p:blipFill>
        <p:spPr bwMode="auto">
          <a:xfrm>
            <a:off x="467544" y="2852936"/>
            <a:ext cx="5542722" cy="77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3721627"/>
            <a:ext cx="6461494" cy="715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912284"/>
            <a:ext cx="6461494" cy="31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384376" cy="4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7293089" cy="4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5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13" y="1412776"/>
            <a:ext cx="2411387" cy="47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7754876" cy="3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2458192"/>
            <a:ext cx="6461494" cy="75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3362708"/>
            <a:ext cx="6461494" cy="114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97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13" y="1412776"/>
            <a:ext cx="2411387" cy="47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 bwMode="auto">
          <a:xfrm>
            <a:off x="467544" y="2000898"/>
            <a:ext cx="6461494" cy="70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852936"/>
            <a:ext cx="619268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050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2418054"/>
            <a:ext cx="6264696" cy="72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13" y="1412776"/>
            <a:ext cx="2411387" cy="47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7754876" cy="3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3319570"/>
            <a:ext cx="6264696" cy="82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765973"/>
            <a:ext cx="3859038" cy="463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050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243" y="1412776"/>
            <a:ext cx="2310541" cy="35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96" y="1771799"/>
            <a:ext cx="7390348" cy="43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197100"/>
            <a:ext cx="6552728" cy="391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050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253767" cy="35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8272832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17331"/>
            <a:ext cx="3960440" cy="39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162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305" y="2547938"/>
            <a:ext cx="4519727" cy="356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1872208" cy="146703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2900" y="2924944"/>
            <a:ext cx="1795564" cy="146703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509120"/>
            <a:ext cx="3744416" cy="149536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09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17331"/>
            <a:ext cx="3960440" cy="39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162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4536504" cy="354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076" y="2897411"/>
            <a:ext cx="2007956" cy="146769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011" y="2902970"/>
            <a:ext cx="1366437" cy="146213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076" y="4509120"/>
            <a:ext cx="3443372" cy="151216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44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17331"/>
            <a:ext cx="3960440" cy="39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162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020" y="2636912"/>
            <a:ext cx="8486452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3343319"/>
            <a:ext cx="4021699" cy="2677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972" y="3501008"/>
            <a:ext cx="4181500" cy="230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مستطيل 13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44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43" y="1471067"/>
            <a:ext cx="4549289" cy="44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2049289"/>
            <a:ext cx="6864895" cy="6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4248472" cy="236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575" y="3068960"/>
            <a:ext cx="4140897" cy="76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575" y="4077072"/>
            <a:ext cx="4129006" cy="99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مستطيل 13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44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45" y="1412776"/>
            <a:ext cx="8479819" cy="28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1" y="1700808"/>
            <a:ext cx="3888432" cy="787653"/>
          </a:xfrm>
          <a:prstGeom prst="rect">
            <a:avLst/>
          </a:prstGeom>
          <a:noFill/>
          <a:ln>
            <a:noFill/>
          </a:ln>
          <a:effectLst>
            <a:outerShdw dist="177800" dir="2700000" algn="ctr" rotWithShape="0">
              <a:schemeClr val="bg1">
                <a:lumMod val="50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15" y="2564904"/>
            <a:ext cx="8583265" cy="357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5964" y="1509291"/>
            <a:ext cx="4584468" cy="47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509291"/>
            <a:ext cx="1796555" cy="47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68" y="1509291"/>
            <a:ext cx="1201003" cy="47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802601" cy="1537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815179" cy="241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320" y="2708920"/>
            <a:ext cx="3857104" cy="305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38" y="2156644"/>
            <a:ext cx="3885625" cy="219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64" y="4479007"/>
            <a:ext cx="3859430" cy="154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333953"/>
            <a:ext cx="3959845" cy="347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479" y="2556317"/>
            <a:ext cx="4374753" cy="26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مستطيل 2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4" name="مخطط انسيابي: تحضير 4">
              <a:hlinkClick r:id="rId1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5" name="سهم مسنن إلى اليمين 5">
              <a:hlinkClick r:id="" action="ppaction://hlinkshowjump?jump=previousslide"/>
              <a:hlinkHover r:id="" action="ppaction://noaction" highlightClick="1">
                <a:snd r:embed="rId2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6" name="سهم مسنن إلى اليمين 6">
              <a:hlinkClick r:id="" action="ppaction://hlinkshowjump?jump=nextslide"/>
              <a:hlinkHover r:id="" action="ppaction://noaction" highlightClick="1">
                <a:snd r:embed="rId2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7" name="خماسي 2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512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27634"/>
            <a:ext cx="4928432" cy="34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280920" cy="426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35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27634"/>
            <a:ext cx="4928432" cy="34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29950"/>
            <a:ext cx="8280920" cy="426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869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170393" cy="44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6525971" cy="118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928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7941">
            <a:off x="1547664" y="3654892"/>
            <a:ext cx="5833632" cy="17304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27000" dist="177800" dir="2700000" algn="tl" rotWithShape="0">
              <a:schemeClr val="tx1">
                <a:lumMod val="50000"/>
                <a:lumOff val="50000"/>
                <a:alpha val="58000"/>
              </a:scheme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25" y="1844824"/>
            <a:ext cx="851155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704143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41963"/>
            <a:ext cx="6390089" cy="119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3717032"/>
            <a:ext cx="6864895" cy="183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3" y="5715863"/>
            <a:ext cx="1783817" cy="44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329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25" y="1844824"/>
            <a:ext cx="851155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704143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20" y="2636912"/>
            <a:ext cx="4182760" cy="118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26"/>
          <a:stretch/>
        </p:blipFill>
        <p:spPr bwMode="auto">
          <a:xfrm>
            <a:off x="4517392" y="3212976"/>
            <a:ext cx="4303080" cy="2006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4581128"/>
            <a:ext cx="4182760" cy="127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6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43" y="1475830"/>
            <a:ext cx="6890345" cy="36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03" y="1772816"/>
            <a:ext cx="7501557" cy="60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398993"/>
            <a:ext cx="4200160" cy="362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0312" y="2398993"/>
            <a:ext cx="4200160" cy="362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6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75830"/>
            <a:ext cx="7847540" cy="36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859754"/>
            <a:ext cx="4680520" cy="7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604978"/>
            <a:ext cx="4680520" cy="47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083443"/>
            <a:ext cx="4680520" cy="75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848447"/>
            <a:ext cx="4680520" cy="71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5560828"/>
            <a:ext cx="4680520" cy="54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835731"/>
            <a:ext cx="4680520" cy="101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6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238495" cy="3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84105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6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238495" cy="3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73" y="1831107"/>
            <a:ext cx="7586895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23"/>
          <a:stretch/>
        </p:blipFill>
        <p:spPr bwMode="auto">
          <a:xfrm>
            <a:off x="616049" y="2204864"/>
            <a:ext cx="7484343" cy="4010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177800" dir="2700000" algn="ctr" rotWithShape="0">
              <a:schemeClr val="bg1">
                <a:lumMod val="50000"/>
                <a:alpha val="51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49" y="3921694"/>
            <a:ext cx="2803823" cy="217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6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56792"/>
            <a:ext cx="2757239" cy="30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924050"/>
            <a:ext cx="5897219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414017"/>
            <a:ext cx="5897219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1" y="3463651"/>
            <a:ext cx="5581650" cy="133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5221982"/>
            <a:ext cx="1852364" cy="36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12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384376" cy="4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7293089" cy="4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763" y="3267646"/>
            <a:ext cx="4016397" cy="131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633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532859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56792"/>
            <a:ext cx="2757239" cy="30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924050"/>
            <a:ext cx="5897219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904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418" y="1530946"/>
            <a:ext cx="1574157" cy="25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418" y="1867904"/>
            <a:ext cx="6732862" cy="33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164" y="2420888"/>
            <a:ext cx="4218036" cy="345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76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979" y="4077793"/>
            <a:ext cx="3651477" cy="57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61747" cy="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72" y="2420888"/>
            <a:ext cx="4600204" cy="368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9" y="1628800"/>
            <a:ext cx="2451570" cy="33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096852"/>
            <a:ext cx="7444357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76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688632" cy="394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21392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88" y="1813120"/>
            <a:ext cx="7060232" cy="7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21392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88" y="1813120"/>
            <a:ext cx="7060232" cy="7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0929" y="2570634"/>
            <a:ext cx="5971391" cy="186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0929" y="4509120"/>
            <a:ext cx="5971391" cy="167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21392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88" y="1813120"/>
            <a:ext cx="7060232" cy="7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348" y="2636912"/>
            <a:ext cx="5976664" cy="168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459342"/>
            <a:ext cx="5976664" cy="170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259632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2402868" y="116632"/>
            <a:ext cx="43293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Work and money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57715</TotalTime>
  <Words>616</Words>
  <Application>Microsoft Office PowerPoint</Application>
  <PresentationFormat>عرض على الشاشة (3:4)‏</PresentationFormat>
  <Paragraphs>329</Paragraphs>
  <Slides>62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3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تحاضير فواز الحربي تعليم عام ورياض أطفال</cp:lastModifiedBy>
  <cp:revision>4415</cp:revision>
  <dcterms:created xsi:type="dcterms:W3CDTF">2011-07-24T20:30:27Z</dcterms:created>
  <dcterms:modified xsi:type="dcterms:W3CDTF">2015-11-10T21:22:17Z</dcterms:modified>
</cp:coreProperties>
</file>