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65" r:id="rId4"/>
    <p:sldId id="263" r:id="rId5"/>
    <p:sldId id="266" r:id="rId6"/>
    <p:sldId id="267" r:id="rId7"/>
    <p:sldId id="268" r:id="rId8"/>
    <p:sldId id="270" r:id="rId9"/>
    <p:sldId id="271" r:id="rId10"/>
    <p:sldId id="262" r:id="rId11"/>
    <p:sldId id="272" r:id="rId12"/>
    <p:sldId id="273" r:id="rId13"/>
    <p:sldId id="274" r:id="rId14"/>
    <p:sldId id="275" r:id="rId15"/>
  </p:sldIdLst>
  <p:sldSz cx="9906000" cy="6858000" type="A4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A300-CABA-6FF3-1C18-F5E731C7E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B346D-509D-884F-78B5-F25E3B15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DDEDE-9413-2526-1703-E00B7520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B5ECF-DA05-CA1E-B0D2-E19C3955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CFF44-06BC-DD16-6B96-7F5417D1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58AE-BF46-9E24-6C48-A3A230B0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950BA-420B-3418-6A05-7ADB96DC4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DEAB-9D9A-1939-20ED-E13CE817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CB767-9F01-12B4-2937-C8DFB55F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0ECCA-EA68-4665-051C-3CBF72B0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DDFBF-E8F6-B534-4EFF-C6361B55C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B5617-66C2-1B65-4D31-8646DEC8A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C2EE6-088E-051E-892F-00DDA704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B0FFD-CC3E-4119-29A2-185E0959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B8FF0-30EC-0079-29B8-E71141EF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3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B656-A38F-BDB2-77C0-2CA0DC98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A59E-13AD-2C5E-B95B-CFE6E05C8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58D00-0A80-2F43-DF69-0F71AA3C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F139-13D8-DFCA-C2E4-F125AD8D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2563-35E7-0DD0-E4FB-4E8090F3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B988-9133-6D2B-41C4-8457B599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0F7B3-51D3-2DDF-0EFB-03EFF8D07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FBCDA-0796-4395-52CC-A913B3BB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0F650-C447-29D9-F476-1155D6B8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16597-8E7E-9F08-0D4F-10013C59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B049-F3C8-7DC8-FB16-523BC610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B933-5291-772B-97E4-AEB209CD9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182BB-4CFA-0F0A-3DDF-C5567C172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2E3FB-322B-C003-FD22-46BA01E9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77EAB-3A4C-0389-16CA-F82B9118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0D8A-F8A0-9121-3E7A-F523EA5E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ACC4-4C93-3F60-3B7D-9CE79DF2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78399-AA9E-64F5-9A36-F25F727AA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10CB3-69D5-3455-561A-188E75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2F26F-7050-30D1-8953-100F62293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DB89C-558E-5917-4EE1-234BAE2AC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16C14-FC2E-7893-5B40-7C90D612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B6C3D-79F4-CD2F-4D39-D17DC6D0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42F75-74A7-7F4B-ABCD-1D37101C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A3BA-CE79-B672-65FF-027FB9FA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0CEA6-B2D7-62BD-B26F-6CCE94AC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3C0FC-909D-176C-F5B3-74F9D462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BFDBF-E3B9-06BE-FA36-CED91A71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3898A-1C27-DB35-161F-346B6EED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B8151-7877-E9F7-5C8D-024FC33E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6CCC9-9A95-72BB-689D-E996FE91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2A08-B0B1-C219-2734-25965996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6A89B-359B-5CBF-0F80-E141E38A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8B3D6-9E99-302E-091C-3AC689A42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67622-D50B-BFFF-0DF7-0D27E0B3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B79BB-A0BF-DD1F-CE4A-F46A5527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86140-4F43-5B60-2983-BB18E4E8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B852-FE39-A9CB-B219-6FE9A400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924EC-875E-F3B4-7FA0-537B17DF4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7040B-EA89-601C-7B9D-A619D07ED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09D87-C90E-B30A-749A-DE885497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B6AE4-DF04-1A29-3354-66285323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FF83C-40CB-F84E-29A7-E92B6011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481E5-28E0-2F92-3048-E443CD03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28367-66CB-ED4F-1E30-C503E07E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E6C7D-5290-7214-FD29-E12EFF3ED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1DC38F-22AB-414F-98B6-F111F3A01A3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B54E5-0FDF-E76A-CC98-D9865DE07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EB40-B215-F221-5607-CB99FD0EF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0CE18-5079-4AE5-903E-3747E792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9E18D-7F6A-A01C-E1AC-A5188AF6FDA8}"/>
              </a:ext>
            </a:extLst>
          </p:cNvPr>
          <p:cNvSpPr txBox="1"/>
          <p:nvPr/>
        </p:nvSpPr>
        <p:spPr>
          <a:xfrm>
            <a:off x="393900" y="2413337"/>
            <a:ext cx="91182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13800" b="1" dirty="0">
                <a:latin typeface="Dubai" panose="020B0503030403030204" pitchFamily="34" charset="-78"/>
                <a:cs typeface="Dubai" panose="020B0503030403030204" pitchFamily="34" charset="-78"/>
              </a:rPr>
              <a:t>النموذج الأول</a:t>
            </a:r>
            <a:endParaRPr lang="en-US" sz="13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535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C317A-0683-5530-30FF-78293E29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nk and yellow explosion&#10;&#10;AI-generated content may be incorrect.">
            <a:extLst>
              <a:ext uri="{FF2B5EF4-FFF2-40B4-BE49-F238E27FC236}">
                <a16:creationId xmlns:a16="http://schemas.microsoft.com/office/drawing/2014/main" id="{75A4366A-D2DC-3EE0-5C31-25BB87AE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7" r="20549" b="34631"/>
          <a:stretch>
            <a:fillRect/>
          </a:stretch>
        </p:blipFill>
        <p:spPr>
          <a:xfrm>
            <a:off x="3641039" y="100581"/>
            <a:ext cx="6173522" cy="3236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49CE85-3B31-3CC1-2277-FC2EB7EA9F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884"/>
          <a:stretch>
            <a:fillRect/>
          </a:stretch>
        </p:blipFill>
        <p:spPr>
          <a:xfrm>
            <a:off x="1348687" y="-429945"/>
            <a:ext cx="1651366" cy="4438421"/>
          </a:xfrm>
          <a:prstGeom prst="rect">
            <a:avLst/>
          </a:prstGeom>
        </p:spPr>
      </p:pic>
      <p:pic>
        <p:nvPicPr>
          <p:cNvPr id="4" name="Picture 3" descr="A blue and red explosion&#10;&#10;AI-generated content may be incorrect.">
            <a:extLst>
              <a:ext uri="{FF2B5EF4-FFF2-40B4-BE49-F238E27FC236}">
                <a16:creationId xmlns:a16="http://schemas.microsoft.com/office/drawing/2014/main" id="{3194BF6F-4553-727C-F8EF-F1F8755D70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r="19060" b="34662"/>
          <a:stretch>
            <a:fillRect/>
          </a:stretch>
        </p:blipFill>
        <p:spPr>
          <a:xfrm>
            <a:off x="3641038" y="3520442"/>
            <a:ext cx="6152186" cy="323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D168BC-93C4-0E1F-3F4A-BD243D0D52BC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A0A2B-394F-C035-432E-2D54B3EF1FFD}"/>
              </a:ext>
            </a:extLst>
          </p:cNvPr>
          <p:cNvSpPr txBox="1"/>
          <p:nvPr/>
        </p:nvSpPr>
        <p:spPr>
          <a:xfrm>
            <a:off x="5494969" y="740432"/>
            <a:ext cx="38202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أنا </a:t>
            </a:r>
            <a:r>
              <a:rPr lang="ar-AE" sz="60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بنت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وعمري .........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750EB-C871-82A1-33B1-5DF0D7E54765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321BF-E483-6791-A700-AFB9CACD78A2}"/>
              </a:ext>
            </a:extLst>
          </p:cNvPr>
          <p:cNvSpPr txBox="1"/>
          <p:nvPr/>
        </p:nvSpPr>
        <p:spPr>
          <a:xfrm>
            <a:off x="5494968" y="4160289"/>
            <a:ext cx="38202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أنا </a:t>
            </a:r>
            <a:r>
              <a:rPr lang="ar-AE" sz="6000" b="1" dirty="0">
                <a:solidFill>
                  <a:schemeClr val="accent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ولد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وعمري .........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79686D-CA96-209D-B2D0-82FC5175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28" t="-1620" r="48312" b="1620"/>
          <a:stretch>
            <a:fillRect/>
          </a:stretch>
        </p:blipFill>
        <p:spPr>
          <a:xfrm>
            <a:off x="1511693" y="3022460"/>
            <a:ext cx="1651366" cy="4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30512-63C7-DAF5-CD41-4233FAE8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yellow explosion&#10;&#10;AI-generated content may be incorrect.">
            <a:extLst>
              <a:ext uri="{FF2B5EF4-FFF2-40B4-BE49-F238E27FC236}">
                <a16:creationId xmlns:a16="http://schemas.microsoft.com/office/drawing/2014/main" id="{FC67884F-2AE5-D941-910B-BE1A9E1610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9" r="16671" b="29565"/>
          <a:stretch>
            <a:fillRect/>
          </a:stretch>
        </p:blipFill>
        <p:spPr>
          <a:xfrm>
            <a:off x="3785773" y="100584"/>
            <a:ext cx="5970717" cy="3255263"/>
          </a:xfrm>
          <a:prstGeom prst="rect">
            <a:avLst/>
          </a:prstGeom>
        </p:spPr>
      </p:pic>
      <p:pic>
        <p:nvPicPr>
          <p:cNvPr id="8" name="Picture 7" descr="A blue and yellow explosion&#10;&#10;AI-generated content may be incorrect.">
            <a:extLst>
              <a:ext uri="{FF2B5EF4-FFF2-40B4-BE49-F238E27FC236}">
                <a16:creationId xmlns:a16="http://schemas.microsoft.com/office/drawing/2014/main" id="{24D3B483-028D-1EF6-945D-102524B041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9" r="16671" b="29565"/>
          <a:stretch>
            <a:fillRect/>
          </a:stretch>
        </p:blipFill>
        <p:spPr>
          <a:xfrm>
            <a:off x="3822507" y="3520441"/>
            <a:ext cx="5970717" cy="3255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C0735D-2807-1922-685F-88A5B53B0674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8300C-A793-C00F-ABD0-B2A4CE189E11}"/>
              </a:ext>
            </a:extLst>
          </p:cNvPr>
          <p:cNvSpPr txBox="1"/>
          <p:nvPr/>
        </p:nvSpPr>
        <p:spPr>
          <a:xfrm>
            <a:off x="5530728" y="758720"/>
            <a:ext cx="34163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5000" b="1" dirty="0">
                <a:latin typeface="Dubai" panose="020B0503030403030204" pitchFamily="34" charset="-78"/>
                <a:cs typeface="Dubai" panose="020B0503030403030204" pitchFamily="34" charset="-78"/>
              </a:rPr>
              <a:t>أتعلم في </a:t>
            </a:r>
          </a:p>
          <a:p>
            <a:pPr algn="ctr"/>
            <a:r>
              <a:rPr lang="ar-AE" sz="5000" b="1" dirty="0">
                <a:latin typeface="Dubai" panose="020B0503030403030204" pitchFamily="34" charset="-78"/>
                <a:cs typeface="Dubai" panose="020B0503030403030204" pitchFamily="34" charset="-78"/>
              </a:rPr>
              <a:t>روضة البرشاء</a:t>
            </a:r>
            <a:endParaRPr lang="en-US" sz="5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A3251-9ECB-9288-DF05-5F1C0BFEE568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49DB9-6C5D-D7DA-25C5-73213E5425D1}"/>
              </a:ext>
            </a:extLst>
          </p:cNvPr>
          <p:cNvSpPr txBox="1"/>
          <p:nvPr/>
        </p:nvSpPr>
        <p:spPr>
          <a:xfrm>
            <a:off x="5530728" y="4521368"/>
            <a:ext cx="3653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غرفة تعلمي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BC287B-A827-93D6-5ACC-17BCACD9F7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65"/>
          <a:stretch>
            <a:fillRect/>
          </a:stretch>
        </p:blipFill>
        <p:spPr>
          <a:xfrm>
            <a:off x="347472" y="219456"/>
            <a:ext cx="3401568" cy="2980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CC237-3E5A-9F92-3FE4-A372DD6BC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" b="13200"/>
          <a:stretch>
            <a:fillRect/>
          </a:stretch>
        </p:blipFill>
        <p:spPr>
          <a:xfrm>
            <a:off x="347472" y="3983485"/>
            <a:ext cx="3572241" cy="2382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599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414C-35C7-61DF-7AAF-E00A3353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4EAFCF-7CA7-1D98-A0E7-537BB7B9CC51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1153C-24E6-418A-B4D2-5178D9607BEF}"/>
              </a:ext>
            </a:extLst>
          </p:cNvPr>
          <p:cNvSpPr txBox="1"/>
          <p:nvPr/>
        </p:nvSpPr>
        <p:spPr>
          <a:xfrm>
            <a:off x="3283674" y="4505458"/>
            <a:ext cx="66223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أعيش في دولة</a:t>
            </a:r>
          </a:p>
          <a:p>
            <a:pPr algn="ctr"/>
            <a:r>
              <a:rPr lang="ar-AE" sz="5400" b="1" dirty="0">
                <a:latin typeface="Dubai" panose="020B0503030403030204" pitchFamily="34" charset="-78"/>
                <a:cs typeface="Dubai" panose="020B0503030403030204" pitchFamily="34" charset="-78"/>
              </a:rPr>
              <a:t> الإمارات العربية المتحدة</a:t>
            </a:r>
            <a:endParaRPr lang="en-US" sz="5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Picture 11" descr="A map of united arab emirates&#10;&#10;AI-generated content may be incorrect.">
            <a:extLst>
              <a:ext uri="{FF2B5EF4-FFF2-40B4-BE49-F238E27FC236}">
                <a16:creationId xmlns:a16="http://schemas.microsoft.com/office/drawing/2014/main" id="{9BA8A837-B1E2-6493-564D-3CD622BA9E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>
            <a:fillRect/>
          </a:stretch>
        </p:blipFill>
        <p:spPr>
          <a:xfrm>
            <a:off x="299237" y="3625443"/>
            <a:ext cx="3639331" cy="2849964"/>
          </a:xfrm>
          <a:prstGeom prst="rect">
            <a:avLst/>
          </a:prstGeom>
        </p:spPr>
      </p:pic>
      <p:pic>
        <p:nvPicPr>
          <p:cNvPr id="3" name="Picture 2" descr="A blue and yellow explosion&#10;&#10;AI-generated content may be incorrect.">
            <a:extLst>
              <a:ext uri="{FF2B5EF4-FFF2-40B4-BE49-F238E27FC236}">
                <a16:creationId xmlns:a16="http://schemas.microsoft.com/office/drawing/2014/main" id="{9009B617-793F-52E6-083D-9A3FDF1717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9" r="16671" b="29565"/>
          <a:stretch>
            <a:fillRect/>
          </a:stretch>
        </p:blipFill>
        <p:spPr>
          <a:xfrm>
            <a:off x="3785773" y="100584"/>
            <a:ext cx="5970717" cy="32552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E13694-6ABD-4766-E3B2-6DC775A205DE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0A4057-4EF2-CECB-D6C5-49CBB18173F2}"/>
              </a:ext>
            </a:extLst>
          </p:cNvPr>
          <p:cNvSpPr txBox="1"/>
          <p:nvPr/>
        </p:nvSpPr>
        <p:spPr>
          <a:xfrm>
            <a:off x="5613240" y="715215"/>
            <a:ext cx="3393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5400" b="1" dirty="0">
                <a:latin typeface="Dubai" panose="020B0503030403030204" pitchFamily="34" charset="-78"/>
                <a:cs typeface="Dubai" panose="020B0503030403030204" pitchFamily="34" charset="-78"/>
              </a:rPr>
              <a:t>معلمتي هي</a:t>
            </a:r>
          </a:p>
          <a:p>
            <a:pPr algn="ctr"/>
            <a:r>
              <a:rPr lang="ar-AE" sz="5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.......</a:t>
            </a:r>
          </a:p>
        </p:txBody>
      </p:sp>
      <p:pic>
        <p:nvPicPr>
          <p:cNvPr id="2" name="Picture 1" descr="A person pointing at a chalkboard&#10;&#10;AI-generated content may be incorrect.">
            <a:extLst>
              <a:ext uri="{FF2B5EF4-FFF2-40B4-BE49-F238E27FC236}">
                <a16:creationId xmlns:a16="http://schemas.microsoft.com/office/drawing/2014/main" id="{8302B91D-EB3F-5C05-C2F7-2B9E704ACF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3"/>
          <a:stretch>
            <a:fillRect/>
          </a:stretch>
        </p:blipFill>
        <p:spPr>
          <a:xfrm>
            <a:off x="91439" y="110637"/>
            <a:ext cx="4424799" cy="32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E160B-08F6-CD12-55D9-B9CD3243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comic book explosion&#10;&#10;AI-generated content may be incorrect.">
            <a:extLst>
              <a:ext uri="{FF2B5EF4-FFF2-40B4-BE49-F238E27FC236}">
                <a16:creationId xmlns:a16="http://schemas.microsoft.com/office/drawing/2014/main" id="{1996132B-245D-D05D-48BE-4FC8F0E427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3" r="19635" b="29246"/>
          <a:stretch>
            <a:fillRect/>
          </a:stretch>
        </p:blipFill>
        <p:spPr>
          <a:xfrm>
            <a:off x="4468143" y="3520441"/>
            <a:ext cx="5325082" cy="323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8F7AD6-E36B-BA2B-5D40-990BD218BDBA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BB6A2-44F4-DE40-616F-F864E7C45278}"/>
              </a:ext>
            </a:extLst>
          </p:cNvPr>
          <p:cNvSpPr txBox="1"/>
          <p:nvPr/>
        </p:nvSpPr>
        <p:spPr>
          <a:xfrm>
            <a:off x="4209705" y="1397304"/>
            <a:ext cx="5458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أعيش في إمارة دبي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28EA6-03B2-AED2-F226-2BB92CE6870A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llection of buildings in different colors&#10;&#10;AI-generated content may be incorrect.">
            <a:extLst>
              <a:ext uri="{FF2B5EF4-FFF2-40B4-BE49-F238E27FC236}">
                <a16:creationId xmlns:a16="http://schemas.microsoft.com/office/drawing/2014/main" id="{28C7DB8D-341C-2BB8-23C5-83BEF9F941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>
            <a:fillRect/>
          </a:stretch>
        </p:blipFill>
        <p:spPr>
          <a:xfrm>
            <a:off x="112776" y="247012"/>
            <a:ext cx="4212663" cy="3090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3DA5AB-6C67-925A-7A3A-C4E614D7FBA9}"/>
              </a:ext>
            </a:extLst>
          </p:cNvPr>
          <p:cNvSpPr txBox="1"/>
          <p:nvPr/>
        </p:nvSpPr>
        <p:spPr>
          <a:xfrm>
            <a:off x="5954014" y="4487852"/>
            <a:ext cx="3397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هواياتي هي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4" name="Picture 13" descr="Top view of kids drawing&#10;&#10;AI-generated content may be incorrect.">
            <a:extLst>
              <a:ext uri="{FF2B5EF4-FFF2-40B4-BE49-F238E27FC236}">
                <a16:creationId xmlns:a16="http://schemas.microsoft.com/office/drawing/2014/main" id="{C53FAF31-E2A3-876C-ABB0-8B559A45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>
            <a:fillRect/>
          </a:stretch>
        </p:blipFill>
        <p:spPr>
          <a:xfrm>
            <a:off x="234143" y="3581892"/>
            <a:ext cx="4547516" cy="3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3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C9D1F-B94D-70FE-55F1-0E79EB72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ack comic book explosion&#10;&#10;AI-generated content may be incorrect.">
            <a:extLst>
              <a:ext uri="{FF2B5EF4-FFF2-40B4-BE49-F238E27FC236}">
                <a16:creationId xmlns:a16="http://schemas.microsoft.com/office/drawing/2014/main" id="{8D8805B9-BE09-B793-F66E-31D0C4F31E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3" r="19635" b="29246"/>
          <a:stretch>
            <a:fillRect/>
          </a:stretch>
        </p:blipFill>
        <p:spPr>
          <a:xfrm>
            <a:off x="4468143" y="3520441"/>
            <a:ext cx="5325082" cy="3236976"/>
          </a:xfrm>
          <a:prstGeom prst="rect">
            <a:avLst/>
          </a:prstGeom>
        </p:spPr>
      </p:pic>
      <p:pic>
        <p:nvPicPr>
          <p:cNvPr id="3" name="Picture 2" descr="A red and black comic book explosion&#10;&#10;AI-generated content may be incorrect.">
            <a:extLst>
              <a:ext uri="{FF2B5EF4-FFF2-40B4-BE49-F238E27FC236}">
                <a16:creationId xmlns:a16="http://schemas.microsoft.com/office/drawing/2014/main" id="{0A7BCB66-42D4-A6F1-FF11-66BAB6D341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3" r="19635" b="29246"/>
          <a:stretch>
            <a:fillRect/>
          </a:stretch>
        </p:blipFill>
        <p:spPr>
          <a:xfrm>
            <a:off x="4468142" y="118871"/>
            <a:ext cx="5325082" cy="323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9F873F-50FF-B56F-3859-3C0FFC066764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B6689-17BA-6154-C9FB-916AF891BD42}"/>
              </a:ext>
            </a:extLst>
          </p:cNvPr>
          <p:cNvSpPr txBox="1"/>
          <p:nvPr/>
        </p:nvSpPr>
        <p:spPr>
          <a:xfrm>
            <a:off x="6267713" y="615570"/>
            <a:ext cx="28424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حلمي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 أن أصبح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0A7F2-1675-7850-015A-E03A7DB1EA6D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E00E6-D748-DA48-6233-CD936A74F22E}"/>
              </a:ext>
            </a:extLst>
          </p:cNvPr>
          <p:cNvSpPr txBox="1"/>
          <p:nvPr/>
        </p:nvSpPr>
        <p:spPr>
          <a:xfrm>
            <a:off x="6424807" y="4674463"/>
            <a:ext cx="2528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600" b="1" dirty="0">
                <a:latin typeface="Dubai" panose="020B0503030403030204" pitchFamily="34" charset="-78"/>
                <a:cs typeface="Dubai" panose="020B0503030403030204" pitchFamily="34" charset="-78"/>
              </a:rPr>
              <a:t>أنا أحب</a:t>
            </a:r>
            <a:endParaRPr lang="en-US" sz="6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Picture 3" descr="A group of cartoon kids&#10;&#10;AI-generated content may be incorrect.">
            <a:extLst>
              <a:ext uri="{FF2B5EF4-FFF2-40B4-BE49-F238E27FC236}">
                <a16:creationId xmlns:a16="http://schemas.microsoft.com/office/drawing/2014/main" id="{31320D2D-0B8C-AC7A-3437-BEBF5E4B7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90" b="25980"/>
          <a:stretch>
            <a:fillRect/>
          </a:stretch>
        </p:blipFill>
        <p:spPr>
          <a:xfrm>
            <a:off x="91440" y="-174661"/>
            <a:ext cx="2900390" cy="2146359"/>
          </a:xfrm>
          <a:prstGeom prst="rect">
            <a:avLst/>
          </a:prstGeom>
        </p:spPr>
      </p:pic>
      <p:pic>
        <p:nvPicPr>
          <p:cNvPr id="7" name="Picture 6" descr="A group of cartoon kids&#10;&#10;AI-generated content may be incorrect.">
            <a:extLst>
              <a:ext uri="{FF2B5EF4-FFF2-40B4-BE49-F238E27FC236}">
                <a16:creationId xmlns:a16="http://schemas.microsoft.com/office/drawing/2014/main" id="{3104C153-D722-78DD-9E51-970A935339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0" t="9997" r="-2339" b="23658"/>
          <a:stretch>
            <a:fillRect/>
          </a:stretch>
        </p:blipFill>
        <p:spPr>
          <a:xfrm>
            <a:off x="2444931" y="1567967"/>
            <a:ext cx="2843682" cy="1923807"/>
          </a:xfrm>
          <a:prstGeom prst="rect">
            <a:avLst/>
          </a:prstGeom>
        </p:spPr>
      </p:pic>
      <p:pic>
        <p:nvPicPr>
          <p:cNvPr id="9" name="Picture 8" descr="A red heart with white background&#10;&#10;AI-generated content may be incorrect.">
            <a:extLst>
              <a:ext uri="{FF2B5EF4-FFF2-40B4-BE49-F238E27FC236}">
                <a16:creationId xmlns:a16="http://schemas.microsoft.com/office/drawing/2014/main" id="{EECD280E-D324-0CF8-8637-5EF96BE634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" b="19751"/>
          <a:stretch>
            <a:fillRect/>
          </a:stretch>
        </p:blipFill>
        <p:spPr>
          <a:xfrm>
            <a:off x="487503" y="3593199"/>
            <a:ext cx="3818901" cy="32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2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omic book explosion with smoke and stars&#10;&#10;AI-generated content may be incorrect.">
            <a:extLst>
              <a:ext uri="{FF2B5EF4-FFF2-40B4-BE49-F238E27FC236}">
                <a16:creationId xmlns:a16="http://schemas.microsoft.com/office/drawing/2014/main" id="{B2A84968-ACE4-D97D-F504-BC95F2F3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b="7660"/>
          <a:stretch>
            <a:fillRect/>
          </a:stretch>
        </p:blipFill>
        <p:spPr>
          <a:xfrm>
            <a:off x="737605" y="3514066"/>
            <a:ext cx="3340299" cy="32306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CA9FB3-E321-2CAC-CDC5-25712EDC29B9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22EF07-95CC-43C1-8887-1C31D3C154DF}"/>
              </a:ext>
            </a:extLst>
          </p:cNvPr>
          <p:cNvGrpSpPr/>
          <p:nvPr/>
        </p:nvGrpSpPr>
        <p:grpSpPr>
          <a:xfrm>
            <a:off x="2940184" y="88671"/>
            <a:ext cx="4025631" cy="3431770"/>
            <a:chOff x="2679192" y="70383"/>
            <a:chExt cx="4025631" cy="3431770"/>
          </a:xfrm>
        </p:grpSpPr>
        <p:pic>
          <p:nvPicPr>
            <p:cNvPr id="3" name="Picture 2" descr="A pink and yellow explosion&#10;&#10;AI-generated content may be incorrect.">
              <a:extLst>
                <a:ext uri="{FF2B5EF4-FFF2-40B4-BE49-F238E27FC236}">
                  <a16:creationId xmlns:a16="http://schemas.microsoft.com/office/drawing/2014/main" id="{698D9734-150D-6B87-4035-325B09297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3" b="12534"/>
            <a:stretch>
              <a:fillRect/>
            </a:stretch>
          </p:blipFill>
          <p:spPr>
            <a:xfrm>
              <a:off x="2679192" y="70383"/>
              <a:ext cx="4025631" cy="34317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3CB6B2-741C-46C1-A750-BE41357D7CEE}"/>
                </a:ext>
              </a:extLst>
            </p:cNvPr>
            <p:cNvSpPr txBox="1"/>
            <p:nvPr/>
          </p:nvSpPr>
          <p:spPr>
            <a:xfrm>
              <a:off x="3502152" y="1202096"/>
              <a:ext cx="22060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AE" sz="6000" b="1" dirty="0">
                  <a:latin typeface="Dubai" panose="020B0503030403030204" pitchFamily="34" charset="-78"/>
                  <a:cs typeface="Dubai" panose="020B0503030403030204" pitchFamily="34" charset="-78"/>
                </a:rPr>
                <a:t>من أنا؟</a:t>
              </a:r>
              <a:endParaRPr lang="en-US" sz="6000" b="1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06879D-F9AA-B32E-6544-EFC1ADC778C5}"/>
              </a:ext>
            </a:extLst>
          </p:cNvPr>
          <p:cNvSpPr txBox="1"/>
          <p:nvPr/>
        </p:nvSpPr>
        <p:spPr>
          <a:xfrm>
            <a:off x="6838387" y="744231"/>
            <a:ext cx="28552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هل تريد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 أن تعرف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F1C58-B8FC-A830-A7F0-CA1F3D105F1A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2CE76-591E-FEA9-8B2E-F79FBFF1561D}"/>
              </a:ext>
            </a:extLst>
          </p:cNvPr>
          <p:cNvSpPr txBox="1"/>
          <p:nvPr/>
        </p:nvSpPr>
        <p:spPr>
          <a:xfrm>
            <a:off x="4361688" y="4640241"/>
            <a:ext cx="6086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أنا إسمي 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CDDAB2-10D6-1983-4A2D-B07B13963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" y="-277403"/>
            <a:ext cx="3059849" cy="44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4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32B5-35B6-0C10-6B3C-E73EB7061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2E84734-6B6B-B8AD-3122-240AE8A3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884"/>
          <a:stretch>
            <a:fillRect/>
          </a:stretch>
        </p:blipFill>
        <p:spPr>
          <a:xfrm>
            <a:off x="1348687" y="-429945"/>
            <a:ext cx="1651366" cy="44384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0B3D02-C77B-4DDD-F0B9-849B19947767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7071B-FD65-4BA4-8BC0-BF2074AAD35D}"/>
              </a:ext>
            </a:extLst>
          </p:cNvPr>
          <p:cNvSpPr txBox="1"/>
          <p:nvPr/>
        </p:nvSpPr>
        <p:spPr>
          <a:xfrm>
            <a:off x="5494969" y="740432"/>
            <a:ext cx="38202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أنا </a:t>
            </a:r>
            <a:r>
              <a:rPr lang="ar-AE" sz="60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بنت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وعمري .........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7FB64-089B-A03B-435E-20F8836F4A72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3FD3F-9E51-EC17-CF0C-3805B22AF24D}"/>
              </a:ext>
            </a:extLst>
          </p:cNvPr>
          <p:cNvSpPr txBox="1"/>
          <p:nvPr/>
        </p:nvSpPr>
        <p:spPr>
          <a:xfrm>
            <a:off x="5494968" y="4160289"/>
            <a:ext cx="38202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أنا </a:t>
            </a:r>
            <a:r>
              <a:rPr lang="ar-AE" sz="6000" b="1" dirty="0">
                <a:solidFill>
                  <a:schemeClr val="accent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ولد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وعمري .........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987951-1DA5-6FD2-5785-B4F810BC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28" t="-1620" r="48312" b="1620"/>
          <a:stretch>
            <a:fillRect/>
          </a:stretch>
        </p:blipFill>
        <p:spPr>
          <a:xfrm>
            <a:off x="1511693" y="3022460"/>
            <a:ext cx="1651366" cy="4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7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30512-63C7-DAF5-CD41-4233FAE8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0735D-2807-1922-685F-88A5B53B0674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8300C-A793-C00F-ABD0-B2A4CE189E11}"/>
              </a:ext>
            </a:extLst>
          </p:cNvPr>
          <p:cNvSpPr txBox="1"/>
          <p:nvPr/>
        </p:nvSpPr>
        <p:spPr>
          <a:xfrm>
            <a:off x="5125167" y="740432"/>
            <a:ext cx="4059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أتعلم في 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روضة البرشاء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A3251-9ECB-9288-DF05-5F1C0BFEE568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49DB9-6C5D-D7DA-25C5-73213E5425D1}"/>
              </a:ext>
            </a:extLst>
          </p:cNvPr>
          <p:cNvSpPr txBox="1"/>
          <p:nvPr/>
        </p:nvSpPr>
        <p:spPr>
          <a:xfrm>
            <a:off x="5578327" y="4160289"/>
            <a:ext cx="36535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غرفة تعلمي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..................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BC287B-A827-93D6-5ACC-17BCACD9F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65"/>
          <a:stretch>
            <a:fillRect/>
          </a:stretch>
        </p:blipFill>
        <p:spPr>
          <a:xfrm>
            <a:off x="347472" y="219456"/>
            <a:ext cx="3401568" cy="2980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06CA48-DE5E-0B75-0B77-8D2BC3129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" b="13200"/>
          <a:stretch>
            <a:fillRect/>
          </a:stretch>
        </p:blipFill>
        <p:spPr>
          <a:xfrm>
            <a:off x="347472" y="3807809"/>
            <a:ext cx="4018788" cy="2680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892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414C-35C7-61DF-7AAF-E00A3353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inting at a chalkboard&#10;&#10;AI-generated content may be incorrect.">
            <a:extLst>
              <a:ext uri="{FF2B5EF4-FFF2-40B4-BE49-F238E27FC236}">
                <a16:creationId xmlns:a16="http://schemas.microsoft.com/office/drawing/2014/main" id="{B9FE51A1-34B9-DBA5-B4FE-D00224BC0B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3"/>
          <a:stretch>
            <a:fillRect/>
          </a:stretch>
        </p:blipFill>
        <p:spPr>
          <a:xfrm>
            <a:off x="91439" y="110637"/>
            <a:ext cx="4424799" cy="32269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B514D8-B30B-619C-C244-403F06998253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ECE58-2500-A027-F058-CB4C5672E0EF}"/>
              </a:ext>
            </a:extLst>
          </p:cNvPr>
          <p:cNvSpPr txBox="1"/>
          <p:nvPr/>
        </p:nvSpPr>
        <p:spPr>
          <a:xfrm>
            <a:off x="5192496" y="740432"/>
            <a:ext cx="3924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معلمتي هي 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.....................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EAFCF-7CA7-1D98-A0E7-537BB7B9CC51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1153C-24E6-418A-B4D2-5178D9607BEF}"/>
              </a:ext>
            </a:extLst>
          </p:cNvPr>
          <p:cNvSpPr txBox="1"/>
          <p:nvPr/>
        </p:nvSpPr>
        <p:spPr>
          <a:xfrm>
            <a:off x="3283674" y="4505458"/>
            <a:ext cx="66223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أعيش في دولة</a:t>
            </a:r>
          </a:p>
          <a:p>
            <a:pPr algn="ctr"/>
            <a:r>
              <a:rPr lang="ar-AE" sz="5400" b="1" dirty="0">
                <a:latin typeface="Dubai" panose="020B0503030403030204" pitchFamily="34" charset="-78"/>
                <a:cs typeface="Dubai" panose="020B0503030403030204" pitchFamily="34" charset="-78"/>
              </a:rPr>
              <a:t> الإمارات العربية المتحدة</a:t>
            </a:r>
            <a:endParaRPr lang="en-US" sz="5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Picture 11" descr="A map of united arab emirates&#10;&#10;AI-generated content may be incorrect.">
            <a:extLst>
              <a:ext uri="{FF2B5EF4-FFF2-40B4-BE49-F238E27FC236}">
                <a16:creationId xmlns:a16="http://schemas.microsoft.com/office/drawing/2014/main" id="{9BA8A837-B1E2-6493-564D-3CD622BA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>
            <a:fillRect/>
          </a:stretch>
        </p:blipFill>
        <p:spPr>
          <a:xfrm>
            <a:off x="299237" y="3625443"/>
            <a:ext cx="3639331" cy="28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5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E160B-08F6-CD12-55D9-B9CD3243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8F7AD6-E36B-BA2B-5D40-990BD218BDBA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BB6A2-44F4-DE40-616F-F864E7C45278}"/>
              </a:ext>
            </a:extLst>
          </p:cNvPr>
          <p:cNvSpPr txBox="1"/>
          <p:nvPr/>
        </p:nvSpPr>
        <p:spPr>
          <a:xfrm>
            <a:off x="4209705" y="1397304"/>
            <a:ext cx="5458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أعيش في إمارة دبي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28EA6-03B2-AED2-F226-2BB92CE6870A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llection of buildings in different colors&#10;&#10;AI-generated content may be incorrect.">
            <a:extLst>
              <a:ext uri="{FF2B5EF4-FFF2-40B4-BE49-F238E27FC236}">
                <a16:creationId xmlns:a16="http://schemas.microsoft.com/office/drawing/2014/main" id="{28C7DB8D-341C-2BB8-23C5-83BEF9F941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>
            <a:fillRect/>
          </a:stretch>
        </p:blipFill>
        <p:spPr>
          <a:xfrm>
            <a:off x="112776" y="247012"/>
            <a:ext cx="4212663" cy="3090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3DA5AB-6C67-925A-7A3A-C4E614D7FBA9}"/>
              </a:ext>
            </a:extLst>
          </p:cNvPr>
          <p:cNvSpPr txBox="1"/>
          <p:nvPr/>
        </p:nvSpPr>
        <p:spPr>
          <a:xfrm>
            <a:off x="4781659" y="4487852"/>
            <a:ext cx="4681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هواياتي هي 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4" name="Picture 13" descr="Top view of kids drawing&#10;&#10;AI-generated content may be incorrect.">
            <a:extLst>
              <a:ext uri="{FF2B5EF4-FFF2-40B4-BE49-F238E27FC236}">
                <a16:creationId xmlns:a16="http://schemas.microsoft.com/office/drawing/2014/main" id="{C53FAF31-E2A3-876C-ABB0-8B559A4584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>
            <a:fillRect/>
          </a:stretch>
        </p:blipFill>
        <p:spPr>
          <a:xfrm>
            <a:off x="234143" y="3581892"/>
            <a:ext cx="4547516" cy="3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C9D1F-B94D-70FE-55F1-0E79EB72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F873F-50FF-B56F-3859-3C0FFC066764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B6689-17BA-6154-C9FB-916AF891BD42}"/>
              </a:ext>
            </a:extLst>
          </p:cNvPr>
          <p:cNvSpPr txBox="1"/>
          <p:nvPr/>
        </p:nvSpPr>
        <p:spPr>
          <a:xfrm>
            <a:off x="4903979" y="521091"/>
            <a:ext cx="4562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حلمي أن أصبح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0A7F2-1675-7850-015A-E03A7DB1EA6D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E00E6-D748-DA48-6233-CD936A74F22E}"/>
              </a:ext>
            </a:extLst>
          </p:cNvPr>
          <p:cNvSpPr txBox="1"/>
          <p:nvPr/>
        </p:nvSpPr>
        <p:spPr>
          <a:xfrm>
            <a:off x="5955573" y="4674463"/>
            <a:ext cx="27190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600" b="1" dirty="0">
                <a:latin typeface="Dubai" panose="020B0503030403030204" pitchFamily="34" charset="-78"/>
                <a:cs typeface="Dubai" panose="020B0503030403030204" pitchFamily="34" charset="-78"/>
              </a:rPr>
              <a:t>أنا أحب </a:t>
            </a:r>
            <a:endParaRPr lang="en-US" sz="6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Picture 3" descr="A group of cartoon kids&#10;&#10;AI-generated content may be incorrect.">
            <a:extLst>
              <a:ext uri="{FF2B5EF4-FFF2-40B4-BE49-F238E27FC236}">
                <a16:creationId xmlns:a16="http://schemas.microsoft.com/office/drawing/2014/main" id="{31320D2D-0B8C-AC7A-3437-BEBF5E4B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90" b="25980"/>
          <a:stretch>
            <a:fillRect/>
          </a:stretch>
        </p:blipFill>
        <p:spPr>
          <a:xfrm>
            <a:off x="91440" y="-174661"/>
            <a:ext cx="2900390" cy="2146359"/>
          </a:xfrm>
          <a:prstGeom prst="rect">
            <a:avLst/>
          </a:prstGeom>
        </p:spPr>
      </p:pic>
      <p:pic>
        <p:nvPicPr>
          <p:cNvPr id="7" name="Picture 6" descr="A group of cartoon kids&#10;&#10;AI-generated content may be incorrect.">
            <a:extLst>
              <a:ext uri="{FF2B5EF4-FFF2-40B4-BE49-F238E27FC236}">
                <a16:creationId xmlns:a16="http://schemas.microsoft.com/office/drawing/2014/main" id="{3104C153-D722-78DD-9E51-970A935339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0" t="9997" r="-2339" b="23658"/>
          <a:stretch>
            <a:fillRect/>
          </a:stretch>
        </p:blipFill>
        <p:spPr>
          <a:xfrm>
            <a:off x="2991830" y="1496049"/>
            <a:ext cx="2843682" cy="1923807"/>
          </a:xfrm>
          <a:prstGeom prst="rect">
            <a:avLst/>
          </a:prstGeom>
        </p:spPr>
      </p:pic>
      <p:pic>
        <p:nvPicPr>
          <p:cNvPr id="9" name="Picture 8" descr="A red heart with white background&#10;&#10;AI-generated content may be incorrect.">
            <a:extLst>
              <a:ext uri="{FF2B5EF4-FFF2-40B4-BE49-F238E27FC236}">
                <a16:creationId xmlns:a16="http://schemas.microsoft.com/office/drawing/2014/main" id="{EECD280E-D324-0CF8-8637-5EF96BE634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" b="19751"/>
          <a:stretch>
            <a:fillRect/>
          </a:stretch>
        </p:blipFill>
        <p:spPr>
          <a:xfrm>
            <a:off x="487503" y="3593199"/>
            <a:ext cx="3818901" cy="3270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9AC95B-55D8-0DE7-2243-9416BBBBB1D4}"/>
              </a:ext>
            </a:extLst>
          </p:cNvPr>
          <p:cNvSpPr txBox="1"/>
          <p:nvPr/>
        </p:nvSpPr>
        <p:spPr>
          <a:xfrm>
            <a:off x="5710669" y="5276425"/>
            <a:ext cx="2168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Dubai" panose="020B0503030403030204" pitchFamily="34" charset="-78"/>
                <a:cs typeface="Dubai" panose="020B0503030403030204" pitchFamily="34" charset="-78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345938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8F991-4203-8055-7C7C-7473978F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8738E-D9E7-82D3-1D33-D56AE2BA0311}"/>
              </a:ext>
            </a:extLst>
          </p:cNvPr>
          <p:cNvSpPr txBox="1"/>
          <p:nvPr/>
        </p:nvSpPr>
        <p:spPr>
          <a:xfrm>
            <a:off x="326573" y="2413337"/>
            <a:ext cx="92528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13800" b="1" dirty="0">
                <a:latin typeface="Dubai" panose="020B0503030403030204" pitchFamily="34" charset="-78"/>
                <a:cs typeface="Dubai" panose="020B0503030403030204" pitchFamily="34" charset="-78"/>
              </a:rPr>
              <a:t>النموذج الثاني</a:t>
            </a:r>
            <a:endParaRPr lang="en-US" sz="13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267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omic book explosion with smoke and stars&#10;&#10;AI-generated content may be incorrect.">
            <a:extLst>
              <a:ext uri="{FF2B5EF4-FFF2-40B4-BE49-F238E27FC236}">
                <a16:creationId xmlns:a16="http://schemas.microsoft.com/office/drawing/2014/main" id="{B2A84968-ACE4-D97D-F504-BC95F2F3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b="7660"/>
          <a:stretch>
            <a:fillRect/>
          </a:stretch>
        </p:blipFill>
        <p:spPr>
          <a:xfrm>
            <a:off x="737605" y="3514066"/>
            <a:ext cx="3340299" cy="32306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CA9FB3-E321-2CAC-CDC5-25712EDC29B9}"/>
              </a:ext>
            </a:extLst>
          </p:cNvPr>
          <p:cNvSpPr/>
          <p:nvPr/>
        </p:nvSpPr>
        <p:spPr>
          <a:xfrm>
            <a:off x="91440" y="82296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22EF07-95CC-43C1-8887-1C31D3C154DF}"/>
              </a:ext>
            </a:extLst>
          </p:cNvPr>
          <p:cNvGrpSpPr/>
          <p:nvPr/>
        </p:nvGrpSpPr>
        <p:grpSpPr>
          <a:xfrm>
            <a:off x="2940184" y="88671"/>
            <a:ext cx="4025631" cy="3431770"/>
            <a:chOff x="2679192" y="70383"/>
            <a:chExt cx="4025631" cy="3431770"/>
          </a:xfrm>
        </p:grpSpPr>
        <p:pic>
          <p:nvPicPr>
            <p:cNvPr id="3" name="Picture 2" descr="A pink and yellow explosion&#10;&#10;AI-generated content may be incorrect.">
              <a:extLst>
                <a:ext uri="{FF2B5EF4-FFF2-40B4-BE49-F238E27FC236}">
                  <a16:creationId xmlns:a16="http://schemas.microsoft.com/office/drawing/2014/main" id="{698D9734-150D-6B87-4035-325B09297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3" b="12534"/>
            <a:stretch>
              <a:fillRect/>
            </a:stretch>
          </p:blipFill>
          <p:spPr>
            <a:xfrm>
              <a:off x="2679192" y="70383"/>
              <a:ext cx="4025631" cy="34317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3CB6B2-741C-46C1-A750-BE41357D7CEE}"/>
                </a:ext>
              </a:extLst>
            </p:cNvPr>
            <p:cNvSpPr txBox="1"/>
            <p:nvPr/>
          </p:nvSpPr>
          <p:spPr>
            <a:xfrm>
              <a:off x="3502152" y="1202096"/>
              <a:ext cx="22060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AE" sz="6000" b="1" dirty="0">
                  <a:latin typeface="Dubai" panose="020B0503030403030204" pitchFamily="34" charset="-78"/>
                  <a:cs typeface="Dubai" panose="020B0503030403030204" pitchFamily="34" charset="-78"/>
                </a:rPr>
                <a:t>من أنا؟</a:t>
              </a:r>
              <a:endParaRPr lang="en-US" sz="6000" b="1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06879D-F9AA-B32E-6544-EFC1ADC778C5}"/>
              </a:ext>
            </a:extLst>
          </p:cNvPr>
          <p:cNvSpPr txBox="1"/>
          <p:nvPr/>
        </p:nvSpPr>
        <p:spPr>
          <a:xfrm>
            <a:off x="6838387" y="744231"/>
            <a:ext cx="28552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هل تريد</a:t>
            </a:r>
          </a:p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 أن تعرف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F1C58-B8FC-A830-A7F0-CA1F3D105F1A}"/>
              </a:ext>
            </a:extLst>
          </p:cNvPr>
          <p:cNvSpPr/>
          <p:nvPr/>
        </p:nvSpPr>
        <p:spPr>
          <a:xfrm>
            <a:off x="91440" y="3502153"/>
            <a:ext cx="9701784" cy="325526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2CE76-591E-FEA9-8B2E-F79FBFF1561D}"/>
              </a:ext>
            </a:extLst>
          </p:cNvPr>
          <p:cNvSpPr txBox="1"/>
          <p:nvPr/>
        </p:nvSpPr>
        <p:spPr>
          <a:xfrm>
            <a:off x="4361688" y="4640241"/>
            <a:ext cx="6086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latin typeface="Dubai" panose="020B0503030403030204" pitchFamily="34" charset="-78"/>
                <a:cs typeface="Dubai" panose="020B0503030403030204" pitchFamily="34" charset="-78"/>
              </a:rPr>
              <a:t>أنا إسمي ........</a:t>
            </a:r>
            <a:endParaRPr lang="en-US" sz="6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CDDAB2-10D6-1983-4A2D-B07B13963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" y="-277403"/>
            <a:ext cx="3059849" cy="44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100</Words>
  <Application>Microsoft Office PowerPoint</Application>
  <PresentationFormat>A4 Paper (210x297 mm)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Dubai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Reem Abdulla Husain Ahmed Husain</dc:creator>
  <cp:lastModifiedBy>Reem Abdulla Husain Ahmed Husain</cp:lastModifiedBy>
  <cp:revision>5</cp:revision>
  <cp:lastPrinted>2025-08-20T07:25:20Z</cp:lastPrinted>
  <dcterms:created xsi:type="dcterms:W3CDTF">2025-08-19T13:38:34Z</dcterms:created>
  <dcterms:modified xsi:type="dcterms:W3CDTF">2025-08-20T16:32:08Z</dcterms:modified>
</cp:coreProperties>
</file>