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541"/>
  </p:normalViewPr>
  <p:slideViewPr>
    <p:cSldViewPr snapToGrid="0" snapToObjects="1">
      <p:cViewPr varScale="1">
        <p:scale>
          <a:sx n="65" d="100"/>
          <a:sy n="65" d="100"/>
        </p:scale>
        <p:origin x="185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260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778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76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25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100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53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ال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3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966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860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47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093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E543C-D672-6948-8A3A-D26B4D3C1EE0}" type="datetimeFigureOut">
              <a:rPr lang="ar-SA" smtClean="0"/>
              <a:t>8 ربيع الثاني، 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E731A-41CD-7643-8139-520ACE4CE0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935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0" y="0"/>
            <a:ext cx="2683565" cy="685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err="1" smtClean="0">
                <a:solidFill>
                  <a:schemeClr val="tx1"/>
                </a:solidFill>
              </a:rPr>
              <a:t>أ</a:t>
            </a:r>
            <a:endParaRPr lang="ar-SA" sz="6000" dirty="0" smtClean="0">
              <a:solidFill>
                <a:schemeClr val="tx1"/>
              </a:solidFill>
            </a:endParaRPr>
          </a:p>
          <a:p>
            <a:pPr algn="ctr"/>
            <a:endParaRPr lang="ar-SA" sz="6000" dirty="0">
              <a:solidFill>
                <a:schemeClr val="tx1"/>
              </a:solidFill>
            </a:endParaRPr>
          </a:p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ب</a:t>
            </a:r>
          </a:p>
          <a:p>
            <a:pPr algn="ctr"/>
            <a:endParaRPr lang="ar-SA" sz="6000" dirty="0">
              <a:solidFill>
                <a:schemeClr val="tx1"/>
              </a:solidFill>
            </a:endParaRPr>
          </a:p>
          <a:p>
            <a:pPr algn="ctr"/>
            <a:r>
              <a:rPr lang="ar-SA" sz="6000" dirty="0" err="1" smtClean="0">
                <a:solidFill>
                  <a:schemeClr val="tx1"/>
                </a:solidFill>
              </a:rPr>
              <a:t>ج</a:t>
            </a:r>
            <a:endParaRPr lang="ar-SA" sz="6000" dirty="0" smtClean="0">
              <a:solidFill>
                <a:schemeClr val="tx1"/>
              </a:solidFill>
            </a:endParaRPr>
          </a:p>
          <a:p>
            <a:pPr algn="ctr"/>
            <a:endParaRPr lang="ar-SA" sz="6000" dirty="0">
              <a:solidFill>
                <a:schemeClr val="tx1"/>
              </a:solidFill>
            </a:endParaRPr>
          </a:p>
          <a:p>
            <a:pPr algn="ctr"/>
            <a:r>
              <a:rPr lang="ar-SA" sz="6000" dirty="0" err="1" smtClean="0">
                <a:solidFill>
                  <a:schemeClr val="tx1"/>
                </a:solidFill>
              </a:rPr>
              <a:t>ي</a:t>
            </a:r>
            <a:endParaRPr lang="ar-SA" sz="6000" dirty="0">
              <a:solidFill>
                <a:schemeClr val="tx1"/>
              </a:solidFill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77078" y="357809"/>
            <a:ext cx="516835" cy="6162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477077" y="2299253"/>
            <a:ext cx="516835" cy="61622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/>
          <p:cNvSpPr/>
          <p:nvPr/>
        </p:nvSpPr>
        <p:spPr>
          <a:xfrm>
            <a:off x="477076" y="4240697"/>
            <a:ext cx="516835" cy="61622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/>
          <p:cNvSpPr/>
          <p:nvPr/>
        </p:nvSpPr>
        <p:spPr>
          <a:xfrm>
            <a:off x="477075" y="5874028"/>
            <a:ext cx="516835" cy="61622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10058400" y="357809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/>
              <a:t>ب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8342244" y="1715150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/>
              <a:t>ب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6425649" y="754678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/>
              <a:t>ب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3160642" y="2007201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/>
              <a:t>ب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10310191" y="2607365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أ</a:t>
            </a:r>
            <a:endParaRPr lang="ar-SA" sz="72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8244507" y="3479347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أ</a:t>
            </a:r>
            <a:endParaRPr lang="ar-SA" sz="7200"/>
          </a:p>
        </p:txBody>
      </p:sp>
      <p:sp>
        <p:nvSpPr>
          <p:cNvPr id="17" name="مربع نص 16"/>
          <p:cNvSpPr txBox="1"/>
          <p:nvPr/>
        </p:nvSpPr>
        <p:spPr>
          <a:xfrm>
            <a:off x="5839239" y="4275379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أ</a:t>
            </a:r>
            <a:endParaRPr lang="ar-SA" sz="7200"/>
          </a:p>
        </p:txBody>
      </p:sp>
      <p:sp>
        <p:nvSpPr>
          <p:cNvPr id="18" name="مربع نص 17"/>
          <p:cNvSpPr txBox="1"/>
          <p:nvPr/>
        </p:nvSpPr>
        <p:spPr>
          <a:xfrm>
            <a:off x="3906077" y="3656593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أ</a:t>
            </a:r>
            <a:endParaRPr lang="ar-SA" sz="7200"/>
          </a:p>
        </p:txBody>
      </p:sp>
      <p:sp>
        <p:nvSpPr>
          <p:cNvPr id="19" name="مربع نص 18"/>
          <p:cNvSpPr txBox="1"/>
          <p:nvPr/>
        </p:nvSpPr>
        <p:spPr>
          <a:xfrm>
            <a:off x="2199860" y="549965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أ</a:t>
            </a:r>
            <a:endParaRPr lang="ar-SA" sz="7200"/>
          </a:p>
        </p:txBody>
      </p:sp>
      <p:sp>
        <p:nvSpPr>
          <p:cNvPr id="20" name="مربع نص 19"/>
          <p:cNvSpPr txBox="1"/>
          <p:nvPr/>
        </p:nvSpPr>
        <p:spPr>
          <a:xfrm>
            <a:off x="10310191" y="5148974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ج</a:t>
            </a:r>
            <a:endParaRPr lang="ar-SA" sz="7200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7329280" y="4384636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ج</a:t>
            </a:r>
            <a:endParaRPr lang="ar-SA" sz="7200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6304722" y="2778135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ج</a:t>
            </a:r>
            <a:endParaRPr lang="ar-SA" sz="72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4584424" y="455187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ج</a:t>
            </a:r>
            <a:endParaRPr lang="ar-SA" sz="72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9054549" y="5289925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dirty="0" err="1" smtClean="0"/>
              <a:t>ي</a:t>
            </a:r>
            <a:endParaRPr lang="ar-SA" sz="72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5280993" y="4980301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ي</a:t>
            </a:r>
            <a:endParaRPr lang="ar-SA" sz="72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2994992" y="5335006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ي</a:t>
            </a:r>
            <a:endParaRPr lang="ar-SA" sz="72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9460396" y="3876765"/>
            <a:ext cx="14908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smtClean="0"/>
              <a:t>ي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19590043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Macintosh PowerPoint</Application>
  <PresentationFormat>ملء الشاشة</PresentationFormat>
  <Paragraphs>24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Times New Roman</vt:lpstr>
      <vt:lpstr>Arial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منيرة عبدالالة</dc:creator>
  <cp:lastModifiedBy>منيرة عبدالالة</cp:lastModifiedBy>
  <cp:revision>1</cp:revision>
  <cp:lastPrinted>2018-12-16T18:08:45Z</cp:lastPrinted>
  <dcterms:created xsi:type="dcterms:W3CDTF">2018-12-16T18:03:00Z</dcterms:created>
  <dcterms:modified xsi:type="dcterms:W3CDTF">2018-12-16T18:08:51Z</dcterms:modified>
</cp:coreProperties>
</file>