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60" r:id="rId4"/>
    <p:sldId id="261" r:id="rId5"/>
  </p:sldIdLst>
  <p:sldSz cx="9144000" cy="6858000" type="screen4x3"/>
  <p:notesSz cx="6797675" cy="9928225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0A990-C702-46AC-BCD6-DF9673FFDECC}" type="datetimeFigureOut">
              <a:rPr lang="ar-SA" smtClean="0"/>
              <a:t>08/08/39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74E91-EE3F-4B75-A9DC-CDD8A3A6BD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17841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0A990-C702-46AC-BCD6-DF9673FFDECC}" type="datetimeFigureOut">
              <a:rPr lang="ar-SA" smtClean="0"/>
              <a:t>08/08/39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74E91-EE3F-4B75-A9DC-CDD8A3A6BD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40516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0A990-C702-46AC-BCD6-DF9673FFDECC}" type="datetimeFigureOut">
              <a:rPr lang="ar-SA" smtClean="0"/>
              <a:t>08/08/39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74E91-EE3F-4B75-A9DC-CDD8A3A6BD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78747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0A990-C702-46AC-BCD6-DF9673FFDECC}" type="datetimeFigureOut">
              <a:rPr lang="ar-SA" smtClean="0"/>
              <a:t>08/08/39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74E91-EE3F-4B75-A9DC-CDD8A3A6BD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97835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0A990-C702-46AC-BCD6-DF9673FFDECC}" type="datetimeFigureOut">
              <a:rPr lang="ar-SA" smtClean="0"/>
              <a:t>08/08/39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74E91-EE3F-4B75-A9DC-CDD8A3A6BD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51246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0A990-C702-46AC-BCD6-DF9673FFDECC}" type="datetimeFigureOut">
              <a:rPr lang="ar-SA" smtClean="0"/>
              <a:t>08/08/39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74E91-EE3F-4B75-A9DC-CDD8A3A6BD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81378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0A990-C702-46AC-BCD6-DF9673FFDECC}" type="datetimeFigureOut">
              <a:rPr lang="ar-SA" smtClean="0"/>
              <a:t>08/08/39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74E91-EE3F-4B75-A9DC-CDD8A3A6BD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27226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0A990-C702-46AC-BCD6-DF9673FFDECC}" type="datetimeFigureOut">
              <a:rPr lang="ar-SA" smtClean="0"/>
              <a:t>08/08/39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74E91-EE3F-4B75-A9DC-CDD8A3A6BD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43910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0A990-C702-46AC-BCD6-DF9673FFDECC}" type="datetimeFigureOut">
              <a:rPr lang="ar-SA" smtClean="0"/>
              <a:t>08/08/39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74E91-EE3F-4B75-A9DC-CDD8A3A6BD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74011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0A990-C702-46AC-BCD6-DF9673FFDECC}" type="datetimeFigureOut">
              <a:rPr lang="ar-SA" smtClean="0"/>
              <a:t>08/08/39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74E91-EE3F-4B75-A9DC-CDD8A3A6BD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9004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0A990-C702-46AC-BCD6-DF9673FFDECC}" type="datetimeFigureOut">
              <a:rPr lang="ar-SA" smtClean="0"/>
              <a:t>08/08/39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74E91-EE3F-4B75-A9DC-CDD8A3A6BD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22483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0A990-C702-46AC-BCD6-DF9673FFDECC}" type="datetimeFigureOut">
              <a:rPr lang="ar-SA" smtClean="0"/>
              <a:t>08/08/39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74E91-EE3F-4B75-A9DC-CDD8A3A6BD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5824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wmf"/><Relationship Id="rId4" Type="http://schemas.openxmlformats.org/officeDocument/2006/relationships/image" Target="../media/image10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88" name="Group 48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0242" name="Picture 2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0" y="73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43" name="Picture 3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94" y="73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44" name="Picture 4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20" y="73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45" name="Picture 5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77" y="73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46" name="Picture 6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54" y="73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47" name="Picture 7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94" y="2886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48" name="Picture 8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20" y="2886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49" name="Picture 9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77" y="2886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50" name="Picture 10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0" y="2886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51" name="Picture 11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54" y="2886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52" name="Picture 12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94" y="2115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53" name="Picture 13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20" y="2115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54" name="Picture 14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77" y="2115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55" name="Picture 15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0" y="2115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56" name="Picture 16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54" y="2115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57" name="Picture 17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82" y="2115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58" name="Picture 18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" y="2115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59" name="Picture 19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0" y="709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0" name="Picture 20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77" y="709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1" name="Picture 21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94" y="709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2" name="Picture 22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20" y="709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3" name="Picture 23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54" y="709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4" name="Picture 24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82" y="709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5" name="Picture 25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94" y="1434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6" name="Picture 26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20" y="1434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7" name="Picture 27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77" y="1434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8" name="Picture 28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0" y="1434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9" name="Picture 29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54" y="1434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70" name="Picture 30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82" y="1434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71" name="Picture 31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" y="1434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272" name="WordArt 32"/>
            <p:cNvSpPr>
              <a:spLocks noChangeArrowheads="1" noChangeShapeType="1" noTextEdit="1"/>
            </p:cNvSpPr>
            <p:nvPr/>
          </p:nvSpPr>
          <p:spPr bwMode="auto">
            <a:xfrm>
              <a:off x="2199" y="346"/>
              <a:ext cx="2177" cy="771"/>
            </a:xfrm>
            <a:prstGeom prst="rect">
              <a:avLst/>
            </a:prstGeom>
          </p:spPr>
          <p:txBody>
            <a:bodyPr wrap="none" fromWordArt="1">
              <a:prstTxWarp prst="textCurveUp">
                <a:avLst>
                  <a:gd name="adj" fmla="val 40356"/>
                </a:avLst>
              </a:prstTxWarp>
            </a:bodyPr>
            <a:lstStyle/>
            <a:p>
              <a:pPr algn="ctr"/>
              <a:r>
                <a:rPr lang="ar-SA" sz="4000" b="1" kern="10" dirty="0" smtClean="0">
                  <a:ln w="12700">
                    <a:solidFill>
                      <a:srgbClr val="666633"/>
                    </a:solidFill>
                    <a:round/>
                    <a:headEnd/>
                    <a:tailEnd/>
                  </a:ln>
                  <a:solidFill>
                    <a:srgbClr val="99FF66"/>
                  </a:solidFill>
                  <a:effectLst>
                    <a:outerShdw dist="45791" dir="2021404" algn="ctr" rotWithShape="0">
                      <a:srgbClr val="808080">
                        <a:alpha val="80000"/>
                      </a:srgbClr>
                    </a:outerShdw>
                  </a:effectLst>
                  <a:latin typeface="Andalus"/>
                  <a:cs typeface="Andalus"/>
                </a:rPr>
                <a:t>شهادة تفوق</a:t>
              </a:r>
              <a:endParaRPr lang="ar-SA" sz="4000" b="1" kern="10" dirty="0">
                <a:ln w="12700">
                  <a:solidFill>
                    <a:srgbClr val="666633"/>
                  </a:solidFill>
                  <a:round/>
                  <a:headEnd/>
                  <a:tailEnd/>
                </a:ln>
                <a:solidFill>
                  <a:srgbClr val="99FF66"/>
                </a:solid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ndalus"/>
                <a:cs typeface="Andalus"/>
              </a:endParaRPr>
            </a:p>
          </p:txBody>
        </p:sp>
        <p:pic>
          <p:nvPicPr>
            <p:cNvPr id="10275" name="Picture 35" descr="flowers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" y="3884"/>
              <a:ext cx="635" cy="4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76" name="Picture 36" descr="flowers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1" y="3566"/>
              <a:ext cx="862" cy="7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277" name="Rectangle 37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38100">
              <a:solidFill>
                <a:srgbClr val="99FF66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10278" name="AutoShape 38"/>
            <p:cNvSpPr>
              <a:spLocks noChangeArrowheads="1"/>
            </p:cNvSpPr>
            <p:nvPr/>
          </p:nvSpPr>
          <p:spPr bwMode="auto">
            <a:xfrm rot="-10800000">
              <a:off x="295" y="0"/>
              <a:ext cx="5465" cy="3249"/>
            </a:xfrm>
            <a:prstGeom prst="flowChartDelay">
              <a:avLst/>
            </a:prstGeom>
            <a:noFill/>
            <a:ln w="38100">
              <a:solidFill>
                <a:srgbClr val="99FF66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pic>
          <p:nvPicPr>
            <p:cNvPr id="10279" name="Picture 39" descr="BD07217_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3" y="527"/>
              <a:ext cx="1034" cy="17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0" name="Picture 40" descr="flower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8" y="3475"/>
              <a:ext cx="862" cy="7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1" name="Picture 41" descr="flowers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22" y="3915"/>
              <a:ext cx="589" cy="3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2" name="Picture 42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65" y="255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5" name="Picture 45" descr="flowers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8" y="3765"/>
              <a:ext cx="635" cy="5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6" name="Picture 46" descr="flowers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0" y="3765"/>
              <a:ext cx="635" cy="5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7" name="Picture 47" descr="flowers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95" y="3765"/>
              <a:ext cx="635" cy="5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مستطيل 1"/>
          <p:cNvSpPr/>
          <p:nvPr/>
        </p:nvSpPr>
        <p:spPr>
          <a:xfrm>
            <a:off x="2367303" y="2173744"/>
            <a:ext cx="6607175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latin typeface="Arabic Typesetting" pitchFamily="66" charset="-78"/>
                <a:cs typeface="Akhbar MT" pitchFamily="2" charset="-78"/>
              </a:rPr>
              <a:t>في كل عام اشهد تخرج كوكبة جميلة متميزة ومثابرة ومعطاءة ومحبة للعلم مخلصة في أدائها ...وها انا </a:t>
            </a:r>
            <a:r>
              <a:rPr lang="ar-SA" sz="2400" b="1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latin typeface="Arabic Typesetting" pitchFamily="66" charset="-78"/>
                <a:cs typeface="Akhbar MT" pitchFamily="2" charset="-78"/>
              </a:rPr>
              <a:t>يا صغيراتي </a:t>
            </a:r>
            <a:r>
              <a:rPr lang="ar-SA" sz="2400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latin typeface="Arabic Typesetting" pitchFamily="66" charset="-78"/>
                <a:cs typeface="Akhbar MT" pitchFamily="2" charset="-78"/>
              </a:rPr>
              <a:t>المتميزات اشهد نجاحكم وتفوقكم لهذه </a:t>
            </a:r>
            <a:r>
              <a:rPr lang="ar-SA" sz="2400" b="1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latin typeface="Arabic Typesetting" pitchFamily="66" charset="-78"/>
                <a:cs typeface="Akhbar MT" pitchFamily="2" charset="-78"/>
              </a:rPr>
              <a:t>السنة 1439هـ </a:t>
            </a:r>
            <a:r>
              <a:rPr lang="ar-SA" sz="2400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latin typeface="Arabic Typesetting" pitchFamily="66" charset="-78"/>
                <a:cs typeface="Akhbar MT" pitchFamily="2" charset="-78"/>
              </a:rPr>
              <a:t>من أجل هذا منحتي يا أميرتي الصغيرة </a:t>
            </a:r>
            <a:r>
              <a:rPr lang="ar-SA" sz="2400" b="1" dirty="0" smtClean="0">
                <a:latin typeface="Arabic Typesetting" pitchFamily="66" charset="-78"/>
                <a:cs typeface="Akhbar MT" pitchFamily="2" charset="-78"/>
              </a:rPr>
              <a:t>:</a:t>
            </a:r>
            <a:endParaRPr lang="en-US" sz="2400" dirty="0">
              <a:latin typeface="Arabic Typesetting" pitchFamily="66" charset="-78"/>
              <a:cs typeface="Akhbar MT" pitchFamily="2" charset="-78"/>
            </a:endParaRPr>
          </a:p>
          <a:p>
            <a:pPr algn="ctr"/>
            <a:r>
              <a:rPr lang="ar-SA" sz="2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abic Typesetting" pitchFamily="66" charset="-78"/>
                <a:cs typeface="Akhbar MT" pitchFamily="2" charset="-78"/>
              </a:rPr>
              <a:t>...................................</a:t>
            </a:r>
            <a:endParaRPr lang="ar-SA" sz="2800" b="1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Arabic Typesetting" pitchFamily="66" charset="-78"/>
              <a:cs typeface="Akhbar MT" pitchFamily="2" charset="-78"/>
            </a:endParaRPr>
          </a:p>
          <a:p>
            <a:r>
              <a:rPr lang="ar-SA" sz="2400" b="1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latin typeface="Arabic Typesetting" pitchFamily="66" charset="-78"/>
                <a:cs typeface="Akhbar MT" pitchFamily="2" charset="-78"/>
              </a:rPr>
              <a:t>هذه </a:t>
            </a:r>
            <a:r>
              <a:rPr lang="ar-SA" sz="2400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latin typeface="Arabic Typesetting" pitchFamily="66" charset="-78"/>
                <a:cs typeface="Akhbar MT" pitchFamily="2" charset="-78"/>
              </a:rPr>
              <a:t>الشهادة لتفوقك وتميزك خلال هذه السنة فهنئا لك </a:t>
            </a:r>
            <a:r>
              <a:rPr lang="ar-SA" sz="2400" b="1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latin typeface="Arabic Typesetting" pitchFamily="66" charset="-78"/>
                <a:cs typeface="Akhbar MT" pitchFamily="2" charset="-78"/>
              </a:rPr>
              <a:t>هذا </a:t>
            </a:r>
            <a:r>
              <a:rPr lang="ar-SA" sz="2400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latin typeface="Arabic Typesetting" pitchFamily="66" charset="-78"/>
                <a:cs typeface="Akhbar MT" pitchFamily="2" charset="-78"/>
              </a:rPr>
              <a:t>التفوق والذي أتمنى من المولى أن يسدد به خطاك </a:t>
            </a:r>
            <a:r>
              <a:rPr lang="ar-SA" sz="2400" b="1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latin typeface="Arabic Typesetting" pitchFamily="66" charset="-78"/>
                <a:cs typeface="Akhbar MT" pitchFamily="2" charset="-78"/>
              </a:rPr>
              <a:t>يا أميرتي </a:t>
            </a:r>
            <a:r>
              <a:rPr lang="ar-SA" sz="2400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latin typeface="Arabic Typesetting" pitchFamily="66" charset="-78"/>
                <a:cs typeface="Akhbar MT" pitchFamily="2" charset="-78"/>
              </a:rPr>
              <a:t>الصغيرة </a:t>
            </a:r>
            <a:endParaRPr lang="en-US" sz="2400" dirty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latin typeface="Arabic Typesetting" pitchFamily="66" charset="-78"/>
              <a:cs typeface="Akhbar MT" pitchFamily="2" charset="-78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6804248" y="5315291"/>
            <a:ext cx="2338355" cy="6342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</a:rPr>
              <a:t>معلمتك :</a:t>
            </a:r>
          </a:p>
          <a:p>
            <a:pPr algn="ctr"/>
            <a:r>
              <a:rPr lang="ar-SA" sz="2400" dirty="0" smtClean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</a:rPr>
              <a:t>.........................</a:t>
            </a:r>
            <a:endParaRPr lang="ar-SA" sz="2400" dirty="0">
              <a:ln>
                <a:solidFill>
                  <a:srgbClr val="00B0F0"/>
                </a:solidFill>
              </a:ln>
              <a:solidFill>
                <a:srgbClr val="00B0F0"/>
              </a:solidFill>
            </a:endParaRPr>
          </a:p>
        </p:txBody>
      </p:sp>
      <p:sp>
        <p:nvSpPr>
          <p:cNvPr id="50" name="مستطيل 49"/>
          <p:cNvSpPr/>
          <p:nvPr/>
        </p:nvSpPr>
        <p:spPr>
          <a:xfrm>
            <a:off x="270685" y="5199460"/>
            <a:ext cx="2338355" cy="6342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</a:rPr>
              <a:t>قائدة المدرسة :</a:t>
            </a:r>
          </a:p>
          <a:p>
            <a:pPr algn="ctr"/>
            <a:r>
              <a:rPr lang="ar-SA" sz="2400" dirty="0" smtClean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</a:rPr>
              <a:t>......................</a:t>
            </a:r>
            <a:endParaRPr lang="ar-SA" sz="2400" dirty="0">
              <a:ln>
                <a:solidFill>
                  <a:srgbClr val="00B0F0"/>
                </a:solidFill>
              </a:ln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64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825749" y="1803079"/>
            <a:ext cx="6156326" cy="2346002"/>
          </a:xfrm>
          <a:prstGeom prst="wedgeRectCallout">
            <a:avLst>
              <a:gd name="adj1" fmla="val 38412"/>
              <a:gd name="adj2" fmla="val -13671"/>
            </a:avLst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1600" b="1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يسر معلمة الصف الثالث الابتدائي </a:t>
            </a: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1600" b="1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أن تشكر الطالبة /</a:t>
            </a: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ar-SA" sz="2000" b="1" dirty="0" smtClean="0">
                <a:solidFill>
                  <a:srgbClr val="000000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....................................</a:t>
            </a:r>
            <a:endParaRPr kumimoji="0" lang="en-US" sz="2000" b="1" i="0" u="none" strike="noStrike" normalizeH="0" baseline="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600" b="1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على </a:t>
            </a:r>
            <a:r>
              <a:rPr kumimoji="0" lang="ar-SA" sz="1600" b="1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تميزها خُلقياً وسلوكياً  خلال الفصل الدراسي الأول  لعام</a:t>
            </a:r>
            <a:r>
              <a:rPr kumimoji="0" lang="ar-SA" sz="1600" b="1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1438 -1439</a:t>
            </a:r>
            <a:r>
              <a:rPr kumimoji="0" lang="ar-SA" sz="1600" b="1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هـ</a:t>
            </a:r>
            <a:r>
              <a:rPr kumimoji="0" lang="en-US" sz="1200" b="0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/>
            </a:r>
            <a:br>
              <a:rPr kumimoji="0" lang="en-US" sz="1200" b="0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</a:br>
            <a:r>
              <a:rPr kumimoji="0" lang="ar-SA" sz="1600" b="1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فلا نملك إلا أن نقدم لكِ باقة من أحرف الشكر والثناء</a:t>
            </a:r>
            <a:r>
              <a:rPr kumimoji="0" lang="en-US" sz="1600" b="1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ar-SA" sz="1600" b="1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الجزيل</a:t>
            </a:r>
            <a:r>
              <a:rPr kumimoji="0" lang="en-US" sz="1600" b="1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..</a:t>
            </a:r>
            <a:br>
              <a:rPr kumimoji="0" lang="en-US" sz="1600" b="1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</a:br>
            <a:r>
              <a:rPr kumimoji="0" lang="ar-SA" sz="1600" b="1" i="0" u="none" strike="noStrike" cap="none" normalizeH="0" baseline="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شذاها</a:t>
            </a:r>
            <a:r>
              <a:rPr kumimoji="0" lang="ar-SA" sz="1600" b="1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..</a:t>
            </a:r>
            <a:r>
              <a:rPr kumimoji="0" lang="ar-SA" sz="1600" b="1" i="0" u="none" strike="noStrike" cap="none" normalizeH="0" baseline="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أنتي</a:t>
            </a:r>
            <a:r>
              <a:rPr kumimoji="0" lang="ar-SA" sz="1600" b="1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..ولون</a:t>
            </a:r>
            <a:r>
              <a:rPr kumimoji="0" lang="en-US" sz="1600" b="1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ar-SA" sz="1600" b="1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أزهارها..</a:t>
            </a:r>
            <a:r>
              <a:rPr kumimoji="0" lang="ar-SA" sz="1600" b="1" i="0" u="none" strike="noStrike" cap="none" normalizeH="0" baseline="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أنتي</a:t>
            </a:r>
            <a:r>
              <a:rPr kumimoji="0" lang="en-US" sz="1600" b="1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..</a:t>
            </a:r>
            <a:br>
              <a:rPr kumimoji="0" lang="en-US" sz="1600" b="1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</a:br>
            <a:r>
              <a:rPr kumimoji="0" lang="ar-SA" sz="1600" b="1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فيا شذى </a:t>
            </a:r>
            <a:r>
              <a:rPr kumimoji="0" lang="ar-SA" sz="1600" b="1" i="0" u="none" strike="noStrike" cap="none" normalizeH="0" baseline="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الأزهار..ولون</a:t>
            </a:r>
            <a:r>
              <a:rPr kumimoji="0" lang="en-US" sz="1600" b="1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ar-SA" sz="1600" b="1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الجوري</a:t>
            </a:r>
            <a:r>
              <a:rPr kumimoji="0" lang="en-US" sz="1600" b="1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..</a:t>
            </a:r>
            <a:br>
              <a:rPr kumimoji="0" lang="en-US" sz="1600" b="1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</a:br>
            <a:r>
              <a:rPr kumimoji="0" lang="ar-SA" sz="1600" b="1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أبقاك الله وحفظك زهره معطائه</a:t>
            </a:r>
            <a:r>
              <a:rPr kumimoji="0" lang="en-US" sz="1600" b="1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..</a:t>
            </a:r>
            <a:br>
              <a:rPr kumimoji="0" lang="en-US" sz="1600" b="1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</a:br>
            <a:r>
              <a:rPr kumimoji="0" lang="ar-SA" sz="1600" b="1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تعطرين كل من حولكِ</a:t>
            </a:r>
            <a:r>
              <a:rPr kumimoji="0" lang="en-US" sz="1600" b="1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ar-SA" sz="1600" b="1" i="0" u="none" strike="noStrike" cap="none" normalizeH="0" baseline="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بشـــــــــــذاك</a:t>
            </a:r>
            <a:r>
              <a:rPr kumimoji="0" lang="en-US" sz="1600" b="1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..</a:t>
            </a:r>
            <a:br>
              <a:rPr kumimoji="0" lang="en-US" sz="1600" b="1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</a:br>
            <a:r>
              <a:rPr kumimoji="0" lang="ar-SA" sz="1600" b="1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وتمتعين ناظر كل من حولكِ بحسن</a:t>
            </a:r>
            <a:r>
              <a:rPr kumimoji="0" lang="en-US" sz="1600" b="1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ar-SA" sz="1600" b="1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عطائك</a:t>
            </a:r>
            <a:r>
              <a:rPr kumimoji="0" lang="en-US" sz="1600" b="1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..</a:t>
            </a:r>
            <a:br>
              <a:rPr kumimoji="0" lang="en-US" sz="1600" b="1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</a:br>
            <a:r>
              <a:rPr kumimoji="0" lang="ar-SA" sz="1600" b="1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أسعدك الله في الدارين</a:t>
            </a:r>
            <a:r>
              <a:rPr kumimoji="0" lang="en-US" sz="1600" b="1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.</a:t>
            </a:r>
            <a:endParaRPr kumimoji="0" lang="en-US" sz="1600" b="1" i="0" u="none" strike="noStrike" cap="none" normalizeH="0" baseline="0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/>
              <a:latin typeface="Times New Roman" pitchFamily="18" charset="0"/>
              <a:ea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</a:t>
            </a: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288" name="Group 48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0242" name="Picture 2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0" y="73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43" name="Picture 3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94" y="73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44" name="Picture 4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20" y="73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45" name="Picture 5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77" y="73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46" name="Picture 6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54" y="73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47" name="Picture 7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94" y="2886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48" name="Picture 8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20" y="2886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49" name="Picture 9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77" y="2886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50" name="Picture 10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0" y="2886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51" name="Picture 11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54" y="2886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52" name="Picture 12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94" y="2115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53" name="Picture 13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20" y="2115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54" name="Picture 14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77" y="2115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55" name="Picture 15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0" y="2115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56" name="Picture 16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54" y="2115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57" name="Picture 17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82" y="2115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58" name="Picture 18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" y="2115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59" name="Picture 19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0" y="709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0" name="Picture 20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77" y="709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1" name="Picture 21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94" y="709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2" name="Picture 22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20" y="709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3" name="Picture 23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54" y="709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4" name="Picture 24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82" y="709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5" name="Picture 25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94" y="1434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6" name="Picture 26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20" y="1434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7" name="Picture 27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77" y="1434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8" name="Picture 28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0" y="1434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9" name="Picture 29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54" y="1434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70" name="Picture 30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82" y="1434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71" name="Picture 31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" y="1434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272" name="WordArt 32"/>
            <p:cNvSpPr>
              <a:spLocks noChangeArrowheads="1" noChangeShapeType="1" noTextEdit="1"/>
            </p:cNvSpPr>
            <p:nvPr/>
          </p:nvSpPr>
          <p:spPr bwMode="auto">
            <a:xfrm>
              <a:off x="2199" y="346"/>
              <a:ext cx="2177" cy="771"/>
            </a:xfrm>
            <a:prstGeom prst="rect">
              <a:avLst/>
            </a:prstGeom>
          </p:spPr>
          <p:txBody>
            <a:bodyPr wrap="none" fromWordArt="1">
              <a:prstTxWarp prst="textCurveUp">
                <a:avLst>
                  <a:gd name="adj" fmla="val 40356"/>
                </a:avLst>
              </a:prstTxWarp>
            </a:bodyPr>
            <a:lstStyle/>
            <a:p>
              <a:pPr algn="ctr"/>
              <a:r>
                <a:rPr lang="ar-SA" sz="4000" b="1" kern="10" dirty="0" smtClean="0">
                  <a:ln w="12700">
                    <a:solidFill>
                      <a:srgbClr val="666633"/>
                    </a:solidFill>
                    <a:round/>
                    <a:headEnd/>
                    <a:tailEnd/>
                  </a:ln>
                  <a:solidFill>
                    <a:srgbClr val="99FF66"/>
                  </a:solidFill>
                  <a:effectLst>
                    <a:outerShdw dist="45791" dir="2021404" algn="ctr" rotWithShape="0">
                      <a:srgbClr val="808080">
                        <a:alpha val="80000"/>
                      </a:srgbClr>
                    </a:outerShdw>
                  </a:effectLst>
                  <a:latin typeface="Andalus"/>
                  <a:cs typeface="Andalus"/>
                </a:rPr>
                <a:t>شكر وتقدير</a:t>
              </a:r>
              <a:endParaRPr lang="ar-SA" sz="4000" b="1" kern="10" dirty="0">
                <a:ln w="12700">
                  <a:solidFill>
                    <a:srgbClr val="666633"/>
                  </a:solidFill>
                  <a:round/>
                  <a:headEnd/>
                  <a:tailEnd/>
                </a:ln>
                <a:solidFill>
                  <a:srgbClr val="99FF66"/>
                </a:solid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ndalus"/>
                <a:cs typeface="Andalus"/>
              </a:endParaRPr>
            </a:p>
          </p:txBody>
        </p:sp>
        <p:pic>
          <p:nvPicPr>
            <p:cNvPr id="10275" name="Picture 35" descr="flowers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" y="3884"/>
              <a:ext cx="635" cy="4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76" name="Picture 36" descr="flowers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1" y="3566"/>
              <a:ext cx="862" cy="7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277" name="Rectangle 37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38100">
              <a:solidFill>
                <a:srgbClr val="99FF66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10278" name="AutoShape 38"/>
            <p:cNvSpPr>
              <a:spLocks noChangeArrowheads="1"/>
            </p:cNvSpPr>
            <p:nvPr/>
          </p:nvSpPr>
          <p:spPr bwMode="auto">
            <a:xfrm rot="-10800000">
              <a:off x="295" y="0"/>
              <a:ext cx="5465" cy="3249"/>
            </a:xfrm>
            <a:prstGeom prst="flowChartDelay">
              <a:avLst/>
            </a:prstGeom>
            <a:noFill/>
            <a:ln w="38100">
              <a:solidFill>
                <a:srgbClr val="99FF66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pic>
          <p:nvPicPr>
            <p:cNvPr id="10279" name="Picture 39" descr="BD07217_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3" y="527"/>
              <a:ext cx="1034" cy="17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0" name="Picture 40" descr="flower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8" y="3475"/>
              <a:ext cx="862" cy="7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1" name="Picture 41" descr="flowers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22" y="3915"/>
              <a:ext cx="589" cy="3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2" name="Picture 42" descr="NA00646_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65" y="255"/>
              <a:ext cx="340" cy="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5" name="Picture 45" descr="flowers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8" y="3765"/>
              <a:ext cx="635" cy="5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6" name="Picture 46" descr="flowers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0" y="3765"/>
              <a:ext cx="635" cy="5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7" name="Picture 47" descr="flowers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95" y="3765"/>
              <a:ext cx="635" cy="5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مستطيل 2"/>
          <p:cNvSpPr/>
          <p:nvPr/>
        </p:nvSpPr>
        <p:spPr>
          <a:xfrm>
            <a:off x="6804248" y="5315291"/>
            <a:ext cx="2338355" cy="6342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</a:rPr>
              <a:t>معلمتك :</a:t>
            </a:r>
          </a:p>
          <a:p>
            <a:pPr algn="ctr"/>
            <a:r>
              <a:rPr lang="ar-SA" sz="2400" dirty="0" smtClean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</a:rPr>
              <a:t>.....................</a:t>
            </a:r>
            <a:endParaRPr lang="ar-SA" sz="2400" dirty="0">
              <a:ln>
                <a:solidFill>
                  <a:srgbClr val="00B0F0"/>
                </a:solidFill>
              </a:ln>
              <a:solidFill>
                <a:srgbClr val="00B0F0"/>
              </a:solidFill>
            </a:endParaRPr>
          </a:p>
        </p:txBody>
      </p:sp>
      <p:sp>
        <p:nvSpPr>
          <p:cNvPr id="50" name="مستطيل 49"/>
          <p:cNvSpPr/>
          <p:nvPr/>
        </p:nvSpPr>
        <p:spPr>
          <a:xfrm>
            <a:off x="270685" y="5199460"/>
            <a:ext cx="2338355" cy="6342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</a:rPr>
              <a:t>قائدة المدرسة :</a:t>
            </a:r>
          </a:p>
          <a:p>
            <a:pPr algn="ctr"/>
            <a:r>
              <a:rPr lang="ar-SA" sz="2400" dirty="0" smtClean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</a:rPr>
              <a:t>......................</a:t>
            </a:r>
            <a:endParaRPr lang="ar-SA" sz="2400" dirty="0">
              <a:ln>
                <a:solidFill>
                  <a:srgbClr val="00B0F0"/>
                </a:solidFill>
              </a:ln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59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26" name="Group 5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123" name="AutoShape 51"/>
            <p:cNvSpPr>
              <a:spLocks noChangeArrowheads="1"/>
            </p:cNvSpPr>
            <p:nvPr/>
          </p:nvSpPr>
          <p:spPr bwMode="auto">
            <a:xfrm rot="-5400000">
              <a:off x="961" y="-479"/>
              <a:ext cx="3838" cy="5760"/>
            </a:xfrm>
            <a:prstGeom prst="flowChartDelay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FF99"/>
                </a:gs>
                <a:gs pos="100000">
                  <a:schemeClr val="bg1"/>
                </a:gs>
              </a:gsLst>
              <a:lin ang="5400000" scaled="1"/>
            </a:gradFill>
            <a:ln w="28575">
              <a:solidFill>
                <a:srgbClr val="FFFF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pic>
          <p:nvPicPr>
            <p:cNvPr id="3076" name="Picture 4" descr="NA00647_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3918"/>
              <a:ext cx="331" cy="4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78" name="Picture 6" descr="NA00647_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8" y="3834"/>
              <a:ext cx="331" cy="4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79" name="Picture 7" descr="NA00647_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1" y="3918"/>
              <a:ext cx="331" cy="4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80" name="Picture 8" descr="NA00647_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65" y="3834"/>
              <a:ext cx="331" cy="4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81" name="Picture 9" descr="NA00647_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4" y="3918"/>
              <a:ext cx="331" cy="4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82" name="Picture 10" descr="NA00647_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8" y="3834"/>
              <a:ext cx="331" cy="4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83" name="Picture 11" descr="NA00647_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1" y="3918"/>
              <a:ext cx="331" cy="4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84" name="Picture 12" descr="NA00647_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25" y="3834"/>
              <a:ext cx="331" cy="4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85" name="Picture 13" descr="NA00647_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78" y="3918"/>
              <a:ext cx="331" cy="4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86" name="Picture 14" descr="NA00647_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32" y="3834"/>
              <a:ext cx="331" cy="4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87" name="Picture 15" descr="NA00647_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5" y="3918"/>
              <a:ext cx="331" cy="4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88" name="Picture 16" descr="NA00647_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39" y="3834"/>
              <a:ext cx="331" cy="4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90" name="Picture 18" descr="AN00288_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" y="3668"/>
              <a:ext cx="293" cy="1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91" name="Picture 19" descr="NA00652_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12" y="3702"/>
              <a:ext cx="219" cy="1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93" name="WordArt 21" descr="Narrow vertical"/>
            <p:cNvSpPr>
              <a:spLocks noChangeArrowheads="1" noChangeShapeType="1" noTextEdit="1"/>
            </p:cNvSpPr>
            <p:nvPr/>
          </p:nvSpPr>
          <p:spPr bwMode="auto">
            <a:xfrm>
              <a:off x="1610" y="527"/>
              <a:ext cx="2177" cy="771"/>
            </a:xfrm>
            <a:prstGeom prst="rect">
              <a:avLst/>
            </a:prstGeom>
          </p:spPr>
          <p:txBody>
            <a:bodyPr wrap="none" fromWordArt="1">
              <a:prstTxWarp prst="textCurveUp">
                <a:avLst>
                  <a:gd name="adj" fmla="val 40356"/>
                </a:avLst>
              </a:prstTxWarp>
            </a:bodyPr>
            <a:lstStyle/>
            <a:p>
              <a:pPr algn="ctr"/>
              <a:r>
                <a:rPr lang="ar-SA" sz="4000" b="1" kern="10"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pattFill prst="dashHorz">
                    <a:fgClr>
                      <a:srgbClr val="808080"/>
                    </a:fgClr>
                    <a:bgClr>
                      <a:srgbClr val="FFFF00"/>
                    </a:bgClr>
                  </a:pattFill>
                  <a:effectLst>
                    <a:outerShdw dist="45791" dir="2021404" algn="ctr" rotWithShape="0">
                      <a:srgbClr val="808080">
                        <a:alpha val="80000"/>
                      </a:srgbClr>
                    </a:outerShdw>
                  </a:effectLst>
                  <a:latin typeface="Andalus"/>
                  <a:cs typeface="Andalus"/>
                </a:rPr>
                <a:t>شكر وتقدير</a:t>
              </a:r>
            </a:p>
          </p:txBody>
        </p:sp>
        <p:pic>
          <p:nvPicPr>
            <p:cNvPr id="3094" name="Picture 22" descr="NA00652_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52" y="3657"/>
              <a:ext cx="219" cy="1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95" name="Picture 23" descr="NA00652_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2" y="3657"/>
              <a:ext cx="219" cy="1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96" name="Picture 24" descr="AN00288_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14" y="3612"/>
              <a:ext cx="293" cy="1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97" name="Picture 25" descr="AN00288_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54" y="3657"/>
              <a:ext cx="293" cy="1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106" name="Rectangle 34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38100">
              <a:solidFill>
                <a:srgbClr val="FFFF66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pic>
          <p:nvPicPr>
            <p:cNvPr id="3111" name="Picture 39" descr="NA00646_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" y="73"/>
              <a:ext cx="1451" cy="14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124" name="Picture 52" descr="AN00288_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41" y="1842"/>
              <a:ext cx="726" cy="4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CC0066"/>
                </a:solidFill>
                <a:effectLst/>
                <a:latin typeface="Andalus" pitchFamily="18" charset="-78"/>
                <a:ea typeface="Times New Roman" pitchFamily="18" charset="0"/>
                <a:cs typeface="Andalus" pitchFamily="18" charset="-78"/>
              </a:rPr>
              <a:t> </a:t>
            </a:r>
            <a:r>
              <a:rPr kumimoji="0" lang="ar-SA" sz="1600" b="1" i="0" u="none" strike="noStrike" cap="none" normalizeH="0" baseline="0" smtClean="0">
                <a:ln>
                  <a:noFill/>
                </a:ln>
                <a:solidFill>
                  <a:srgbClr val="CC0066"/>
                </a:solidFill>
                <a:effectLst/>
                <a:latin typeface="Andalus" pitchFamily="18" charset="-78"/>
                <a:ea typeface="Times New Roman" pitchFamily="18" charset="0"/>
                <a:cs typeface="Andalus" pitchFamily="18" charset="-78"/>
              </a:rPr>
              <a:t> 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10903" y="2378256"/>
            <a:ext cx="8441735" cy="372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1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Andalus" pitchFamily="18" charset="-78"/>
                <a:ea typeface="Times New Roman" pitchFamily="18" charset="0"/>
                <a:cs typeface="Andalus" pitchFamily="18" charset="-78"/>
              </a:rPr>
              <a:t>يسر إدارة مدرسة  آل بجاد الابتدائية والمتوسطة للبنات</a:t>
            </a:r>
            <a:endParaRPr kumimoji="0" lang="en-US" sz="800" b="0" i="0" u="none" strike="noStrike" cap="none" normalizeH="0" baseline="0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1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Andalus" pitchFamily="18" charset="-78"/>
                <a:ea typeface="Times New Roman" pitchFamily="18" charset="0"/>
                <a:cs typeface="Andalus" pitchFamily="18" charset="-78"/>
              </a:rPr>
              <a:t>أن تتقدم بالشكر و التقدير</a:t>
            </a: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sz="2400" b="1" i="1" dirty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  <a:latin typeface="Andalus" pitchFamily="18" charset="-78"/>
              <a:cs typeface="Andalus" pitchFamily="18" charset="-78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1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Andalus" pitchFamily="18" charset="-78"/>
                <a:ea typeface="Times New Roman" pitchFamily="18" charset="0"/>
                <a:cs typeface="Andalus" pitchFamily="18" charset="-78"/>
              </a:rPr>
              <a:t>للطالبة:.......................................................................................</a:t>
            </a:r>
            <a:endParaRPr kumimoji="0" lang="en-US" sz="800" b="0" i="0" u="none" strike="noStrike" cap="none" normalizeH="0" baseline="0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1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Andalus" pitchFamily="18" charset="-78"/>
                <a:ea typeface="Times New Roman" pitchFamily="18" charset="0"/>
                <a:cs typeface="Andalus" pitchFamily="18" charset="-78"/>
              </a:rPr>
              <a:t>في الصف : ......................     لتفوقها في جميع المواد</a:t>
            </a:r>
            <a:endParaRPr kumimoji="0" lang="en-US" sz="800" b="0" i="0" u="none" strike="noStrike" cap="none" normalizeH="0" baseline="0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1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Andalus" pitchFamily="18" charset="-78"/>
                <a:ea typeface="Times New Roman" pitchFamily="18" charset="0"/>
                <a:cs typeface="Andalus" pitchFamily="18" charset="-78"/>
              </a:rPr>
              <a:t>وحصولها على تقدير ((  ...........................))في الفصل الدراسي الأول  لعام 1436هـ - 1437هـ</a:t>
            </a:r>
            <a:endParaRPr kumimoji="0" lang="en-US" sz="800" b="0" i="0" u="none" strike="noStrike" cap="none" normalizeH="0" baseline="0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200" b="1" i="1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Andalus" pitchFamily="18" charset="-78"/>
                <a:ea typeface="Times New Roman" pitchFamily="18" charset="0"/>
                <a:cs typeface="Andalus" pitchFamily="18" charset="-78"/>
              </a:rPr>
              <a:t>ونتمنى لها مزيدا من التفوق و النجاح ؛ بارك الله فيها ونفع بها الإسلام و المسلمين</a:t>
            </a:r>
            <a:endParaRPr kumimoji="0" lang="en-US" sz="800" b="0" i="0" u="none" strike="noStrike" cap="none" normalizeH="0" baseline="0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1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Andalus" pitchFamily="18" charset="-78"/>
                <a:ea typeface="Times New Roman" pitchFamily="18" charset="0"/>
                <a:cs typeface="Andalus" pitchFamily="18" charset="-78"/>
              </a:rPr>
              <a:t>المرشدة الطلابية :                                           قائدة  المدرسة</a:t>
            </a:r>
            <a:r>
              <a:rPr kumimoji="0" lang="ar-SA" sz="2200" b="1" i="1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Andalus" pitchFamily="18" charset="-78"/>
                <a:ea typeface="Times New Roman" pitchFamily="18" charset="0"/>
                <a:cs typeface="Andalus" pitchFamily="18" charset="-78"/>
              </a:rPr>
              <a:t>:</a:t>
            </a:r>
            <a:endParaRPr kumimoji="0" lang="en-US" sz="800" b="0" i="0" u="none" strike="noStrike" cap="none" normalizeH="0" baseline="0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1" u="none" strike="noStrike" cap="none" normalizeH="0" baseline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Andalus" pitchFamily="18" charset="-78"/>
                <a:ea typeface="Times New Roman" pitchFamily="18" charset="0"/>
                <a:cs typeface="Andalus" pitchFamily="18" charset="-78"/>
              </a:rPr>
              <a:t> ............................                                                    </a:t>
            </a:r>
            <a:r>
              <a:rPr kumimoji="0" lang="ar-SA" sz="2000" b="1" i="1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Andalus" pitchFamily="18" charset="-78"/>
                <a:ea typeface="Times New Roman" pitchFamily="18" charset="0"/>
                <a:cs typeface="Andalus" pitchFamily="18" charset="-78"/>
              </a:rPr>
              <a:t>.....................................</a:t>
            </a:r>
            <a:endParaRPr kumimoji="0" lang="en-US" sz="800" b="0" i="0" u="none" strike="noStrike" cap="none" normalizeH="0" baseline="0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89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ØµÙØ±Ø© Ø°Ø§Øª ØµÙ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13" y="0"/>
            <a:ext cx="914711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ستطيل 1"/>
          <p:cNvSpPr/>
          <p:nvPr/>
        </p:nvSpPr>
        <p:spPr>
          <a:xfrm>
            <a:off x="2123728" y="1268760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ar-SA" sz="2400" b="1" dirty="0"/>
              <a:t>لقد شغلتم نفسي وقتا</a:t>
            </a:r>
            <a:endParaRPr lang="en-US" sz="2400" dirty="0"/>
          </a:p>
          <a:p>
            <a:pPr algn="ctr"/>
            <a:r>
              <a:rPr lang="ar-SA" sz="2400" b="1" dirty="0"/>
              <a:t>فلا ارى غيركم ولا افكر إلا فيكم</a:t>
            </a:r>
            <a:endParaRPr lang="en-US" sz="2400" dirty="0"/>
          </a:p>
          <a:p>
            <a:pPr algn="ctr"/>
            <a:r>
              <a:rPr lang="ar-SA" sz="2400" b="1" dirty="0"/>
              <a:t>فكيف يمكن أن اتمالك نفسي وأنا افارقكم</a:t>
            </a:r>
            <a:endParaRPr lang="en-US" sz="2400" dirty="0"/>
          </a:p>
          <a:p>
            <a:pPr algn="ctr"/>
            <a:r>
              <a:rPr lang="ar-SA" sz="2400" b="1" dirty="0"/>
              <a:t>ثم أمضي ولا ادري </a:t>
            </a:r>
            <a:r>
              <a:rPr lang="ar-SA" sz="2400" b="1" dirty="0" smtClean="0"/>
              <a:t>اراكم </a:t>
            </a:r>
            <a:r>
              <a:rPr lang="ar-SA" sz="2400" b="1" dirty="0"/>
              <a:t>بعد اليوم أم لا</a:t>
            </a:r>
            <a:endParaRPr lang="en-US" sz="2400" dirty="0"/>
          </a:p>
          <a:p>
            <a:pPr algn="ctr"/>
            <a:r>
              <a:rPr lang="ar-SA" sz="2400" b="1" dirty="0"/>
              <a:t>وعزائي </a:t>
            </a:r>
            <a:r>
              <a:rPr lang="ar-SA" sz="2400" b="1" dirty="0" smtClean="0"/>
              <a:t>ما سيبقى </a:t>
            </a:r>
            <a:r>
              <a:rPr lang="ar-SA" sz="2400" b="1" dirty="0"/>
              <a:t>في ذاكرتي</a:t>
            </a:r>
            <a:endParaRPr lang="en-US" sz="2400" dirty="0"/>
          </a:p>
          <a:p>
            <a:pPr algn="ctr"/>
            <a:r>
              <a:rPr lang="ar-SA" sz="2400" b="1" dirty="0"/>
              <a:t>محبتكم لي واشتياقكم .. وشكركم الدائم</a:t>
            </a:r>
            <a:endParaRPr lang="en-US" sz="2400" dirty="0"/>
          </a:p>
          <a:p>
            <a:pPr algn="ctr"/>
            <a:r>
              <a:rPr lang="ar-SA" sz="2400" b="1" dirty="0"/>
              <a:t>وفقكم ربي</a:t>
            </a:r>
            <a:endParaRPr lang="en-US" sz="2400" dirty="0"/>
          </a:p>
          <a:p>
            <a:pPr algn="ctr"/>
            <a:r>
              <a:rPr lang="ar-SA" sz="2400" dirty="0"/>
              <a:t>معلمتك </a:t>
            </a:r>
            <a:r>
              <a:rPr lang="ar-SA" sz="2400" dirty="0" smtClean="0"/>
              <a:t>:........................</a:t>
            </a:r>
            <a:endParaRPr lang="en-US" sz="2400" dirty="0"/>
          </a:p>
        </p:txBody>
      </p:sp>
      <p:sp>
        <p:nvSpPr>
          <p:cNvPr id="3" name="مستطيل 2"/>
          <p:cNvSpPr/>
          <p:nvPr/>
        </p:nvSpPr>
        <p:spPr>
          <a:xfrm>
            <a:off x="5436096" y="4941168"/>
            <a:ext cx="2232248" cy="1080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تلميذاتي </a:t>
            </a:r>
            <a:endParaRPr lang="ar-SA" sz="4800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1475656" y="4941168"/>
            <a:ext cx="2232248" cy="1080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الحبيبات</a:t>
            </a:r>
            <a:endParaRPr lang="ar-SA" sz="4800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91958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205</Words>
  <Application>Microsoft Office PowerPoint</Application>
  <PresentationFormat>عرض على الشاشة (3:4)‏</PresentationFormat>
  <Paragraphs>42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User</cp:lastModifiedBy>
  <cp:revision>5</cp:revision>
  <cp:lastPrinted>2018-04-23T17:08:36Z</cp:lastPrinted>
  <dcterms:created xsi:type="dcterms:W3CDTF">2018-04-23T16:39:18Z</dcterms:created>
  <dcterms:modified xsi:type="dcterms:W3CDTF">2018-04-23T17:43:27Z</dcterms:modified>
</cp:coreProperties>
</file>