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4082" r:id="rId1"/>
    <p:sldMasterId id="2147484184" r:id="rId2"/>
  </p:sldMasterIdLst>
  <p:notesMasterIdLst>
    <p:notesMasterId r:id="rId18"/>
  </p:notesMasterIdLst>
  <p:sldIdLst>
    <p:sldId id="258" r:id="rId3"/>
    <p:sldId id="291" r:id="rId4"/>
    <p:sldId id="292" r:id="rId5"/>
    <p:sldId id="293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E5A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7DB52C5-E25F-4D9C-A886-3663F7EFABD5}" type="datetimeFigureOut">
              <a:rPr lang="ar-SA" smtClean="0"/>
              <a:t>17/05/1439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6EEC71-909B-44D5-87C3-32396718E7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63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FA-92EF-48CA-A27C-0B44B50CAA5E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77E-F7F5-452E-9D38-E95FA7983241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3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923-C979-44CB-BBC9-78199BB307E6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D621FA-92EF-48CA-A27C-0B44B50CAA5E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9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5D7-5672-4083-A20F-7CBFFACEC3F4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66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899D-20BE-4E8F-9078-92356D8A0E80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1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72B-7E61-4BCD-9469-B264B17B7288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4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0FF4-3B50-487D-8859-510AA2E6DC90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84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62DD-6892-446F-9222-BB903E412AA4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41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7516-AD73-4625-B842-43A44FB90528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98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A3F-D61B-423C-ADAE-49B2E2C21D84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5D7-5672-4083-A20F-7CBFFACEC3F4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0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D6B9-1044-46EF-965C-C343751DE383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3654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42799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2211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7545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2784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07475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77E-F7F5-452E-9D38-E95FA7983241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26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923-C979-44CB-BBC9-78199BB307E6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899D-20BE-4E8F-9078-92356D8A0E80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2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72B-7E61-4BCD-9469-B264B17B7288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4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0FF4-3B50-487D-8859-510AA2E6DC90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0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62DD-6892-446F-9222-BB903E412AA4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8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7516-AD73-4625-B842-43A44FB90528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8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A3F-D61B-423C-ADAE-49B2E2C21D84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7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D6B9-1044-46EF-965C-C343751DE383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5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31AC4F-B6B8-4B8D-AB3C-77426ACEAED7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31AC4F-B6B8-4B8D-AB3C-77426ACEAED7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2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54179" y="2039576"/>
            <a:ext cx="7899722" cy="1137676"/>
          </a:xfrm>
          <a:solidFill>
            <a:srgbClr val="FFE48F"/>
          </a:solidFill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ar-EG" sz="6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Akhbar MT" pitchFamily="2" charset="-78"/>
              </a:rPr>
              <a:t>خامسًا</a:t>
            </a:r>
            <a:r>
              <a:rPr lang="ar-SA" sz="6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Akhbar MT" pitchFamily="2" charset="-78"/>
              </a:rPr>
              <a:t>: </a:t>
            </a:r>
            <a:r>
              <a:rPr lang="ar-EG" sz="6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Akhbar MT" pitchFamily="2" charset="-78"/>
              </a:rPr>
              <a:t>علامات الترقيم</a:t>
            </a:r>
            <a:endParaRPr lang="ar-SA" sz="6000" b="1" dirty="0">
              <a:solidFill>
                <a:srgbClr val="FF0000"/>
              </a:solidFill>
              <a:latin typeface="Simplified Arabic" panose="02020603050405020304" pitchFamily="18" charset="-78"/>
              <a:cs typeface="Akhbar MT" pitchFamily="2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012785" y="665544"/>
            <a:ext cx="9883812" cy="52103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</a:t>
            </a:r>
            <a:r>
              <a:rPr lang="ar-EG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علامة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الحذف ورمزها (۔۔۔):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وتوضع في 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وسط النص، وفي أوله، وفي آخره؛ لتدل على حذف منه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«خ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رج ۔۔۔ من السجن»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5- </a:t>
            </a:r>
            <a:r>
              <a:rPr lang="ar-EG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علامة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التعجب ورمزها (!):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ترمز للدهشة من أمر غير متوقع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كالفرح أو الحزن، أو الغضب وغير ذلك من صور الانفعال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حضر زيد مبكرًا هذا الصباح!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كما توضع بعد الندبة والاستغاثة والمدح والذم والإغراء</a:t>
            </a:r>
            <a:r>
              <a:rPr lang="en-US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28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رأساه!، </a:t>
            </a:r>
            <a:r>
              <a:rPr lang="ar-EG" sz="28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صلاح الدين للقدس!، ونِعمَ الزوج!، والكسل الكسل!، والدراسة الدراسة!</a:t>
            </a:r>
          </a:p>
          <a:p>
            <a:pPr marL="0" lvl="0" indent="0">
              <a:buClr>
                <a:srgbClr val="FF0000"/>
              </a:buClr>
              <a:buNone/>
            </a:pPr>
            <a:endParaRPr lang="ar-EG" sz="32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ar-EG" sz="32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en-US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254890" y="723418"/>
            <a:ext cx="10088300" cy="49961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6- </a:t>
            </a:r>
            <a:r>
              <a:rPr lang="ar-EG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علامة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الاستفهام ورمزها (؟):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وهي ترمز للسؤال، وتوضع في نهاية الجملة الاستفهامية</a:t>
            </a:r>
            <a:r>
              <a:rPr lang="en-US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</a:p>
          <a:p>
            <a:pPr marL="0" lvl="0" indent="0" algn="ctr">
              <a:buClr>
                <a:srgbClr val="FF0000"/>
              </a:buClr>
              <a:buNone/>
            </a:pP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اتبعت الطريقة الصحيحة في المذاكرة؟</a:t>
            </a:r>
            <a:endPara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7- علامة التنصيص، ورمزها («  »)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وهي تدل على أن ما بينها منقول حرفيا من مصدر منطوق أو مكتوب؛ ليتميز عن بقية الكلام المكتوب في النص</a:t>
            </a:r>
            <a:r>
              <a:rPr lang="en-US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رأيت الشرطي يقول للص: «استسلم، ارمِ سلاحك، ارفع يديك»، فاستجاب له، ثم قبض عليه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ar-EG" sz="32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en-US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9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21535" y="86810"/>
            <a:ext cx="11974010" cy="651654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8- الشرطتان الأفقيتان ورمزهما (- -):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يدلان على أن الذي بينهما جملة اعتراضية؛ وأنهما يربطان ما قبلهما بما بعدهما في المعنى</a:t>
            </a:r>
            <a:r>
              <a:rPr lang="en-US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2800" b="1" u="sng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algn="ctr">
              <a:buClr>
                <a:srgbClr val="FF0000"/>
              </a:buClr>
              <a:buNone/>
            </a:pP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خطب رسول الله –صلى الله عليه وسلم- في حجة الوداع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9- الشرطة الأفقية (-) 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تأتي في المواضع الآتية: </a:t>
            </a:r>
            <a:endParaRPr lang="ar-EG" sz="2800" b="1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>
              <a:buClr>
                <a:srgbClr val="FF0000"/>
              </a:buClr>
              <a:buFontTx/>
              <a:buChar char="-"/>
            </a:pP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بين المعدود والعدد</a:t>
            </a:r>
            <a:r>
              <a:rPr lang="en-US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رابعًا- اللون الأخضر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4- اللون الأخضر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lvl="0">
              <a:buClr>
                <a:srgbClr val="FF0000"/>
              </a:buClr>
              <a:buFontTx/>
              <a:buChar char="-"/>
            </a:pP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بين ركني الجملة، وذلك إذا طال ركنها الأول؛ ليسهل الربط بينهما وفهمها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marL="514350" lvl="0" indent="-514350">
              <a:buClr>
                <a:srgbClr val="FF0000"/>
              </a:buClr>
              <a:buAutoNum type="arabic1Minus"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الموظف المثالي الذي يحب عمله، ويبدع فيه، ويحرص على تطويره، ويجتهد في التغلب على كلِّ الصعاب والعقبات </a:t>
            </a:r>
            <a:r>
              <a:rPr lang="ar-EG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–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فاز بالجائزة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514350" lvl="0" indent="-514350">
              <a:buClr>
                <a:srgbClr val="FF0000"/>
              </a:buClr>
              <a:buAutoNum type="arabic1Minus"/>
            </a:pPr>
            <a:r>
              <a:rPr lang="en-US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مهما تكن في دراستك ملتزمًا، وتحرص على الاستفادة من وقتك، وتُسخر كلَّ الجهد لتحصيل الدرجات من غير أن تكون لك رغبة في العلم والعمل به </a:t>
            </a:r>
            <a:r>
              <a:rPr lang="ar-EG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–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فإن شهادتك لن تنفعك في حياتك العملية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lvl="0">
              <a:buClr>
                <a:srgbClr val="FF0000"/>
              </a:buClr>
              <a:buFontTx/>
              <a:buChar char="-"/>
            </a:pP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قبل عبارات المتحاورين بدلا من تكرار أسمائهم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</a:p>
          <a:p>
            <a:pPr lvl="0">
              <a:buClr>
                <a:srgbClr val="FF0000"/>
              </a:buClr>
              <a:buFontTx/>
              <a:buChar char="-"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سعد لابنه خالد: هل نجحت؟ فأجاب: نعم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lvl="0">
              <a:buClr>
                <a:srgbClr val="FF0000"/>
              </a:buClr>
              <a:buFontTx/>
              <a:buChar char="-"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وما تقديرك؟            - ممتاز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en-US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0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295401" y="549797"/>
            <a:ext cx="9601196" cy="532607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buClr>
                <a:srgbClr val="FF0000"/>
              </a:buClr>
              <a:buNone/>
            </a:pP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10- القوسان المعقوفان ورمزهما (</a:t>
            </a:r>
            <a:r>
              <a:rPr lang="en-US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[  ]</a:t>
            </a: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ويستعملان للدلالة على أن ما بينهما هو إضافة من الكاتب على النص المنقول حرفيًا من مصدر ما</a:t>
            </a:r>
            <a:r>
              <a:rPr lang="en-US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2800" b="1" u="sng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algn="ctr">
              <a:buClr>
                <a:srgbClr val="FF0000"/>
              </a:buClr>
              <a:buNone/>
            </a:pP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«رأيته </a:t>
            </a:r>
            <a:r>
              <a:rPr lang="en-US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]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زيدا] في المسجد، وكان سعيدًا» </a:t>
            </a:r>
            <a:endPara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11- القوسان الهلاليان، ورمزهما (  ) 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ويكتب بينهما ما يأتي:</a:t>
            </a:r>
            <a:endParaRPr lang="ar-EG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>
              <a:buClr>
                <a:srgbClr val="FF0000"/>
              </a:buClr>
              <a:buFontTx/>
              <a:buChar char="-"/>
            </a:pP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العبارات التي تعين على فهم ما قبلها</a:t>
            </a:r>
            <a:r>
              <a:rPr lang="en-US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سافرت إلى عمان (بفتح العين وتشديد الميم) قبل شهر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lvl="0">
              <a:buClr>
                <a:srgbClr val="FF0000"/>
              </a:buClr>
              <a:buFontTx/>
              <a:buChar char="-"/>
            </a:pP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الأرقام التي تحيل القارئ إلى الحاشية</a:t>
            </a:r>
            <a:r>
              <a:rPr lang="en-US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2800" b="1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>
              <a:buClr>
                <a:srgbClr val="FF0000"/>
              </a:buClr>
              <a:buFontTx/>
              <a:buChar char="-"/>
            </a:pPr>
            <a:r>
              <a:rPr lang="ar-EG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المصطلحات أو الكلمات التي يكون الحديث عنها داخل النص؛ كي لا يختلط الأمر على القارئ</a:t>
            </a:r>
            <a:r>
              <a:rPr lang="en-US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</a:t>
            </a: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مواضع كسر همزة (إن): إذا وقعت في بداية الكلام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en-US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9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295402" y="843879"/>
            <a:ext cx="9601196" cy="33189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buClr>
                <a:srgbClr val="FF0000"/>
              </a:buClr>
              <a:buNone/>
            </a:pP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12- القوسان المزهران ورمزهما (</a:t>
            </a:r>
            <a:r>
              <a:rPr lang="en-US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 </a:t>
            </a: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6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ويستعملان للآيات القرآنية</a:t>
            </a:r>
            <a:r>
              <a:rPr lang="en-US" sz="36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36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قل هو الله أحد</a:t>
            </a:r>
            <a:endParaRPr lang="en-US" sz="36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ar-S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7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88020" y="1270483"/>
            <a:ext cx="10127848" cy="483821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EG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التصاق علامة الترقيم بما قبلها وما بعدها عند الكتابة، فإذا كانت هناك مسافة، فإنها تكون بمقدار حرف واحد، وذلك على النحو الآتي:</a:t>
            </a:r>
          </a:p>
          <a:p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علامة التنصيص، والقوسان الهلاليان، والقوسان المعقوفان، والقوسان المزهران، والشرطتان الأفقيتان:</a:t>
            </a:r>
          </a:p>
          <a:p>
            <a:r>
              <a:rPr lang="ar-EG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كلها تكون ملاصقة لما بداخلها، أي لا تترك مسافة بينها وبين ما كان محصورًا بين طرفيها، </a:t>
            </a:r>
          </a:p>
          <a:p>
            <a:r>
              <a:rPr lang="ar-EG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حين لا تلامس الحروف التي قبلها أو بعدها</a:t>
            </a:r>
            <a:r>
              <a:rPr lang="en-US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علامة الفاصلة، والفاصلة المنقوطة، والنقطة، والنقطتان الرأسيتان، والحذف، والتعجب، والاستفهام، والشرطة الأفقية، </a:t>
            </a:r>
          </a:p>
          <a:p>
            <a:r>
              <a:rPr lang="ar-EG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تكون ملاصقة لما قبلها وتترك مسافة بعدها</a:t>
            </a:r>
            <a:r>
              <a:rPr lang="en-US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2754775" y="490905"/>
            <a:ext cx="7384648" cy="689713"/>
          </a:xfrm>
          <a:solidFill>
            <a:srgbClr val="FFE48F"/>
          </a:solidFill>
        </p:spPr>
        <p:txBody>
          <a:bodyPr>
            <a:no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</a:t>
            </a:r>
            <a:r>
              <a:rPr lang="ar-EG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موقع علامة الترقيم من الكلمات (التصاقها بما قبلها)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0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30399" y="1559955"/>
            <a:ext cx="8494850" cy="34808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ar-EG" sz="1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رمز كتابي، يوضع بين أجزاء الكلام المكتوب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ليقوم مقام بعض مواضع </a:t>
            </a:r>
          </a:p>
          <a:p>
            <a:pPr marL="0" indent="0">
              <a:buNone/>
            </a:pPr>
            <a:r>
              <a:rPr lang="ar-EG" sz="32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التنغيم في الكلام المنطوق</a:t>
            </a:r>
            <a:r>
              <a:rPr lang="en-US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الفصل، والابتداء، والوقف، والاستفهام، والتعجب وغير ذلك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483979" y="561372"/>
            <a:ext cx="5966750" cy="914400"/>
          </a:xfrm>
          <a:solidFill>
            <a:srgbClr val="FFE48F"/>
          </a:solidFill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</a:t>
            </a:r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تعريفها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114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7269" y="1504711"/>
            <a:ext cx="9757459" cy="33988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endParaRPr lang="ar-SA" sz="14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A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تعين القا</a:t>
            </a:r>
            <a:r>
              <a:rPr lang="ar-EG" sz="30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رئ</a:t>
            </a: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إلى حد ما على فهم النص المكتوب كما قصده المؤلف</a:t>
            </a:r>
            <a:r>
              <a:rPr lang="en-US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0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A" sz="3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تنقل المعاني </a:t>
            </a: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والمشاعر التي أرادها من أصوات مسموعة وإشارات جسدية إلى صورة مقروءة</a:t>
            </a:r>
            <a:r>
              <a:rPr lang="en-US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0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3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 عدم معرفة دلالات هذه العلامات أو إساءة استخدامها سيؤدي إلى فساد المعنى</a:t>
            </a:r>
            <a:r>
              <a:rPr lang="en-US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30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Clr>
                <a:srgbClr val="FF0000"/>
              </a:buClr>
              <a:buNone/>
            </a:pPr>
            <a:endParaRPr lang="ar-SA" sz="3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2840618" y="554566"/>
            <a:ext cx="6510759" cy="892269"/>
          </a:xfrm>
          <a:solidFill>
            <a:srgbClr val="FFE48F"/>
          </a:solidFill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</a:t>
            </a:r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أهميتها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107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59063" y="850740"/>
            <a:ext cx="9601196" cy="51871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44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44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مثل: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32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تُميز الجملة الاستفهامية عن الجملة التعجبية عند عدم ضبط الكلمات بالشكل</a:t>
            </a:r>
            <a:r>
              <a:rPr lang="en-US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u="sng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ar-EG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فلو قرأت: 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أحسن المدير 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لتحيرت في قصد الكاتب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أراد التعجب أو الاستفهام أو النفي!</a:t>
            </a:r>
          </a:p>
          <a:p>
            <a:pPr marL="0" indent="0">
              <a:buClr>
                <a:srgbClr val="FF0000"/>
              </a:buClr>
              <a:buNone/>
            </a:pPr>
            <a:endParaRPr lang="ar-EG" sz="3200" b="1" u="sng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Clr>
                <a:srgbClr val="FF0000"/>
              </a:buClr>
              <a:buNone/>
            </a:pP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83801" y="651291"/>
            <a:ext cx="9312797" cy="561372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32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كما أن المعاني قد تتداخل إذا لم يفصل الكاتب بين الجمل بعلامات تميز بداية الجملة ونهايتها</a:t>
            </a:r>
            <a:r>
              <a:rPr lang="en-US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u="sng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32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وكذلك إذا لم يُحسن استعمالها فإن المعنى الذي أراده سيتغير</a:t>
            </a:r>
            <a:r>
              <a:rPr lang="en-US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u="sng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 1- استخدام علامة النقطتين (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:) في الجملتين التاليتين:</a:t>
            </a:r>
            <a:endParaRPr lang="ar-EG" sz="32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(صاح الضابط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عليه قف)  و (صاح الضابط عليه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قف)</a:t>
            </a:r>
            <a:endParaRPr lang="ar-SA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9074551" y="3606372"/>
            <a:ext cx="0" cy="567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مستطيل مستدير الزوايا 6"/>
          <p:cNvSpPr/>
          <p:nvPr/>
        </p:nvSpPr>
        <p:spPr>
          <a:xfrm>
            <a:off x="7728994" y="4353260"/>
            <a:ext cx="2691114" cy="1289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المعنى</a:t>
            </a:r>
          </a:p>
          <a:p>
            <a:pPr algn="ctr"/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 الوقوف على شيء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190035" y="4353261"/>
            <a:ext cx="2571510" cy="12897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المعنى</a:t>
            </a:r>
          </a:p>
          <a:p>
            <a:pPr algn="ctr"/>
            <a:r>
              <a:rPr lang="ar-EG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الأمر بالثبات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5706319" y="3606372"/>
            <a:ext cx="5787" cy="630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0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399573" y="515074"/>
            <a:ext cx="9601196" cy="536711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 2- إذا لم توضع الفاصلة بعد حرف الجواب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:</a:t>
            </a:r>
            <a:endParaRPr lang="ar-EG" sz="32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كما في قول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المجيب: 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EG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يرحمك الله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  </a:t>
            </a:r>
          </a:p>
          <a:p>
            <a:r>
              <a:rPr lang="ar-EG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سأله عن شيء ما، فصار الدعاء عليه بدلا من الإجابة بالنفي والدعاء له، </a:t>
            </a:r>
          </a:p>
          <a:p>
            <a:r>
              <a:rPr lang="ar-EG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ولو وضع الفاصلة</a:t>
            </a:r>
            <a:r>
              <a:rPr lang="ar-EG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EG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</a:t>
            </a:r>
            <a:r>
              <a:rPr lang="ar-EG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يرحمك الله</a:t>
            </a:r>
            <a:r>
              <a:rPr lang="ar-EG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لفُهِمَ قصد الكاتب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EG" sz="1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EG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مما سبق نرى </a:t>
            </a:r>
            <a:r>
              <a:rPr lang="ar-EG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</a:t>
            </a:r>
            <a:r>
              <a:rPr lang="ar-EG" sz="3200" b="1" u="sng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لعلامات الترقيم دورًا في فهم النص</a:t>
            </a:r>
            <a:r>
              <a:rPr lang="ar-EG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لذا يجب على الكاتب والقارئ معرفة معانيها، ومواضع استعمالها</a:t>
            </a:r>
            <a:r>
              <a:rPr lang="ar-EG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الأمر الذي سيسهم في جعل التواصل بينهما ناجحًا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454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93279" y="1496295"/>
            <a:ext cx="9067799" cy="429592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علامة النقطة ورمزها (</a:t>
            </a:r>
            <a:r>
              <a:rPr lang="en-US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:(.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وتدل على انتهاء الكلام، وتوضع في نهاية الجملة التي تم معناها، وفي نهاية الفقرة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ar-EG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أعطيتُ أمي هدية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Clr>
                <a:srgbClr val="FF0000"/>
              </a:buClr>
              <a:buNone/>
            </a:pPr>
            <a:endParaRPr lang="ar-SA" sz="36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116957" y="67734"/>
            <a:ext cx="10220445" cy="1251780"/>
          </a:xfrm>
          <a:solidFill>
            <a:srgbClr val="FFE48F"/>
          </a:solidFill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</a:t>
            </a:r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علامات الترقيم، ومعانيها، وأشهر مواضع استعمالها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061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0659" y="538223"/>
            <a:ext cx="10000527" cy="521611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EG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6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علامة الفاصلة ورمزها </a:t>
            </a: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(،):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ترمز إلى السكوت سكتة خفيفة لتتميز أجزاء الكلام عن بعضها، ومن مواضعها: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بين أقسام الشيء، وأنواعه: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وسائل النقل الحديثة: السيارة، والقطار، والطائرة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بعد المنادى: 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يا إبراهيم، أقبل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بين الجمل التي يتألف من مجموعها معنى تام: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اعتدى اللص على الدار، فقبضت الشرطة عليه، ثم حكم القاضي عليه بالسجن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3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411148" y="549797"/>
            <a:ext cx="9601196" cy="51408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بعد حرف الجواب: 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لا، لقد خرج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ومثل: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نعم، هو موجود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5- بعد </a:t>
            </a:r>
            <a:r>
              <a:rPr lang="ar-EG" sz="3200" b="1" u="sng" dirty="0" err="1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المعطوفات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جاء زيد، وعلي، ومحمد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6- بعد القسم: 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والله، إنك ناجحٌ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ar-EG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</a:t>
            </a:r>
            <a:r>
              <a:rPr lang="ar-EG" sz="36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علامة الفاصلة </a:t>
            </a: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المنقوطة ورمزها (؛):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وترمز لسكوت القارئ سكوتًا أطول من الفاصلة، 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ومن أشهر مواضع استعمالها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بين الجملتين التي بينهما علاقة سببية: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اجتهد زيد؛ فنجح في الامتحان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ومثل: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نجح زيد في الامتحان؛ لأنه اجتهد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ar-EG" sz="36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en-US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Clr>
                <a:srgbClr val="FF0000"/>
              </a:buClr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279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عضوي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TM02900720[[fn=تكامل]]</Template>
  <TotalTime>3737</TotalTime>
  <Words>1083</Words>
  <Application>Microsoft Office PowerPoint</Application>
  <PresentationFormat>ملء الشاشة</PresentationFormat>
  <Paragraphs>110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28" baseType="lpstr">
      <vt:lpstr>AGA Arabesque</vt:lpstr>
      <vt:lpstr>Akhbar MT</vt:lpstr>
      <vt:lpstr>Arial</vt:lpstr>
      <vt:lpstr>Calibri</vt:lpstr>
      <vt:lpstr>Calibri Light</vt:lpstr>
      <vt:lpstr>Garamond</vt:lpstr>
      <vt:lpstr>Simplified Arabic</vt:lpstr>
      <vt:lpstr>Times New Roman</vt:lpstr>
      <vt:lpstr>Traditional Arabic</vt:lpstr>
      <vt:lpstr>Wingdings</vt:lpstr>
      <vt:lpstr>Wingdings 2</vt:lpstr>
      <vt:lpstr>HDOfficeLightV0</vt:lpstr>
      <vt:lpstr>عضوي</vt:lpstr>
      <vt:lpstr>عرض تقديمي في PowerPoint</vt:lpstr>
      <vt:lpstr>1- تعريفها</vt:lpstr>
      <vt:lpstr>2- أهميتها</vt:lpstr>
      <vt:lpstr>عرض تقديمي في PowerPoint</vt:lpstr>
      <vt:lpstr>عرض تقديمي في PowerPoint</vt:lpstr>
      <vt:lpstr>عرض تقديمي في PowerPoint</vt:lpstr>
      <vt:lpstr>3- أهم علامات الترقيم، ومعانيها، وأشهر مواضع استعمالها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4- موقع علامة الترقيم من الكلمات (التصاقها بما قبلها)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تعريف الجملة:</dc:title>
  <dc:creator>OLa B</dc:creator>
  <cp:lastModifiedBy>MAC BOOK PRO</cp:lastModifiedBy>
  <cp:revision>118</cp:revision>
  <dcterms:created xsi:type="dcterms:W3CDTF">2018-01-24T08:27:18Z</dcterms:created>
  <dcterms:modified xsi:type="dcterms:W3CDTF">2018-02-01T22:27:22Z</dcterms:modified>
</cp:coreProperties>
</file>