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9" r:id="rId3"/>
    <p:sldId id="290" r:id="rId4"/>
    <p:sldId id="287" r:id="rId5"/>
    <p:sldId id="279" r:id="rId6"/>
    <p:sldId id="275" r:id="rId7"/>
    <p:sldId id="259" r:id="rId8"/>
    <p:sldId id="276" r:id="rId9"/>
    <p:sldId id="264" r:id="rId10"/>
    <p:sldId id="280" r:id="rId11"/>
    <p:sldId id="261" r:id="rId12"/>
    <p:sldId id="277" r:id="rId13"/>
    <p:sldId id="281" r:id="rId14"/>
    <p:sldId id="271" r:id="rId15"/>
    <p:sldId id="272" r:id="rId16"/>
    <p:sldId id="282" r:id="rId17"/>
    <p:sldId id="283" r:id="rId18"/>
    <p:sldId id="284" r:id="rId19"/>
    <p:sldId id="28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E0FF"/>
    <a:srgbClr val="61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86" autoAdjust="0"/>
    <p:restoredTop sz="94660"/>
  </p:normalViewPr>
  <p:slideViewPr>
    <p:cSldViewPr snapToGrid="0">
      <p:cViewPr varScale="1">
        <p:scale>
          <a:sx n="72" d="100"/>
          <a:sy n="72" d="100"/>
        </p:scale>
        <p:origin x="74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5A4B40-6B56-4FB4-BBE0-3AA92F9113A4}" type="doc">
      <dgm:prSet loTypeId="urn:microsoft.com/office/officeart/2005/8/layout/hProcess3" loCatId="process" qsTypeId="urn:microsoft.com/office/officeart/2005/8/quickstyle/simple1" qsCatId="simple" csTypeId="urn:microsoft.com/office/officeart/2005/8/colors/colorful5" csCatId="colorful" phldr="1"/>
      <dgm:spPr/>
    </dgm:pt>
    <dgm:pt modelId="{14AE9DDE-F10F-496A-8DF8-419D2B9B0D77}">
      <dgm:prSet phldrT="[Text]" custT="1"/>
      <dgm:spPr/>
      <dgm:t>
        <a:bodyPr/>
        <a:lstStyle/>
        <a:p>
          <a:r>
            <a:rPr lang="ar-BH" sz="1400" b="1" dirty="0">
              <a:latin typeface="Calibri" panose="020F0502020204030204" pitchFamily="34" charset="0"/>
              <a:cs typeface="Calibri" panose="020F0502020204030204" pitchFamily="34" charset="0"/>
            </a:rPr>
            <a:t> المكتب والقلم والكوب  والكتاب من صنع الإنسان فهي أدوات لماذا يا ترى صنعها الإنسان ؟ ربما لتسهل له الحياة وكلها مصنوعة وكلها جماد </a:t>
          </a:r>
          <a:endParaRPr lang="en-US" sz="14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9079E6E-AF92-42DA-9099-AE04CD1B0FBB}" type="parTrans" cxnId="{CE2C976C-1C79-4C31-BA19-AB3B9094EB21}">
      <dgm:prSet/>
      <dgm:spPr/>
      <dgm:t>
        <a:bodyPr/>
        <a:lstStyle/>
        <a:p>
          <a:endParaRPr lang="en-US"/>
        </a:p>
      </dgm:t>
    </dgm:pt>
    <dgm:pt modelId="{C39C98EE-C4D0-482E-9139-CCD5E839188F}" type="sibTrans" cxnId="{CE2C976C-1C79-4C31-BA19-AB3B9094EB21}">
      <dgm:prSet/>
      <dgm:spPr/>
      <dgm:t>
        <a:bodyPr/>
        <a:lstStyle/>
        <a:p>
          <a:endParaRPr lang="en-US"/>
        </a:p>
      </dgm:t>
    </dgm:pt>
    <dgm:pt modelId="{03CC626C-C963-4C8A-8ACE-EFF8BEA4AB28}" type="pres">
      <dgm:prSet presAssocID="{DE5A4B40-6B56-4FB4-BBE0-3AA92F9113A4}" presName="Name0" presStyleCnt="0">
        <dgm:presLayoutVars>
          <dgm:dir/>
          <dgm:animLvl val="lvl"/>
          <dgm:resizeHandles val="exact"/>
        </dgm:presLayoutVars>
      </dgm:prSet>
      <dgm:spPr/>
    </dgm:pt>
    <dgm:pt modelId="{4B9F429C-F0EC-49DF-A363-07EB17A09C88}" type="pres">
      <dgm:prSet presAssocID="{DE5A4B40-6B56-4FB4-BBE0-3AA92F9113A4}" presName="dummy" presStyleCnt="0"/>
      <dgm:spPr/>
    </dgm:pt>
    <dgm:pt modelId="{9E62A271-2133-4174-93CE-0BCD42B272F1}" type="pres">
      <dgm:prSet presAssocID="{DE5A4B40-6B56-4FB4-BBE0-3AA92F9113A4}" presName="linH" presStyleCnt="0"/>
      <dgm:spPr/>
    </dgm:pt>
    <dgm:pt modelId="{DC4B288E-7367-4359-87F1-76273ABDF5AF}" type="pres">
      <dgm:prSet presAssocID="{DE5A4B40-6B56-4FB4-BBE0-3AA92F9113A4}" presName="padding1" presStyleCnt="0"/>
      <dgm:spPr/>
    </dgm:pt>
    <dgm:pt modelId="{81E025BF-3517-4536-9035-70F5A26174BD}" type="pres">
      <dgm:prSet presAssocID="{14AE9DDE-F10F-496A-8DF8-419D2B9B0D77}" presName="linV" presStyleCnt="0"/>
      <dgm:spPr/>
    </dgm:pt>
    <dgm:pt modelId="{8D02C3F5-EF8F-4FE0-A022-EE24FB18DF3A}" type="pres">
      <dgm:prSet presAssocID="{14AE9DDE-F10F-496A-8DF8-419D2B9B0D77}" presName="spVertical1" presStyleCnt="0"/>
      <dgm:spPr/>
    </dgm:pt>
    <dgm:pt modelId="{8B4C334B-C097-4EFF-837F-0C9ED239C129}" type="pres">
      <dgm:prSet presAssocID="{14AE9DDE-F10F-496A-8DF8-419D2B9B0D77}" presName="parTx" presStyleLbl="revTx" presStyleIdx="0" presStyleCnt="1" custScaleX="2000000" custLinFactX="-2451" custLinFactNeighborX="-100000" custLinFactNeighborY="8300">
        <dgm:presLayoutVars>
          <dgm:chMax val="0"/>
          <dgm:chPref val="0"/>
          <dgm:bulletEnabled val="1"/>
        </dgm:presLayoutVars>
      </dgm:prSet>
      <dgm:spPr/>
    </dgm:pt>
    <dgm:pt modelId="{012EA3B2-5941-4CAB-80D8-5BAAACD7BBB3}" type="pres">
      <dgm:prSet presAssocID="{14AE9DDE-F10F-496A-8DF8-419D2B9B0D77}" presName="spVertical2" presStyleCnt="0"/>
      <dgm:spPr/>
    </dgm:pt>
    <dgm:pt modelId="{CB14ED1D-1D2D-4E30-8CEE-E7A83A3539DA}" type="pres">
      <dgm:prSet presAssocID="{14AE9DDE-F10F-496A-8DF8-419D2B9B0D77}" presName="spVertical3" presStyleCnt="0"/>
      <dgm:spPr/>
    </dgm:pt>
    <dgm:pt modelId="{7436B3A6-F269-4AE6-9575-F02853562A8B}" type="pres">
      <dgm:prSet presAssocID="{DE5A4B40-6B56-4FB4-BBE0-3AA92F9113A4}" presName="padding2" presStyleCnt="0"/>
      <dgm:spPr/>
    </dgm:pt>
    <dgm:pt modelId="{11E0E61E-7000-4423-A84C-AF8692CAD89F}" type="pres">
      <dgm:prSet presAssocID="{DE5A4B40-6B56-4FB4-BBE0-3AA92F9113A4}" presName="negArrow" presStyleCnt="0"/>
      <dgm:spPr/>
    </dgm:pt>
    <dgm:pt modelId="{BDCECE73-7AF0-45B7-99D5-DB1FA14CC6EF}" type="pres">
      <dgm:prSet presAssocID="{DE5A4B40-6B56-4FB4-BBE0-3AA92F9113A4}" presName="backgroundArrow" presStyleLbl="node1" presStyleIdx="0" presStyleCnt="1" custScaleY="161275" custLinFactNeighborX="-411" custLinFactNeighborY="5214"/>
      <dgm:spPr>
        <a:solidFill>
          <a:schemeClr val="bg1"/>
        </a:solidFill>
        <a:ln>
          <a:solidFill>
            <a:schemeClr val="tx1"/>
          </a:solidFill>
        </a:ln>
      </dgm:spPr>
    </dgm:pt>
  </dgm:ptLst>
  <dgm:cxnLst>
    <dgm:cxn modelId="{CE2C976C-1C79-4C31-BA19-AB3B9094EB21}" srcId="{DE5A4B40-6B56-4FB4-BBE0-3AA92F9113A4}" destId="{14AE9DDE-F10F-496A-8DF8-419D2B9B0D77}" srcOrd="0" destOrd="0" parTransId="{D9079E6E-AF92-42DA-9099-AE04CD1B0FBB}" sibTransId="{C39C98EE-C4D0-482E-9139-CCD5E839188F}"/>
    <dgm:cxn modelId="{E535EF5A-6DC0-44CA-954A-510D9E0C1F1C}" type="presOf" srcId="{14AE9DDE-F10F-496A-8DF8-419D2B9B0D77}" destId="{8B4C334B-C097-4EFF-837F-0C9ED239C129}" srcOrd="0" destOrd="0" presId="urn:microsoft.com/office/officeart/2005/8/layout/hProcess3"/>
    <dgm:cxn modelId="{1B61BB81-4686-4263-8B5B-410570E4D1C1}" type="presOf" srcId="{DE5A4B40-6B56-4FB4-BBE0-3AA92F9113A4}" destId="{03CC626C-C963-4C8A-8ACE-EFF8BEA4AB28}" srcOrd="0" destOrd="0" presId="urn:microsoft.com/office/officeart/2005/8/layout/hProcess3"/>
    <dgm:cxn modelId="{91BAE74D-2471-4BCC-ADD4-0684C65E4C47}" type="presParOf" srcId="{03CC626C-C963-4C8A-8ACE-EFF8BEA4AB28}" destId="{4B9F429C-F0EC-49DF-A363-07EB17A09C88}" srcOrd="0" destOrd="0" presId="urn:microsoft.com/office/officeart/2005/8/layout/hProcess3"/>
    <dgm:cxn modelId="{137E960D-86AC-4048-AF01-D8BF19D9395A}" type="presParOf" srcId="{03CC626C-C963-4C8A-8ACE-EFF8BEA4AB28}" destId="{9E62A271-2133-4174-93CE-0BCD42B272F1}" srcOrd="1" destOrd="0" presId="urn:microsoft.com/office/officeart/2005/8/layout/hProcess3"/>
    <dgm:cxn modelId="{447CF84A-3DAE-40E8-9536-2B5925D3B914}" type="presParOf" srcId="{9E62A271-2133-4174-93CE-0BCD42B272F1}" destId="{DC4B288E-7367-4359-87F1-76273ABDF5AF}" srcOrd="0" destOrd="0" presId="urn:microsoft.com/office/officeart/2005/8/layout/hProcess3"/>
    <dgm:cxn modelId="{039C29FF-29AF-4CEB-8817-D286DEF53241}" type="presParOf" srcId="{9E62A271-2133-4174-93CE-0BCD42B272F1}" destId="{81E025BF-3517-4536-9035-70F5A26174BD}" srcOrd="1" destOrd="0" presId="urn:microsoft.com/office/officeart/2005/8/layout/hProcess3"/>
    <dgm:cxn modelId="{B9B27B64-6660-4266-93B9-4E6EBF173111}" type="presParOf" srcId="{81E025BF-3517-4536-9035-70F5A26174BD}" destId="{8D02C3F5-EF8F-4FE0-A022-EE24FB18DF3A}" srcOrd="0" destOrd="0" presId="urn:microsoft.com/office/officeart/2005/8/layout/hProcess3"/>
    <dgm:cxn modelId="{CBC22B1C-A5DE-49E0-8C0A-8922B3F2E2C2}" type="presParOf" srcId="{81E025BF-3517-4536-9035-70F5A26174BD}" destId="{8B4C334B-C097-4EFF-837F-0C9ED239C129}" srcOrd="1" destOrd="0" presId="urn:microsoft.com/office/officeart/2005/8/layout/hProcess3"/>
    <dgm:cxn modelId="{FD45F1F8-25F2-4C58-B023-42DA8EEAA816}" type="presParOf" srcId="{81E025BF-3517-4536-9035-70F5A26174BD}" destId="{012EA3B2-5941-4CAB-80D8-5BAAACD7BBB3}" srcOrd="2" destOrd="0" presId="urn:microsoft.com/office/officeart/2005/8/layout/hProcess3"/>
    <dgm:cxn modelId="{F9DF0782-6633-4111-8F5A-06AAFB77F34B}" type="presParOf" srcId="{81E025BF-3517-4536-9035-70F5A26174BD}" destId="{CB14ED1D-1D2D-4E30-8CEE-E7A83A3539DA}" srcOrd="3" destOrd="0" presId="urn:microsoft.com/office/officeart/2005/8/layout/hProcess3"/>
    <dgm:cxn modelId="{59BE3461-1961-4B27-9DF4-640C3AE41BF3}" type="presParOf" srcId="{9E62A271-2133-4174-93CE-0BCD42B272F1}" destId="{7436B3A6-F269-4AE6-9575-F02853562A8B}" srcOrd="2" destOrd="0" presId="urn:microsoft.com/office/officeart/2005/8/layout/hProcess3"/>
    <dgm:cxn modelId="{04F68861-0462-46F0-9DF3-BE5EBD79D2C6}" type="presParOf" srcId="{9E62A271-2133-4174-93CE-0BCD42B272F1}" destId="{11E0E61E-7000-4423-A84C-AF8692CAD89F}" srcOrd="3" destOrd="0" presId="urn:microsoft.com/office/officeart/2005/8/layout/hProcess3"/>
    <dgm:cxn modelId="{FCCDC586-642E-40DA-A74D-2EF330BEF7F5}" type="presParOf" srcId="{9E62A271-2133-4174-93CE-0BCD42B272F1}" destId="{BDCECE73-7AF0-45B7-99D5-DB1FA14CC6EF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CECE73-7AF0-45B7-99D5-DB1FA14CC6EF}">
      <dsp:nvSpPr>
        <dsp:cNvPr id="0" name=""/>
        <dsp:cNvSpPr/>
      </dsp:nvSpPr>
      <dsp:spPr>
        <a:xfrm>
          <a:off x="0" y="0"/>
          <a:ext cx="3818519" cy="1264196"/>
        </a:xfrm>
        <a:prstGeom prst="rightArrow">
          <a:avLst/>
        </a:pr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4C334B-C097-4EFF-837F-0C9ED239C129}">
      <dsp:nvSpPr>
        <dsp:cNvPr id="0" name=""/>
        <dsp:cNvSpPr/>
      </dsp:nvSpPr>
      <dsp:spPr>
        <a:xfrm>
          <a:off x="150284" y="196496"/>
          <a:ext cx="3192975" cy="362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0" bIns="1422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 المكتب والقلم والكوب  والكتاب من صنع الإنسان فهي أدوات لماذا يا ترى صنعها الإنسان ؟ ربما لتسهل له الحياة وكلها مصنوعة وكلها جماد </a:t>
          </a:r>
          <a:endParaRPr lang="en-US" sz="1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50284" y="196496"/>
        <a:ext cx="3192975" cy="3628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97DEE-6A71-4F82-8704-8BF703C5EB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1189E7-A86F-4DDA-807D-1842B05024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5ED68-3D65-4B18-80FC-2AAEEF0C7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0FC6-96E1-4DAA-B205-23CFBFCB6337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AEFC2-4202-498C-8F5F-8CFAB411C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F7BC2-1BED-4208-B944-4762DD0CE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46EB6-BA77-43A6-B009-0B358EFB5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07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8D24-D3BA-4109-A52C-7E06FF8C0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046830-1CAD-4540-ADCA-6D03A8A8A9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8C152-3BDC-4B5C-B57C-40DB2FAF2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0FC6-96E1-4DAA-B205-23CFBFCB6337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2DBBB-D55C-47B5-9A63-7E233999E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9E18E-A360-4E15-B8B1-7B1B7D833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46EB6-BA77-43A6-B009-0B358EFB5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94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57FDF4-4A6C-4EF8-9BF9-C4AF9F0C7C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22D7AD-8518-4198-B46C-6F46B14EF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D4485-2387-4750-AD24-29B618F6D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0FC6-96E1-4DAA-B205-23CFBFCB6337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AC57A-0ACA-4D15-96E3-97A20BB93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0B1A-DAC1-4A59-A86B-F92C19ADD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46EB6-BA77-43A6-B009-0B358EFB5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40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68EA0-63A1-46B9-B3A9-15C6241D5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98B8F-1144-43C2-8904-93E41BE21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52BAE-AD24-4FD7-8BE3-D607AB4D7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0FC6-96E1-4DAA-B205-23CFBFCB6337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9059F-854C-46C2-9859-6522A80B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A4C99-5C8F-4D4F-9780-1D4D2D26F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46EB6-BA77-43A6-B009-0B358EFB5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68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727C3-7CC4-48E3-A03D-7E953E086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BA72FF-FA16-45FD-9D1B-103A5A000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EFDF7-CFE4-4E14-9E76-72FC6C1CE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0FC6-96E1-4DAA-B205-23CFBFCB6337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5560E-AC37-4428-8448-4CFF12A87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56310-3AFC-4595-A735-0D33D49AC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46EB6-BA77-43A6-B009-0B358EFB5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19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37983-C9F3-41D1-9E08-63E784E83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A2998-0FD9-474D-ACB9-AC9A294974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DBAC6C-827E-458D-95EA-C3883AD00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3100E-50F8-4417-977E-9D3DD299D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0FC6-96E1-4DAA-B205-23CFBFCB6337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C441-3D74-4434-85CE-0DD06EB38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42534-DC7F-471B-B921-4C8C06B95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46EB6-BA77-43A6-B009-0B358EFB5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80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D8A55-7344-4652-9619-FD552DCB4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E0F83-7B31-4203-A7A0-6722DE0BC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415D70-3083-470D-A3CF-E07B28ABD9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7F548-6916-4F65-9272-049F2BD19A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AD058B-ADF2-41B3-985E-FF96AF7262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F47157-A660-4D98-BAC4-E004F6CC8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0FC6-96E1-4DAA-B205-23CFBFCB6337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261104-B8B7-4B80-996E-50A52AFA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D49C7B-0253-4E47-88CC-7A696EB27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46EB6-BA77-43A6-B009-0B358EFB5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05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84A38-8531-4C23-BE49-3CABF2C02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8BB05C-5878-4428-8526-020AA8DE3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0FC6-96E1-4DAA-B205-23CFBFCB6337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14901F-D5B6-41E0-9D8B-99460AF64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2426CB-9934-432D-893B-9AD7F61A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46EB6-BA77-43A6-B009-0B358EFB5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27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AE77B9-A819-422F-8CB3-0CE3DEEEE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0FC6-96E1-4DAA-B205-23CFBFCB6337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A7BB4A-239F-4AD5-8B99-4F0F08A1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DFC24-7A6D-4E49-AFE5-822282793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46EB6-BA77-43A6-B009-0B358EFB5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79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408AA-D306-40B4-9EA4-1085D381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BF414-2AA6-4DEB-A584-FFC928FF7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692EE2-AC2A-4942-96C4-48C862F272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5CEEC-DAE7-490C-937C-D67C779EE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0FC6-96E1-4DAA-B205-23CFBFCB6337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FD8460-08AA-44A0-95BE-6A7A93FAD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556D9-46F9-4B31-A3A3-BA84D0285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46EB6-BA77-43A6-B009-0B358EFB5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90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E6839-76C9-42DD-8D63-1B63EEB51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B9D3AC-B5CA-4D3B-855D-B7022A697D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DC1D6A-53AA-4FC1-9544-E5AB26620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DC7A1-16B6-40A7-B681-B90C46638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40FC6-96E1-4DAA-B205-23CFBFCB6337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00BA79-D3BF-482C-B044-699C28193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DBCA4E-924F-46B9-8B43-581F2AF5C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46EB6-BA77-43A6-B009-0B358EFB5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55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3D7DA6-6D39-4C25-9195-EAE1F2730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CC65E-2908-4E32-8EB3-DFF827AB5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2B969-E5BE-431A-9A12-D9C32DD6F7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40FC6-96E1-4DAA-B205-23CFBFCB6337}" type="datetimeFigureOut">
              <a:rPr lang="en-US" smtClean="0"/>
              <a:t>9/26/2020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00CA2-4029-48BF-AADC-6EAFC1C9C5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FE569-4D24-48EE-B7A7-06B86E6D4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46EB6-BA77-43A6-B009-0B358EFB5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9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2.wdp"/><Relationship Id="rId11" Type="http://schemas.openxmlformats.org/officeDocument/2006/relationships/image" Target="../media/image24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23.jp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6.gif"/><Relationship Id="rId7" Type="http://schemas.microsoft.com/office/2007/relationships/hdphoto" Target="../media/hdphoto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5.png"/><Relationship Id="rId18" Type="http://schemas.openxmlformats.org/officeDocument/2006/relationships/diagramLayout" Target="../diagrams/layout1.xml"/><Relationship Id="rId26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21" Type="http://schemas.microsoft.com/office/2007/relationships/diagramDrawing" Target="../diagrams/drawing1.xml"/><Relationship Id="rId7" Type="http://schemas.openxmlformats.org/officeDocument/2006/relationships/image" Target="../media/image30.jpg"/><Relationship Id="rId12" Type="http://schemas.microsoft.com/office/2007/relationships/hdphoto" Target="../media/hdphoto7.wdp"/><Relationship Id="rId17" Type="http://schemas.openxmlformats.org/officeDocument/2006/relationships/diagramData" Target="../diagrams/data1.xml"/><Relationship Id="rId25" Type="http://schemas.microsoft.com/office/2007/relationships/hdphoto" Target="../media/hdphoto1.wdp"/><Relationship Id="rId2" Type="http://schemas.openxmlformats.org/officeDocument/2006/relationships/video" Target="../media/media3.mp4"/><Relationship Id="rId16" Type="http://schemas.microsoft.com/office/2007/relationships/hdphoto" Target="../media/hdphoto8.wdp"/><Relationship Id="rId20" Type="http://schemas.openxmlformats.org/officeDocument/2006/relationships/diagramColors" Target="../diagrams/colors1.xml"/><Relationship Id="rId1" Type="http://schemas.microsoft.com/office/2007/relationships/media" Target="../media/media3.mp4"/><Relationship Id="rId6" Type="http://schemas.openxmlformats.org/officeDocument/2006/relationships/image" Target="../media/image29.jpg"/><Relationship Id="rId11" Type="http://schemas.openxmlformats.org/officeDocument/2006/relationships/image" Target="../media/image34.png"/><Relationship Id="rId24" Type="http://schemas.openxmlformats.org/officeDocument/2006/relationships/image" Target="../media/image2.png"/><Relationship Id="rId5" Type="http://schemas.openxmlformats.org/officeDocument/2006/relationships/image" Target="../media/image28.jpg"/><Relationship Id="rId15" Type="http://schemas.openxmlformats.org/officeDocument/2006/relationships/image" Target="../media/image36.png"/><Relationship Id="rId23" Type="http://schemas.openxmlformats.org/officeDocument/2006/relationships/image" Target="../media/image25.png"/><Relationship Id="rId10" Type="http://schemas.openxmlformats.org/officeDocument/2006/relationships/image" Target="../media/image33.jpg"/><Relationship Id="rId19" Type="http://schemas.openxmlformats.org/officeDocument/2006/relationships/diagramQuickStyle" Target="../diagrams/quickStyle1.xml"/><Relationship Id="rId4" Type="http://schemas.openxmlformats.org/officeDocument/2006/relationships/audio" Target="../media/audio5.wav"/><Relationship Id="rId9" Type="http://schemas.openxmlformats.org/officeDocument/2006/relationships/image" Target="../media/image32.gif"/><Relationship Id="rId14" Type="http://schemas.openxmlformats.org/officeDocument/2006/relationships/hyperlink" Target="https://commons.wikimedia.org/wiki/File:Blue_cup_of_coffee.svg" TargetMode="External"/><Relationship Id="rId22" Type="http://schemas.openxmlformats.org/officeDocument/2006/relationships/image" Target="../media/image37.png"/><Relationship Id="rId27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1.jpeg"/><Relationship Id="rId18" Type="http://schemas.openxmlformats.org/officeDocument/2006/relationships/image" Target="../media/image8.png"/><Relationship Id="rId3" Type="http://schemas.openxmlformats.org/officeDocument/2006/relationships/audio" Target="../media/audio7.wav"/><Relationship Id="rId7" Type="http://schemas.openxmlformats.org/officeDocument/2006/relationships/image" Target="../media/image36.png"/><Relationship Id="rId12" Type="http://schemas.microsoft.com/office/2007/relationships/hdphoto" Target="../media/hdphoto10.wdp"/><Relationship Id="rId17" Type="http://schemas.microsoft.com/office/2007/relationships/hdphoto" Target="../media/hdphoto1.wdp"/><Relationship Id="rId2" Type="http://schemas.openxmlformats.org/officeDocument/2006/relationships/audio" Target="../media/audio6.wav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40.png"/><Relationship Id="rId5" Type="http://schemas.openxmlformats.org/officeDocument/2006/relationships/image" Target="../media/image38.png"/><Relationship Id="rId15" Type="http://schemas.microsoft.com/office/2007/relationships/hdphoto" Target="../media/hdphoto2.wdp"/><Relationship Id="rId10" Type="http://schemas.openxmlformats.org/officeDocument/2006/relationships/hyperlink" Target="http://pngimg.com/download/77395" TargetMode="External"/><Relationship Id="rId19" Type="http://schemas.microsoft.com/office/2007/relationships/hdphoto" Target="../media/hdphoto3.wdp"/><Relationship Id="rId4" Type="http://schemas.openxmlformats.org/officeDocument/2006/relationships/image" Target="../media/image4.jpg"/><Relationship Id="rId9" Type="http://schemas.openxmlformats.org/officeDocument/2006/relationships/image" Target="../media/image39.png"/><Relationship Id="rId1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2.jpeg"/><Relationship Id="rId3" Type="http://schemas.openxmlformats.org/officeDocument/2006/relationships/audio" Target="../media/audio6.wav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17" Type="http://schemas.openxmlformats.org/officeDocument/2006/relationships/image" Target="../media/image45.jpg"/><Relationship Id="rId2" Type="http://schemas.openxmlformats.org/officeDocument/2006/relationships/audio" Target="../media/audio7.wav"/><Relationship Id="rId16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8.png"/><Relationship Id="rId5" Type="http://schemas.openxmlformats.org/officeDocument/2006/relationships/image" Target="../media/image38.png"/><Relationship Id="rId15" Type="http://schemas.openxmlformats.org/officeDocument/2006/relationships/image" Target="../media/image44.png"/><Relationship Id="rId10" Type="http://schemas.microsoft.com/office/2007/relationships/hdphoto" Target="../media/hdphoto1.wdp"/><Relationship Id="rId4" Type="http://schemas.openxmlformats.org/officeDocument/2006/relationships/image" Target="../media/image4.jpg"/><Relationship Id="rId9" Type="http://schemas.openxmlformats.org/officeDocument/2006/relationships/image" Target="../media/image2.png"/><Relationship Id="rId1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hyperlink" Target="http://openclipart.org/detail/48553/scizors-by-gmad" TargetMode="External"/><Relationship Id="rId18" Type="http://schemas.openxmlformats.org/officeDocument/2006/relationships/image" Target="../media/image8.png"/><Relationship Id="rId3" Type="http://schemas.openxmlformats.org/officeDocument/2006/relationships/audio" Target="../media/audio6.wav"/><Relationship Id="rId7" Type="http://schemas.openxmlformats.org/officeDocument/2006/relationships/image" Target="../media/image6.png"/><Relationship Id="rId12" Type="http://schemas.openxmlformats.org/officeDocument/2006/relationships/image" Target="../media/image47.png"/><Relationship Id="rId17" Type="http://schemas.openxmlformats.org/officeDocument/2006/relationships/hyperlink" Target="https://pxhere.com/en/photo/638559" TargetMode="External"/><Relationship Id="rId2" Type="http://schemas.openxmlformats.org/officeDocument/2006/relationships/audio" Target="../media/audio7.wav"/><Relationship Id="rId16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46.png"/><Relationship Id="rId5" Type="http://schemas.openxmlformats.org/officeDocument/2006/relationships/image" Target="../media/image38.png"/><Relationship Id="rId15" Type="http://schemas.openxmlformats.org/officeDocument/2006/relationships/hyperlink" Target="https://pixabay.com/en/thermometer-temperature-fever-309120/" TargetMode="External"/><Relationship Id="rId10" Type="http://schemas.microsoft.com/office/2007/relationships/hdphoto" Target="../media/hdphoto1.wdp"/><Relationship Id="rId19" Type="http://schemas.microsoft.com/office/2007/relationships/hdphoto" Target="../media/hdphoto3.wdp"/><Relationship Id="rId4" Type="http://schemas.openxmlformats.org/officeDocument/2006/relationships/image" Target="../media/image4.jpg"/><Relationship Id="rId9" Type="http://schemas.openxmlformats.org/officeDocument/2006/relationships/image" Target="../media/image2.png"/><Relationship Id="rId1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hyperlink" Target="https://pixabay.com/en/tea-cup-saucer-blue-white-31734/" TargetMode="External"/><Relationship Id="rId18" Type="http://schemas.openxmlformats.org/officeDocument/2006/relationships/image" Target="../media/image52.png"/><Relationship Id="rId26" Type="http://schemas.openxmlformats.org/officeDocument/2006/relationships/image" Target="../media/image8.png"/><Relationship Id="rId3" Type="http://schemas.openxmlformats.org/officeDocument/2006/relationships/image" Target="../media/image4.jpg"/><Relationship Id="rId21" Type="http://schemas.openxmlformats.org/officeDocument/2006/relationships/hyperlink" Target="http://pngimg.com/download/3050" TargetMode="External"/><Relationship Id="rId7" Type="http://schemas.microsoft.com/office/2007/relationships/hdphoto" Target="../media/hdphoto2.wdp"/><Relationship Id="rId12" Type="http://schemas.openxmlformats.org/officeDocument/2006/relationships/image" Target="../media/image51.png"/><Relationship Id="rId17" Type="http://schemas.microsoft.com/office/2007/relationships/hdphoto" Target="../media/hdphoto8.wdp"/><Relationship Id="rId25" Type="http://schemas.openxmlformats.org/officeDocument/2006/relationships/hyperlink" Target="https://pixabay.com/en/screwdriver-screw-driver-tool-29367/" TargetMode="External"/><Relationship Id="rId2" Type="http://schemas.openxmlformats.org/officeDocument/2006/relationships/audio" Target="../media/audio8.wav"/><Relationship Id="rId16" Type="http://schemas.openxmlformats.org/officeDocument/2006/relationships/image" Target="../media/image36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s://pixabay.com/en/teapot-vessel-steeping-tea-pot-31735/" TargetMode="External"/><Relationship Id="rId24" Type="http://schemas.openxmlformats.org/officeDocument/2006/relationships/image" Target="../media/image55.png"/><Relationship Id="rId5" Type="http://schemas.microsoft.com/office/2007/relationships/hdphoto" Target="../media/hdphoto9.wdp"/><Relationship Id="rId15" Type="http://schemas.microsoft.com/office/2007/relationships/hdphoto" Target="../media/hdphoto7.wdp"/><Relationship Id="rId23" Type="http://schemas.openxmlformats.org/officeDocument/2006/relationships/hyperlink" Target="https://pixabay.com/en/screws-screw-nail-repair-rivet-24244/" TargetMode="External"/><Relationship Id="rId10" Type="http://schemas.openxmlformats.org/officeDocument/2006/relationships/image" Target="../media/image50.png"/><Relationship Id="rId19" Type="http://schemas.openxmlformats.org/officeDocument/2006/relationships/hyperlink" Target="http://www.pngall.com/soup-png" TargetMode="External"/><Relationship Id="rId4" Type="http://schemas.openxmlformats.org/officeDocument/2006/relationships/image" Target="../media/image38.png"/><Relationship Id="rId9" Type="http://schemas.microsoft.com/office/2007/relationships/hdphoto" Target="../media/hdphoto1.wdp"/><Relationship Id="rId14" Type="http://schemas.openxmlformats.org/officeDocument/2006/relationships/image" Target="../media/image34.png"/><Relationship Id="rId22" Type="http://schemas.openxmlformats.org/officeDocument/2006/relationships/image" Target="../media/image54.png"/><Relationship Id="rId27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.jpg"/><Relationship Id="rId7" Type="http://schemas.microsoft.com/office/2007/relationships/hdphoto" Target="../media/hdphoto1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5.jpg"/><Relationship Id="rId10" Type="http://schemas.openxmlformats.org/officeDocument/2006/relationships/image" Target="../media/image7.png"/><Relationship Id="rId4" Type="http://schemas.openxmlformats.org/officeDocument/2006/relationships/image" Target="../media/image4.jp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jpg"/><Relationship Id="rId10" Type="http://schemas.openxmlformats.org/officeDocument/2006/relationships/image" Target="../media/image8.png"/><Relationship Id="rId4" Type="http://schemas.openxmlformats.org/officeDocument/2006/relationships/image" Target="../media/image4.jp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hyperlink" Target="https://en.wikipedia.org/wiki/Reform_Party_(Singapore)" TargetMode="Externa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hyperlink" Target="https://en.wikipedia.org/wiki/Reform_Party_(Singapore)" TargetMode="Externa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CB7E8F7-E6DC-4524-AA07-C82D7235F8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0" b="86944" l="10000" r="90000">
                        <a14:foregroundMark x1="47600" y1="5000" x2="47600" y2="5000"/>
                        <a14:foregroundMark x1="50600" y1="25741" x2="50600" y2="25741"/>
                        <a14:foregroundMark x1="50400" y1="26389" x2="48100" y2="27685"/>
                        <a14:foregroundMark x1="64100" y1="81852" x2="64100" y2="81852"/>
                        <a14:foregroundMark x1="65000" y1="86944" x2="62000" y2="74259"/>
                        <a14:foregroundMark x1="66200" y1="81852" x2="65200" y2="79537"/>
                        <a14:foregroundMark x1="65700" y1="79722" x2="65700" y2="79722"/>
                        <a14:foregroundMark x1="38500" y1="86481" x2="38300" y2="78704"/>
                        <a14:foregroundMark x1="37600" y1="81852" x2="37100" y2="78889"/>
                        <a14:foregroundMark x1="37100" y1="78889" x2="37600" y2="77222"/>
                        <a14:foregroundMark x1="36900" y1="82500" x2="37400" y2="78241"/>
                        <a14:foregroundMark x1="37400" y1="86667" x2="37400" y2="86667"/>
                        <a14:foregroundMark x1="41200" y1="86667" x2="41200" y2="86667"/>
                        <a14:foregroundMark x1="43500" y1="86667" x2="43500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60"/>
          <a:stretch/>
        </p:blipFill>
        <p:spPr>
          <a:xfrm>
            <a:off x="2885885" y="2592169"/>
            <a:ext cx="4475229" cy="4400202"/>
          </a:xfrm>
          <a:prstGeom prst="rect">
            <a:avLst/>
          </a:prstGeom>
        </p:spPr>
      </p:pic>
      <p:sp>
        <p:nvSpPr>
          <p:cNvPr id="7" name="Scroll: Vertical 6">
            <a:extLst>
              <a:ext uri="{FF2B5EF4-FFF2-40B4-BE49-F238E27FC236}">
                <a16:creationId xmlns:a16="http://schemas.microsoft.com/office/drawing/2014/main" id="{C647C649-8FF0-4DB4-8480-5BAC74B74C9D}"/>
              </a:ext>
            </a:extLst>
          </p:cNvPr>
          <p:cNvSpPr/>
          <p:nvPr/>
        </p:nvSpPr>
        <p:spPr>
          <a:xfrm flipH="1">
            <a:off x="5706715" y="1239908"/>
            <a:ext cx="6241775" cy="5298134"/>
          </a:xfrm>
          <a:prstGeom prst="verticalScroll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916975-6DE8-46D9-AA2F-F218D33AE0BB}"/>
              </a:ext>
            </a:extLst>
          </p:cNvPr>
          <p:cNvSpPr/>
          <p:nvPr/>
        </p:nvSpPr>
        <p:spPr>
          <a:xfrm>
            <a:off x="8078038" y="5618092"/>
            <a:ext cx="1402948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BH" sz="2000" b="1" dirty="0">
                <a:latin typeface="Calibri" panose="020F0502020204030204" pitchFamily="34" charset="0"/>
                <a:cs typeface="Calibri" panose="020F0502020204030204" pitchFamily="34" charset="0"/>
              </a:rPr>
              <a:t>روضة أم عمار</a:t>
            </a:r>
          </a:p>
          <a:p>
            <a:pPr algn="ctr">
              <a:spcAft>
                <a:spcPts val="600"/>
              </a:spcAft>
            </a:pPr>
            <a:r>
              <a:rPr lang="ar-BH" sz="1400" b="1" dirty="0">
                <a:latin typeface="Calibri" panose="020F0502020204030204" pitchFamily="34" charset="0"/>
                <a:cs typeface="Calibri" panose="020F0502020204030204" pitchFamily="34" charset="0"/>
              </a:rPr>
              <a:t>2020 - 2021  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8CDE40-3F63-4D77-A442-35A03EB98A75}"/>
              </a:ext>
            </a:extLst>
          </p:cNvPr>
          <p:cNvSpPr/>
          <p:nvPr/>
        </p:nvSpPr>
        <p:spPr>
          <a:xfrm>
            <a:off x="7361114" y="4998841"/>
            <a:ext cx="3005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ar-BH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علياء علي سعيد إبراهيم الظاهري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FCAED1-B1C8-4921-9A65-D74780C46A3E}"/>
              </a:ext>
            </a:extLst>
          </p:cNvPr>
          <p:cNvSpPr/>
          <p:nvPr/>
        </p:nvSpPr>
        <p:spPr>
          <a:xfrm>
            <a:off x="6398727" y="3141936"/>
            <a:ext cx="485775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مبادرة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التعلم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عن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بعد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BH" b="1" dirty="0">
                <a:latin typeface="Calibri" panose="020F0502020204030204" pitchFamily="34" charset="0"/>
                <a:cs typeface="Calibri" panose="020F0502020204030204" pitchFamily="34" charset="0"/>
              </a:rPr>
              <a:t>لمادة العلوم / المستوى الثاني </a:t>
            </a:r>
          </a:p>
        </p:txBody>
      </p:sp>
      <p:pic>
        <p:nvPicPr>
          <p:cNvPr id="11" name="Picture 6" descr="مجرد شائعة&quot;.. توضيح من وزارة التربية والتعليم بشأن إنهاء العام ...">
            <a:extLst>
              <a:ext uri="{FF2B5EF4-FFF2-40B4-BE49-F238E27FC236}">
                <a16:creationId xmlns:a16="http://schemas.microsoft.com/office/drawing/2014/main" id="{5805D5E5-8263-49C5-B1E9-DC0840911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t="30863" r="8767" b="36067"/>
          <a:stretch/>
        </p:blipFill>
        <p:spPr bwMode="auto">
          <a:xfrm>
            <a:off x="6694960" y="2078218"/>
            <a:ext cx="4046415" cy="86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CC0EEFE-D963-4B27-9593-1EC027A934E8}"/>
              </a:ext>
            </a:extLst>
          </p:cNvPr>
          <p:cNvSpPr/>
          <p:nvPr/>
        </p:nvSpPr>
        <p:spPr>
          <a:xfrm>
            <a:off x="6878190" y="3888975"/>
            <a:ext cx="3898824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ar-BH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أنواع الجمادات ( طبيعية وصناعية) </a:t>
            </a:r>
          </a:p>
          <a:p>
            <a:pPr algn="ctr">
              <a:spcAft>
                <a:spcPts val="600"/>
              </a:spcAft>
            </a:pPr>
            <a:r>
              <a:rPr lang="ar-BH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وأهميتها</a:t>
            </a:r>
            <a:r>
              <a:rPr lang="ar-BH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مع شما وسيف</a:t>
            </a:r>
          </a:p>
        </p:txBody>
      </p:sp>
    </p:spTree>
    <p:extLst>
      <p:ext uri="{BB962C8B-B14F-4D97-AF65-F5344CB8AC3E}">
        <p14:creationId xmlns:p14="http://schemas.microsoft.com/office/powerpoint/2010/main" val="2357846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08B24D9E-6B73-463A-AAD7-36F78FCFEF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9889BF4-A422-4127-B2A7-83371639FA8B}"/>
              </a:ext>
            </a:extLst>
          </p:cNvPr>
          <p:cNvGrpSpPr/>
          <p:nvPr/>
        </p:nvGrpSpPr>
        <p:grpSpPr>
          <a:xfrm>
            <a:off x="2753851" y="2399420"/>
            <a:ext cx="3018297" cy="1332115"/>
            <a:chOff x="4982701" y="2075570"/>
            <a:chExt cx="3018297" cy="1332115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0050121-A044-4FBA-A717-567AB81DC6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2301" y="2075570"/>
              <a:ext cx="0" cy="934330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2D363CC-F1C7-42FE-B9DD-47F862B11A8A}"/>
                </a:ext>
              </a:extLst>
            </p:cNvPr>
            <p:cNvSpPr txBox="1"/>
            <p:nvPr/>
          </p:nvSpPr>
          <p:spPr>
            <a:xfrm>
              <a:off x="4982701" y="3007575"/>
              <a:ext cx="3018297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هل تعرفون اسم هذا الشكل ؟ </a:t>
              </a:r>
              <a:endParaRPr 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4ECC3FB-362A-4F8B-8321-9F0FC07CE957}"/>
              </a:ext>
            </a:extLst>
          </p:cNvPr>
          <p:cNvGrpSpPr/>
          <p:nvPr/>
        </p:nvGrpSpPr>
        <p:grpSpPr>
          <a:xfrm>
            <a:off x="4262999" y="4509652"/>
            <a:ext cx="2139198" cy="1486003"/>
            <a:chOff x="4277852" y="3894019"/>
            <a:chExt cx="2139198" cy="1486003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00E57B0-2A4F-4465-89EA-1B342812939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347452" y="4445692"/>
              <a:ext cx="0" cy="934330"/>
            </a:xfrm>
            <a:prstGeom prst="straightConnector1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7DA6D1-D6E5-46A6-9EA9-0451676205C1}"/>
                </a:ext>
              </a:extLst>
            </p:cNvPr>
            <p:cNvSpPr txBox="1"/>
            <p:nvPr/>
          </p:nvSpPr>
          <p:spPr>
            <a:xfrm rot="10800000" flipV="1">
              <a:off x="4277852" y="3894019"/>
              <a:ext cx="2139198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و ماذا نسمي هذا ؟ وهل يتحرك ؟</a:t>
              </a:r>
              <a:endParaRPr 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 descr="A close up of a toy&#10;&#10;Description automatically generated">
            <a:extLst>
              <a:ext uri="{FF2B5EF4-FFF2-40B4-BE49-F238E27FC236}">
                <a16:creationId xmlns:a16="http://schemas.microsoft.com/office/drawing/2014/main" id="{1A823090-7DC4-4F59-96CF-AD50A379E5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3" b="89074" l="10000" r="90000">
                        <a14:foregroundMark x1="57800" y1="7593" x2="57800" y2="7593"/>
                        <a14:foregroundMark x1="58000" y1="27685" x2="48200" y2="27685"/>
                        <a14:foregroundMark x1="43600" y1="31759" x2="54300" y2="31296"/>
                        <a14:foregroundMark x1="56400" y1="34074" x2="55900" y2="30648"/>
                        <a14:foregroundMark x1="55900" y1="30648" x2="55700" y2="27130"/>
                        <a14:foregroundMark x1="45000" y1="33056" x2="43100" y2="26481"/>
                        <a14:foregroundMark x1="55300" y1="5093" x2="55300" y2="5093"/>
                        <a14:foregroundMark x1="63000" y1="80000" x2="63000" y2="80000"/>
                        <a14:foregroundMark x1="63000" y1="82315" x2="63900" y2="86944"/>
                        <a14:foregroundMark x1="62300" y1="88241" x2="62300" y2="88241"/>
                        <a14:foregroundMark x1="62300" y1="88889" x2="62300" y2="88889"/>
                        <a14:foregroundMark x1="62300" y1="88889" x2="62300" y2="88889"/>
                        <a14:foregroundMark x1="62300" y1="88889" x2="62600" y2="84444"/>
                        <a14:foregroundMark x1="65300" y1="89074" x2="60300" y2="88704"/>
                        <a14:foregroundMark x1="66500" y1="81944" x2="65800" y2="81481"/>
                        <a14:foregroundMark x1="65800" y1="81481" x2="65800" y2="81481"/>
                        <a14:foregroundMark x1="65800" y1="81019" x2="65800" y2="81019"/>
                        <a14:foregroundMark x1="65800" y1="81019" x2="65800" y2="81019"/>
                        <a14:foregroundMark x1="66700" y1="80833" x2="66700" y2="80833"/>
                        <a14:foregroundMark x1="37700" y1="81296" x2="37700" y2="81296"/>
                        <a14:foregroundMark x1="37700" y1="82500" x2="37700" y2="82500"/>
                        <a14:foregroundMark x1="37700" y1="82315" x2="37700" y2="82315"/>
                        <a14:foregroundMark x1="37700" y1="83796" x2="37700" y2="83796"/>
                        <a14:foregroundMark x1="37700" y1="83796" x2="37700" y2="83796"/>
                        <a14:foregroundMark x1="37700" y1="83796" x2="37700" y2="83796"/>
                        <a14:foregroundMark x1="36500" y1="88426" x2="36500" y2="88426"/>
                        <a14:foregroundMark x1="34900" y1="88426" x2="34900" y2="88426"/>
                        <a14:foregroundMark x1="32900" y1="88056" x2="32900" y2="88056"/>
                        <a14:foregroundMark x1="32900" y1="88056" x2="32900" y2="88056"/>
                        <a14:foregroundMark x1="32900" y1="88056" x2="363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60"/>
          <a:stretch/>
        </p:blipFill>
        <p:spPr>
          <a:xfrm>
            <a:off x="7386260" y="2566668"/>
            <a:ext cx="4475228" cy="4400201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BAAEBA0-57CD-4224-A9E7-81E6CD7C231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86944" l="10000" r="90000">
                        <a14:foregroundMark x1="47600" y1="5000" x2="47600" y2="5000"/>
                        <a14:foregroundMark x1="50600" y1="25741" x2="50600" y2="25741"/>
                        <a14:foregroundMark x1="50400" y1="26389" x2="48100" y2="27685"/>
                        <a14:foregroundMark x1="64100" y1="81852" x2="64100" y2="81852"/>
                        <a14:foregroundMark x1="65000" y1="86944" x2="62000" y2="74259"/>
                        <a14:foregroundMark x1="66200" y1="81852" x2="65200" y2="79537"/>
                        <a14:foregroundMark x1="65700" y1="79722" x2="65700" y2="79722"/>
                        <a14:foregroundMark x1="38500" y1="86481" x2="38300" y2="78704"/>
                        <a14:foregroundMark x1="37600" y1="81852" x2="37100" y2="78889"/>
                        <a14:foregroundMark x1="37100" y1="78889" x2="37600" y2="77222"/>
                        <a14:foregroundMark x1="36900" y1="82500" x2="37400" y2="78241"/>
                        <a14:foregroundMark x1="37400" y1="86667" x2="37400" y2="86667"/>
                        <a14:foregroundMark x1="41200" y1="86667" x2="41200" y2="86667"/>
                        <a14:foregroundMark x1="43500" y1="86667" x2="43500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60"/>
          <a:stretch/>
        </p:blipFill>
        <p:spPr>
          <a:xfrm>
            <a:off x="-511931" y="2654700"/>
            <a:ext cx="4475229" cy="440020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577DB19-1DD9-4206-AE0C-DF276AFE93CD}"/>
              </a:ext>
            </a:extLst>
          </p:cNvPr>
          <p:cNvGrpSpPr/>
          <p:nvPr/>
        </p:nvGrpSpPr>
        <p:grpSpPr>
          <a:xfrm>
            <a:off x="8380676" y="376253"/>
            <a:ext cx="4197132" cy="2778750"/>
            <a:chOff x="8380676" y="376253"/>
            <a:chExt cx="4197132" cy="2778750"/>
          </a:xfrm>
        </p:grpSpPr>
        <p:pic>
          <p:nvPicPr>
            <p:cNvPr id="13" name="Picture 4" descr="Speech Bubble Vector - Nube De Mensaje Png, Transparent Png ...">
              <a:extLst>
                <a:ext uri="{FF2B5EF4-FFF2-40B4-BE49-F238E27FC236}">
                  <a16:creationId xmlns:a16="http://schemas.microsoft.com/office/drawing/2014/main" id="{CC18F526-A876-427B-BBCD-A408FA1FDE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51071" y1="80000" x2="49167" y2="71628"/>
                          <a14:foregroundMark x1="49167" y1="71628" x2="50952" y2="61395"/>
                          <a14:foregroundMark x1="50952" y1="61395" x2="67976" y2="46202"/>
                          <a14:foregroundMark x1="67976" y1="46202" x2="71548" y2="38295"/>
                          <a14:foregroundMark x1="71548" y1="38295" x2="68571" y2="29922"/>
                          <a14:foregroundMark x1="68571" y1="29922" x2="54762" y2="23721"/>
                          <a14:foregroundMark x1="54762" y1="23721" x2="47381" y2="23721"/>
                          <a14:foregroundMark x1="47381" y1="23721" x2="23095" y2="12403"/>
                          <a14:foregroundMark x1="23095" y1="12403" x2="23214" y2="21240"/>
                          <a14:foregroundMark x1="23214" y1="21240" x2="28690" y2="39070"/>
                          <a14:foregroundMark x1="28690" y1="39070" x2="24881" y2="57054"/>
                          <a14:foregroundMark x1="24881" y1="57054" x2="26310" y2="64806"/>
                          <a14:foregroundMark x1="26310" y1="64806" x2="32262" y2="64651"/>
                          <a14:foregroundMark x1="32262" y1="64651" x2="38095" y2="61550"/>
                          <a14:foregroundMark x1="38095" y1="61550" x2="58929" y2="38295"/>
                          <a14:foregroundMark x1="58929" y1="38295" x2="55476" y2="27132"/>
                          <a14:foregroundMark x1="55476" y1="27132" x2="50476" y2="33953"/>
                          <a14:foregroundMark x1="50476" y1="33953" x2="43690" y2="36899"/>
                          <a14:foregroundMark x1="43690" y1="36899" x2="38690" y2="31628"/>
                          <a14:foregroundMark x1="38690" y1="31628" x2="39881" y2="23876"/>
                          <a14:foregroundMark x1="39881" y1="23876" x2="48810" y2="18140"/>
                          <a14:foregroundMark x1="48810" y1="18140" x2="55952" y2="18140"/>
                          <a14:foregroundMark x1="55952" y1="18140" x2="59405" y2="26822"/>
                          <a14:foregroundMark x1="59405" y1="26822" x2="59048" y2="300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0676" y="376253"/>
              <a:ext cx="4197132" cy="277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B93832-6769-48E1-87BA-3355E43E4C5E}"/>
                </a:ext>
              </a:extLst>
            </p:cNvPr>
            <p:cNvSpPr txBox="1"/>
            <p:nvPr/>
          </p:nvSpPr>
          <p:spPr>
            <a:xfrm>
              <a:off x="9059692" y="690710"/>
              <a:ext cx="27595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1600" b="1" dirty="0"/>
                <a:t>أيضاً الجبال والمياه جمادات طبيعية والآن أريد منكم أن تفتحوا تدريبات حقيبتي على هذه الصفحة وتلونوا الجماد الطبيعي باللون الأصفر وبعد ذلك ترسموا لي الجبل لديكم 30 ثانية لإنجاز المهمة</a:t>
              </a:r>
              <a:endParaRPr lang="en-US" sz="1600" b="1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59EEA08-3B4C-4998-8A8C-264CC9EC69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41450" y="397830"/>
            <a:ext cx="2789953" cy="2828488"/>
          </a:xfrm>
          <a:prstGeom prst="rect">
            <a:avLst/>
          </a:prstGeom>
        </p:spPr>
      </p:pic>
      <p:pic>
        <p:nvPicPr>
          <p:cNvPr id="16" name="30 Second Timer with Music for Kids! Countdown Video HD!">
            <a:hlinkClick r:id="" action="ppaction://media"/>
            <a:extLst>
              <a:ext uri="{FF2B5EF4-FFF2-40B4-BE49-F238E27FC236}">
                <a16:creationId xmlns:a16="http://schemas.microsoft.com/office/drawing/2014/main" id="{20FC3B37-AFE7-4B34-8286-A7B0323442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02197" y="2091093"/>
            <a:ext cx="1891395" cy="106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4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ojo Kids Forest GIF - JojoKids Forest Rain - Discover &amp; Share GIFs">
            <a:extLst>
              <a:ext uri="{FF2B5EF4-FFF2-40B4-BE49-F238E27FC236}">
                <a16:creationId xmlns:a16="http://schemas.microsoft.com/office/drawing/2014/main" id="{5DA57951-B95A-43F1-B96B-70067D8448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racked Windshield?">
            <a:extLst>
              <a:ext uri="{FF2B5EF4-FFF2-40B4-BE49-F238E27FC236}">
                <a16:creationId xmlns:a16="http://schemas.microsoft.com/office/drawing/2014/main" id="{D5F4E88E-49CB-4E77-AF62-AAB28C45F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" b="97313" l="236" r="99623">
                        <a14:foregroundMark x1="8062" y1="34229" x2="14569" y2="86209"/>
                        <a14:foregroundMark x1="9571" y1="86987" x2="6648" y2="78147"/>
                        <a14:foregroundMark x1="6648" y1="78147" x2="6318" y2="73055"/>
                        <a14:foregroundMark x1="7166" y1="74752" x2="34795" y2="79066"/>
                        <a14:foregroundMark x1="34795" y1="79066" x2="61999" y2="74611"/>
                        <a14:foregroundMark x1="61999" y1="74611" x2="81424" y2="78006"/>
                        <a14:foregroundMark x1="81424" y1="78006" x2="74446" y2="86704"/>
                        <a14:foregroundMark x1="74446" y1="86704" x2="44366" y2="96040"/>
                        <a14:foregroundMark x1="44366" y1="96040" x2="55634" y2="80339"/>
                        <a14:foregroundMark x1="55634" y1="80339" x2="89156" y2="64356"/>
                        <a14:foregroundMark x1="89156" y1="64356" x2="73032" y2="76238"/>
                        <a14:foregroundMark x1="73032" y1="76238" x2="34653" y2="75672"/>
                        <a14:foregroundMark x1="34653" y1="75672" x2="52334" y2="66761"/>
                        <a14:foregroundMark x1="52334" y1="66761" x2="58369" y2="66902"/>
                        <a14:foregroundMark x1="58369" y1="66902" x2="43329" y2="77086"/>
                        <a14:foregroundMark x1="43329" y1="77086" x2="20132" y2="78713"/>
                        <a14:foregroundMark x1="20132" y1="78713" x2="28383" y2="67822"/>
                        <a14:foregroundMark x1="28383" y1="67822" x2="42999" y2="60396"/>
                        <a14:foregroundMark x1="42999" y1="60396" x2="51014" y2="60962"/>
                        <a14:foregroundMark x1="51014" y1="60962" x2="53984" y2="65559"/>
                        <a14:foregroundMark x1="53984" y1="65559" x2="47525" y2="73904"/>
                        <a14:foregroundMark x1="47525" y1="73904" x2="33569" y2="78501"/>
                        <a14:foregroundMark x1="33569" y1="78501" x2="27157" y2="77440"/>
                        <a14:foregroundMark x1="27157" y1="77440" x2="40688" y2="59618"/>
                        <a14:foregroundMark x1="40688" y1="59618" x2="55304" y2="52900"/>
                        <a14:foregroundMark x1="55304" y1="52900" x2="60820" y2="52970"/>
                        <a14:foregroundMark x1="60820" y1="52970" x2="63791" y2="57992"/>
                        <a14:foregroundMark x1="63791" y1="57992" x2="62376" y2="67680"/>
                        <a14:foregroundMark x1="62376" y1="67680" x2="58086" y2="73550"/>
                        <a14:foregroundMark x1="58086" y1="73550" x2="54785" y2="75389"/>
                        <a14:foregroundMark x1="17916" y1="86987" x2="53371" y2="85431"/>
                        <a14:foregroundMark x1="53371" y1="85431" x2="63319" y2="85431"/>
                        <a14:foregroundMark x1="63319" y1="85431" x2="70863" y2="83876"/>
                        <a14:foregroundMark x1="92598" y1="92362" x2="45450" y2="99010"/>
                        <a14:foregroundMark x1="45450" y1="99010" x2="5045" y2="93706"/>
                        <a14:foregroundMark x1="5045" y1="93706" x2="4998" y2="93494"/>
                        <a14:foregroundMark x1="3383" y1="60042" x2="3159" y2="55446"/>
                        <a14:foregroundMark x1="3497" y1="62376" x2="3388" y2="60145"/>
                        <a14:foregroundMark x1="4998" y1="93140" x2="3497" y2="62376"/>
                        <a14:foregroundMark x1="1933" y1="72489" x2="1933" y2="72489"/>
                        <a14:foregroundMark x1="92928" y1="84088" x2="92928" y2="84088"/>
                        <a14:foregroundMark x1="92928" y1="84088" x2="99151" y2="26308"/>
                        <a14:foregroundMark x1="97737" y1="19873" x2="97737" y2="19873"/>
                        <a14:foregroundMark x1="97737" y1="19873" x2="96747" y2="7143"/>
                        <a14:foregroundMark x1="96747" y1="7143" x2="80104" y2="5799"/>
                        <a14:foregroundMark x1="80104" y1="5799" x2="17115" y2="5728"/>
                        <a14:foregroundMark x1="17115" y1="5728" x2="4338" y2="14356"/>
                        <a14:foregroundMark x1="4338" y1="14356" x2="7261" y2="29066"/>
                        <a14:foregroundMark x1="7261" y1="29066" x2="12400" y2="41513"/>
                        <a14:foregroundMark x1="2169" y1="17963" x2="2169" y2="17963"/>
                        <a14:foregroundMark x1="2169" y1="17963" x2="2499" y2="1202"/>
                        <a14:foregroundMark x1="2499" y1="1202" x2="2735" y2="212"/>
                        <a14:foregroundMark x1="4573" y1="3678" x2="37812" y2="778"/>
                        <a14:foregroundMark x1="40641" y1="1768" x2="58887" y2="1202"/>
                        <a14:foregroundMark x1="58887" y1="1202" x2="88496" y2="4031"/>
                        <a14:foregroundMark x1="92928" y1="26450" x2="85667" y2="64356"/>
                        <a14:foregroundMark x1="69778" y1="63154" x2="69778" y2="63154"/>
                        <a14:foregroundMark x1="69778" y1="63154" x2="76992" y2="63013"/>
                        <a14:foregroundMark x1="76992" y1="63013" x2="86186" y2="64356"/>
                        <a14:foregroundMark x1="83498" y1="57779" x2="57520" y2="60891"/>
                        <a14:foregroundMark x1="61716" y1="61245" x2="68600" y2="59689"/>
                        <a14:foregroundMark x1="63791" y1="67610" x2="73126" y2="67610"/>
                        <a14:foregroundMark x1="73126" y1="67610" x2="77086" y2="66832"/>
                        <a14:foregroundMark x1="77086" y1="66832" x2="77086" y2="66832"/>
                        <a14:foregroundMark x1="17822" y1="58557" x2="34748" y2="58911"/>
                        <a14:foregroundMark x1="34748" y1="58911" x2="47619" y2="57567"/>
                        <a14:foregroundMark x1="47619" y1="57567" x2="48798" y2="57567"/>
                        <a14:foregroundMark x1="9571" y1="65488" x2="26733" y2="64003"/>
                        <a14:foregroundMark x1="26733" y1="64003" x2="27723" y2="64356"/>
                        <a14:foregroundMark x1="2263" y1="88119" x2="2263" y2="88119"/>
                        <a14:foregroundMark x1="2263" y1="88119" x2="2263" y2="88119"/>
                        <a14:foregroundMark x1="49882" y1="81966" x2="49882" y2="81966"/>
                        <a14:foregroundMark x1="44790" y1="82107" x2="44790" y2="82107"/>
                        <a14:foregroundMark x1="43894" y1="67044" x2="43894" y2="67044"/>
                        <a14:foregroundMark x1="39651" y1="66832" x2="39651" y2="66832"/>
                        <a14:foregroundMark x1="37718" y1="66832" x2="37718" y2="66832"/>
                        <a14:foregroundMark x1="91749" y1="90453" x2="94107" y2="81683"/>
                        <a14:foregroundMark x1="94107" y1="81683" x2="93682" y2="75530"/>
                        <a14:foregroundMark x1="89675" y1="84441" x2="92598" y2="73975"/>
                        <a14:foregroundMark x1="92598" y1="73975" x2="97407" y2="70934"/>
                        <a14:foregroundMark x1="97407" y1="70934" x2="99481" y2="79986"/>
                        <a14:foregroundMark x1="99481" y1="79986" x2="96888" y2="85785"/>
                        <a14:foregroundMark x1="96888" y1="85785" x2="92692" y2="89038"/>
                        <a14:foregroundMark x1="92692" y1="89038" x2="88637" y2="87553"/>
                        <a14:foregroundMark x1="88637" y1="87553" x2="89486" y2="80481"/>
                        <a14:foregroundMark x1="89486" y1="80481" x2="92456" y2="85997"/>
                        <a14:foregroundMark x1="92456" y1="85997" x2="89769" y2="92574"/>
                        <a14:foregroundMark x1="89769" y1="92574" x2="85761" y2="80410"/>
                        <a14:foregroundMark x1="85761" y1="80410" x2="87883" y2="68175"/>
                        <a14:foregroundMark x1="87883" y1="68175" x2="91796" y2="61457"/>
                        <a14:foregroundMark x1="91796" y1="61457" x2="96983" y2="62801"/>
                        <a14:foregroundMark x1="96983" y1="62801" x2="97690" y2="72560"/>
                        <a14:foregroundMark x1="97690" y1="72560" x2="93399" y2="78076"/>
                        <a14:foregroundMark x1="93399" y1="78076" x2="92079" y2="69519"/>
                        <a14:foregroundMark x1="92079" y1="69519" x2="94719" y2="62447"/>
                        <a14:foregroundMark x1="94719" y1="62447" x2="99623" y2="68883"/>
                        <a14:foregroundMark x1="99623" y1="68883" x2="98538" y2="83168"/>
                        <a14:foregroundMark x1="98538" y1="83168" x2="94578" y2="71287"/>
                        <a14:foregroundMark x1="94578" y1="71287" x2="95568" y2="64003"/>
                        <a14:foregroundMark x1="95568" y1="64003" x2="97313" y2="78854"/>
                        <a14:foregroundMark x1="97313" y1="78854" x2="94672" y2="86280"/>
                        <a14:foregroundMark x1="94672" y1="86280" x2="92504" y2="75884"/>
                        <a14:foregroundMark x1="92504" y1="75884" x2="95332" y2="58416"/>
                        <a14:foregroundMark x1="95332" y1="58416" x2="95427" y2="58345"/>
                        <a14:foregroundMark x1="89250" y1="92008" x2="99434" y2="89250"/>
                        <a14:foregroundMark x1="99434" y1="89250" x2="99434" y2="89250"/>
                        <a14:foregroundMark x1="94767" y1="95827" x2="86610" y2="97383"/>
                        <a14:foregroundMark x1="1320" y1="96040" x2="1320" y2="96040"/>
                        <a14:foregroundMark x1="1320" y1="96040" x2="236" y2="87694"/>
                        <a14:foregroundMark x1="236" y1="87694" x2="236" y2="87694"/>
                        <a14:foregroundMark x1="18388" y1="10608" x2="32956" y2="7567"/>
                        <a14:foregroundMark x1="37718" y1="7921" x2="57661" y2="6223"/>
                        <a14:foregroundMark x1="57661" y1="6223" x2="77133" y2="10608"/>
                        <a14:foregroundMark x1="77133" y1="10608" x2="85950" y2="9689"/>
                        <a14:foregroundMark x1="85950" y1="9689" x2="91089" y2="3890"/>
                        <a14:foregroundMark x1="49364" y1="13720" x2="49364" y2="13720"/>
                        <a14:foregroundMark x1="49364" y1="13720" x2="49364" y2="13720"/>
                        <a14:foregroundMark x1="49128" y1="20863" x2="49128" y2="20863"/>
                        <a14:foregroundMark x1="3819" y1="51202" x2="3819" y2="51202"/>
                        <a14:foregroundMark x1="5583" y1="46428" x2="5328" y2="43847"/>
                        <a14:foregroundMark x1="83263" y1="55870" x2="83263" y2="55870"/>
                        <a14:foregroundMark x1="83263" y1="55870" x2="83263" y2="55870"/>
                        <a14:foregroundMark x1="84913" y1="53536" x2="84913" y2="53536"/>
                        <a14:foregroundMark x1="84913" y1="53536" x2="84913" y2="53536"/>
                        <a14:foregroundMark x1="85196" y1="51980" x2="85196" y2="51980"/>
                        <a14:foregroundMark x1="1980" y1="59052" x2="1980" y2="59052"/>
                        <a14:foregroundMark x1="1980" y1="59052" x2="1320" y2="51980"/>
                        <a14:foregroundMark x1="1320" y1="51980" x2="1226" y2="58982"/>
                        <a14:foregroundMark x1="1226" y1="58982" x2="4290" y2="61174"/>
                        <a14:foregroundMark x1="1980" y1="58062" x2="1980" y2="58062"/>
                        <a14:foregroundMark x1="2216" y1="58840" x2="2216" y2="58840"/>
                        <a14:foregroundMark x1="2216" y1="58840" x2="2216" y2="58840"/>
                        <a14:foregroundMark x1="2310" y1="61174" x2="2310" y2="60962"/>
                        <a14:foregroundMark x1="1886" y1="64498" x2="1886" y2="64498"/>
                        <a14:foregroundMark x1="896" y1="65700" x2="896" y2="65700"/>
                        <a14:foregroundMark x1="2216" y1="58062" x2="2216" y2="58062"/>
                        <a14:foregroundMark x1="2216" y1="59194" x2="2310" y2="57638"/>
                        <a14:foregroundMark x1="1980" y1="58062" x2="1980" y2="58062"/>
                        <a14:foregroundMark x1="1980" y1="57850" x2="1980" y2="57850"/>
                        <a14:foregroundMark x1="58793" y1="14286" x2="58793" y2="14286"/>
                        <a14:backgroundMark x1="17397" y1="38260" x2="30740" y2="33522"/>
                        <a14:backgroundMark x1="30740" y1="33522" x2="34229" y2="33451"/>
                        <a14:backgroundMark x1="41537" y1="34795" x2="41537" y2="34795"/>
                        <a14:backgroundMark x1="41537" y1="34795" x2="41537" y2="34795"/>
                        <a14:backgroundMark x1="41537" y1="34795" x2="43564" y2="33805"/>
                        <a14:backgroundMark x1="33805" y1="42291" x2="46535" y2="40170"/>
                        <a14:backgroundMark x1="46535" y1="40170" x2="53465" y2="40594"/>
                        <a14:backgroundMark x1="48138" y1="43847" x2="61433" y2="42928"/>
                        <a14:backgroundMark x1="61433" y1="42928" x2="61528" y2="42928"/>
                        <a14:backgroundMark x1="62706" y1="45615" x2="67610" y2="45403"/>
                        <a14:backgroundMark x1="72183" y1="43281" x2="75530" y2="42928"/>
                        <a14:backgroundMark x1="78595" y1="41372" x2="81094" y2="40028"/>
                        <a14:backgroundMark x1="90429" y1="20651" x2="75672" y2="30693"/>
                        <a14:backgroundMark x1="69118" y1="24540" x2="60019" y2="26450"/>
                        <a14:backgroundMark x1="33805" y1="25106" x2="23385" y2="24187"/>
                        <a14:backgroundMark x1="22725" y1="24187" x2="16502" y2="23975"/>
                        <a14:backgroundMark x1="64875" y1="47171" x2="64875" y2="47171"/>
                        <a14:backgroundMark x1="64875" y1="47171" x2="62518" y2="42504"/>
                        <a14:backgroundMark x1="81424" y1="46605" x2="81424" y2="46605"/>
                        <a14:backgroundMark x1="82414" y1="49434" x2="82414" y2="49434"/>
                        <a14:backgroundMark x1="79868" y1="49646" x2="79868" y2="49646"/>
                        <a14:backgroundMark x1="16832" y1="22419" x2="16832" y2="22419"/>
                        <a14:backgroundMark x1="15229" y1="45969" x2="15229" y2="45969"/>
                        <a14:backgroundMark x1="92739" y1="49081" x2="92739" y2="49081"/>
                        <a14:backgroundMark x1="92739" y1="49081" x2="92739" y2="47949"/>
                        <a14:backgroundMark x1="92739" y1="47949" x2="92739" y2="47949"/>
                        <a14:backgroundMark x1="88826" y1="24752" x2="88826" y2="24752"/>
                        <a14:backgroundMark x1="88826" y1="28218" x2="88826" y2="28218"/>
                        <a14:backgroundMark x1="88685" y1="31895" x2="88685" y2="31895"/>
                        <a14:backgroundMark x1="83781" y1="22207" x2="83781" y2="22207"/>
                        <a14:backgroundMark x1="84111" y1="18175" x2="83781" y2="21994"/>
                        <a14:backgroundMark x1="89015" y1="20297" x2="88920" y2="17751"/>
                        <a14:backgroundMark x1="32956" y1="15629" x2="32956" y2="15629"/>
                        <a14:backgroundMark x1="31825" y1="15629" x2="36398" y2="19165"/>
                        <a14:backgroundMark x1="36398" y1="19165" x2="51721" y2="23550"/>
                        <a14:backgroundMark x1="51721" y1="23550" x2="56341" y2="23762"/>
                        <a14:backgroundMark x1="56341" y1="23762" x2="58604" y2="22631"/>
                        <a14:backgroundMark x1="61716" y1="19873" x2="65865" y2="16832"/>
                        <a14:backgroundMark x1="65865" y1="16832" x2="67374" y2="16832"/>
                        <a14:backgroundMark x1="12306" y1="28571" x2="12306" y2="28571"/>
                        <a14:backgroundMark x1="12306" y1="28571" x2="12306" y2="28571"/>
                        <a14:backgroundMark x1="12306" y1="28571" x2="14569" y2="22914"/>
                        <a14:backgroundMark x1="14569" y1="22914" x2="18199" y2="19448"/>
                        <a14:backgroundMark x1="18199" y1="19448" x2="18246" y2="19307"/>
                        <a14:backgroundMark x1="83593" y1="52970" x2="83593" y2="52970"/>
                        <a14:backgroundMark x1="83593" y1="52970" x2="82414" y2="50424"/>
                        <a14:backgroundMark x1="82273" y1="52970" x2="81518" y2="51202"/>
                        <a14:backgroundMark x1="81518" y1="51202" x2="80009" y2="50849"/>
                        <a14:backgroundMark x1="14569" y1="40382" x2="14569" y2="40382"/>
                        <a14:backgroundMark x1="14474" y1="40028" x2="14474" y2="40028"/>
                        <a14:backgroundMark x1="84111" y1="52192" x2="84111" y2="52192"/>
                        <a14:backgroundMark x1="83687" y1="53748" x2="83687" y2="53748"/>
                        <a14:backgroundMark x1="83923" y1="54668" x2="83923" y2="54668"/>
                        <a14:backgroundMark x1="3630" y1="42928" x2="3630" y2="42928"/>
                        <a14:backgroundMark x1="3536" y1="41796" x2="3536" y2="41796"/>
                        <a14:backgroundMark x1="3536" y1="41796" x2="1226" y2="41372"/>
                        <a14:backgroundMark x1="1462" y1="31188" x2="1462" y2="31188"/>
                        <a14:backgroundMark x1="1462" y1="31188" x2="990" y2="26874"/>
                        <a14:backgroundMark x1="5752" y1="47454" x2="5752" y2="47454"/>
                        <a14:backgroundMark x1="5752" y1="47454" x2="3112" y2="47666"/>
                        <a14:backgroundMark x1="6176" y1="47666" x2="6176" y2="47666"/>
                        <a14:backgroundMark x1="5328" y1="46110" x2="5328" y2="46110"/>
                        <a14:backgroundMark x1="5658" y1="49010" x2="5516" y2="45262"/>
                        <a14:backgroundMark x1="5846" y1="49010" x2="5846" y2="49010"/>
                        <a14:backgroundMark x1="2970" y1="44696" x2="2970" y2="44696"/>
                        <a14:backgroundMark x1="1886" y1="37482" x2="1886" y2="37482"/>
                        <a14:backgroundMark x1="1886" y1="37482" x2="1320" y2="36634"/>
                        <a14:backgroundMark x1="1320" y1="37836" x2="2452" y2="36634"/>
                        <a14:backgroundMark x1="3300" y1="44908" x2="3300" y2="44908"/>
                        <a14:backgroundMark x1="3112" y1="44130" x2="3112" y2="44696"/>
                        <a14:backgroundMark x1="1132" y1="62942" x2="1132" y2="62942"/>
                        <a14:backgroundMark x1="1132" y1="62942" x2="1650" y2="62730"/>
                        <a14:backgroundMark x1="2122" y1="62730" x2="802" y2="63154"/>
                        <a14:backgroundMark x1="3442" y1="62376" x2="3442" y2="62376"/>
                        <a14:backgroundMark x1="3300" y1="62730" x2="3300" y2="62730"/>
                        <a14:backgroundMark x1="3300" y1="62730" x2="3300" y2="62730"/>
                        <a14:backgroundMark x1="1190" y1="51976" x2="1155" y2="51234"/>
                        <a14:backgroundMark x1="330" y1="53536" x2="330" y2="53536"/>
                        <a14:backgroundMark x1="26025" y1="41372" x2="26025" y2="41372"/>
                        <a14:backgroundMark x1="471" y1="59052" x2="471" y2="59052"/>
                        <a14:backgroundMark x1="26167" y1="14286" x2="26167" y2="14286"/>
                        <a14:backgroundMark x1="15134" y1="17822" x2="15134" y2="17822"/>
                        <a14:backgroundMark x1="35408" y1="47242" x2="35408" y2="47242"/>
                        <a14:backgroundMark x1="29892" y1="47666" x2="29892" y2="47666"/>
                        <a14:backgroundMark x1="82603" y1="37624" x2="82603" y2="37624"/>
                        <a14:backgroundMark x1="86610" y1="40028" x2="86610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5EC841-4F13-4BC2-9507-46D2D1FDBBF6}"/>
              </a:ext>
            </a:extLst>
          </p:cNvPr>
          <p:cNvSpPr txBox="1"/>
          <p:nvPr/>
        </p:nvSpPr>
        <p:spPr>
          <a:xfrm>
            <a:off x="3823326" y="3228945"/>
            <a:ext cx="454229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BH" sz="2000" b="1" dirty="0">
                <a:latin typeface="Calibri" panose="020F0502020204030204" pitchFamily="34" charset="0"/>
                <a:cs typeface="Calibri" panose="020F0502020204030204" pitchFamily="34" charset="0"/>
              </a:rPr>
              <a:t>هيا يا أصدقائي لنكمل المسير ، ماذا تشاهدون؟ 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0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l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ojo Kids Forest GIF - JojoKids Forest Rain - Discover &amp; Share GIFs">
            <a:extLst>
              <a:ext uri="{FF2B5EF4-FFF2-40B4-BE49-F238E27FC236}">
                <a16:creationId xmlns:a16="http://schemas.microsoft.com/office/drawing/2014/main" id="{5DA57951-B95A-43F1-B96B-70067D8448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D0ECD3-6354-4510-80F0-4C665BD3C0E6}"/>
              </a:ext>
            </a:extLst>
          </p:cNvPr>
          <p:cNvSpPr txBox="1"/>
          <p:nvPr/>
        </p:nvSpPr>
        <p:spPr>
          <a:xfrm>
            <a:off x="0" y="6162644"/>
            <a:ext cx="12192000" cy="569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BH" sz="1600" b="1" dirty="0">
                <a:latin typeface="Calibri" panose="020F0502020204030204" pitchFamily="34" charset="0"/>
                <a:cs typeface="Calibri" panose="020F0502020204030204" pitchFamily="34" charset="0"/>
              </a:rPr>
              <a:t>هل تعرفون اسم هذا الذي يتساقط من أعلى ؟ هل تعتقدون بأنه  كائن حي ؟ هل الهواء يتحرك ؟ هل له صوت ؟</a:t>
            </a:r>
          </a:p>
          <a:p>
            <a:pPr algn="ctr"/>
            <a:r>
              <a:rPr lang="ar-BH" sz="1500" b="1" dirty="0">
                <a:latin typeface="Calibri" panose="020F0502020204030204" pitchFamily="34" charset="0"/>
                <a:cs typeface="Calibri" panose="020F0502020204030204" pitchFamily="34" charset="0"/>
              </a:rPr>
              <a:t> هل رأيت البرق يلمع ؟ وهل سمعت صوت الرعد ؟ الجمادات الطبيعية ربما تتحرك ، لكنها لا تتنفس أو تأكل لأنها جماد </a:t>
            </a:r>
          </a:p>
        </p:txBody>
      </p:sp>
      <p:pic>
        <p:nvPicPr>
          <p:cNvPr id="7" name="Picture 6" descr="A close up of a toy&#10;&#10;Description automatically generated">
            <a:extLst>
              <a:ext uri="{FF2B5EF4-FFF2-40B4-BE49-F238E27FC236}">
                <a16:creationId xmlns:a16="http://schemas.microsoft.com/office/drawing/2014/main" id="{C4987E04-3E99-4446-B8CE-5578FC898E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89074" l="10000" r="90000">
                        <a14:foregroundMark x1="57800" y1="7593" x2="57800" y2="7593"/>
                        <a14:foregroundMark x1="58000" y1="27685" x2="48200" y2="27685"/>
                        <a14:foregroundMark x1="43600" y1="31759" x2="54300" y2="31296"/>
                        <a14:foregroundMark x1="56400" y1="34074" x2="55900" y2="30648"/>
                        <a14:foregroundMark x1="55900" y1="30648" x2="55700" y2="27130"/>
                        <a14:foregroundMark x1="45000" y1="33056" x2="43100" y2="26481"/>
                        <a14:foregroundMark x1="55300" y1="5093" x2="55300" y2="5093"/>
                        <a14:foregroundMark x1="63000" y1="80000" x2="63000" y2="80000"/>
                        <a14:foregroundMark x1="63000" y1="82315" x2="63900" y2="86944"/>
                        <a14:foregroundMark x1="62300" y1="88241" x2="62300" y2="88241"/>
                        <a14:foregroundMark x1="62300" y1="88889" x2="62300" y2="88889"/>
                        <a14:foregroundMark x1="62300" y1="88889" x2="62300" y2="88889"/>
                        <a14:foregroundMark x1="62300" y1="88889" x2="62600" y2="84444"/>
                        <a14:foregroundMark x1="65300" y1="89074" x2="60300" y2="88704"/>
                        <a14:foregroundMark x1="66500" y1="81944" x2="65800" y2="81481"/>
                        <a14:foregroundMark x1="65800" y1="81481" x2="65800" y2="81481"/>
                        <a14:foregroundMark x1="65800" y1="81019" x2="65800" y2="81019"/>
                        <a14:foregroundMark x1="65800" y1="81019" x2="65800" y2="81019"/>
                        <a14:foregroundMark x1="66700" y1="80833" x2="66700" y2="80833"/>
                        <a14:foregroundMark x1="37700" y1="81296" x2="37700" y2="81296"/>
                        <a14:foregroundMark x1="37700" y1="82500" x2="37700" y2="82500"/>
                        <a14:foregroundMark x1="37700" y1="82315" x2="37700" y2="82315"/>
                        <a14:foregroundMark x1="37700" y1="83796" x2="37700" y2="83796"/>
                        <a14:foregroundMark x1="37700" y1="83796" x2="37700" y2="83796"/>
                        <a14:foregroundMark x1="37700" y1="83796" x2="37700" y2="83796"/>
                        <a14:foregroundMark x1="36500" y1="88426" x2="36500" y2="88426"/>
                        <a14:foregroundMark x1="34900" y1="88426" x2="34900" y2="88426"/>
                        <a14:foregroundMark x1="32900" y1="88056" x2="32900" y2="88056"/>
                        <a14:foregroundMark x1="32900" y1="88056" x2="32900" y2="88056"/>
                        <a14:foregroundMark x1="32900" y1="88056" x2="363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60"/>
          <a:stretch/>
        </p:blipFill>
        <p:spPr>
          <a:xfrm flipH="1">
            <a:off x="-683683" y="2457799"/>
            <a:ext cx="4475228" cy="4400201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18CE042-E1F0-4279-A82F-487980A69A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86944" l="10000" r="90000">
                        <a14:foregroundMark x1="47600" y1="5000" x2="47600" y2="5000"/>
                        <a14:foregroundMark x1="50600" y1="25741" x2="50600" y2="25741"/>
                        <a14:foregroundMark x1="50400" y1="26389" x2="48100" y2="27685"/>
                        <a14:foregroundMark x1="64100" y1="81852" x2="64100" y2="81852"/>
                        <a14:foregroundMark x1="65000" y1="86944" x2="62000" y2="74259"/>
                        <a14:foregroundMark x1="66200" y1="81852" x2="65200" y2="79537"/>
                        <a14:foregroundMark x1="65700" y1="79722" x2="65700" y2="79722"/>
                        <a14:foregroundMark x1="38500" y1="86481" x2="38300" y2="78704"/>
                        <a14:foregroundMark x1="37600" y1="81852" x2="37100" y2="78889"/>
                        <a14:foregroundMark x1="37100" y1="78889" x2="37600" y2="77222"/>
                        <a14:foregroundMark x1="36900" y1="82500" x2="37400" y2="78241"/>
                        <a14:foregroundMark x1="37400" y1="86667" x2="37400" y2="86667"/>
                        <a14:foregroundMark x1="41200" y1="86667" x2="41200" y2="86667"/>
                        <a14:foregroundMark x1="43500" y1="86667" x2="43500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60"/>
          <a:stretch/>
        </p:blipFill>
        <p:spPr>
          <a:xfrm flipH="1">
            <a:off x="8577439" y="2533999"/>
            <a:ext cx="4475229" cy="4400202"/>
          </a:xfrm>
          <a:prstGeom prst="rect">
            <a:avLst/>
          </a:prstGeom>
        </p:spPr>
      </p:pic>
      <p:pic>
        <p:nvPicPr>
          <p:cNvPr id="3" name="Picture 2" descr="A close up of the moon&#10;&#10;Description automatically generated">
            <a:extLst>
              <a:ext uri="{FF2B5EF4-FFF2-40B4-BE49-F238E27FC236}">
                <a16:creationId xmlns:a16="http://schemas.microsoft.com/office/drawing/2014/main" id="{2367AD06-1577-4CAB-8064-8F6DE9CC97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47" y="-2228820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0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EME-Close-Lightning-in-HD-compilation_-Loud-thunder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AB538A42-F256-4238-AA50-9F52B1592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84"/>
          <a:stretch/>
        </p:blipFill>
        <p:spPr bwMode="auto">
          <a:xfrm>
            <a:off x="20" y="0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CE28C9-BF76-496A-A18C-3AA14EBC053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5885" y="3706655"/>
            <a:ext cx="3500230" cy="35002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698042D-802A-40D0-8600-2F0F8837E33A}"/>
              </a:ext>
            </a:extLst>
          </p:cNvPr>
          <p:cNvGrpSpPr/>
          <p:nvPr/>
        </p:nvGrpSpPr>
        <p:grpSpPr>
          <a:xfrm>
            <a:off x="5810250" y="620657"/>
            <a:ext cx="5050937" cy="3228565"/>
            <a:chOff x="5810250" y="1181100"/>
            <a:chExt cx="5050937" cy="3228565"/>
          </a:xfrm>
        </p:grpSpPr>
        <p:pic>
          <p:nvPicPr>
            <p:cNvPr id="4" name="Picture 4" descr="Speech Bubble Vector - Nube De Mensaje Png, Transparent Png ...">
              <a:extLst>
                <a:ext uri="{FF2B5EF4-FFF2-40B4-BE49-F238E27FC236}">
                  <a16:creationId xmlns:a16="http://schemas.microsoft.com/office/drawing/2014/main" id="{680EC6CB-5AC4-45C9-8160-F2F35F912A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1071" y1="80000" x2="49167" y2="71628"/>
                          <a14:foregroundMark x1="49167" y1="71628" x2="50952" y2="61395"/>
                          <a14:foregroundMark x1="50952" y1="61395" x2="67976" y2="46202"/>
                          <a14:foregroundMark x1="67976" y1="46202" x2="71548" y2="38295"/>
                          <a14:foregroundMark x1="71548" y1="38295" x2="68571" y2="29922"/>
                          <a14:foregroundMark x1="68571" y1="29922" x2="54762" y2="23721"/>
                          <a14:foregroundMark x1="54762" y1="23721" x2="47381" y2="23721"/>
                          <a14:foregroundMark x1="47381" y1="23721" x2="23095" y2="12403"/>
                          <a14:foregroundMark x1="23095" y1="12403" x2="23214" y2="21240"/>
                          <a14:foregroundMark x1="23214" y1="21240" x2="28690" y2="39070"/>
                          <a14:foregroundMark x1="28690" y1="39070" x2="24881" y2="57054"/>
                          <a14:foregroundMark x1="24881" y1="57054" x2="26310" y2="64806"/>
                          <a14:foregroundMark x1="26310" y1="64806" x2="32262" y2="64651"/>
                          <a14:foregroundMark x1="32262" y1="64651" x2="38095" y2="61550"/>
                          <a14:foregroundMark x1="38095" y1="61550" x2="58929" y2="38295"/>
                          <a14:foregroundMark x1="58929" y1="38295" x2="55476" y2="27132"/>
                          <a14:foregroundMark x1="55476" y1="27132" x2="50476" y2="33953"/>
                          <a14:foregroundMark x1="50476" y1="33953" x2="43690" y2="36899"/>
                          <a14:foregroundMark x1="43690" y1="36899" x2="38690" y2="31628"/>
                          <a14:foregroundMark x1="38690" y1="31628" x2="39881" y2="23876"/>
                          <a14:foregroundMark x1="39881" y1="23876" x2="48810" y2="18140"/>
                          <a14:foregroundMark x1="48810" y1="18140" x2="55952" y2="18140"/>
                          <a14:foregroundMark x1="55952" y1="18140" x2="59405" y2="26822"/>
                          <a14:foregroundMark x1="59405" y1="26822" x2="59048" y2="300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0250" y="1181100"/>
              <a:ext cx="5050937" cy="3228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BFFB28-FB33-4D49-AB1C-9EBE96963C37}"/>
                </a:ext>
              </a:extLst>
            </p:cNvPr>
            <p:cNvSpPr txBox="1"/>
            <p:nvPr/>
          </p:nvSpPr>
          <p:spPr>
            <a:xfrm>
              <a:off x="6811718" y="1889880"/>
              <a:ext cx="3048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 err="1"/>
                <a:t>الحمدلله</a:t>
              </a:r>
              <a:r>
                <a:rPr lang="ar-BH" sz="2200" b="1" dirty="0"/>
                <a:t> لقد وصلنا إلى منزلنا الجديد هيا لننزل ولنشاهد ما الذي يوجد داخله ؟ </a:t>
              </a:r>
              <a:endParaRPr lang="en-US" sz="2200" b="1" dirty="0"/>
            </a:p>
          </p:txBody>
        </p:sp>
      </p:grpSp>
      <p:pic>
        <p:nvPicPr>
          <p:cNvPr id="7" name="Picture 6" descr="A close up of a toy&#10;&#10;Description automatically generated">
            <a:extLst>
              <a:ext uri="{FF2B5EF4-FFF2-40B4-BE49-F238E27FC236}">
                <a16:creationId xmlns:a16="http://schemas.microsoft.com/office/drawing/2014/main" id="{61DA6EA0-7E29-4B2F-B9B3-8FD7C09397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89074" l="10000" r="90000">
                        <a14:foregroundMark x1="57800" y1="7593" x2="57800" y2="7593"/>
                        <a14:foregroundMark x1="58000" y1="27685" x2="48200" y2="27685"/>
                        <a14:foregroundMark x1="43600" y1="31759" x2="54300" y2="31296"/>
                        <a14:foregroundMark x1="56400" y1="34074" x2="55900" y2="30648"/>
                        <a14:foregroundMark x1="55900" y1="30648" x2="55700" y2="27130"/>
                        <a14:foregroundMark x1="45000" y1="33056" x2="43100" y2="26481"/>
                        <a14:foregroundMark x1="55300" y1="5093" x2="55300" y2="5093"/>
                        <a14:foregroundMark x1="63000" y1="80000" x2="63000" y2="80000"/>
                        <a14:foregroundMark x1="63000" y1="82315" x2="63900" y2="86944"/>
                        <a14:foregroundMark x1="62300" y1="88241" x2="62300" y2="88241"/>
                        <a14:foregroundMark x1="62300" y1="88889" x2="62300" y2="88889"/>
                        <a14:foregroundMark x1="62300" y1="88889" x2="62300" y2="88889"/>
                        <a14:foregroundMark x1="62300" y1="88889" x2="62600" y2="84444"/>
                        <a14:foregroundMark x1="65300" y1="89074" x2="60300" y2="88704"/>
                        <a14:foregroundMark x1="66500" y1="81944" x2="65800" y2="81481"/>
                        <a14:foregroundMark x1="65800" y1="81481" x2="65800" y2="81481"/>
                        <a14:foregroundMark x1="65800" y1="81019" x2="65800" y2="81019"/>
                        <a14:foregroundMark x1="65800" y1="81019" x2="65800" y2="81019"/>
                        <a14:foregroundMark x1="66700" y1="80833" x2="66700" y2="80833"/>
                        <a14:foregroundMark x1="37700" y1="81296" x2="37700" y2="81296"/>
                        <a14:foregroundMark x1="37700" y1="82500" x2="37700" y2="82500"/>
                        <a14:foregroundMark x1="37700" y1="82315" x2="37700" y2="82315"/>
                        <a14:foregroundMark x1="37700" y1="83796" x2="37700" y2="83796"/>
                        <a14:foregroundMark x1="37700" y1="83796" x2="37700" y2="83796"/>
                        <a14:foregroundMark x1="37700" y1="83796" x2="37700" y2="83796"/>
                        <a14:foregroundMark x1="36500" y1="88426" x2="36500" y2="88426"/>
                        <a14:foregroundMark x1="34900" y1="88426" x2="34900" y2="88426"/>
                        <a14:foregroundMark x1="32900" y1="88056" x2="32900" y2="88056"/>
                        <a14:foregroundMark x1="32900" y1="88056" x2="32900" y2="88056"/>
                        <a14:foregroundMark x1="32900" y1="88056" x2="363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60"/>
          <a:stretch/>
        </p:blipFill>
        <p:spPr>
          <a:xfrm>
            <a:off x="2070624" y="3404610"/>
            <a:ext cx="3535774" cy="3476497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99F99F8-DF4C-4D44-AC40-EFB470F0FF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86944" l="10000" r="90000">
                        <a14:foregroundMark x1="47600" y1="5000" x2="47600" y2="5000"/>
                        <a14:foregroundMark x1="50600" y1="25741" x2="50600" y2="25741"/>
                        <a14:foregroundMark x1="50400" y1="26389" x2="48100" y2="27685"/>
                        <a14:foregroundMark x1="64100" y1="81852" x2="64100" y2="81852"/>
                        <a14:foregroundMark x1="65000" y1="86944" x2="62000" y2="74259"/>
                        <a14:foregroundMark x1="66200" y1="81852" x2="65200" y2="79537"/>
                        <a14:foregroundMark x1="65700" y1="79722" x2="65700" y2="79722"/>
                        <a14:foregroundMark x1="38500" y1="86481" x2="38300" y2="78704"/>
                        <a14:foregroundMark x1="37600" y1="81852" x2="37100" y2="78889"/>
                        <a14:foregroundMark x1="37100" y1="78889" x2="37600" y2="77222"/>
                        <a14:foregroundMark x1="36900" y1="82500" x2="37400" y2="78241"/>
                        <a14:foregroundMark x1="37400" y1="86667" x2="37400" y2="86667"/>
                        <a14:foregroundMark x1="41200" y1="86667" x2="41200" y2="86667"/>
                        <a14:foregroundMark x1="43500" y1="86667" x2="43500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60"/>
          <a:stretch/>
        </p:blipFill>
        <p:spPr>
          <a:xfrm>
            <a:off x="6585603" y="3463948"/>
            <a:ext cx="3500230" cy="344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8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MW+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73E82A0-E9E8-4C17-BAAC-51A5C3AE40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4"/>
          <a:stretch/>
        </p:blipFill>
        <p:spPr>
          <a:xfrm>
            <a:off x="0" y="0"/>
            <a:ext cx="12192000" cy="69925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1DBAB7-C52C-41BD-9EAC-5D2182D2A3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3" b="40699"/>
          <a:stretch/>
        </p:blipFill>
        <p:spPr>
          <a:xfrm>
            <a:off x="-480530" y="3996490"/>
            <a:ext cx="5154211" cy="2001403"/>
          </a:xfrm>
          <a:prstGeom prst="rect">
            <a:avLst/>
          </a:prstGeom>
        </p:spPr>
      </p:pic>
      <p:pic>
        <p:nvPicPr>
          <p:cNvPr id="19" name="Picture 18" descr="A close up of a sofa&#10;&#10;Description automatically generated">
            <a:extLst>
              <a:ext uri="{FF2B5EF4-FFF2-40B4-BE49-F238E27FC236}">
                <a16:creationId xmlns:a16="http://schemas.microsoft.com/office/drawing/2014/main" id="{9FAC1D2B-8BCC-4BDF-8076-3CD831712E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8" b="30278"/>
          <a:stretch/>
        </p:blipFill>
        <p:spPr>
          <a:xfrm>
            <a:off x="412105" y="3371436"/>
            <a:ext cx="3528550" cy="180040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F6EFBF-B535-4A05-A861-9ADC9E24D5ED}"/>
              </a:ext>
            </a:extLst>
          </p:cNvPr>
          <p:cNvCxnSpPr/>
          <p:nvPr/>
        </p:nvCxnSpPr>
        <p:spPr>
          <a:xfrm>
            <a:off x="11268020" y="966148"/>
            <a:ext cx="0" cy="8678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72A3B8E9-5BF3-4E91-9CA8-C26253D344C7}"/>
              </a:ext>
            </a:extLst>
          </p:cNvPr>
          <p:cNvGrpSpPr/>
          <p:nvPr/>
        </p:nvGrpSpPr>
        <p:grpSpPr>
          <a:xfrm>
            <a:off x="2050851" y="1942220"/>
            <a:ext cx="4464247" cy="1639891"/>
            <a:chOff x="3536751" y="2075570"/>
            <a:chExt cx="4464247" cy="1639891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3AFC6C1-AD9F-48E8-8FEE-0796E20465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2301" y="2075570"/>
              <a:ext cx="0" cy="93433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5564F3-5805-4CC7-A8F9-62CA6FADC4F4}"/>
                </a:ext>
              </a:extLst>
            </p:cNvPr>
            <p:cNvSpPr txBox="1"/>
            <p:nvPr/>
          </p:nvSpPr>
          <p:spPr>
            <a:xfrm>
              <a:off x="3536751" y="3007575"/>
              <a:ext cx="4464247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ما هذا ؟ عندما أطفئ المكيف بماذا تشعرون؟ هل يمكننا الاستغناء عنه ؟</a:t>
              </a:r>
              <a:endParaRPr 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 descr="A picture containing object, lamp, light&#10;&#10;Description automatically generated">
            <a:extLst>
              <a:ext uri="{FF2B5EF4-FFF2-40B4-BE49-F238E27FC236}">
                <a16:creationId xmlns:a16="http://schemas.microsoft.com/office/drawing/2014/main" id="{3B935C60-40F9-4EE6-89E7-96AFA27E696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985" y="1667315"/>
            <a:ext cx="742070" cy="7420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F1F98D8-DFC9-4BA5-BFD6-22C1BEB9F4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41" y="2665476"/>
            <a:ext cx="2831569" cy="283156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74AC4A0-667D-4EEE-8C68-56570D708622}"/>
              </a:ext>
            </a:extLst>
          </p:cNvPr>
          <p:cNvGrpSpPr/>
          <p:nvPr/>
        </p:nvGrpSpPr>
        <p:grpSpPr>
          <a:xfrm>
            <a:off x="5530814" y="2132215"/>
            <a:ext cx="4165626" cy="1273183"/>
            <a:chOff x="3230983" y="4106839"/>
            <a:chExt cx="4165626" cy="1273183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7F966E1-AA27-4DA6-A208-8A328FAB6D8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347452" y="4445692"/>
              <a:ext cx="0" cy="934330"/>
            </a:xfrm>
            <a:prstGeom prst="straightConnector1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9291AE4-BB65-44A8-A63F-82C142B9F4A4}"/>
                </a:ext>
              </a:extLst>
            </p:cNvPr>
            <p:cNvSpPr txBox="1"/>
            <p:nvPr/>
          </p:nvSpPr>
          <p:spPr>
            <a:xfrm rot="10800000" flipV="1">
              <a:off x="3230983" y="4106839"/>
              <a:ext cx="4165626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ما هذه ؟ وهل هي تتحرك ؟ وهل هي جماد ؟ وما فائدتها ؟</a:t>
              </a:r>
              <a:endParaRPr 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48C464-3EBB-4424-AC4B-ABFB9E00BBDE}"/>
              </a:ext>
            </a:extLst>
          </p:cNvPr>
          <p:cNvGrpSpPr/>
          <p:nvPr/>
        </p:nvGrpSpPr>
        <p:grpSpPr>
          <a:xfrm>
            <a:off x="4943357" y="880944"/>
            <a:ext cx="6103961" cy="1080366"/>
            <a:chOff x="4943357" y="880944"/>
            <a:chExt cx="6103961" cy="1080366"/>
          </a:xfrm>
        </p:grpSpPr>
        <p:sp>
          <p:nvSpPr>
            <p:cNvPr id="42" name="Arrow: Down 41">
              <a:extLst>
                <a:ext uri="{FF2B5EF4-FFF2-40B4-BE49-F238E27FC236}">
                  <a16:creationId xmlns:a16="http://schemas.microsoft.com/office/drawing/2014/main" id="{8B9CC6CE-8ABE-42F7-9E17-D311C7C4849A}"/>
                </a:ext>
              </a:extLst>
            </p:cNvPr>
            <p:cNvSpPr/>
            <p:nvPr/>
          </p:nvSpPr>
          <p:spPr>
            <a:xfrm rot="17841901">
              <a:off x="10030854" y="944845"/>
              <a:ext cx="777460" cy="1255469"/>
            </a:xfrm>
            <a:prstGeom prst="downArrow">
              <a:avLst>
                <a:gd name="adj1" fmla="val 25348"/>
                <a:gd name="adj2" fmla="val 5372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0A8E597-B9CF-4421-9AAB-69976E2FF524}"/>
                </a:ext>
              </a:extLst>
            </p:cNvPr>
            <p:cNvSpPr txBox="1"/>
            <p:nvPr/>
          </p:nvSpPr>
          <p:spPr>
            <a:xfrm rot="10800000" flipV="1">
              <a:off x="4943357" y="880944"/>
              <a:ext cx="4856153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ما هذا ؟ هل له صوت ؟ هل هو كائن حي ولماذا؟</a:t>
              </a:r>
              <a:endParaRPr 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2B84F208-AA4D-4070-9387-2953642A85D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1135"/>
          <a:stretch/>
        </p:blipFill>
        <p:spPr>
          <a:xfrm flipH="1">
            <a:off x="8422818" y="2954149"/>
            <a:ext cx="3529696" cy="3381295"/>
          </a:xfrm>
          <a:prstGeom prst="rect">
            <a:avLst/>
          </a:prstGeom>
        </p:spPr>
      </p:pic>
      <p:pic>
        <p:nvPicPr>
          <p:cNvPr id="49" name="Picture 48" descr="Shape, rectangle&#10;&#10;Description automatically generated">
            <a:extLst>
              <a:ext uri="{FF2B5EF4-FFF2-40B4-BE49-F238E27FC236}">
                <a16:creationId xmlns:a16="http://schemas.microsoft.com/office/drawing/2014/main" id="{47A79950-767C-476E-8508-70BDDDAB7B5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91" b="74658" l="6700" r="91100">
                        <a14:foregroundMark x1="65600" y1="68607" x2="64100" y2="63356"/>
                        <a14:foregroundMark x1="67800" y1="73630" x2="68300" y2="63927"/>
                        <a14:foregroundMark x1="72100" y1="64726" x2="79000" y2="64954"/>
                        <a14:foregroundMark x1="79000" y1="64954" x2="84300" y2="63927"/>
                        <a14:foregroundMark x1="90200" y1="67237" x2="90200" y2="67237"/>
                        <a14:foregroundMark x1="90200" y1="67237" x2="87000" y2="59703"/>
                        <a14:foregroundMark x1="87000" y1="59703" x2="85500" y2="53311"/>
                        <a14:foregroundMark x1="61400" y1="64726" x2="46100" y2="65868"/>
                        <a14:foregroundMark x1="46100" y1="65868" x2="40000" y2="66096"/>
                        <a14:foregroundMark x1="42900" y1="68836" x2="43200" y2="73288"/>
                        <a14:foregroundMark x1="39800" y1="68037" x2="29300" y2="47831"/>
                        <a14:foregroundMark x1="6700" y1="30023" x2="6700" y2="30023"/>
                        <a14:foregroundMark x1="28100" y1="19178" x2="28100" y2="19178"/>
                        <a14:foregroundMark x1="44600" y1="16096" x2="44600" y2="16096"/>
                        <a14:foregroundMark x1="49000" y1="14726" x2="49000" y2="14726"/>
                        <a14:foregroundMark x1="35500" y1="17694" x2="35500" y2="17694"/>
                        <a14:foregroundMark x1="55700" y1="13470" x2="55700" y2="13470"/>
                        <a14:foregroundMark x1="60700" y1="14954" x2="60700" y2="14954"/>
                        <a14:foregroundMark x1="61300" y1="16781" x2="61300" y2="16781"/>
                        <a14:foregroundMark x1="61300" y1="16781" x2="64100" y2="19749"/>
                        <a14:foregroundMark x1="65500" y1="21347" x2="65500" y2="21347"/>
                        <a14:foregroundMark x1="69300" y1="25685" x2="69300" y2="25685"/>
                        <a14:foregroundMark x1="72000" y1="29110" x2="72000" y2="29110"/>
                        <a14:foregroundMark x1="79400" y1="37900" x2="79400" y2="37900"/>
                        <a14:foregroundMark x1="91100" y1="53653" x2="91100" y2="53653"/>
                        <a14:foregroundMark x1="55200" y1="72603" x2="55200" y2="67466"/>
                        <a14:foregroundMark x1="48500" y1="73288" x2="48300" y2="68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-21945" r="13636" b="-11388"/>
          <a:stretch/>
        </p:blipFill>
        <p:spPr>
          <a:xfrm>
            <a:off x="9104936" y="3996490"/>
            <a:ext cx="731520" cy="73152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896B02D-AEBC-459F-BEF4-0FC72EC342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/>
        </p:blipFill>
        <p:spPr>
          <a:xfrm>
            <a:off x="9799510" y="3996490"/>
            <a:ext cx="555677" cy="555677"/>
          </a:xfrm>
          <a:prstGeom prst="rect">
            <a:avLst/>
          </a:prstGeom>
          <a:scene3d>
            <a:camera prst="orthographicFront">
              <a:rot lat="600000" lon="0" rev="0"/>
            </a:camera>
            <a:lightRig rig="threePt" dir="t">
              <a:rot lat="0" lon="0" rev="0"/>
            </a:lightRig>
          </a:scene3d>
          <a:sp3d>
            <a:bevelT w="0" h="82550"/>
          </a:sp3d>
        </p:spPr>
      </p:pic>
      <p:pic>
        <p:nvPicPr>
          <p:cNvPr id="53" name="Picture 52" descr="A picture containing implement, knife&#10;&#10;Description automatically generated">
            <a:extLst>
              <a:ext uri="{FF2B5EF4-FFF2-40B4-BE49-F238E27FC236}">
                <a16:creationId xmlns:a16="http://schemas.microsoft.com/office/drawing/2014/main" id="{2486531B-90E0-4801-B518-B15E947872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333" b="90000" l="10000" r="90000">
                        <a14:foregroundMark x1="67333" y1="21250" x2="67333" y2="21250"/>
                        <a14:foregroundMark x1="75778" y1="8333" x2="75778" y2="8333"/>
                        <a14:foregroundMark x1="71111" y1="15000" x2="71111" y2="15000"/>
                        <a14:foregroundMark x1="19333" y1="90000" x2="19333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5157">
            <a:off x="10086350" y="4234674"/>
            <a:ext cx="810321" cy="432171"/>
          </a:xfrm>
          <a:prstGeom prst="rect">
            <a:avLst/>
          </a:prstGeom>
        </p:spPr>
      </p:pic>
      <p:graphicFrame>
        <p:nvGraphicFramePr>
          <p:cNvPr id="54" name="Diagram 53">
            <a:extLst>
              <a:ext uri="{FF2B5EF4-FFF2-40B4-BE49-F238E27FC236}">
                <a16:creationId xmlns:a16="http://schemas.microsoft.com/office/drawing/2014/main" id="{63AE3B90-50BB-49F8-8395-3D735B83A1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9806621"/>
              </p:ext>
            </p:extLst>
          </p:nvPr>
        </p:nvGraphicFramePr>
        <p:xfrm>
          <a:off x="4943358" y="4840840"/>
          <a:ext cx="3825988" cy="1264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55" name="Picture 54">
            <a:extLst>
              <a:ext uri="{FF2B5EF4-FFF2-40B4-BE49-F238E27FC236}">
                <a16:creationId xmlns:a16="http://schemas.microsoft.com/office/drawing/2014/main" id="{9BDFA26A-0B1B-4825-9430-B97F0FF3F1F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82249" y="4154230"/>
            <a:ext cx="2007249" cy="1950806"/>
          </a:xfrm>
          <a:prstGeom prst="rect">
            <a:avLst/>
          </a:prstGeom>
        </p:spPr>
      </p:pic>
      <p:pic>
        <p:nvPicPr>
          <p:cNvPr id="56" name="30 Second Timer with Music for Kids! Countdown Video HD!">
            <a:hlinkClick r:id="" action="ppaction://media"/>
            <a:extLst>
              <a:ext uri="{FF2B5EF4-FFF2-40B4-BE49-F238E27FC236}">
                <a16:creationId xmlns:a16="http://schemas.microsoft.com/office/drawing/2014/main" id="{19CBA137-941F-4130-990F-578CC2280D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137087" y="6198168"/>
            <a:ext cx="1507491" cy="847964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9F9191DE-F266-4E23-8B96-B70EE59406D1}"/>
              </a:ext>
            </a:extLst>
          </p:cNvPr>
          <p:cNvGrpSpPr/>
          <p:nvPr/>
        </p:nvGrpSpPr>
        <p:grpSpPr>
          <a:xfrm>
            <a:off x="-517572" y="1270295"/>
            <a:ext cx="5050937" cy="5923417"/>
            <a:chOff x="-517572" y="1270295"/>
            <a:chExt cx="5050937" cy="5923417"/>
          </a:xfrm>
        </p:grpSpPr>
        <p:pic>
          <p:nvPicPr>
            <p:cNvPr id="57" name="Picture 56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1AB81840-DD26-4499-9CC7-9FEADB8F4A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5000" b="86944" l="10000" r="90000">
                          <a14:foregroundMark x1="47600" y1="5000" x2="47600" y2="5000"/>
                          <a14:foregroundMark x1="50600" y1="25741" x2="50600" y2="25741"/>
                          <a14:foregroundMark x1="50400" y1="26389" x2="48100" y2="27685"/>
                          <a14:foregroundMark x1="64100" y1="81852" x2="64100" y2="81852"/>
                          <a14:foregroundMark x1="65000" y1="86944" x2="62000" y2="74259"/>
                          <a14:foregroundMark x1="66200" y1="81852" x2="65200" y2="79537"/>
                          <a14:foregroundMark x1="65700" y1="79722" x2="65700" y2="79722"/>
                          <a14:foregroundMark x1="38500" y1="86481" x2="38300" y2="78704"/>
                          <a14:foregroundMark x1="37600" y1="81852" x2="37100" y2="78889"/>
                          <a14:foregroundMark x1="37100" y1="78889" x2="37600" y2="77222"/>
                          <a14:foregroundMark x1="36900" y1="82500" x2="37400" y2="78241"/>
                          <a14:foregroundMark x1="37400" y1="86667" x2="37400" y2="86667"/>
                          <a14:foregroundMark x1="41200" y1="86667" x2="41200" y2="86667"/>
                          <a14:foregroundMark x1="43500" y1="86667" x2="43500" y2="8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60"/>
            <a:stretch/>
          </p:blipFill>
          <p:spPr>
            <a:xfrm>
              <a:off x="-452049" y="3752163"/>
              <a:ext cx="3500230" cy="3441549"/>
            </a:xfrm>
            <a:prstGeom prst="rect">
              <a:avLst/>
            </a:prstGeom>
          </p:spPr>
        </p:pic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3A9D230A-E0C9-4C8F-BFEA-1A043AFB81B9}"/>
                </a:ext>
              </a:extLst>
            </p:cNvPr>
            <p:cNvGrpSpPr/>
            <p:nvPr/>
          </p:nvGrpSpPr>
          <p:grpSpPr>
            <a:xfrm>
              <a:off x="-517572" y="1270295"/>
              <a:ext cx="5050937" cy="3228565"/>
              <a:chOff x="-517572" y="1270295"/>
              <a:chExt cx="5050937" cy="3228565"/>
            </a:xfrm>
          </p:grpSpPr>
          <p:pic>
            <p:nvPicPr>
              <p:cNvPr id="58" name="Picture 4" descr="Speech Bubble Vector - Nube De Mensaje Png, Transparent Png ...">
                <a:extLst>
                  <a:ext uri="{FF2B5EF4-FFF2-40B4-BE49-F238E27FC236}">
                    <a16:creationId xmlns:a16="http://schemas.microsoft.com/office/drawing/2014/main" id="{85FF2A02-D804-40D2-AA07-DFD956F5AF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ackgroundRemoval t="10000" b="90000" l="10000" r="90000">
                            <a14:foregroundMark x1="51071" y1="80000" x2="49167" y2="71628"/>
                            <a14:foregroundMark x1="49167" y1="71628" x2="50952" y2="61395"/>
                            <a14:foregroundMark x1="50952" y1="61395" x2="67976" y2="46202"/>
                            <a14:foregroundMark x1="67976" y1="46202" x2="71548" y2="38295"/>
                            <a14:foregroundMark x1="71548" y1="38295" x2="68571" y2="29922"/>
                            <a14:foregroundMark x1="68571" y1="29922" x2="54762" y2="23721"/>
                            <a14:foregroundMark x1="54762" y1="23721" x2="47381" y2="23721"/>
                            <a14:foregroundMark x1="47381" y1="23721" x2="23095" y2="12403"/>
                            <a14:foregroundMark x1="23095" y1="12403" x2="23214" y2="21240"/>
                            <a14:foregroundMark x1="23214" y1="21240" x2="28690" y2="39070"/>
                            <a14:foregroundMark x1="28690" y1="39070" x2="24881" y2="57054"/>
                            <a14:foregroundMark x1="24881" y1="57054" x2="26310" y2="64806"/>
                            <a14:foregroundMark x1="26310" y1="64806" x2="32262" y2="64651"/>
                            <a14:foregroundMark x1="32262" y1="64651" x2="38095" y2="61550"/>
                            <a14:foregroundMark x1="38095" y1="61550" x2="58929" y2="38295"/>
                            <a14:foregroundMark x1="58929" y1="38295" x2="55476" y2="27132"/>
                            <a14:foregroundMark x1="55476" y1="27132" x2="50476" y2="33953"/>
                            <a14:foregroundMark x1="50476" y1="33953" x2="43690" y2="36899"/>
                            <a14:foregroundMark x1="43690" y1="36899" x2="38690" y2="31628"/>
                            <a14:foregroundMark x1="38690" y1="31628" x2="39881" y2="23876"/>
                            <a14:foregroundMark x1="39881" y1="23876" x2="48810" y2="18140"/>
                            <a14:foregroundMark x1="48810" y1="18140" x2="55952" y2="18140"/>
                            <a14:foregroundMark x1="55952" y1="18140" x2="59405" y2="26822"/>
                            <a14:foregroundMark x1="59405" y1="26822" x2="59048" y2="300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17572" y="1270295"/>
                <a:ext cx="5050937" cy="3228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3223371-A594-4D2A-80F5-698D8AB72CB8}"/>
                  </a:ext>
                </a:extLst>
              </p:cNvPr>
              <p:cNvSpPr txBox="1"/>
              <p:nvPr/>
            </p:nvSpPr>
            <p:spPr>
              <a:xfrm>
                <a:off x="572575" y="1834004"/>
                <a:ext cx="30480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BH" sz="2200" b="1" dirty="0"/>
                  <a:t>والآن أريد منكم أن تفتحوا هذه الصفحة وتضعوا دائرة حول الجماد الصناعي وترسموا جرساً لديكم فقط 30 ثانية</a:t>
                </a:r>
                <a:endParaRPr lang="en-US" sz="22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838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-3d-sound-صوت-جرس-ثلاثي-الأبعاد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</p:childTnLst>
        </p:cTn>
      </p:par>
    </p:tnLst>
    <p:bldLst>
      <p:bldGraphic spid="54" grpId="0">
        <p:bldAsOne/>
      </p:bldGraphic>
      <p:bldGraphic spid="54" grpId="1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D93548D-AC3D-4431-AB57-57C1727F4C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box and whisker chart&#10;&#10;Description automatically generated">
            <a:extLst>
              <a:ext uri="{FF2B5EF4-FFF2-40B4-BE49-F238E27FC236}">
                <a16:creationId xmlns:a16="http://schemas.microsoft.com/office/drawing/2014/main" id="{33812A17-61A0-43D2-9EE4-DA28DB490E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2500">
                        <a14:foregroundMark x1="14000" y1="40897" x2="14000" y2="40897"/>
                        <a14:foregroundMark x1="13400" y1="29231" x2="13400" y2="29231"/>
                        <a14:foregroundMark x1="7800" y1="30000" x2="7800" y2="30000"/>
                        <a14:foregroundMark x1="33800" y1="44487" x2="33800" y2="44487"/>
                        <a14:foregroundMark x1="63000" y1="37179" x2="63000" y2="37179"/>
                        <a14:foregroundMark x1="85500" y1="50897" x2="85500" y2="50897"/>
                        <a14:foregroundMark x1="92500" y1="50513" x2="92500" y2="5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34167"/>
          <a:stretch/>
        </p:blipFill>
        <p:spPr>
          <a:xfrm>
            <a:off x="1566496" y="285750"/>
            <a:ext cx="8792308" cy="3143250"/>
          </a:xfrm>
          <a:prstGeom prst="rect">
            <a:avLst/>
          </a:prstGeom>
        </p:spPr>
      </p:pic>
      <p:pic>
        <p:nvPicPr>
          <p:cNvPr id="4" name="Picture 3" descr="A picture containing implement, knife&#10;&#10;Description automatically generated">
            <a:extLst>
              <a:ext uri="{FF2B5EF4-FFF2-40B4-BE49-F238E27FC236}">
                <a16:creationId xmlns:a16="http://schemas.microsoft.com/office/drawing/2014/main" id="{8D92BCE0-9560-4CD9-A381-990374A594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333" b="90000" l="10000" r="90000">
                        <a14:foregroundMark x1="67333" y1="21250" x2="67333" y2="21250"/>
                        <a14:foregroundMark x1="75778" y1="8333" x2="75778" y2="8333"/>
                        <a14:foregroundMark x1="71111" y1="15000" x2="71111" y2="15000"/>
                        <a14:foregroundMark x1="19333" y1="90000" x2="19333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957" y="2093042"/>
            <a:ext cx="1024457" cy="5463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F3AFED-180F-44E7-B841-C2A423A277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/>
        </p:blipFill>
        <p:spPr>
          <a:xfrm>
            <a:off x="4442307" y="1828800"/>
            <a:ext cx="910851" cy="103136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AA36A85-49B4-4808-A6DA-27D8879A20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91" b="89968" l="9961" r="92188">
                        <a14:foregroundMark x1="73828" y1="81230" x2="73828" y2="81230"/>
                        <a14:foregroundMark x1="75000" y1="89644" x2="73438" y2="69579"/>
                        <a14:foregroundMark x1="73438" y1="69579" x2="73438" y2="63754"/>
                        <a14:foregroundMark x1="77344" y1="84466" x2="59766" y2="87702"/>
                        <a14:foregroundMark x1="59766" y1="87702" x2="29688" y2="71521"/>
                        <a14:foregroundMark x1="29688" y1="71521" x2="28125" y2="69579"/>
                        <a14:foregroundMark x1="65234" y1="57282" x2="45703" y2="28803"/>
                        <a14:foregroundMark x1="55078" y1="47573" x2="42969" y2="39806"/>
                        <a14:foregroundMark x1="42969" y1="38511" x2="64453" y2="68932"/>
                        <a14:foregroundMark x1="64453" y1="68932" x2="65234" y2="68932"/>
                        <a14:foregroundMark x1="67969" y1="71521" x2="72656" y2="76699"/>
                        <a14:foregroundMark x1="77344" y1="81230" x2="77344" y2="81230"/>
                        <a14:foregroundMark x1="85547" y1="55987" x2="89063" y2="35922"/>
                        <a14:foregroundMark x1="90625" y1="41748" x2="81641" y2="51780"/>
                        <a14:foregroundMark x1="81641" y1="51780" x2="75781" y2="52751"/>
                        <a14:foregroundMark x1="86719" y1="52104" x2="91016" y2="52104"/>
                        <a14:foregroundMark x1="92188" y1="50162" x2="92188" y2="44984"/>
                        <a14:foregroundMark x1="76953" y1="35922" x2="63281" y2="28155"/>
                        <a14:foregroundMark x1="63281" y1="28155" x2="51953" y2="16505"/>
                        <a14:foregroundMark x1="42969" y1="36570" x2="42969" y2="36570"/>
                        <a14:foregroundMark x1="21484" y1="66343" x2="21484" y2="66343"/>
                        <a14:foregroundMark x1="21484" y1="66343" x2="11719" y2="55340"/>
                        <a14:foregroundMark x1="48828" y1="8091" x2="48828" y2="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603" y="1304721"/>
            <a:ext cx="1235501" cy="745644"/>
          </a:xfrm>
          <a:prstGeom prst="rect">
            <a:avLst/>
          </a:prstGeom>
        </p:spPr>
      </p:pic>
      <p:pic>
        <p:nvPicPr>
          <p:cNvPr id="3074" name="Picture 2" descr="Mountain Cartoon Images, Stock Photos &amp; Vectors | Shutterstock">
            <a:extLst>
              <a:ext uri="{FF2B5EF4-FFF2-40B4-BE49-F238E27FC236}">
                <a16:creationId xmlns:a16="http://schemas.microsoft.com/office/drawing/2014/main" id="{8E33BFE8-35B3-428E-8EDD-24D280F92F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7"/>
          <a:stretch/>
        </p:blipFill>
        <p:spPr bwMode="auto">
          <a:xfrm>
            <a:off x="2238376" y="1009650"/>
            <a:ext cx="1235502" cy="141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close up of a toy&#10;&#10;Description automatically generated">
            <a:extLst>
              <a:ext uri="{FF2B5EF4-FFF2-40B4-BE49-F238E27FC236}">
                <a16:creationId xmlns:a16="http://schemas.microsoft.com/office/drawing/2014/main" id="{AB38AFDF-5746-4501-9590-DF0843FB92E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93" b="89074" l="10000" r="90000">
                        <a14:foregroundMark x1="57800" y1="7593" x2="57800" y2="7593"/>
                        <a14:foregroundMark x1="58000" y1="27685" x2="48200" y2="27685"/>
                        <a14:foregroundMark x1="43600" y1="31759" x2="54300" y2="31296"/>
                        <a14:foregroundMark x1="56400" y1="34074" x2="55900" y2="30648"/>
                        <a14:foregroundMark x1="55900" y1="30648" x2="55700" y2="27130"/>
                        <a14:foregroundMark x1="45000" y1="33056" x2="43100" y2="26481"/>
                        <a14:foregroundMark x1="55300" y1="5093" x2="55300" y2="5093"/>
                        <a14:foregroundMark x1="63000" y1="80000" x2="63000" y2="80000"/>
                        <a14:foregroundMark x1="63000" y1="82315" x2="63900" y2="86944"/>
                        <a14:foregroundMark x1="62300" y1="88241" x2="62300" y2="88241"/>
                        <a14:foregroundMark x1="62300" y1="88889" x2="62300" y2="88889"/>
                        <a14:foregroundMark x1="62300" y1="88889" x2="62300" y2="88889"/>
                        <a14:foregroundMark x1="62300" y1="88889" x2="62600" y2="84444"/>
                        <a14:foregroundMark x1="65300" y1="89074" x2="60300" y2="88704"/>
                        <a14:foregroundMark x1="66500" y1="81944" x2="65800" y2="81481"/>
                        <a14:foregroundMark x1="65800" y1="81481" x2="65800" y2="81481"/>
                        <a14:foregroundMark x1="65800" y1="81019" x2="65800" y2="81019"/>
                        <a14:foregroundMark x1="65800" y1="81019" x2="65800" y2="81019"/>
                        <a14:foregroundMark x1="66700" y1="80833" x2="66700" y2="80833"/>
                        <a14:foregroundMark x1="37700" y1="81296" x2="37700" y2="81296"/>
                        <a14:foregroundMark x1="37700" y1="82500" x2="37700" y2="82500"/>
                        <a14:foregroundMark x1="37700" y1="82315" x2="37700" y2="82315"/>
                        <a14:foregroundMark x1="37700" y1="83796" x2="37700" y2="83796"/>
                        <a14:foregroundMark x1="37700" y1="83796" x2="37700" y2="83796"/>
                        <a14:foregroundMark x1="37700" y1="83796" x2="37700" y2="83796"/>
                        <a14:foregroundMark x1="36500" y1="88426" x2="36500" y2="88426"/>
                        <a14:foregroundMark x1="34900" y1="88426" x2="34900" y2="88426"/>
                        <a14:foregroundMark x1="32900" y1="88056" x2="32900" y2="88056"/>
                        <a14:foregroundMark x1="32900" y1="88056" x2="32900" y2="88056"/>
                        <a14:foregroundMark x1="32900" y1="88056" x2="363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60"/>
          <a:stretch/>
        </p:blipFill>
        <p:spPr>
          <a:xfrm>
            <a:off x="8082945" y="2556250"/>
            <a:ext cx="4475228" cy="4400201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34AF8C2-098D-4143-84BC-3427FEE98ED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000" b="86944" l="10000" r="90000">
                        <a14:foregroundMark x1="47600" y1="5000" x2="47600" y2="5000"/>
                        <a14:foregroundMark x1="50600" y1="25741" x2="50600" y2="25741"/>
                        <a14:foregroundMark x1="50400" y1="26389" x2="48100" y2="27685"/>
                        <a14:foregroundMark x1="64100" y1="81852" x2="64100" y2="81852"/>
                        <a14:foregroundMark x1="65000" y1="86944" x2="62000" y2="74259"/>
                        <a14:foregroundMark x1="66200" y1="81852" x2="65200" y2="79537"/>
                        <a14:foregroundMark x1="65700" y1="79722" x2="65700" y2="79722"/>
                        <a14:foregroundMark x1="38500" y1="86481" x2="38300" y2="78704"/>
                        <a14:foregroundMark x1="37600" y1="81852" x2="37100" y2="78889"/>
                        <a14:foregroundMark x1="37100" y1="78889" x2="37600" y2="77222"/>
                        <a14:foregroundMark x1="36900" y1="82500" x2="37400" y2="78241"/>
                        <a14:foregroundMark x1="37400" y1="86667" x2="37400" y2="86667"/>
                        <a14:foregroundMark x1="41200" y1="86667" x2="41200" y2="86667"/>
                        <a14:foregroundMark x1="43500" y1="86667" x2="43500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60"/>
          <a:stretch/>
        </p:blipFill>
        <p:spPr>
          <a:xfrm>
            <a:off x="-511931" y="2654700"/>
            <a:ext cx="4475229" cy="440020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E3292D-B18D-4FB5-BE91-F23452785547}"/>
              </a:ext>
            </a:extLst>
          </p:cNvPr>
          <p:cNvGrpSpPr/>
          <p:nvPr/>
        </p:nvGrpSpPr>
        <p:grpSpPr>
          <a:xfrm>
            <a:off x="9156996" y="786392"/>
            <a:ext cx="3333727" cy="2130922"/>
            <a:chOff x="9156996" y="786392"/>
            <a:chExt cx="3333727" cy="2130922"/>
          </a:xfrm>
        </p:grpSpPr>
        <p:pic>
          <p:nvPicPr>
            <p:cNvPr id="14" name="Picture 4" descr="Speech Bubble Vector - Nube De Mensaje Png, Transparent Png ...">
              <a:extLst>
                <a:ext uri="{FF2B5EF4-FFF2-40B4-BE49-F238E27FC236}">
                  <a16:creationId xmlns:a16="http://schemas.microsoft.com/office/drawing/2014/main" id="{98EDCDF3-BADD-4024-9CC7-C6190D9CF2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foregroundMark x1="51071" y1="80000" x2="49167" y2="71628"/>
                          <a14:foregroundMark x1="49167" y1="71628" x2="50952" y2="61395"/>
                          <a14:foregroundMark x1="50952" y1="61395" x2="67976" y2="46202"/>
                          <a14:foregroundMark x1="67976" y1="46202" x2="71548" y2="38295"/>
                          <a14:foregroundMark x1="71548" y1="38295" x2="68571" y2="29922"/>
                          <a14:foregroundMark x1="68571" y1="29922" x2="54762" y2="23721"/>
                          <a14:foregroundMark x1="54762" y1="23721" x2="47381" y2="23721"/>
                          <a14:foregroundMark x1="47381" y1="23721" x2="23095" y2="12403"/>
                          <a14:foregroundMark x1="23095" y1="12403" x2="23214" y2="21240"/>
                          <a14:foregroundMark x1="23214" y1="21240" x2="28690" y2="39070"/>
                          <a14:foregroundMark x1="28690" y1="39070" x2="24881" y2="57054"/>
                          <a14:foregroundMark x1="24881" y1="57054" x2="26310" y2="64806"/>
                          <a14:foregroundMark x1="26310" y1="64806" x2="32262" y2="64651"/>
                          <a14:foregroundMark x1="32262" y1="64651" x2="38095" y2="61550"/>
                          <a14:foregroundMark x1="38095" y1="61550" x2="58929" y2="38295"/>
                          <a14:foregroundMark x1="58929" y1="38295" x2="55476" y2="27132"/>
                          <a14:foregroundMark x1="55476" y1="27132" x2="50476" y2="33953"/>
                          <a14:foregroundMark x1="50476" y1="33953" x2="43690" y2="36899"/>
                          <a14:foregroundMark x1="43690" y1="36899" x2="38690" y2="31628"/>
                          <a14:foregroundMark x1="38690" y1="31628" x2="39881" y2="23876"/>
                          <a14:foregroundMark x1="39881" y1="23876" x2="48810" y2="18140"/>
                          <a14:foregroundMark x1="48810" y1="18140" x2="55952" y2="18140"/>
                          <a14:foregroundMark x1="55952" y1="18140" x2="59405" y2="26822"/>
                          <a14:foregroundMark x1="59405" y1="26822" x2="59048" y2="300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6996" y="786392"/>
              <a:ext cx="3333727" cy="2130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EE7BCFA-C894-46AB-B451-38015D577A07}"/>
                </a:ext>
              </a:extLst>
            </p:cNvPr>
            <p:cNvSpPr txBox="1"/>
            <p:nvPr/>
          </p:nvSpPr>
          <p:spPr>
            <a:xfrm>
              <a:off x="9640177" y="1121234"/>
              <a:ext cx="22811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b="1" dirty="0"/>
                <a:t>ابحث عن الجماد المختلف ؟ ولم هو مختلف ؟ بالضغط على الجماد المختلف </a:t>
              </a:r>
              <a:endParaRPr lang="en-US" b="1" dirty="0"/>
            </a:p>
          </p:txBody>
        </p:sp>
      </p:grpSp>
      <p:sp>
        <p:nvSpPr>
          <p:cNvPr id="17" name="شكل بيضاوي 8">
            <a:extLst>
              <a:ext uri="{FF2B5EF4-FFF2-40B4-BE49-F238E27FC236}">
                <a16:creationId xmlns:a16="http://schemas.microsoft.com/office/drawing/2014/main" id="{8F0D7BB6-F34D-4326-9862-AEF5A885330A}"/>
              </a:ext>
            </a:extLst>
          </p:cNvPr>
          <p:cNvSpPr/>
          <p:nvPr/>
        </p:nvSpPr>
        <p:spPr>
          <a:xfrm>
            <a:off x="1986053" y="1049292"/>
            <a:ext cx="1707212" cy="1532086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8" name="شكل بيضاوي 8">
            <a:extLst>
              <a:ext uri="{FF2B5EF4-FFF2-40B4-BE49-F238E27FC236}">
                <a16:creationId xmlns:a16="http://schemas.microsoft.com/office/drawing/2014/main" id="{844E9792-54E5-41E3-BE89-AF7F91A52DEC}"/>
              </a:ext>
            </a:extLst>
          </p:cNvPr>
          <p:cNvSpPr/>
          <p:nvPr/>
        </p:nvSpPr>
        <p:spPr>
          <a:xfrm>
            <a:off x="4063252" y="1437124"/>
            <a:ext cx="1707212" cy="1532086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9" name="شكل بيضاوي 8">
            <a:extLst>
              <a:ext uri="{FF2B5EF4-FFF2-40B4-BE49-F238E27FC236}">
                <a16:creationId xmlns:a16="http://schemas.microsoft.com/office/drawing/2014/main" id="{9040C134-DCD8-4CCC-A42C-A51F85413BE2}"/>
              </a:ext>
            </a:extLst>
          </p:cNvPr>
          <p:cNvSpPr/>
          <p:nvPr/>
        </p:nvSpPr>
        <p:spPr>
          <a:xfrm>
            <a:off x="6048039" y="911500"/>
            <a:ext cx="1707212" cy="1532086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0" name="شكل بيضاوي 8">
            <a:extLst>
              <a:ext uri="{FF2B5EF4-FFF2-40B4-BE49-F238E27FC236}">
                <a16:creationId xmlns:a16="http://schemas.microsoft.com/office/drawing/2014/main" id="{05563F00-A380-4B58-9A4F-BE20F4A1D0F2}"/>
              </a:ext>
            </a:extLst>
          </p:cNvPr>
          <p:cNvSpPr/>
          <p:nvPr/>
        </p:nvSpPr>
        <p:spPr>
          <a:xfrm>
            <a:off x="8090408" y="1613666"/>
            <a:ext cx="1707212" cy="1532086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3A115E-9F84-4DBB-A7A0-82A226303EAA}"/>
              </a:ext>
            </a:extLst>
          </p:cNvPr>
          <p:cNvSpPr/>
          <p:nvPr/>
        </p:nvSpPr>
        <p:spPr>
          <a:xfrm>
            <a:off x="4092887" y="3378281"/>
            <a:ext cx="400622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BH" sz="2400" b="1" dirty="0">
                <a:latin typeface="Calibri" panose="020F0502020204030204" pitchFamily="34" charset="0"/>
                <a:cs typeface="Calibri" panose="020F0502020204030204" pitchFamily="34" charset="0"/>
              </a:rPr>
              <a:t>هل أنتم مستعدون للتحدي الجديد ؟</a:t>
            </a:r>
          </a:p>
        </p:txBody>
      </p:sp>
    </p:spTree>
    <p:extLst>
      <p:ext uri="{BB962C8B-B14F-4D97-AF65-F5344CB8AC3E}">
        <p14:creationId xmlns:p14="http://schemas.microsoft.com/office/powerpoint/2010/main" val="57046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ة-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ؤثر-صوتي-صوت-خيبه-الامل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ؤثر-صوتي-صوت-خيبه-الامل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ؤثر-صوتي-صوت-خيبه-الامل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D93548D-AC3D-4431-AB57-57C1727F4C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box and whisker chart&#10;&#10;Description automatically generated">
            <a:extLst>
              <a:ext uri="{FF2B5EF4-FFF2-40B4-BE49-F238E27FC236}">
                <a16:creationId xmlns:a16="http://schemas.microsoft.com/office/drawing/2014/main" id="{33812A17-61A0-43D2-9EE4-DA28DB490E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2500">
                        <a14:foregroundMark x1="14000" y1="40897" x2="14000" y2="40897"/>
                        <a14:foregroundMark x1="13400" y1="29231" x2="13400" y2="29231"/>
                        <a14:foregroundMark x1="7800" y1="30000" x2="7800" y2="30000"/>
                        <a14:foregroundMark x1="33800" y1="44487" x2="33800" y2="44487"/>
                        <a14:foregroundMark x1="63000" y1="37179" x2="63000" y2="37179"/>
                        <a14:foregroundMark x1="85500" y1="50897" x2="85500" y2="50897"/>
                        <a14:foregroundMark x1="92500" y1="50513" x2="92500" y2="5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36111"/>
          <a:stretch/>
        </p:blipFill>
        <p:spPr>
          <a:xfrm>
            <a:off x="1566496" y="285750"/>
            <a:ext cx="8792308" cy="3009900"/>
          </a:xfrm>
          <a:prstGeom prst="rect">
            <a:avLst/>
          </a:prstGeom>
        </p:spPr>
      </p:pic>
      <p:pic>
        <p:nvPicPr>
          <p:cNvPr id="10" name="Picture 9" descr="A close up of a toy&#10;&#10;Description automatically generated">
            <a:extLst>
              <a:ext uri="{FF2B5EF4-FFF2-40B4-BE49-F238E27FC236}">
                <a16:creationId xmlns:a16="http://schemas.microsoft.com/office/drawing/2014/main" id="{613AC2E0-9556-4F28-B81F-DB23D094B4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89074" l="10000" r="90000">
                        <a14:foregroundMark x1="57800" y1="7593" x2="57800" y2="7593"/>
                        <a14:foregroundMark x1="58000" y1="27685" x2="48200" y2="27685"/>
                        <a14:foregroundMark x1="43600" y1="31759" x2="54300" y2="31296"/>
                        <a14:foregroundMark x1="56400" y1="34074" x2="55900" y2="30648"/>
                        <a14:foregroundMark x1="55900" y1="30648" x2="55700" y2="27130"/>
                        <a14:foregroundMark x1="45000" y1="33056" x2="43100" y2="26481"/>
                        <a14:foregroundMark x1="55300" y1="5093" x2="55300" y2="5093"/>
                        <a14:foregroundMark x1="63000" y1="80000" x2="63000" y2="80000"/>
                        <a14:foregroundMark x1="63000" y1="82315" x2="63900" y2="86944"/>
                        <a14:foregroundMark x1="62300" y1="88241" x2="62300" y2="88241"/>
                        <a14:foregroundMark x1="62300" y1="88889" x2="62300" y2="88889"/>
                        <a14:foregroundMark x1="62300" y1="88889" x2="62300" y2="88889"/>
                        <a14:foregroundMark x1="62300" y1="88889" x2="62600" y2="84444"/>
                        <a14:foregroundMark x1="65300" y1="89074" x2="60300" y2="88704"/>
                        <a14:foregroundMark x1="66500" y1="81944" x2="65800" y2="81481"/>
                        <a14:foregroundMark x1="65800" y1="81481" x2="65800" y2="81481"/>
                        <a14:foregroundMark x1="65800" y1="81019" x2="65800" y2="81019"/>
                        <a14:foregroundMark x1="65800" y1="81019" x2="65800" y2="81019"/>
                        <a14:foregroundMark x1="66700" y1="80833" x2="66700" y2="80833"/>
                        <a14:foregroundMark x1="37700" y1="81296" x2="37700" y2="81296"/>
                        <a14:foregroundMark x1="37700" y1="82500" x2="37700" y2="82500"/>
                        <a14:foregroundMark x1="37700" y1="82315" x2="37700" y2="82315"/>
                        <a14:foregroundMark x1="37700" y1="83796" x2="37700" y2="83796"/>
                        <a14:foregroundMark x1="37700" y1="83796" x2="37700" y2="83796"/>
                        <a14:foregroundMark x1="37700" y1="83796" x2="37700" y2="83796"/>
                        <a14:foregroundMark x1="36500" y1="88426" x2="36500" y2="88426"/>
                        <a14:foregroundMark x1="34900" y1="88426" x2="34900" y2="88426"/>
                        <a14:foregroundMark x1="32900" y1="88056" x2="32900" y2="88056"/>
                        <a14:foregroundMark x1="32900" y1="88056" x2="32900" y2="88056"/>
                        <a14:foregroundMark x1="32900" y1="88056" x2="363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60"/>
          <a:stretch/>
        </p:blipFill>
        <p:spPr>
          <a:xfrm flipH="1">
            <a:off x="-683683" y="2457799"/>
            <a:ext cx="4475228" cy="4400201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289088B-7470-4460-AC91-113835B7F2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86944" l="10000" r="90000">
                        <a14:foregroundMark x1="47600" y1="5000" x2="47600" y2="5000"/>
                        <a14:foregroundMark x1="50600" y1="25741" x2="50600" y2="25741"/>
                        <a14:foregroundMark x1="50400" y1="26389" x2="48100" y2="27685"/>
                        <a14:foregroundMark x1="64100" y1="81852" x2="64100" y2="81852"/>
                        <a14:foregroundMark x1="65000" y1="86944" x2="62000" y2="74259"/>
                        <a14:foregroundMark x1="66200" y1="81852" x2="65200" y2="79537"/>
                        <a14:foregroundMark x1="65700" y1="79722" x2="65700" y2="79722"/>
                        <a14:foregroundMark x1="38500" y1="86481" x2="38300" y2="78704"/>
                        <a14:foregroundMark x1="37600" y1="81852" x2="37100" y2="78889"/>
                        <a14:foregroundMark x1="37100" y1="78889" x2="37600" y2="77222"/>
                        <a14:foregroundMark x1="36900" y1="82500" x2="37400" y2="78241"/>
                        <a14:foregroundMark x1="37400" y1="86667" x2="37400" y2="86667"/>
                        <a14:foregroundMark x1="41200" y1="86667" x2="41200" y2="86667"/>
                        <a14:foregroundMark x1="43500" y1="86667" x2="43500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60"/>
          <a:stretch/>
        </p:blipFill>
        <p:spPr>
          <a:xfrm flipH="1">
            <a:off x="8400457" y="2533999"/>
            <a:ext cx="4475229" cy="440020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0372797-8162-43F7-B16F-F743499E9515}"/>
              </a:ext>
            </a:extLst>
          </p:cNvPr>
          <p:cNvGrpSpPr/>
          <p:nvPr/>
        </p:nvGrpSpPr>
        <p:grpSpPr>
          <a:xfrm>
            <a:off x="9156996" y="786392"/>
            <a:ext cx="3333727" cy="2130922"/>
            <a:chOff x="9156996" y="786392"/>
            <a:chExt cx="3333727" cy="2130922"/>
          </a:xfrm>
        </p:grpSpPr>
        <p:pic>
          <p:nvPicPr>
            <p:cNvPr id="15" name="Picture 4" descr="Speech Bubble Vector - Nube De Mensaje Png, Transparent Png ...">
              <a:extLst>
                <a:ext uri="{FF2B5EF4-FFF2-40B4-BE49-F238E27FC236}">
                  <a16:creationId xmlns:a16="http://schemas.microsoft.com/office/drawing/2014/main" id="{03CD37ED-6BC8-474B-B316-7DF62F75E9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51071" y1="80000" x2="49167" y2="71628"/>
                          <a14:foregroundMark x1="49167" y1="71628" x2="50952" y2="61395"/>
                          <a14:foregroundMark x1="50952" y1="61395" x2="67976" y2="46202"/>
                          <a14:foregroundMark x1="67976" y1="46202" x2="71548" y2="38295"/>
                          <a14:foregroundMark x1="71548" y1="38295" x2="68571" y2="29922"/>
                          <a14:foregroundMark x1="68571" y1="29922" x2="54762" y2="23721"/>
                          <a14:foregroundMark x1="54762" y1="23721" x2="47381" y2="23721"/>
                          <a14:foregroundMark x1="47381" y1="23721" x2="23095" y2="12403"/>
                          <a14:foregroundMark x1="23095" y1="12403" x2="23214" y2="21240"/>
                          <a14:foregroundMark x1="23214" y1="21240" x2="28690" y2="39070"/>
                          <a14:foregroundMark x1="28690" y1="39070" x2="24881" y2="57054"/>
                          <a14:foregroundMark x1="24881" y1="57054" x2="26310" y2="64806"/>
                          <a14:foregroundMark x1="26310" y1="64806" x2="32262" y2="64651"/>
                          <a14:foregroundMark x1="32262" y1="64651" x2="38095" y2="61550"/>
                          <a14:foregroundMark x1="38095" y1="61550" x2="58929" y2="38295"/>
                          <a14:foregroundMark x1="58929" y1="38295" x2="55476" y2="27132"/>
                          <a14:foregroundMark x1="55476" y1="27132" x2="50476" y2="33953"/>
                          <a14:foregroundMark x1="50476" y1="33953" x2="43690" y2="36899"/>
                          <a14:foregroundMark x1="43690" y1="36899" x2="38690" y2="31628"/>
                          <a14:foregroundMark x1="38690" y1="31628" x2="39881" y2="23876"/>
                          <a14:foregroundMark x1="39881" y1="23876" x2="48810" y2="18140"/>
                          <a14:foregroundMark x1="48810" y1="18140" x2="55952" y2="18140"/>
                          <a14:foregroundMark x1="55952" y1="18140" x2="59405" y2="26822"/>
                          <a14:foregroundMark x1="59405" y1="26822" x2="59048" y2="300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6996" y="786392"/>
              <a:ext cx="3333727" cy="2130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BE38FF-A2A1-42C8-9829-664891803D6D}"/>
                </a:ext>
              </a:extLst>
            </p:cNvPr>
            <p:cNvSpPr txBox="1"/>
            <p:nvPr/>
          </p:nvSpPr>
          <p:spPr>
            <a:xfrm>
              <a:off x="9745203" y="1095171"/>
              <a:ext cx="201534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/>
                <a:t>ابحث عن الجماد المختلف ؟ ولم هو مختلف ؟</a:t>
              </a:r>
              <a:endParaRPr lang="en-US" sz="2200" b="1" dirty="0"/>
            </a:p>
          </p:txBody>
        </p:sp>
      </p:grpSp>
      <p:pic>
        <p:nvPicPr>
          <p:cNvPr id="17410" name="Picture 2" descr="Cartoon Mountain Images, Stock Photos &amp; Vectors | Shutterstock">
            <a:extLst>
              <a:ext uri="{FF2B5EF4-FFF2-40B4-BE49-F238E27FC236}">
                <a16:creationId xmlns:a16="http://schemas.microsoft.com/office/drawing/2014/main" id="{F5138496-7422-41B6-B3BE-E43CA93CC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2"/>
          <a:stretch/>
        </p:blipFill>
        <p:spPr bwMode="auto">
          <a:xfrm>
            <a:off x="6237321" y="952499"/>
            <a:ext cx="1325529" cy="12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Sun Cartoon Images, Stock Photos &amp; Vectors | Shutterstock">
            <a:extLst>
              <a:ext uri="{FF2B5EF4-FFF2-40B4-BE49-F238E27FC236}">
                <a16:creationId xmlns:a16="http://schemas.microsoft.com/office/drawing/2014/main" id="{6BDB793C-88DD-4D3B-9352-0A8B68A95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71"/>
          <a:stretch/>
        </p:blipFill>
        <p:spPr bwMode="auto">
          <a:xfrm>
            <a:off x="8434829" y="1768202"/>
            <a:ext cx="1190409" cy="110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94079A98-C018-480F-B8F6-2097BDC4CF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490" b="96992" l="2637" r="99011">
                        <a14:foregroundMark x1="20549" y1="13598" x2="20549" y2="13598"/>
                        <a14:foregroundMark x1="4835" y1="15042" x2="4835" y2="15042"/>
                        <a14:foregroundMark x1="5055" y1="9747" x2="5055" y2="9747"/>
                        <a14:foregroundMark x1="49011" y1="3610" x2="49011" y2="3610"/>
                        <a14:foregroundMark x1="94615" y1="28039" x2="94615" y2="28039"/>
                        <a14:foregroundMark x1="99011" y1="35499" x2="99011" y2="35499"/>
                        <a14:foregroundMark x1="2857" y1="15523" x2="2857" y2="15523"/>
                        <a14:foregroundMark x1="22637" y1="92178" x2="22637" y2="92178"/>
                        <a14:foregroundMark x1="18571" y1="96992" x2="18571" y2="96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41" y="1133271"/>
            <a:ext cx="1045409" cy="1219753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3D82AAAA-169E-424E-82E3-81BD38AF6A99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228" y="1933144"/>
            <a:ext cx="839759" cy="839759"/>
          </a:xfrm>
          <a:prstGeom prst="rect">
            <a:avLst/>
          </a:prstGeom>
        </p:spPr>
      </p:pic>
      <p:sp>
        <p:nvSpPr>
          <p:cNvPr id="21" name="شكل بيضاوي 8">
            <a:extLst>
              <a:ext uri="{FF2B5EF4-FFF2-40B4-BE49-F238E27FC236}">
                <a16:creationId xmlns:a16="http://schemas.microsoft.com/office/drawing/2014/main" id="{E162604C-50ED-41DC-A7C3-841A954B69FC}"/>
              </a:ext>
            </a:extLst>
          </p:cNvPr>
          <p:cNvSpPr/>
          <p:nvPr/>
        </p:nvSpPr>
        <p:spPr>
          <a:xfrm>
            <a:off x="6051846" y="862866"/>
            <a:ext cx="1707212" cy="1532086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2" name="شكل بيضاوي 8">
            <a:extLst>
              <a:ext uri="{FF2B5EF4-FFF2-40B4-BE49-F238E27FC236}">
                <a16:creationId xmlns:a16="http://schemas.microsoft.com/office/drawing/2014/main" id="{337E47B6-DF89-4E18-B661-0D0F8E51E83A}"/>
              </a:ext>
            </a:extLst>
          </p:cNvPr>
          <p:cNvSpPr/>
          <p:nvPr/>
        </p:nvSpPr>
        <p:spPr>
          <a:xfrm>
            <a:off x="8166396" y="1586766"/>
            <a:ext cx="1707212" cy="1532086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3" name="شكل بيضاوي 8">
            <a:extLst>
              <a:ext uri="{FF2B5EF4-FFF2-40B4-BE49-F238E27FC236}">
                <a16:creationId xmlns:a16="http://schemas.microsoft.com/office/drawing/2014/main" id="{8E560DB3-93E4-4CBD-829D-059BDBD0A48F}"/>
              </a:ext>
            </a:extLst>
          </p:cNvPr>
          <p:cNvSpPr/>
          <p:nvPr/>
        </p:nvSpPr>
        <p:spPr>
          <a:xfrm>
            <a:off x="1984768" y="862866"/>
            <a:ext cx="1707212" cy="1532086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4" name="شكل بيضاوي 8">
            <a:extLst>
              <a:ext uri="{FF2B5EF4-FFF2-40B4-BE49-F238E27FC236}">
                <a16:creationId xmlns:a16="http://schemas.microsoft.com/office/drawing/2014/main" id="{72EDFC89-5D38-44A1-9658-DDE975C67306}"/>
              </a:ext>
            </a:extLst>
          </p:cNvPr>
          <p:cNvSpPr/>
          <p:nvPr/>
        </p:nvSpPr>
        <p:spPr>
          <a:xfrm>
            <a:off x="3909463" y="1385228"/>
            <a:ext cx="1707212" cy="1532086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1593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ؤثر-صوتي-صوت-خيبه-الامل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ؤثر-صوتي-صوت-خيبه-الامل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ؤثر-صوتي-صوت-خيبه-الامل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-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D93548D-AC3D-4431-AB57-57C1727F4C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box and whisker chart&#10;&#10;Description automatically generated">
            <a:extLst>
              <a:ext uri="{FF2B5EF4-FFF2-40B4-BE49-F238E27FC236}">
                <a16:creationId xmlns:a16="http://schemas.microsoft.com/office/drawing/2014/main" id="{33812A17-61A0-43D2-9EE4-DA28DB490E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2500">
                        <a14:foregroundMark x1="14000" y1="40897" x2="14000" y2="40897"/>
                        <a14:foregroundMark x1="13400" y1="29231" x2="13400" y2="29231"/>
                        <a14:foregroundMark x1="7800" y1="30000" x2="7800" y2="30000"/>
                        <a14:foregroundMark x1="33800" y1="44487" x2="33800" y2="44487"/>
                        <a14:foregroundMark x1="63000" y1="37179" x2="63000" y2="37179"/>
                        <a14:foregroundMark x1="85500" y1="50897" x2="85500" y2="50897"/>
                        <a14:foregroundMark x1="92500" y1="50513" x2="92500" y2="5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36111"/>
          <a:stretch/>
        </p:blipFill>
        <p:spPr>
          <a:xfrm>
            <a:off x="1566496" y="285750"/>
            <a:ext cx="8792308" cy="3009900"/>
          </a:xfrm>
          <a:prstGeom prst="rect">
            <a:avLst/>
          </a:prstGeom>
        </p:spPr>
      </p:pic>
      <p:pic>
        <p:nvPicPr>
          <p:cNvPr id="12" name="Picture 11" descr="A close up of a toy&#10;&#10;Description automatically generated">
            <a:extLst>
              <a:ext uri="{FF2B5EF4-FFF2-40B4-BE49-F238E27FC236}">
                <a16:creationId xmlns:a16="http://schemas.microsoft.com/office/drawing/2014/main" id="{AB38AFDF-5746-4501-9590-DF0843FB92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89074" l="10000" r="90000">
                        <a14:foregroundMark x1="57800" y1="7593" x2="57800" y2="7593"/>
                        <a14:foregroundMark x1="58000" y1="27685" x2="48200" y2="27685"/>
                        <a14:foregroundMark x1="43600" y1="31759" x2="54300" y2="31296"/>
                        <a14:foregroundMark x1="56400" y1="34074" x2="55900" y2="30648"/>
                        <a14:foregroundMark x1="55900" y1="30648" x2="55700" y2="27130"/>
                        <a14:foregroundMark x1="45000" y1="33056" x2="43100" y2="26481"/>
                        <a14:foregroundMark x1="55300" y1="5093" x2="55300" y2="5093"/>
                        <a14:foregroundMark x1="63000" y1="80000" x2="63000" y2="80000"/>
                        <a14:foregroundMark x1="63000" y1="82315" x2="63900" y2="86944"/>
                        <a14:foregroundMark x1="62300" y1="88241" x2="62300" y2="88241"/>
                        <a14:foregroundMark x1="62300" y1="88889" x2="62300" y2="88889"/>
                        <a14:foregroundMark x1="62300" y1="88889" x2="62300" y2="88889"/>
                        <a14:foregroundMark x1="62300" y1="88889" x2="62600" y2="84444"/>
                        <a14:foregroundMark x1="65300" y1="89074" x2="60300" y2="88704"/>
                        <a14:foregroundMark x1="66500" y1="81944" x2="65800" y2="81481"/>
                        <a14:foregroundMark x1="65800" y1="81481" x2="65800" y2="81481"/>
                        <a14:foregroundMark x1="65800" y1="81019" x2="65800" y2="81019"/>
                        <a14:foregroundMark x1="65800" y1="81019" x2="65800" y2="81019"/>
                        <a14:foregroundMark x1="66700" y1="80833" x2="66700" y2="80833"/>
                        <a14:foregroundMark x1="37700" y1="81296" x2="37700" y2="81296"/>
                        <a14:foregroundMark x1="37700" y1="82500" x2="37700" y2="82500"/>
                        <a14:foregroundMark x1="37700" y1="82315" x2="37700" y2="82315"/>
                        <a14:foregroundMark x1="37700" y1="83796" x2="37700" y2="83796"/>
                        <a14:foregroundMark x1="37700" y1="83796" x2="37700" y2="83796"/>
                        <a14:foregroundMark x1="37700" y1="83796" x2="37700" y2="83796"/>
                        <a14:foregroundMark x1="36500" y1="88426" x2="36500" y2="88426"/>
                        <a14:foregroundMark x1="34900" y1="88426" x2="34900" y2="88426"/>
                        <a14:foregroundMark x1="32900" y1="88056" x2="32900" y2="88056"/>
                        <a14:foregroundMark x1="32900" y1="88056" x2="32900" y2="88056"/>
                        <a14:foregroundMark x1="32900" y1="88056" x2="363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60"/>
          <a:stretch/>
        </p:blipFill>
        <p:spPr>
          <a:xfrm>
            <a:off x="8082945" y="2556250"/>
            <a:ext cx="4475228" cy="4400201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34AF8C2-098D-4143-84BC-3427FEE98ED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86944" l="10000" r="90000">
                        <a14:foregroundMark x1="47600" y1="5000" x2="47600" y2="5000"/>
                        <a14:foregroundMark x1="50600" y1="25741" x2="50600" y2="25741"/>
                        <a14:foregroundMark x1="50400" y1="26389" x2="48100" y2="27685"/>
                        <a14:foregroundMark x1="64100" y1="81852" x2="64100" y2="81852"/>
                        <a14:foregroundMark x1="65000" y1="86944" x2="62000" y2="74259"/>
                        <a14:foregroundMark x1="66200" y1="81852" x2="65200" y2="79537"/>
                        <a14:foregroundMark x1="65700" y1="79722" x2="65700" y2="79722"/>
                        <a14:foregroundMark x1="38500" y1="86481" x2="38300" y2="78704"/>
                        <a14:foregroundMark x1="37600" y1="81852" x2="37100" y2="78889"/>
                        <a14:foregroundMark x1="37100" y1="78889" x2="37600" y2="77222"/>
                        <a14:foregroundMark x1="36900" y1="82500" x2="37400" y2="78241"/>
                        <a14:foregroundMark x1="37400" y1="86667" x2="37400" y2="86667"/>
                        <a14:foregroundMark x1="41200" y1="86667" x2="41200" y2="86667"/>
                        <a14:foregroundMark x1="43500" y1="86667" x2="43500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60"/>
          <a:stretch/>
        </p:blipFill>
        <p:spPr>
          <a:xfrm>
            <a:off x="-511931" y="2654700"/>
            <a:ext cx="4475229" cy="4400202"/>
          </a:xfrm>
          <a:prstGeom prst="rect">
            <a:avLst/>
          </a:prstGeom>
        </p:spPr>
      </p:pic>
      <p:pic>
        <p:nvPicPr>
          <p:cNvPr id="16386" name="Picture 2" descr="Laundry Service - Cartoon Washer And Dryer , Transparent Cartoon, Free  Cliparts &amp; Silhouettes - NetClipart">
            <a:extLst>
              <a:ext uri="{FF2B5EF4-FFF2-40B4-BE49-F238E27FC236}">
                <a16:creationId xmlns:a16="http://schemas.microsoft.com/office/drawing/2014/main" id="{197712F8-32EE-44FF-A7A8-72C334D1E3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9" r="14565"/>
          <a:stretch/>
        </p:blipFill>
        <p:spPr bwMode="auto">
          <a:xfrm>
            <a:off x="6206847" y="1122571"/>
            <a:ext cx="1334987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scissors, tool, pair&#10;&#10;Description automatically generated">
            <a:extLst>
              <a:ext uri="{FF2B5EF4-FFF2-40B4-BE49-F238E27FC236}">
                <a16:creationId xmlns:a16="http://schemas.microsoft.com/office/drawing/2014/main" id="{14F5E876-5D71-4BF4-B89A-242476F567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4540022" y="1816212"/>
            <a:ext cx="820793" cy="819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4471C8-E685-487D-A1B0-C7C1A23BFC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/>
          <a:stretch/>
        </p:blipFill>
        <p:spPr>
          <a:xfrm>
            <a:off x="2328654" y="1454848"/>
            <a:ext cx="1123407" cy="671703"/>
          </a:xfrm>
          <a:prstGeom prst="rect">
            <a:avLst/>
          </a:prstGeom>
        </p:spPr>
      </p:pic>
      <p:pic>
        <p:nvPicPr>
          <p:cNvPr id="16" name="Picture 15" descr="Water next to the ocean&#10;&#10;Description automatically generated">
            <a:extLst>
              <a:ext uri="{FF2B5EF4-FFF2-40B4-BE49-F238E27FC236}">
                <a16:creationId xmlns:a16="http://schemas.microsoft.com/office/drawing/2014/main" id="{E8AB5371-1323-4797-98B1-951158FC7AD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8349771" y="1949685"/>
            <a:ext cx="1285823" cy="819424"/>
          </a:xfrm>
          <a:prstGeom prst="rect">
            <a:avLst/>
          </a:prstGeom>
        </p:spPr>
      </p:pic>
      <p:pic>
        <p:nvPicPr>
          <p:cNvPr id="19" name="Picture 4" descr="Speech Bubble Vector - Nube De Mensaje Png, Transparent Png ...">
            <a:extLst>
              <a:ext uri="{FF2B5EF4-FFF2-40B4-BE49-F238E27FC236}">
                <a16:creationId xmlns:a16="http://schemas.microsoft.com/office/drawing/2014/main" id="{F75BF131-4DA4-408C-AA3B-A8DBFC435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51071" y1="80000" x2="49167" y2="71628"/>
                        <a14:foregroundMark x1="49167" y1="71628" x2="50952" y2="61395"/>
                        <a14:foregroundMark x1="50952" y1="61395" x2="67976" y2="46202"/>
                        <a14:foregroundMark x1="67976" y1="46202" x2="71548" y2="38295"/>
                        <a14:foregroundMark x1="71548" y1="38295" x2="68571" y2="29922"/>
                        <a14:foregroundMark x1="68571" y1="29922" x2="54762" y2="23721"/>
                        <a14:foregroundMark x1="54762" y1="23721" x2="47381" y2="23721"/>
                        <a14:foregroundMark x1="47381" y1="23721" x2="23095" y2="12403"/>
                        <a14:foregroundMark x1="23095" y1="12403" x2="23214" y2="21240"/>
                        <a14:foregroundMark x1="23214" y1="21240" x2="28690" y2="39070"/>
                        <a14:foregroundMark x1="28690" y1="39070" x2="24881" y2="57054"/>
                        <a14:foregroundMark x1="24881" y1="57054" x2="26310" y2="64806"/>
                        <a14:foregroundMark x1="26310" y1="64806" x2="32262" y2="64651"/>
                        <a14:foregroundMark x1="32262" y1="64651" x2="38095" y2="61550"/>
                        <a14:foregroundMark x1="38095" y1="61550" x2="58929" y2="38295"/>
                        <a14:foregroundMark x1="58929" y1="38295" x2="55476" y2="27132"/>
                        <a14:foregroundMark x1="55476" y1="27132" x2="50476" y2="33953"/>
                        <a14:foregroundMark x1="50476" y1="33953" x2="43690" y2="36899"/>
                        <a14:foregroundMark x1="43690" y1="36899" x2="38690" y2="31628"/>
                        <a14:foregroundMark x1="38690" y1="31628" x2="39881" y2="23876"/>
                        <a14:foregroundMark x1="39881" y1="23876" x2="48810" y2="18140"/>
                        <a14:foregroundMark x1="48810" y1="18140" x2="55952" y2="18140"/>
                        <a14:foregroundMark x1="55952" y1="18140" x2="59405" y2="26822"/>
                        <a14:foregroundMark x1="59405" y1="26822" x2="59048" y2="30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996" y="786392"/>
            <a:ext cx="3333727" cy="213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0C23501-387A-424B-8156-C05F9767F64D}"/>
              </a:ext>
            </a:extLst>
          </p:cNvPr>
          <p:cNvSpPr txBox="1"/>
          <p:nvPr/>
        </p:nvSpPr>
        <p:spPr>
          <a:xfrm>
            <a:off x="9745203" y="1095171"/>
            <a:ext cx="20153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200" b="1" dirty="0"/>
              <a:t>ابحث عن الجماد المختلف ؟ ولم هو مختلف ؟</a:t>
            </a:r>
            <a:endParaRPr lang="en-US" sz="2200" b="1" dirty="0"/>
          </a:p>
        </p:txBody>
      </p:sp>
      <p:sp>
        <p:nvSpPr>
          <p:cNvPr id="21" name="شكل بيضاوي 8">
            <a:extLst>
              <a:ext uri="{FF2B5EF4-FFF2-40B4-BE49-F238E27FC236}">
                <a16:creationId xmlns:a16="http://schemas.microsoft.com/office/drawing/2014/main" id="{C6AFEEA9-9CC1-4A3A-B0A4-508DD2986070}"/>
              </a:ext>
            </a:extLst>
          </p:cNvPr>
          <p:cNvSpPr/>
          <p:nvPr/>
        </p:nvSpPr>
        <p:spPr>
          <a:xfrm>
            <a:off x="3984241" y="1385228"/>
            <a:ext cx="1707212" cy="1532086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2" name="شكل بيضاوي 8">
            <a:extLst>
              <a:ext uri="{FF2B5EF4-FFF2-40B4-BE49-F238E27FC236}">
                <a16:creationId xmlns:a16="http://schemas.microsoft.com/office/drawing/2014/main" id="{A609E471-41BB-484A-8332-B944AEC680F4}"/>
              </a:ext>
            </a:extLst>
          </p:cNvPr>
          <p:cNvSpPr/>
          <p:nvPr/>
        </p:nvSpPr>
        <p:spPr>
          <a:xfrm>
            <a:off x="1928049" y="944762"/>
            <a:ext cx="1707212" cy="1532086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3" name="شكل بيضاوي 8">
            <a:extLst>
              <a:ext uri="{FF2B5EF4-FFF2-40B4-BE49-F238E27FC236}">
                <a16:creationId xmlns:a16="http://schemas.microsoft.com/office/drawing/2014/main" id="{D6940C59-7D7D-4E00-A904-6423463800DC}"/>
              </a:ext>
            </a:extLst>
          </p:cNvPr>
          <p:cNvSpPr/>
          <p:nvPr/>
        </p:nvSpPr>
        <p:spPr>
          <a:xfrm>
            <a:off x="6061899" y="773312"/>
            <a:ext cx="1707212" cy="1532086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4" name="شكل بيضاوي 8">
            <a:extLst>
              <a:ext uri="{FF2B5EF4-FFF2-40B4-BE49-F238E27FC236}">
                <a16:creationId xmlns:a16="http://schemas.microsoft.com/office/drawing/2014/main" id="{CE828087-5CD7-48B3-9C06-FD7219C16706}"/>
              </a:ext>
            </a:extLst>
          </p:cNvPr>
          <p:cNvSpPr/>
          <p:nvPr/>
        </p:nvSpPr>
        <p:spPr>
          <a:xfrm>
            <a:off x="8100463" y="1480478"/>
            <a:ext cx="1707212" cy="1532086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6127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ؤثر-صوتي-صوت-خيبه-الامل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ؤثر-صوتي-صوت-خيبه-الامل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ؤثر-صوتي-صوت-خيبه-الامل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-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D93548D-AC3D-4431-AB57-57C1727F4C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box and whisker chart&#10;&#10;Description automatically generated">
            <a:extLst>
              <a:ext uri="{FF2B5EF4-FFF2-40B4-BE49-F238E27FC236}">
                <a16:creationId xmlns:a16="http://schemas.microsoft.com/office/drawing/2014/main" id="{33812A17-61A0-43D2-9EE4-DA28DB490E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800" r="92500">
                        <a14:foregroundMark x1="14000" y1="40897" x2="14000" y2="40897"/>
                        <a14:foregroundMark x1="13400" y1="29231" x2="13400" y2="29231"/>
                        <a14:foregroundMark x1="7800" y1="30000" x2="7800" y2="30000"/>
                        <a14:foregroundMark x1="33800" y1="44487" x2="33800" y2="44487"/>
                        <a14:foregroundMark x1="63000" y1="37179" x2="63000" y2="37179"/>
                        <a14:foregroundMark x1="85500" y1="50897" x2="85500" y2="50897"/>
                        <a14:foregroundMark x1="92500" y1="50513" x2="92500" y2="5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36667"/>
          <a:stretch/>
        </p:blipFill>
        <p:spPr>
          <a:xfrm>
            <a:off x="1566496" y="285750"/>
            <a:ext cx="8792308" cy="2971800"/>
          </a:xfrm>
          <a:prstGeom prst="rect">
            <a:avLst/>
          </a:prstGeom>
        </p:spPr>
      </p:pic>
      <p:pic>
        <p:nvPicPr>
          <p:cNvPr id="10" name="Picture 9" descr="A close up of a toy&#10;&#10;Description automatically generated">
            <a:extLst>
              <a:ext uri="{FF2B5EF4-FFF2-40B4-BE49-F238E27FC236}">
                <a16:creationId xmlns:a16="http://schemas.microsoft.com/office/drawing/2014/main" id="{613AC2E0-9556-4F28-B81F-DB23D094B4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3" b="89074" l="10000" r="90000">
                        <a14:foregroundMark x1="57800" y1="7593" x2="57800" y2="7593"/>
                        <a14:foregroundMark x1="58000" y1="27685" x2="48200" y2="27685"/>
                        <a14:foregroundMark x1="43600" y1="31759" x2="54300" y2="31296"/>
                        <a14:foregroundMark x1="56400" y1="34074" x2="55900" y2="30648"/>
                        <a14:foregroundMark x1="55900" y1="30648" x2="55700" y2="27130"/>
                        <a14:foregroundMark x1="45000" y1="33056" x2="43100" y2="26481"/>
                        <a14:foregroundMark x1="55300" y1="5093" x2="55300" y2="5093"/>
                        <a14:foregroundMark x1="63000" y1="80000" x2="63000" y2="80000"/>
                        <a14:foregroundMark x1="63000" y1="82315" x2="63900" y2="86944"/>
                        <a14:foregroundMark x1="62300" y1="88241" x2="62300" y2="88241"/>
                        <a14:foregroundMark x1="62300" y1="88889" x2="62300" y2="88889"/>
                        <a14:foregroundMark x1="62300" y1="88889" x2="62300" y2="88889"/>
                        <a14:foregroundMark x1="62300" y1="88889" x2="62600" y2="84444"/>
                        <a14:foregroundMark x1="65300" y1="89074" x2="60300" y2="88704"/>
                        <a14:foregroundMark x1="66500" y1="81944" x2="65800" y2="81481"/>
                        <a14:foregroundMark x1="65800" y1="81481" x2="65800" y2="81481"/>
                        <a14:foregroundMark x1="65800" y1="81019" x2="65800" y2="81019"/>
                        <a14:foregroundMark x1="65800" y1="81019" x2="65800" y2="81019"/>
                        <a14:foregroundMark x1="66700" y1="80833" x2="66700" y2="80833"/>
                        <a14:foregroundMark x1="37700" y1="81296" x2="37700" y2="81296"/>
                        <a14:foregroundMark x1="37700" y1="82500" x2="37700" y2="82500"/>
                        <a14:foregroundMark x1="37700" y1="82315" x2="37700" y2="82315"/>
                        <a14:foregroundMark x1="37700" y1="83796" x2="37700" y2="83796"/>
                        <a14:foregroundMark x1="37700" y1="83796" x2="37700" y2="83796"/>
                        <a14:foregroundMark x1="37700" y1="83796" x2="37700" y2="83796"/>
                        <a14:foregroundMark x1="36500" y1="88426" x2="36500" y2="88426"/>
                        <a14:foregroundMark x1="34900" y1="88426" x2="34900" y2="88426"/>
                        <a14:foregroundMark x1="32900" y1="88056" x2="32900" y2="88056"/>
                        <a14:foregroundMark x1="32900" y1="88056" x2="32900" y2="88056"/>
                        <a14:foregroundMark x1="32900" y1="88056" x2="363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60"/>
          <a:stretch/>
        </p:blipFill>
        <p:spPr>
          <a:xfrm flipH="1">
            <a:off x="-683683" y="2457799"/>
            <a:ext cx="4475228" cy="4400201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289088B-7470-4460-AC91-113835B7F2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0" b="86944" l="10000" r="90000">
                        <a14:foregroundMark x1="47600" y1="5000" x2="47600" y2="5000"/>
                        <a14:foregroundMark x1="50600" y1="25741" x2="50600" y2="25741"/>
                        <a14:foregroundMark x1="50400" y1="26389" x2="48100" y2="27685"/>
                        <a14:foregroundMark x1="64100" y1="81852" x2="64100" y2="81852"/>
                        <a14:foregroundMark x1="65000" y1="86944" x2="62000" y2="74259"/>
                        <a14:foregroundMark x1="66200" y1="81852" x2="65200" y2="79537"/>
                        <a14:foregroundMark x1="65700" y1="79722" x2="65700" y2="79722"/>
                        <a14:foregroundMark x1="38500" y1="86481" x2="38300" y2="78704"/>
                        <a14:foregroundMark x1="37600" y1="81852" x2="37100" y2="78889"/>
                        <a14:foregroundMark x1="37100" y1="78889" x2="37600" y2="77222"/>
                        <a14:foregroundMark x1="36900" y1="82500" x2="37400" y2="78241"/>
                        <a14:foregroundMark x1="37400" y1="86667" x2="37400" y2="86667"/>
                        <a14:foregroundMark x1="41200" y1="86667" x2="41200" y2="86667"/>
                        <a14:foregroundMark x1="43500" y1="86667" x2="43500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60"/>
          <a:stretch/>
        </p:blipFill>
        <p:spPr>
          <a:xfrm flipH="1">
            <a:off x="8400457" y="2533999"/>
            <a:ext cx="4475229" cy="44002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BE792A-19BB-4B04-B028-92EE288155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/>
          <a:stretch/>
        </p:blipFill>
        <p:spPr>
          <a:xfrm>
            <a:off x="2292542" y="1371949"/>
            <a:ext cx="1213286" cy="928338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32770A1A-AB2E-41DD-8267-68383983C6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8598800" y="4980102"/>
            <a:ext cx="926199" cy="713463"/>
          </a:xfrm>
          <a:prstGeom prst="rect">
            <a:avLst/>
          </a:prstGeom>
        </p:spPr>
      </p:pic>
      <p:pic>
        <p:nvPicPr>
          <p:cNvPr id="18" name="Picture 17" descr="Shape, rectangle&#10;&#10;Description automatically generated">
            <a:extLst>
              <a:ext uri="{FF2B5EF4-FFF2-40B4-BE49-F238E27FC236}">
                <a16:creationId xmlns:a16="http://schemas.microsoft.com/office/drawing/2014/main" id="{9B8EDD90-FD1C-40DB-BD55-9D353462902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991" b="74658" l="6700" r="91100">
                        <a14:foregroundMark x1="65600" y1="68607" x2="64100" y2="63356"/>
                        <a14:foregroundMark x1="67800" y1="73630" x2="68300" y2="63927"/>
                        <a14:foregroundMark x1="72100" y1="64726" x2="79000" y2="64954"/>
                        <a14:foregroundMark x1="79000" y1="64954" x2="84300" y2="63927"/>
                        <a14:foregroundMark x1="90200" y1="67237" x2="90200" y2="67237"/>
                        <a14:foregroundMark x1="90200" y1="67237" x2="87000" y2="59703"/>
                        <a14:foregroundMark x1="87000" y1="59703" x2="85500" y2="53311"/>
                        <a14:foregroundMark x1="61400" y1="64726" x2="46100" y2="65868"/>
                        <a14:foregroundMark x1="46100" y1="65868" x2="40000" y2="66096"/>
                        <a14:foregroundMark x1="42900" y1="68836" x2="43200" y2="73288"/>
                        <a14:foregroundMark x1="39800" y1="68037" x2="29300" y2="47831"/>
                        <a14:foregroundMark x1="6700" y1="30023" x2="6700" y2="30023"/>
                        <a14:foregroundMark x1="28100" y1="19178" x2="28100" y2="19178"/>
                        <a14:foregroundMark x1="44600" y1="16096" x2="44600" y2="16096"/>
                        <a14:foregroundMark x1="49000" y1="14726" x2="49000" y2="14726"/>
                        <a14:foregroundMark x1="35500" y1="17694" x2="35500" y2="17694"/>
                        <a14:foregroundMark x1="55700" y1="13470" x2="55700" y2="13470"/>
                        <a14:foregroundMark x1="60700" y1="14954" x2="60700" y2="14954"/>
                        <a14:foregroundMark x1="61300" y1="16781" x2="61300" y2="16781"/>
                        <a14:foregroundMark x1="61300" y1="16781" x2="64100" y2="19749"/>
                        <a14:foregroundMark x1="65500" y1="21347" x2="65500" y2="21347"/>
                        <a14:foregroundMark x1="69300" y1="25685" x2="69300" y2="25685"/>
                        <a14:foregroundMark x1="72000" y1="29110" x2="72000" y2="29110"/>
                        <a14:foregroundMark x1="79400" y1="37900" x2="79400" y2="37900"/>
                        <a14:foregroundMark x1="91100" y1="53653" x2="91100" y2="53653"/>
                        <a14:foregroundMark x1="55200" y1="72603" x2="55200" y2="67466"/>
                        <a14:foregroundMark x1="48500" y1="73288" x2="48300" y2="68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945"/>
          <a:stretch/>
        </p:blipFill>
        <p:spPr>
          <a:xfrm>
            <a:off x="8333095" y="1800434"/>
            <a:ext cx="1374041" cy="999706"/>
          </a:xfrm>
          <a:prstGeom prst="rect">
            <a:avLst/>
          </a:prstGeom>
        </p:spPr>
      </p:pic>
      <p:pic>
        <p:nvPicPr>
          <p:cNvPr id="19" name="Picture 18" descr="A picture containing implement, knife&#10;&#10;Description automatically generated">
            <a:extLst>
              <a:ext uri="{FF2B5EF4-FFF2-40B4-BE49-F238E27FC236}">
                <a16:creationId xmlns:a16="http://schemas.microsoft.com/office/drawing/2014/main" id="{BA26F542-A0C9-40E5-AAF9-A9E6AA135EA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333" b="90000" l="10000" r="90000">
                        <a14:foregroundMark x1="67333" y1="21250" x2="67333" y2="21250"/>
                        <a14:foregroundMark x1="75778" y1="8333" x2="75778" y2="8333"/>
                        <a14:foregroundMark x1="71111" y1="15000" x2="71111" y2="15000"/>
                        <a14:foregroundMark x1="19333" y1="90000" x2="19333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32" y="4980102"/>
            <a:ext cx="1337743" cy="713463"/>
          </a:xfrm>
          <a:prstGeom prst="rect">
            <a:avLst/>
          </a:prstGeom>
        </p:spPr>
      </p:pic>
      <p:pic>
        <p:nvPicPr>
          <p:cNvPr id="21" name="Picture 20" descr="A bowl of food on a plate&#10;&#10;Description automatically generated">
            <a:extLst>
              <a:ext uri="{FF2B5EF4-FFF2-40B4-BE49-F238E27FC236}">
                <a16:creationId xmlns:a16="http://schemas.microsoft.com/office/drawing/2014/main" id="{2AB9E726-8BDA-4112-A4F3-C1A205E4D2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6213201" y="1085850"/>
            <a:ext cx="1350504" cy="1164435"/>
          </a:xfrm>
          <a:prstGeom prst="rect">
            <a:avLst/>
          </a:prstGeom>
        </p:spPr>
      </p:pic>
      <p:pic>
        <p:nvPicPr>
          <p:cNvPr id="24" name="Picture 23" descr="A picture containing sunglasses&#10;&#10;Description automatically generated">
            <a:extLst>
              <a:ext uri="{FF2B5EF4-FFF2-40B4-BE49-F238E27FC236}">
                <a16:creationId xmlns:a16="http://schemas.microsoft.com/office/drawing/2014/main" id="{6DD01CA6-8EC7-4B01-927C-123223AAD50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2413220" y="5206934"/>
            <a:ext cx="1069371" cy="486631"/>
          </a:xfrm>
          <a:prstGeom prst="rect">
            <a:avLst/>
          </a:prstGeom>
        </p:spPr>
      </p:pic>
      <p:pic>
        <p:nvPicPr>
          <p:cNvPr id="28" name="Picture 27" descr="A picture containing opener, tool, knife&#10;&#10;Description automatically generated">
            <a:extLst>
              <a:ext uri="{FF2B5EF4-FFF2-40B4-BE49-F238E27FC236}">
                <a16:creationId xmlns:a16="http://schemas.microsoft.com/office/drawing/2014/main" id="{F40BDE33-7F8E-4A63-8BF2-883494516BC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4330512" y="5323090"/>
            <a:ext cx="1307534" cy="1170652"/>
          </a:xfrm>
          <a:prstGeom prst="rect">
            <a:avLst/>
          </a:prstGeom>
        </p:spPr>
      </p:pic>
      <p:pic>
        <p:nvPicPr>
          <p:cNvPr id="30" name="Picture 29" descr="A picture containing baseball, bat, player, ball&#10;&#10;Description automatically generated">
            <a:extLst>
              <a:ext uri="{FF2B5EF4-FFF2-40B4-BE49-F238E27FC236}">
                <a16:creationId xmlns:a16="http://schemas.microsoft.com/office/drawing/2014/main" id="{6A4D0C24-2A19-47C4-AE22-E9F9CCF7625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4560096" y="1859968"/>
            <a:ext cx="690423" cy="999707"/>
          </a:xfrm>
          <a:prstGeom prst="rect">
            <a:avLst/>
          </a:prstGeom>
        </p:spPr>
      </p:pic>
      <p:pic>
        <p:nvPicPr>
          <p:cNvPr id="31" name="Picture 4" descr="Speech Bubble Vector - Nube De Mensaje Png, Transparent Png ...">
            <a:extLst>
              <a:ext uri="{FF2B5EF4-FFF2-40B4-BE49-F238E27FC236}">
                <a16:creationId xmlns:a16="http://schemas.microsoft.com/office/drawing/2014/main" id="{03EF4D23-05A8-49C7-9AF2-8771E4B48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51071" y1="80000" x2="49167" y2="71628"/>
                        <a14:foregroundMark x1="49167" y1="71628" x2="50952" y2="61395"/>
                        <a14:foregroundMark x1="50952" y1="61395" x2="67976" y2="46202"/>
                        <a14:foregroundMark x1="67976" y1="46202" x2="71548" y2="38295"/>
                        <a14:foregroundMark x1="71548" y1="38295" x2="68571" y2="29922"/>
                        <a14:foregroundMark x1="68571" y1="29922" x2="54762" y2="23721"/>
                        <a14:foregroundMark x1="54762" y1="23721" x2="47381" y2="23721"/>
                        <a14:foregroundMark x1="47381" y1="23721" x2="23095" y2="12403"/>
                        <a14:foregroundMark x1="23095" y1="12403" x2="23214" y2="21240"/>
                        <a14:foregroundMark x1="23214" y1="21240" x2="28690" y2="39070"/>
                        <a14:foregroundMark x1="28690" y1="39070" x2="24881" y2="57054"/>
                        <a14:foregroundMark x1="24881" y1="57054" x2="26310" y2="64806"/>
                        <a14:foregroundMark x1="26310" y1="64806" x2="32262" y2="64651"/>
                        <a14:foregroundMark x1="32262" y1="64651" x2="38095" y2="61550"/>
                        <a14:foregroundMark x1="38095" y1="61550" x2="58929" y2="38295"/>
                        <a14:foregroundMark x1="58929" y1="38295" x2="55476" y2="27132"/>
                        <a14:foregroundMark x1="55476" y1="27132" x2="50476" y2="33953"/>
                        <a14:foregroundMark x1="50476" y1="33953" x2="43690" y2="36899"/>
                        <a14:foregroundMark x1="43690" y1="36899" x2="38690" y2="31628"/>
                        <a14:foregroundMark x1="38690" y1="31628" x2="39881" y2="23876"/>
                        <a14:foregroundMark x1="39881" y1="23876" x2="48810" y2="18140"/>
                        <a14:foregroundMark x1="48810" y1="18140" x2="55952" y2="18140"/>
                        <a14:foregroundMark x1="55952" y1="18140" x2="59405" y2="26822"/>
                        <a14:foregroundMark x1="59405" y1="26822" x2="59048" y2="30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996" y="786392"/>
            <a:ext cx="3333727" cy="213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FEE525E-FCD0-4D5E-B427-F1615F93CBA7}"/>
              </a:ext>
            </a:extLst>
          </p:cNvPr>
          <p:cNvSpPr txBox="1"/>
          <p:nvPr/>
        </p:nvSpPr>
        <p:spPr>
          <a:xfrm>
            <a:off x="9807297" y="1085850"/>
            <a:ext cx="2015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000" b="1" dirty="0"/>
              <a:t>صل بين الجماد واستخداماته بالضغط على الدوائر الملونة</a:t>
            </a:r>
            <a:endParaRPr lang="en-US" sz="2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4AEE141-B567-4026-BD03-0D94F11D59B2}"/>
              </a:ext>
            </a:extLst>
          </p:cNvPr>
          <p:cNvSpPr/>
          <p:nvPr/>
        </p:nvSpPr>
        <p:spPr>
          <a:xfrm>
            <a:off x="2575872" y="2821854"/>
            <a:ext cx="563136" cy="4977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CFE7D46-F971-41D9-B0C4-E8B68F5A5B66}"/>
              </a:ext>
            </a:extLst>
          </p:cNvPr>
          <p:cNvSpPr/>
          <p:nvPr/>
        </p:nvSpPr>
        <p:spPr>
          <a:xfrm>
            <a:off x="4567209" y="3207614"/>
            <a:ext cx="563136" cy="49774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127D668-EF63-4837-A2F7-195D6CD46CB6}"/>
              </a:ext>
            </a:extLst>
          </p:cNvPr>
          <p:cNvSpPr/>
          <p:nvPr/>
        </p:nvSpPr>
        <p:spPr>
          <a:xfrm>
            <a:off x="6592553" y="2399729"/>
            <a:ext cx="563136" cy="49774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4B48D26-4516-46A6-B58F-5308829F3CC0}"/>
              </a:ext>
            </a:extLst>
          </p:cNvPr>
          <p:cNvSpPr/>
          <p:nvPr/>
        </p:nvSpPr>
        <p:spPr>
          <a:xfrm>
            <a:off x="8738547" y="3067263"/>
            <a:ext cx="563136" cy="4977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8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8 4.07407E-6 L 0.31315 -0.3268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17" y="-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صوت-تشجي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7223 L 0.00417 -0.244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صوت-تشجي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49948 -0.2377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74" y="-1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صوت-تشجي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0.15703 -0.2192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52" y="-10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صوت-تشجي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D93548D-AC3D-4431-AB57-57C1727F4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lose up of a screen&#10;&#10;Description automatically generated">
            <a:extLst>
              <a:ext uri="{FF2B5EF4-FFF2-40B4-BE49-F238E27FC236}">
                <a16:creationId xmlns:a16="http://schemas.microsoft.com/office/drawing/2014/main" id="{62C6F007-2A26-47FD-8C91-9020D70B0B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9"/>
          <a:stretch/>
        </p:blipFill>
        <p:spPr>
          <a:xfrm>
            <a:off x="2187086" y="159178"/>
            <a:ext cx="7817827" cy="5403421"/>
          </a:xfrm>
          <a:prstGeom prst="rect">
            <a:avLst/>
          </a:prstGeom>
        </p:spPr>
      </p:pic>
      <p:pic>
        <p:nvPicPr>
          <p:cNvPr id="12" name="Picture 11" descr="A close up of a toy&#10;&#10;Description automatically generated">
            <a:extLst>
              <a:ext uri="{FF2B5EF4-FFF2-40B4-BE49-F238E27FC236}">
                <a16:creationId xmlns:a16="http://schemas.microsoft.com/office/drawing/2014/main" id="{AB38AFDF-5746-4501-9590-DF0843FB92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89074" l="10000" r="90000">
                        <a14:foregroundMark x1="57800" y1="7593" x2="57800" y2="7593"/>
                        <a14:foregroundMark x1="58000" y1="27685" x2="48200" y2="27685"/>
                        <a14:foregroundMark x1="43600" y1="31759" x2="54300" y2="31296"/>
                        <a14:foregroundMark x1="56400" y1="34074" x2="55900" y2="30648"/>
                        <a14:foregroundMark x1="55900" y1="30648" x2="55700" y2="27130"/>
                        <a14:foregroundMark x1="45000" y1="33056" x2="43100" y2="26481"/>
                        <a14:foregroundMark x1="55300" y1="5093" x2="55300" y2="5093"/>
                        <a14:foregroundMark x1="63000" y1="80000" x2="63000" y2="80000"/>
                        <a14:foregroundMark x1="63000" y1="82315" x2="63900" y2="86944"/>
                        <a14:foregroundMark x1="62300" y1="88241" x2="62300" y2="88241"/>
                        <a14:foregroundMark x1="62300" y1="88889" x2="62300" y2="88889"/>
                        <a14:foregroundMark x1="62300" y1="88889" x2="62300" y2="88889"/>
                        <a14:foregroundMark x1="62300" y1="88889" x2="62600" y2="84444"/>
                        <a14:foregroundMark x1="65300" y1="89074" x2="60300" y2="88704"/>
                        <a14:foregroundMark x1="66500" y1="81944" x2="65800" y2="81481"/>
                        <a14:foregroundMark x1="65800" y1="81481" x2="65800" y2="81481"/>
                        <a14:foregroundMark x1="65800" y1="81019" x2="65800" y2="81019"/>
                        <a14:foregroundMark x1="65800" y1="81019" x2="65800" y2="81019"/>
                        <a14:foregroundMark x1="66700" y1="80833" x2="66700" y2="80833"/>
                        <a14:foregroundMark x1="37700" y1="81296" x2="37700" y2="81296"/>
                        <a14:foregroundMark x1="37700" y1="82500" x2="37700" y2="82500"/>
                        <a14:foregroundMark x1="37700" y1="82315" x2="37700" y2="82315"/>
                        <a14:foregroundMark x1="37700" y1="83796" x2="37700" y2="83796"/>
                        <a14:foregroundMark x1="37700" y1="83796" x2="37700" y2="83796"/>
                        <a14:foregroundMark x1="37700" y1="83796" x2="37700" y2="83796"/>
                        <a14:foregroundMark x1="36500" y1="88426" x2="36500" y2="88426"/>
                        <a14:foregroundMark x1="34900" y1="88426" x2="34900" y2="88426"/>
                        <a14:foregroundMark x1="32900" y1="88056" x2="32900" y2="88056"/>
                        <a14:foregroundMark x1="32900" y1="88056" x2="32900" y2="88056"/>
                        <a14:foregroundMark x1="32900" y1="88056" x2="363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60"/>
          <a:stretch/>
        </p:blipFill>
        <p:spPr>
          <a:xfrm>
            <a:off x="8082945" y="2556250"/>
            <a:ext cx="4475228" cy="4400201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34AF8C2-098D-4143-84BC-3427FEE98E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86944" l="10000" r="90000">
                        <a14:foregroundMark x1="47600" y1="5000" x2="47600" y2="5000"/>
                        <a14:foregroundMark x1="50600" y1="25741" x2="50600" y2="25741"/>
                        <a14:foregroundMark x1="50400" y1="26389" x2="48100" y2="27685"/>
                        <a14:foregroundMark x1="64100" y1="81852" x2="64100" y2="81852"/>
                        <a14:foregroundMark x1="65000" y1="86944" x2="62000" y2="74259"/>
                        <a14:foregroundMark x1="66200" y1="81852" x2="65200" y2="79537"/>
                        <a14:foregroundMark x1="65700" y1="79722" x2="65700" y2="79722"/>
                        <a14:foregroundMark x1="38500" y1="86481" x2="38300" y2="78704"/>
                        <a14:foregroundMark x1="37600" y1="81852" x2="37100" y2="78889"/>
                        <a14:foregroundMark x1="37100" y1="78889" x2="37600" y2="77222"/>
                        <a14:foregroundMark x1="36900" y1="82500" x2="37400" y2="78241"/>
                        <a14:foregroundMark x1="37400" y1="86667" x2="37400" y2="86667"/>
                        <a14:foregroundMark x1="41200" y1="86667" x2="41200" y2="86667"/>
                        <a14:foregroundMark x1="43500" y1="86667" x2="43500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60"/>
          <a:stretch/>
        </p:blipFill>
        <p:spPr>
          <a:xfrm>
            <a:off x="-188081" y="2616976"/>
            <a:ext cx="4475229" cy="44002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6D6986-847E-431E-9C1B-0F745471BB6E}"/>
              </a:ext>
            </a:extLst>
          </p:cNvPr>
          <p:cNvSpPr/>
          <p:nvPr/>
        </p:nvSpPr>
        <p:spPr>
          <a:xfrm>
            <a:off x="3945410" y="1725937"/>
            <a:ext cx="43011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BH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أرجو منكم حل هذا الواجب وارساله على </a:t>
            </a:r>
            <a:r>
              <a:rPr lang="ar-BH" sz="2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التيمز</a:t>
            </a:r>
            <a:r>
              <a:rPr lang="ar-BH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28F84A-5603-4EE7-9DF3-71D0B49E95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5206" y="2604354"/>
            <a:ext cx="2414066" cy="2431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D0EF13-1E1B-441E-A489-F3C1E23C67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8562" y="2653044"/>
            <a:ext cx="2430471" cy="238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7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D93548D-AC3D-4431-AB57-57C1727F4C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lose up of a screen&#10;&#10;Description automatically generated">
            <a:extLst>
              <a:ext uri="{FF2B5EF4-FFF2-40B4-BE49-F238E27FC236}">
                <a16:creationId xmlns:a16="http://schemas.microsoft.com/office/drawing/2014/main" id="{62C6F007-2A26-47FD-8C91-9020D70B0B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9"/>
          <a:stretch/>
        </p:blipFill>
        <p:spPr>
          <a:xfrm>
            <a:off x="2187086" y="159178"/>
            <a:ext cx="7817827" cy="5403421"/>
          </a:xfrm>
          <a:prstGeom prst="rect">
            <a:avLst/>
          </a:prstGeom>
        </p:spPr>
      </p:pic>
      <p:pic>
        <p:nvPicPr>
          <p:cNvPr id="12" name="Picture 11" descr="A close up of a toy&#10;&#10;Description automatically generated">
            <a:extLst>
              <a:ext uri="{FF2B5EF4-FFF2-40B4-BE49-F238E27FC236}">
                <a16:creationId xmlns:a16="http://schemas.microsoft.com/office/drawing/2014/main" id="{AB38AFDF-5746-4501-9590-DF0843FB92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3" b="89074" l="10000" r="90000">
                        <a14:foregroundMark x1="57800" y1="7593" x2="57800" y2="7593"/>
                        <a14:foregroundMark x1="58000" y1="27685" x2="48200" y2="27685"/>
                        <a14:foregroundMark x1="43600" y1="31759" x2="54300" y2="31296"/>
                        <a14:foregroundMark x1="56400" y1="34074" x2="55900" y2="30648"/>
                        <a14:foregroundMark x1="55900" y1="30648" x2="55700" y2="27130"/>
                        <a14:foregroundMark x1="45000" y1="33056" x2="43100" y2="26481"/>
                        <a14:foregroundMark x1="55300" y1="5093" x2="55300" y2="5093"/>
                        <a14:foregroundMark x1="63000" y1="80000" x2="63000" y2="80000"/>
                        <a14:foregroundMark x1="63000" y1="82315" x2="63900" y2="86944"/>
                        <a14:foregroundMark x1="62300" y1="88241" x2="62300" y2="88241"/>
                        <a14:foregroundMark x1="62300" y1="88889" x2="62300" y2="88889"/>
                        <a14:foregroundMark x1="62300" y1="88889" x2="62300" y2="88889"/>
                        <a14:foregroundMark x1="62300" y1="88889" x2="62600" y2="84444"/>
                        <a14:foregroundMark x1="65300" y1="89074" x2="60300" y2="88704"/>
                        <a14:foregroundMark x1="66500" y1="81944" x2="65800" y2="81481"/>
                        <a14:foregroundMark x1="65800" y1="81481" x2="65800" y2="81481"/>
                        <a14:foregroundMark x1="65800" y1="81019" x2="65800" y2="81019"/>
                        <a14:foregroundMark x1="65800" y1="81019" x2="65800" y2="81019"/>
                        <a14:foregroundMark x1="66700" y1="80833" x2="66700" y2="80833"/>
                        <a14:foregroundMark x1="37700" y1="81296" x2="37700" y2="81296"/>
                        <a14:foregroundMark x1="37700" y1="82500" x2="37700" y2="82500"/>
                        <a14:foregroundMark x1="37700" y1="82315" x2="37700" y2="82315"/>
                        <a14:foregroundMark x1="37700" y1="83796" x2="37700" y2="83796"/>
                        <a14:foregroundMark x1="37700" y1="83796" x2="37700" y2="83796"/>
                        <a14:foregroundMark x1="37700" y1="83796" x2="37700" y2="83796"/>
                        <a14:foregroundMark x1="36500" y1="88426" x2="36500" y2="88426"/>
                        <a14:foregroundMark x1="34900" y1="88426" x2="34900" y2="88426"/>
                        <a14:foregroundMark x1="32900" y1="88056" x2="32900" y2="88056"/>
                        <a14:foregroundMark x1="32900" y1="88056" x2="32900" y2="88056"/>
                        <a14:foregroundMark x1="32900" y1="88056" x2="363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60"/>
          <a:stretch/>
        </p:blipFill>
        <p:spPr>
          <a:xfrm>
            <a:off x="8082945" y="2556250"/>
            <a:ext cx="4475228" cy="4400201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34AF8C2-098D-4143-84BC-3427FEE98E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0" b="86944" l="10000" r="90000">
                        <a14:foregroundMark x1="47600" y1="5000" x2="47600" y2="5000"/>
                        <a14:foregroundMark x1="50600" y1="25741" x2="50600" y2="25741"/>
                        <a14:foregroundMark x1="50400" y1="26389" x2="48100" y2="27685"/>
                        <a14:foregroundMark x1="64100" y1="81852" x2="64100" y2="81852"/>
                        <a14:foregroundMark x1="65000" y1="86944" x2="62000" y2="74259"/>
                        <a14:foregroundMark x1="66200" y1="81852" x2="65200" y2="79537"/>
                        <a14:foregroundMark x1="65700" y1="79722" x2="65700" y2="79722"/>
                        <a14:foregroundMark x1="38500" y1="86481" x2="38300" y2="78704"/>
                        <a14:foregroundMark x1="37600" y1="81852" x2="37100" y2="78889"/>
                        <a14:foregroundMark x1="37100" y1="78889" x2="37600" y2="77222"/>
                        <a14:foregroundMark x1="36900" y1="82500" x2="37400" y2="78241"/>
                        <a14:foregroundMark x1="37400" y1="86667" x2="37400" y2="86667"/>
                        <a14:foregroundMark x1="41200" y1="86667" x2="41200" y2="86667"/>
                        <a14:foregroundMark x1="43500" y1="86667" x2="43500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60"/>
          <a:stretch/>
        </p:blipFill>
        <p:spPr>
          <a:xfrm>
            <a:off x="-188081" y="2616976"/>
            <a:ext cx="4475229" cy="4400202"/>
          </a:xfrm>
          <a:prstGeom prst="rect">
            <a:avLst/>
          </a:prstGeom>
        </p:spPr>
      </p:pic>
      <p:pic>
        <p:nvPicPr>
          <p:cNvPr id="6" name="video_2020-09-12_18-34-33">
            <a:hlinkClick r:id="" action="ppaction://media"/>
            <a:extLst>
              <a:ext uri="{FF2B5EF4-FFF2-40B4-BE49-F238E27FC236}">
                <a16:creationId xmlns:a16="http://schemas.microsoft.com/office/drawing/2014/main" id="{20B90AA0-5FC4-4FD6-B899-BAFE2890DA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00400" y="1432138"/>
            <a:ext cx="5741518" cy="3616112"/>
          </a:xfrm>
          <a:prstGeom prst="rect">
            <a:avLst/>
          </a:prstGeom>
        </p:spPr>
      </p:pic>
      <p:pic>
        <p:nvPicPr>
          <p:cNvPr id="7" name="Picture 4" descr="Speech Bubble Vector - Nube De Mensaje Png, Transparent Png ...">
            <a:extLst>
              <a:ext uri="{FF2B5EF4-FFF2-40B4-BE49-F238E27FC236}">
                <a16:creationId xmlns:a16="http://schemas.microsoft.com/office/drawing/2014/main" id="{CFC7E815-BE0B-415E-B2B0-602F1FF95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1071" y1="80000" x2="49167" y2="71628"/>
                        <a14:foregroundMark x1="49167" y1="71628" x2="50952" y2="61395"/>
                        <a14:foregroundMark x1="50952" y1="61395" x2="67976" y2="46202"/>
                        <a14:foregroundMark x1="67976" y1="46202" x2="71548" y2="38295"/>
                        <a14:foregroundMark x1="71548" y1="38295" x2="68571" y2="29922"/>
                        <a14:foregroundMark x1="68571" y1="29922" x2="54762" y2="23721"/>
                        <a14:foregroundMark x1="54762" y1="23721" x2="47381" y2="23721"/>
                        <a14:foregroundMark x1="47381" y1="23721" x2="23095" y2="12403"/>
                        <a14:foregroundMark x1="23095" y1="12403" x2="23214" y2="21240"/>
                        <a14:foregroundMark x1="23214" y1="21240" x2="28690" y2="39070"/>
                        <a14:foregroundMark x1="28690" y1="39070" x2="24881" y2="57054"/>
                        <a14:foregroundMark x1="24881" y1="57054" x2="26310" y2="64806"/>
                        <a14:foregroundMark x1="26310" y1="64806" x2="32262" y2="64651"/>
                        <a14:foregroundMark x1="32262" y1="64651" x2="38095" y2="61550"/>
                        <a14:foregroundMark x1="38095" y1="61550" x2="58929" y2="38295"/>
                        <a14:foregroundMark x1="58929" y1="38295" x2="55476" y2="27132"/>
                        <a14:foregroundMark x1="55476" y1="27132" x2="50476" y2="33953"/>
                        <a14:foregroundMark x1="50476" y1="33953" x2="43690" y2="36899"/>
                        <a14:foregroundMark x1="43690" y1="36899" x2="38690" y2="31628"/>
                        <a14:foregroundMark x1="38690" y1="31628" x2="39881" y2="23876"/>
                        <a14:foregroundMark x1="39881" y1="23876" x2="48810" y2="18140"/>
                        <a14:foregroundMark x1="48810" y1="18140" x2="55952" y2="18140"/>
                        <a14:foregroundMark x1="55952" y1="18140" x2="59405" y2="26822"/>
                        <a14:foregroundMark x1="59405" y1="26822" x2="59048" y2="30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475" y="478123"/>
            <a:ext cx="4655329" cy="238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AC8EAB-ACC6-48DD-B50D-333D63E9E1DC}"/>
              </a:ext>
            </a:extLst>
          </p:cNvPr>
          <p:cNvSpPr txBox="1"/>
          <p:nvPr/>
        </p:nvSpPr>
        <p:spPr>
          <a:xfrm>
            <a:off x="9129999" y="762479"/>
            <a:ext cx="2693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000" b="1" dirty="0"/>
              <a:t>مرحباً أنا شما وهذا أخي سيف لنردد دعاء الصباح وبعدها أريد من أحد الأطفال أن يسمع لي سورة الفاتحة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2952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D93548D-AC3D-4431-AB57-57C1727F4C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lose up of a screen&#10;&#10;Description automatically generated">
            <a:extLst>
              <a:ext uri="{FF2B5EF4-FFF2-40B4-BE49-F238E27FC236}">
                <a16:creationId xmlns:a16="http://schemas.microsoft.com/office/drawing/2014/main" id="{62C6F007-2A26-47FD-8C91-9020D70B0B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9"/>
          <a:stretch/>
        </p:blipFill>
        <p:spPr>
          <a:xfrm>
            <a:off x="2187086" y="159178"/>
            <a:ext cx="7817827" cy="5403421"/>
          </a:xfrm>
          <a:prstGeom prst="rect">
            <a:avLst/>
          </a:prstGeom>
        </p:spPr>
      </p:pic>
      <p:pic>
        <p:nvPicPr>
          <p:cNvPr id="12" name="Picture 11" descr="A close up of a toy&#10;&#10;Description automatically generated">
            <a:extLst>
              <a:ext uri="{FF2B5EF4-FFF2-40B4-BE49-F238E27FC236}">
                <a16:creationId xmlns:a16="http://schemas.microsoft.com/office/drawing/2014/main" id="{AB38AFDF-5746-4501-9590-DF0843FB92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3" b="89074" l="10000" r="90000">
                        <a14:foregroundMark x1="57800" y1="7593" x2="57800" y2="7593"/>
                        <a14:foregroundMark x1="58000" y1="27685" x2="48200" y2="27685"/>
                        <a14:foregroundMark x1="43600" y1="31759" x2="54300" y2="31296"/>
                        <a14:foregroundMark x1="56400" y1="34074" x2="55900" y2="30648"/>
                        <a14:foregroundMark x1="55900" y1="30648" x2="55700" y2="27130"/>
                        <a14:foregroundMark x1="45000" y1="33056" x2="43100" y2="26481"/>
                        <a14:foregroundMark x1="55300" y1="5093" x2="55300" y2="5093"/>
                        <a14:foregroundMark x1="63000" y1="80000" x2="63000" y2="80000"/>
                        <a14:foregroundMark x1="63000" y1="82315" x2="63900" y2="86944"/>
                        <a14:foregroundMark x1="62300" y1="88241" x2="62300" y2="88241"/>
                        <a14:foregroundMark x1="62300" y1="88889" x2="62300" y2="88889"/>
                        <a14:foregroundMark x1="62300" y1="88889" x2="62300" y2="88889"/>
                        <a14:foregroundMark x1="62300" y1="88889" x2="62600" y2="84444"/>
                        <a14:foregroundMark x1="65300" y1="89074" x2="60300" y2="88704"/>
                        <a14:foregroundMark x1="66500" y1="81944" x2="65800" y2="81481"/>
                        <a14:foregroundMark x1="65800" y1="81481" x2="65800" y2="81481"/>
                        <a14:foregroundMark x1="65800" y1="81019" x2="65800" y2="81019"/>
                        <a14:foregroundMark x1="65800" y1="81019" x2="65800" y2="81019"/>
                        <a14:foregroundMark x1="66700" y1="80833" x2="66700" y2="80833"/>
                        <a14:foregroundMark x1="37700" y1="81296" x2="37700" y2="81296"/>
                        <a14:foregroundMark x1="37700" y1="82500" x2="37700" y2="82500"/>
                        <a14:foregroundMark x1="37700" y1="82315" x2="37700" y2="82315"/>
                        <a14:foregroundMark x1="37700" y1="83796" x2="37700" y2="83796"/>
                        <a14:foregroundMark x1="37700" y1="83796" x2="37700" y2="83796"/>
                        <a14:foregroundMark x1="37700" y1="83796" x2="37700" y2="83796"/>
                        <a14:foregroundMark x1="36500" y1="88426" x2="36500" y2="88426"/>
                        <a14:foregroundMark x1="34900" y1="88426" x2="34900" y2="88426"/>
                        <a14:foregroundMark x1="32900" y1="88056" x2="32900" y2="88056"/>
                        <a14:foregroundMark x1="32900" y1="88056" x2="32900" y2="88056"/>
                        <a14:foregroundMark x1="32900" y1="88056" x2="363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60"/>
          <a:stretch/>
        </p:blipFill>
        <p:spPr>
          <a:xfrm>
            <a:off x="8082945" y="2556250"/>
            <a:ext cx="4475228" cy="4400201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34AF8C2-098D-4143-84BC-3427FEE98E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0" b="86944" l="10000" r="90000">
                        <a14:foregroundMark x1="47600" y1="5000" x2="47600" y2="5000"/>
                        <a14:foregroundMark x1="50600" y1="25741" x2="50600" y2="25741"/>
                        <a14:foregroundMark x1="50400" y1="26389" x2="48100" y2="27685"/>
                        <a14:foregroundMark x1="64100" y1="81852" x2="64100" y2="81852"/>
                        <a14:foregroundMark x1="65000" y1="86944" x2="62000" y2="74259"/>
                        <a14:foregroundMark x1="66200" y1="81852" x2="65200" y2="79537"/>
                        <a14:foregroundMark x1="65700" y1="79722" x2="65700" y2="79722"/>
                        <a14:foregroundMark x1="38500" y1="86481" x2="38300" y2="78704"/>
                        <a14:foregroundMark x1="37600" y1="81852" x2="37100" y2="78889"/>
                        <a14:foregroundMark x1="37100" y1="78889" x2="37600" y2="77222"/>
                        <a14:foregroundMark x1="36900" y1="82500" x2="37400" y2="78241"/>
                        <a14:foregroundMark x1="37400" y1="86667" x2="37400" y2="86667"/>
                        <a14:foregroundMark x1="41200" y1="86667" x2="41200" y2="86667"/>
                        <a14:foregroundMark x1="43500" y1="86667" x2="43500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60"/>
          <a:stretch/>
        </p:blipFill>
        <p:spPr>
          <a:xfrm>
            <a:off x="-188081" y="2616976"/>
            <a:ext cx="4475229" cy="4400202"/>
          </a:xfrm>
          <a:prstGeom prst="rect">
            <a:avLst/>
          </a:prstGeom>
        </p:spPr>
      </p:pic>
      <p:pic>
        <p:nvPicPr>
          <p:cNvPr id="7" name="Picture 4" descr="Speech Bubble Vector - Nube De Mensaje Png, Transparent Png ...">
            <a:extLst>
              <a:ext uri="{FF2B5EF4-FFF2-40B4-BE49-F238E27FC236}">
                <a16:creationId xmlns:a16="http://schemas.microsoft.com/office/drawing/2014/main" id="{CFC7E815-BE0B-415E-B2B0-602F1FF95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1071" y1="80000" x2="49167" y2="71628"/>
                        <a14:foregroundMark x1="49167" y1="71628" x2="50952" y2="61395"/>
                        <a14:foregroundMark x1="50952" y1="61395" x2="67976" y2="46202"/>
                        <a14:foregroundMark x1="67976" y1="46202" x2="71548" y2="38295"/>
                        <a14:foregroundMark x1="71548" y1="38295" x2="68571" y2="29922"/>
                        <a14:foregroundMark x1="68571" y1="29922" x2="54762" y2="23721"/>
                        <a14:foregroundMark x1="54762" y1="23721" x2="47381" y2="23721"/>
                        <a14:foregroundMark x1="47381" y1="23721" x2="23095" y2="12403"/>
                        <a14:foregroundMark x1="23095" y1="12403" x2="23214" y2="21240"/>
                        <a14:foregroundMark x1="23214" y1="21240" x2="28690" y2="39070"/>
                        <a14:foregroundMark x1="28690" y1="39070" x2="24881" y2="57054"/>
                        <a14:foregroundMark x1="24881" y1="57054" x2="26310" y2="64806"/>
                        <a14:foregroundMark x1="26310" y1="64806" x2="32262" y2="64651"/>
                        <a14:foregroundMark x1="32262" y1="64651" x2="38095" y2="61550"/>
                        <a14:foregroundMark x1="38095" y1="61550" x2="58929" y2="38295"/>
                        <a14:foregroundMark x1="58929" y1="38295" x2="55476" y2="27132"/>
                        <a14:foregroundMark x1="55476" y1="27132" x2="50476" y2="33953"/>
                        <a14:foregroundMark x1="50476" y1="33953" x2="43690" y2="36899"/>
                        <a14:foregroundMark x1="43690" y1="36899" x2="38690" y2="31628"/>
                        <a14:foregroundMark x1="38690" y1="31628" x2="39881" y2="23876"/>
                        <a14:foregroundMark x1="39881" y1="23876" x2="48810" y2="18140"/>
                        <a14:foregroundMark x1="48810" y1="18140" x2="55952" y2="18140"/>
                        <a14:foregroundMark x1="55952" y1="18140" x2="59405" y2="26822"/>
                        <a14:foregroundMark x1="59405" y1="26822" x2="59048" y2="30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52153"/>
            <a:ext cx="3333727" cy="213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AC8EAB-ACC6-48DD-B50D-333D63E9E1DC}"/>
              </a:ext>
            </a:extLst>
          </p:cNvPr>
          <p:cNvSpPr txBox="1"/>
          <p:nvPr/>
        </p:nvSpPr>
        <p:spPr>
          <a:xfrm>
            <a:off x="659189" y="1217682"/>
            <a:ext cx="2015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000" b="1" dirty="0"/>
              <a:t>لنردد النشيد الوطني لدولة الإمارات</a:t>
            </a:r>
            <a:endParaRPr lang="en-US" sz="2000" b="1" dirty="0"/>
          </a:p>
        </p:txBody>
      </p:sp>
      <p:pic>
        <p:nvPicPr>
          <p:cNvPr id="9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5CB530BC-C256-4FF2-9BF4-5339C30E1B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68112" y="1524001"/>
            <a:ext cx="5709214" cy="35433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097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63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toy&#10;&#10;Description automatically generated">
            <a:extLst>
              <a:ext uri="{FF2B5EF4-FFF2-40B4-BE49-F238E27FC236}">
                <a16:creationId xmlns:a16="http://schemas.microsoft.com/office/drawing/2014/main" id="{5167B3F9-54F7-49C8-95B6-4F329C0DE0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93" b="89074" l="10000" r="90000">
                        <a14:foregroundMark x1="57800" y1="7593" x2="57800" y2="7593"/>
                        <a14:foregroundMark x1="58000" y1="27685" x2="48200" y2="27685"/>
                        <a14:foregroundMark x1="43600" y1="31759" x2="54300" y2="31296"/>
                        <a14:foregroundMark x1="56400" y1="34074" x2="55900" y2="30648"/>
                        <a14:foregroundMark x1="55900" y1="30648" x2="55700" y2="27130"/>
                        <a14:foregroundMark x1="45000" y1="33056" x2="43100" y2="26481"/>
                        <a14:foregroundMark x1="55300" y1="5093" x2="55300" y2="5093"/>
                        <a14:foregroundMark x1="63000" y1="80000" x2="63000" y2="80000"/>
                        <a14:foregroundMark x1="63000" y1="82315" x2="63900" y2="86944"/>
                        <a14:foregroundMark x1="62300" y1="88241" x2="62300" y2="88241"/>
                        <a14:foregroundMark x1="62300" y1="88889" x2="62300" y2="88889"/>
                        <a14:foregroundMark x1="62300" y1="88889" x2="62300" y2="88889"/>
                        <a14:foregroundMark x1="62300" y1="88889" x2="62600" y2="84444"/>
                        <a14:foregroundMark x1="65300" y1="89074" x2="60300" y2="88704"/>
                        <a14:foregroundMark x1="66500" y1="81944" x2="65800" y2="81481"/>
                        <a14:foregroundMark x1="65800" y1="81481" x2="65800" y2="81481"/>
                        <a14:foregroundMark x1="65800" y1="81019" x2="65800" y2="81019"/>
                        <a14:foregroundMark x1="65800" y1="81019" x2="65800" y2="81019"/>
                        <a14:foregroundMark x1="66700" y1="80833" x2="66700" y2="80833"/>
                        <a14:foregroundMark x1="37700" y1="81296" x2="37700" y2="81296"/>
                        <a14:foregroundMark x1="37700" y1="82500" x2="37700" y2="82500"/>
                        <a14:foregroundMark x1="37700" y1="82315" x2="37700" y2="82315"/>
                        <a14:foregroundMark x1="37700" y1="83796" x2="37700" y2="83796"/>
                        <a14:foregroundMark x1="37700" y1="83796" x2="37700" y2="83796"/>
                        <a14:foregroundMark x1="37700" y1="83796" x2="37700" y2="83796"/>
                        <a14:foregroundMark x1="36500" y1="88426" x2="36500" y2="88426"/>
                        <a14:foregroundMark x1="34900" y1="88426" x2="34900" y2="88426"/>
                        <a14:foregroundMark x1="32900" y1="88056" x2="32900" y2="88056"/>
                        <a14:foregroundMark x1="32900" y1="88056" x2="32900" y2="88056"/>
                        <a14:foregroundMark x1="32900" y1="88056" x2="363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60"/>
          <a:stretch/>
        </p:blipFill>
        <p:spPr>
          <a:xfrm>
            <a:off x="7716772" y="2514949"/>
            <a:ext cx="4475228" cy="4400201"/>
          </a:xfrm>
          <a:prstGeom prst="rect">
            <a:avLst/>
          </a:prstGeom>
        </p:spPr>
      </p:pic>
      <p:pic>
        <p:nvPicPr>
          <p:cNvPr id="5" name="Picture 4" descr="A close up of a chair&#10;&#10;Description automatically generated">
            <a:extLst>
              <a:ext uri="{FF2B5EF4-FFF2-40B4-BE49-F238E27FC236}">
                <a16:creationId xmlns:a16="http://schemas.microsoft.com/office/drawing/2014/main" id="{82A6C11F-276B-4073-A5AA-15D6273403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89" b="8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58" t="12500" r="24887" b="11111"/>
          <a:stretch/>
        </p:blipFill>
        <p:spPr>
          <a:xfrm>
            <a:off x="4475229" y="457200"/>
            <a:ext cx="4267200" cy="73342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52715C-B016-4642-8DD7-B36543174511}"/>
              </a:ext>
            </a:extLst>
          </p:cNvPr>
          <p:cNvSpPr/>
          <p:nvPr/>
        </p:nvSpPr>
        <p:spPr>
          <a:xfrm>
            <a:off x="5544003" y="1057420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ar-BH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نواتج التعلم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6C863A-9730-4D20-AE02-4DB8AF18DE7F}"/>
              </a:ext>
            </a:extLst>
          </p:cNvPr>
          <p:cNvSpPr/>
          <p:nvPr/>
        </p:nvSpPr>
        <p:spPr>
          <a:xfrm>
            <a:off x="4945804" y="1676748"/>
            <a:ext cx="314325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BH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 يتعلم الطفل أن الجمادات نوعان : طبيعية وصناعية  .</a:t>
            </a:r>
          </a:p>
          <a:p>
            <a:pPr algn="ctr">
              <a:spcAft>
                <a:spcPts val="600"/>
              </a:spcAft>
            </a:pPr>
            <a:r>
              <a:rPr lang="ar-BH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 يتعلم الطفل أن الإنسان يصنع الجمادات لتسهل له الحياة (كالقلم ، الكوب ، الخلاط ) .</a:t>
            </a:r>
          </a:p>
          <a:p>
            <a:pPr algn="ctr">
              <a:spcAft>
                <a:spcPts val="600"/>
              </a:spcAft>
            </a:pPr>
            <a:r>
              <a:rPr lang="ar-BH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 يستنتج الطفل أنه يحتاج إلى الجمادات في حياته . </a:t>
            </a:r>
          </a:p>
        </p:txBody>
      </p:sp>
    </p:spTree>
    <p:extLst>
      <p:ext uri="{BB962C8B-B14F-4D97-AF65-F5344CB8AC3E}">
        <p14:creationId xmlns:p14="http://schemas.microsoft.com/office/powerpoint/2010/main" val="691978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7">
            <a:extLst>
              <a:ext uri="{FF2B5EF4-FFF2-40B4-BE49-F238E27FC236}">
                <a16:creationId xmlns:a16="http://schemas.microsoft.com/office/drawing/2014/main" id="{A4A02BFD-20DE-4169-A267-A75739BF9C00}"/>
              </a:ext>
            </a:extLst>
          </p:cNvPr>
          <p:cNvSpPr txBox="1"/>
          <p:nvPr/>
        </p:nvSpPr>
        <p:spPr>
          <a:xfrm>
            <a:off x="1181100" y="1010904"/>
            <a:ext cx="9886950" cy="707886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هي الحواس الخمسة</a:t>
            </a:r>
            <a:r>
              <a:rPr lang="ar-BH" sz="4000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؟</a:t>
            </a:r>
            <a:r>
              <a:rPr lang="ar-AE" sz="4000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AE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EC8DB7C-C308-4FD8-8E82-5D22EE7C55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029" b="61950" l="70466" r="83011">
                        <a14:foregroundMark x1="77449" y1="38050" x2="77449" y2="38050"/>
                        <a14:foregroundMark x1="77449" y1="38050" x2="72763" y2="42882"/>
                        <a14:foregroundMark x1="74002" y1="35785" x2="75151" y2="39034"/>
                        <a14:foregroundMark x1="73912" y1="36939" x2="76511" y2="36426"/>
                        <a14:foregroundMark x1="75484" y1="35485" x2="76995" y2="37751"/>
                        <a14:foregroundMark x1="76995" y1="37751" x2="76995" y2="37751"/>
                        <a14:foregroundMark x1="76995" y1="37751" x2="76995" y2="37751"/>
                        <a14:foregroundMark x1="76995" y1="37751" x2="76995" y2="37751"/>
                        <a14:foregroundMark x1="76995" y1="37751" x2="76995" y2="37751"/>
                        <a14:foregroundMark x1="74244" y1="36939" x2="79383" y2="33219"/>
                      </a14:backgroundRemoval>
                    </a14:imgEffect>
                  </a14:imgLayer>
                </a14:imgProps>
              </a:ext>
            </a:extLst>
          </a:blip>
          <a:srcRect l="70363" t="27086" r="17427" b="37916"/>
          <a:stretch/>
        </p:blipFill>
        <p:spPr>
          <a:xfrm>
            <a:off x="9302699" y="2163652"/>
            <a:ext cx="1311653" cy="2816198"/>
          </a:xfrm>
          <a:prstGeom prst="rect">
            <a:avLst/>
          </a:prstGeom>
        </p:spPr>
      </p:pic>
      <p:pic>
        <p:nvPicPr>
          <p:cNvPr id="4" name="صورة 5">
            <a:extLst>
              <a:ext uri="{FF2B5EF4-FFF2-40B4-BE49-F238E27FC236}">
                <a16:creationId xmlns:a16="http://schemas.microsoft.com/office/drawing/2014/main" id="{E79EB715-96DD-434C-9D02-7A1DBB1437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8F3F9"/>
              </a:clrFrom>
              <a:clrTo>
                <a:srgbClr val="F8F3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381" b="59983" l="18622" r="29444">
                        <a14:foregroundMark x1="20586" y1="32535" x2="20586" y2="32535"/>
                        <a14:foregroundMark x1="20586" y1="32535" x2="20586" y2="32535"/>
                        <a14:foregroundMark x1="20586" y1="32535" x2="20586" y2="32535"/>
                        <a14:foregroundMark x1="20586" y1="32535" x2="20586" y2="32535"/>
                        <a14:foregroundMark x1="20949" y1="31381" x2="20949" y2="31381"/>
                        <a14:foregroundMark x1="20949" y1="31381" x2="20949" y2="31381"/>
                        <a14:foregroundMark x1="20949" y1="31381" x2="20949" y2="31381"/>
                        <a14:foregroundMark x1="26300" y1="42112" x2="26300" y2="40487"/>
                        <a14:foregroundMark x1="27025" y1="42283" x2="26542" y2="41300"/>
                        <a14:foregroundMark x1="29111" y1="40658" x2="29111" y2="40658"/>
                        <a14:foregroundMark x1="29474" y1="40658" x2="29474" y2="40188"/>
                        <a14:foregroundMark x1="26179" y1="57546" x2="26179" y2="57546"/>
                        <a14:foregroundMark x1="26179" y1="57546" x2="25333" y2="57546"/>
                        <a14:foregroundMark x1="23640" y1="59983" x2="22279" y2="59342"/>
                      </a14:backgroundRemoval>
                    </a14:imgEffect>
                  </a14:imgLayer>
                </a14:imgProps>
              </a:ext>
            </a:extLst>
          </a:blip>
          <a:srcRect l="17321" t="29771" r="69544" b="38076"/>
          <a:stretch/>
        </p:blipFill>
        <p:spPr>
          <a:xfrm>
            <a:off x="1704441" y="1718790"/>
            <a:ext cx="1430696" cy="2623306"/>
          </a:xfrm>
          <a:prstGeom prst="rect">
            <a:avLst/>
          </a:prstGeom>
        </p:spPr>
      </p:pic>
      <p:pic>
        <p:nvPicPr>
          <p:cNvPr id="5" name="صورة 11">
            <a:extLst>
              <a:ext uri="{FF2B5EF4-FFF2-40B4-BE49-F238E27FC236}">
                <a16:creationId xmlns:a16="http://schemas.microsoft.com/office/drawing/2014/main" id="{0DE61573-F6FE-40DF-8D73-6067D94178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8F3F9"/>
              </a:clrFrom>
              <a:clrTo>
                <a:srgbClr val="F8F3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002" b="92475" l="31288" r="43682">
                        <a14:foregroundMark x1="41022" y1="64857" x2="40719" y2="64044"/>
                        <a14:foregroundMark x1="40719" y1="64044" x2="41173" y2="64472"/>
                        <a14:foregroundMark x1="43289" y1="69517" x2="43742" y2="68491"/>
                        <a14:foregroundMark x1="43742" y1="68491" x2="43138" y2="68876"/>
                        <a14:foregroundMark x1="41324" y1="65883" x2="41173" y2="64643"/>
                        <a14:foregroundMark x1="41173" y1="65071" x2="40417" y2="66481"/>
                        <a14:foregroundMark x1="40417" y1="66481" x2="41626" y2="64258"/>
                        <a14:foregroundMark x1="40417" y1="65455" x2="40417" y2="65455"/>
                        <a14:foregroundMark x1="40266" y1="92475" x2="40266" y2="92475"/>
                        <a14:foregroundMark x1="40266" y1="92475" x2="39813" y2="92475"/>
                      </a14:backgroundRemoval>
                    </a14:imgEffect>
                  </a14:imgLayer>
                </a14:imgProps>
              </a:ext>
            </a:extLst>
          </a:blip>
          <a:srcRect l="29895" t="62321" r="55286" b="5050"/>
          <a:stretch/>
        </p:blipFill>
        <p:spPr>
          <a:xfrm>
            <a:off x="7520774" y="1506154"/>
            <a:ext cx="1669484" cy="2753484"/>
          </a:xfrm>
          <a:prstGeom prst="rect">
            <a:avLst/>
          </a:prstGeom>
        </p:spPr>
      </p:pic>
      <p:pic>
        <p:nvPicPr>
          <p:cNvPr id="6" name="صورة 12">
            <a:extLst>
              <a:ext uri="{FF2B5EF4-FFF2-40B4-BE49-F238E27FC236}">
                <a16:creationId xmlns:a16="http://schemas.microsoft.com/office/drawing/2014/main" id="{F659ADF1-608E-4152-B97F-36F9623262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8F3F9"/>
              </a:clrFrom>
              <a:clrTo>
                <a:srgbClr val="F8F3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142" b="45019" l="36155" r="62455"/>
                    </a14:imgEffect>
                  </a14:imgLayer>
                </a14:imgProps>
              </a:ext>
            </a:extLst>
          </a:blip>
          <a:srcRect l="36689" t="11907" r="38051" b="55940"/>
          <a:stretch/>
        </p:blipFill>
        <p:spPr>
          <a:xfrm>
            <a:off x="5230688" y="2614717"/>
            <a:ext cx="2248792" cy="2144143"/>
          </a:xfrm>
          <a:prstGeom prst="rect">
            <a:avLst/>
          </a:prstGeom>
        </p:spPr>
      </p:pic>
      <p:pic>
        <p:nvPicPr>
          <p:cNvPr id="7" name="صورة 13">
            <a:extLst>
              <a:ext uri="{FF2B5EF4-FFF2-40B4-BE49-F238E27FC236}">
                <a16:creationId xmlns:a16="http://schemas.microsoft.com/office/drawing/2014/main" id="{95C060A9-F483-4E5B-B7F4-E7671F4936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7F2F9"/>
              </a:clrFrom>
              <a:clrTo>
                <a:srgbClr val="F7F2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002" b="92732" l="57497" r="69256">
                        <a14:foregroundMark x1="61608" y1="64044" x2="61608" y2="64044"/>
                        <a14:foregroundMark x1="61608" y1="64044" x2="61608" y2="64044"/>
                        <a14:foregroundMark x1="61608" y1="64044" x2="61608" y2="64044"/>
                        <a14:foregroundMark x1="61608" y1="64044" x2="61608" y2="64044"/>
                        <a14:foregroundMark x1="62152" y1="71313" x2="60490" y2="69987"/>
                        <a14:foregroundMark x1="61457" y1="69987" x2="63694" y2="69987"/>
                        <a14:foregroundMark x1="57557" y1="74647" x2="57557" y2="74647"/>
                        <a14:foregroundMark x1="57557" y1="74647" x2="57557" y2="76315"/>
                        <a14:foregroundMark x1="69256" y1="72595" x2="69135" y2="74091"/>
                        <a14:foregroundMark x1="69135" y1="74091" x2="69135" y2="72595"/>
                        <a14:foregroundMark x1="60611" y1="92732" x2="59643" y2="92347"/>
                        <a14:foregroundMark x1="59643" y1="92347" x2="59643" y2="92347"/>
                        <a14:foregroundMark x1="68440" y1="79307" x2="68440" y2="79307"/>
                        <a14:foregroundMark x1="69256" y1="77084" x2="69256" y2="77426"/>
                      </a14:backgroundRemoval>
                    </a14:imgEffect>
                  </a14:imgLayer>
                </a14:imgProps>
              </a:ext>
            </a:extLst>
          </a:blip>
          <a:srcRect l="56387" t="61449" r="29804" b="4970"/>
          <a:stretch/>
        </p:blipFill>
        <p:spPr>
          <a:xfrm>
            <a:off x="3726104" y="2032074"/>
            <a:ext cx="1311654" cy="2389387"/>
          </a:xfrm>
          <a:prstGeom prst="rect">
            <a:avLst/>
          </a:prstGeom>
        </p:spPr>
      </p:pic>
      <p:sp>
        <p:nvSpPr>
          <p:cNvPr id="8" name="مستطيل 9">
            <a:extLst>
              <a:ext uri="{FF2B5EF4-FFF2-40B4-BE49-F238E27FC236}">
                <a16:creationId xmlns:a16="http://schemas.microsoft.com/office/drawing/2014/main" id="{BC656A96-1BBB-491C-8F99-F3E44F572890}"/>
              </a:ext>
            </a:extLst>
          </p:cNvPr>
          <p:cNvSpPr/>
          <p:nvPr/>
        </p:nvSpPr>
        <p:spPr>
          <a:xfrm>
            <a:off x="9331356" y="4758860"/>
            <a:ext cx="13045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3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البصر</a:t>
            </a:r>
            <a:endParaRPr lang="ar-SA" sz="32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ستطيل 15">
            <a:extLst>
              <a:ext uri="{FF2B5EF4-FFF2-40B4-BE49-F238E27FC236}">
                <a16:creationId xmlns:a16="http://schemas.microsoft.com/office/drawing/2014/main" id="{1DA8AEF1-0438-4FFF-A17B-E25A4ACAD9E2}"/>
              </a:ext>
            </a:extLst>
          </p:cNvPr>
          <p:cNvSpPr/>
          <p:nvPr/>
        </p:nvSpPr>
        <p:spPr>
          <a:xfrm>
            <a:off x="8001000" y="4225602"/>
            <a:ext cx="106355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3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الشم</a:t>
            </a:r>
            <a:endParaRPr lang="ar-SA" sz="32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مستطيل 16">
            <a:extLst>
              <a:ext uri="{FF2B5EF4-FFF2-40B4-BE49-F238E27FC236}">
                <a16:creationId xmlns:a16="http://schemas.microsoft.com/office/drawing/2014/main" id="{92CD9AED-550F-48A9-AF53-C5FF45CEDDF7}"/>
              </a:ext>
            </a:extLst>
          </p:cNvPr>
          <p:cNvSpPr/>
          <p:nvPr/>
        </p:nvSpPr>
        <p:spPr>
          <a:xfrm>
            <a:off x="5759668" y="4758860"/>
            <a:ext cx="138912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3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اللمس</a:t>
            </a:r>
            <a:endParaRPr lang="ar-SA" sz="32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مستطيل 17">
            <a:extLst>
              <a:ext uri="{FF2B5EF4-FFF2-40B4-BE49-F238E27FC236}">
                <a16:creationId xmlns:a16="http://schemas.microsoft.com/office/drawing/2014/main" id="{921EBEE2-1EFA-4A48-ABAC-0B5325FD642C}"/>
              </a:ext>
            </a:extLst>
          </p:cNvPr>
          <p:cNvSpPr/>
          <p:nvPr/>
        </p:nvSpPr>
        <p:spPr>
          <a:xfrm>
            <a:off x="3477821" y="4551201"/>
            <a:ext cx="14535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3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التذوق</a:t>
            </a:r>
            <a:endParaRPr lang="ar-SA" sz="32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مستطيل 18">
            <a:extLst>
              <a:ext uri="{FF2B5EF4-FFF2-40B4-BE49-F238E27FC236}">
                <a16:creationId xmlns:a16="http://schemas.microsoft.com/office/drawing/2014/main" id="{AC837C55-5AE3-4EAC-B6B5-1E9C3FB78E35}"/>
              </a:ext>
            </a:extLst>
          </p:cNvPr>
          <p:cNvSpPr/>
          <p:nvPr/>
        </p:nvSpPr>
        <p:spPr>
          <a:xfrm>
            <a:off x="1765319" y="4422218"/>
            <a:ext cx="141303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3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السمع</a:t>
            </a:r>
            <a:endParaRPr lang="ar-SA" sz="32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31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AB538A42-F256-4238-AA50-9F52B1592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84"/>
          <a:stretch/>
        </p:blipFill>
        <p:spPr bwMode="auto">
          <a:xfrm>
            <a:off x="20" y="0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CE28C9-BF76-496A-A18C-3AA14EBC053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5885" y="3329284"/>
            <a:ext cx="3500230" cy="3500230"/>
          </a:xfrm>
          <a:prstGeom prst="rect">
            <a:avLst/>
          </a:prstGeom>
        </p:spPr>
      </p:pic>
      <p:pic>
        <p:nvPicPr>
          <p:cNvPr id="4" name="Picture 4" descr="Speech Bubble Vector - Nube De Mensaje Png, Transparent Png ...">
            <a:extLst>
              <a:ext uri="{FF2B5EF4-FFF2-40B4-BE49-F238E27FC236}">
                <a16:creationId xmlns:a16="http://schemas.microsoft.com/office/drawing/2014/main" id="{680EC6CB-5AC4-45C9-8160-F2F35F912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071" y1="80000" x2="49167" y2="71628"/>
                        <a14:foregroundMark x1="49167" y1="71628" x2="50952" y2="61395"/>
                        <a14:foregroundMark x1="50952" y1="61395" x2="67976" y2="46202"/>
                        <a14:foregroundMark x1="67976" y1="46202" x2="71548" y2="38295"/>
                        <a14:foregroundMark x1="71548" y1="38295" x2="68571" y2="29922"/>
                        <a14:foregroundMark x1="68571" y1="29922" x2="54762" y2="23721"/>
                        <a14:foregroundMark x1="54762" y1="23721" x2="47381" y2="23721"/>
                        <a14:foregroundMark x1="47381" y1="23721" x2="23095" y2="12403"/>
                        <a14:foregroundMark x1="23095" y1="12403" x2="23214" y2="21240"/>
                        <a14:foregroundMark x1="23214" y1="21240" x2="28690" y2="39070"/>
                        <a14:foregroundMark x1="28690" y1="39070" x2="24881" y2="57054"/>
                        <a14:foregroundMark x1="24881" y1="57054" x2="26310" y2="64806"/>
                        <a14:foregroundMark x1="26310" y1="64806" x2="32262" y2="64651"/>
                        <a14:foregroundMark x1="32262" y1="64651" x2="38095" y2="61550"/>
                        <a14:foregroundMark x1="38095" y1="61550" x2="58929" y2="38295"/>
                        <a14:foregroundMark x1="58929" y1="38295" x2="55476" y2="27132"/>
                        <a14:foregroundMark x1="55476" y1="27132" x2="50476" y2="33953"/>
                        <a14:foregroundMark x1="50476" y1="33953" x2="43690" y2="36899"/>
                        <a14:foregroundMark x1="43690" y1="36899" x2="38690" y2="31628"/>
                        <a14:foregroundMark x1="38690" y1="31628" x2="39881" y2="23876"/>
                        <a14:foregroundMark x1="39881" y1="23876" x2="48810" y2="18140"/>
                        <a14:foregroundMark x1="48810" y1="18140" x2="55952" y2="18140"/>
                        <a14:foregroundMark x1="55952" y1="18140" x2="59405" y2="26822"/>
                        <a14:foregroundMark x1="59405" y1="26822" x2="59048" y2="30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789214"/>
            <a:ext cx="5050937" cy="322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BFFB28-FB33-4D49-AB1C-9EBE96963C37}"/>
              </a:ext>
            </a:extLst>
          </p:cNvPr>
          <p:cNvSpPr txBox="1"/>
          <p:nvPr/>
        </p:nvSpPr>
        <p:spPr>
          <a:xfrm>
            <a:off x="6521450" y="1337020"/>
            <a:ext cx="304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200" b="1" dirty="0"/>
              <a:t>هيا يا أصدقائي سنقوم برحلة نزور من خلالها بعض الأماكن الطبيعية وسننزل فيها ونتناقش حولها .. هل أنتم مستعدون ؟</a:t>
            </a:r>
            <a:endParaRPr lang="en-US" sz="2200" b="1" dirty="0"/>
          </a:p>
        </p:txBody>
      </p:sp>
      <p:pic>
        <p:nvPicPr>
          <p:cNvPr id="6" name="Picture 5" descr="A close up of a toy&#10;&#10;Description automatically generated">
            <a:extLst>
              <a:ext uri="{FF2B5EF4-FFF2-40B4-BE49-F238E27FC236}">
                <a16:creationId xmlns:a16="http://schemas.microsoft.com/office/drawing/2014/main" id="{F78F1B01-461D-4934-8952-027EAF34C6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89074" l="10000" r="90000">
                        <a14:foregroundMark x1="57800" y1="7593" x2="57800" y2="7593"/>
                        <a14:foregroundMark x1="58000" y1="27685" x2="48200" y2="27685"/>
                        <a14:foregroundMark x1="43600" y1="31759" x2="54300" y2="31296"/>
                        <a14:foregroundMark x1="56400" y1="34074" x2="55900" y2="30648"/>
                        <a14:foregroundMark x1="55900" y1="30648" x2="55700" y2="27130"/>
                        <a14:foregroundMark x1="45000" y1="33056" x2="43100" y2="26481"/>
                        <a14:foregroundMark x1="55300" y1="5093" x2="55300" y2="5093"/>
                        <a14:foregroundMark x1="63000" y1="80000" x2="63000" y2="80000"/>
                        <a14:foregroundMark x1="63000" y1="82315" x2="63900" y2="86944"/>
                        <a14:foregroundMark x1="62300" y1="88241" x2="62300" y2="88241"/>
                        <a14:foregroundMark x1="62300" y1="88889" x2="62300" y2="88889"/>
                        <a14:foregroundMark x1="62300" y1="88889" x2="62300" y2="88889"/>
                        <a14:foregroundMark x1="62300" y1="88889" x2="62600" y2="84444"/>
                        <a14:foregroundMark x1="65300" y1="89074" x2="60300" y2="88704"/>
                        <a14:foregroundMark x1="66500" y1="81944" x2="65800" y2="81481"/>
                        <a14:foregroundMark x1="65800" y1="81481" x2="65800" y2="81481"/>
                        <a14:foregroundMark x1="65800" y1="81019" x2="65800" y2="81019"/>
                        <a14:foregroundMark x1="65800" y1="81019" x2="65800" y2="81019"/>
                        <a14:foregroundMark x1="66700" y1="80833" x2="66700" y2="80833"/>
                        <a14:foregroundMark x1="37700" y1="81296" x2="37700" y2="81296"/>
                        <a14:foregroundMark x1="37700" y1="82500" x2="37700" y2="82500"/>
                        <a14:foregroundMark x1="37700" y1="82315" x2="37700" y2="82315"/>
                        <a14:foregroundMark x1="37700" y1="83796" x2="37700" y2="83796"/>
                        <a14:foregroundMark x1="37700" y1="83796" x2="37700" y2="83796"/>
                        <a14:foregroundMark x1="37700" y1="83796" x2="37700" y2="83796"/>
                        <a14:foregroundMark x1="36500" y1="88426" x2="36500" y2="88426"/>
                        <a14:foregroundMark x1="34900" y1="88426" x2="34900" y2="88426"/>
                        <a14:foregroundMark x1="32900" y1="88056" x2="32900" y2="88056"/>
                        <a14:foregroundMark x1="32900" y1="88056" x2="32900" y2="88056"/>
                        <a14:foregroundMark x1="32900" y1="88056" x2="363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60"/>
          <a:stretch/>
        </p:blipFill>
        <p:spPr>
          <a:xfrm>
            <a:off x="7386260" y="2566668"/>
            <a:ext cx="4475228" cy="4400201"/>
          </a:xfrm>
          <a:prstGeom prst="rect">
            <a:avLst/>
          </a:prstGeom>
        </p:spPr>
      </p:pic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D5DEBF3-BBA0-4A80-89A7-5FD486DEA44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86944" l="10000" r="90000">
                        <a14:foregroundMark x1="47600" y1="5000" x2="47600" y2="5000"/>
                        <a14:foregroundMark x1="50600" y1="25741" x2="50600" y2="25741"/>
                        <a14:foregroundMark x1="50400" y1="26389" x2="48100" y2="27685"/>
                        <a14:foregroundMark x1="64100" y1="81852" x2="64100" y2="81852"/>
                        <a14:foregroundMark x1="65000" y1="86944" x2="62000" y2="74259"/>
                        <a14:foregroundMark x1="66200" y1="81852" x2="65200" y2="79537"/>
                        <a14:foregroundMark x1="65700" y1="79722" x2="65700" y2="79722"/>
                        <a14:foregroundMark x1="38500" y1="86481" x2="38300" y2="78704"/>
                        <a14:foregroundMark x1="37600" y1="81852" x2="37100" y2="78889"/>
                        <a14:foregroundMark x1="37100" y1="78889" x2="37600" y2="77222"/>
                        <a14:foregroundMark x1="36900" y1="82500" x2="37400" y2="78241"/>
                        <a14:foregroundMark x1="37400" y1="86667" x2="37400" y2="86667"/>
                        <a14:foregroundMark x1="41200" y1="86667" x2="41200" y2="86667"/>
                        <a14:foregroundMark x1="43500" y1="86667" x2="43500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60"/>
          <a:stretch/>
        </p:blipFill>
        <p:spPr>
          <a:xfrm>
            <a:off x="-511931" y="2654700"/>
            <a:ext cx="4475229" cy="440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4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MW+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BC77FB81-1458-42ED-965E-B24192385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70CDCF5-B62F-4A59-A096-6D659C28B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442702" y="4686805"/>
            <a:ext cx="1497095" cy="1484515"/>
          </a:xfrm>
          <a:prstGeom prst="rect">
            <a:avLst/>
          </a:prstGeom>
        </p:spPr>
      </p:pic>
      <p:pic>
        <p:nvPicPr>
          <p:cNvPr id="4" name="Picture 2" descr="Cracked Windshield?">
            <a:extLst>
              <a:ext uri="{FF2B5EF4-FFF2-40B4-BE49-F238E27FC236}">
                <a16:creationId xmlns:a16="http://schemas.microsoft.com/office/drawing/2014/main" id="{7F17E117-FF8E-4087-85EE-95D5D4F1E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" b="97313" l="236" r="99623">
                        <a14:foregroundMark x1="8062" y1="34229" x2="14569" y2="86209"/>
                        <a14:foregroundMark x1="9571" y1="86987" x2="6648" y2="78147"/>
                        <a14:foregroundMark x1="6648" y1="78147" x2="6318" y2="73055"/>
                        <a14:foregroundMark x1="7166" y1="74752" x2="34795" y2="79066"/>
                        <a14:foregroundMark x1="34795" y1="79066" x2="61999" y2="74611"/>
                        <a14:foregroundMark x1="61999" y1="74611" x2="81424" y2="78006"/>
                        <a14:foregroundMark x1="81424" y1="78006" x2="74446" y2="86704"/>
                        <a14:foregroundMark x1="74446" y1="86704" x2="44366" y2="96040"/>
                        <a14:foregroundMark x1="44366" y1="96040" x2="55634" y2="80339"/>
                        <a14:foregroundMark x1="55634" y1="80339" x2="89156" y2="64356"/>
                        <a14:foregroundMark x1="89156" y1="64356" x2="73032" y2="76238"/>
                        <a14:foregroundMark x1="73032" y1="76238" x2="34653" y2="75672"/>
                        <a14:foregroundMark x1="34653" y1="75672" x2="52334" y2="66761"/>
                        <a14:foregroundMark x1="52334" y1="66761" x2="58369" y2="66902"/>
                        <a14:foregroundMark x1="58369" y1="66902" x2="43329" y2="77086"/>
                        <a14:foregroundMark x1="43329" y1="77086" x2="20132" y2="78713"/>
                        <a14:foregroundMark x1="20132" y1="78713" x2="28383" y2="67822"/>
                        <a14:foregroundMark x1="28383" y1="67822" x2="42999" y2="60396"/>
                        <a14:foregroundMark x1="42999" y1="60396" x2="51014" y2="60962"/>
                        <a14:foregroundMark x1="51014" y1="60962" x2="53984" y2="65559"/>
                        <a14:foregroundMark x1="53984" y1="65559" x2="47525" y2="73904"/>
                        <a14:foregroundMark x1="47525" y1="73904" x2="33569" y2="78501"/>
                        <a14:foregroundMark x1="33569" y1="78501" x2="27157" y2="77440"/>
                        <a14:foregroundMark x1="27157" y1="77440" x2="40688" y2="59618"/>
                        <a14:foregroundMark x1="40688" y1="59618" x2="55304" y2="52900"/>
                        <a14:foregroundMark x1="55304" y1="52900" x2="60820" y2="52970"/>
                        <a14:foregroundMark x1="60820" y1="52970" x2="63791" y2="57992"/>
                        <a14:foregroundMark x1="63791" y1="57992" x2="62376" y2="67680"/>
                        <a14:foregroundMark x1="62376" y1="67680" x2="58086" y2="73550"/>
                        <a14:foregroundMark x1="58086" y1="73550" x2="54785" y2="75389"/>
                        <a14:foregroundMark x1="17916" y1="86987" x2="53371" y2="85431"/>
                        <a14:foregroundMark x1="53371" y1="85431" x2="63319" y2="85431"/>
                        <a14:foregroundMark x1="63319" y1="85431" x2="70863" y2="83876"/>
                        <a14:foregroundMark x1="92598" y1="92362" x2="45450" y2="99010"/>
                        <a14:foregroundMark x1="45450" y1="99010" x2="5045" y2="93706"/>
                        <a14:foregroundMark x1="5045" y1="93706" x2="4998" y2="93494"/>
                        <a14:foregroundMark x1="3383" y1="60042" x2="3159" y2="55446"/>
                        <a14:foregroundMark x1="3497" y1="62376" x2="3388" y2="60145"/>
                        <a14:foregroundMark x1="4998" y1="93140" x2="3497" y2="62376"/>
                        <a14:foregroundMark x1="1933" y1="72489" x2="1933" y2="72489"/>
                        <a14:foregroundMark x1="92928" y1="84088" x2="92928" y2="84088"/>
                        <a14:foregroundMark x1="92928" y1="84088" x2="99151" y2="26308"/>
                        <a14:foregroundMark x1="97737" y1="19873" x2="97737" y2="19873"/>
                        <a14:foregroundMark x1="97737" y1="19873" x2="96747" y2="7143"/>
                        <a14:foregroundMark x1="96747" y1="7143" x2="80104" y2="5799"/>
                        <a14:foregroundMark x1="80104" y1="5799" x2="17115" y2="5728"/>
                        <a14:foregroundMark x1="17115" y1="5728" x2="4338" y2="14356"/>
                        <a14:foregroundMark x1="4338" y1="14356" x2="7261" y2="29066"/>
                        <a14:foregroundMark x1="7261" y1="29066" x2="12400" y2="41513"/>
                        <a14:foregroundMark x1="2169" y1="17963" x2="2169" y2="17963"/>
                        <a14:foregroundMark x1="2169" y1="17963" x2="2499" y2="1202"/>
                        <a14:foregroundMark x1="2499" y1="1202" x2="2735" y2="212"/>
                        <a14:foregroundMark x1="4573" y1="3678" x2="37812" y2="778"/>
                        <a14:foregroundMark x1="40641" y1="1768" x2="58887" y2="1202"/>
                        <a14:foregroundMark x1="58887" y1="1202" x2="88496" y2="4031"/>
                        <a14:foregroundMark x1="92928" y1="26450" x2="85667" y2="64356"/>
                        <a14:foregroundMark x1="69778" y1="63154" x2="69778" y2="63154"/>
                        <a14:foregroundMark x1="69778" y1="63154" x2="76992" y2="63013"/>
                        <a14:foregroundMark x1="76992" y1="63013" x2="86186" y2="64356"/>
                        <a14:foregroundMark x1="83498" y1="57779" x2="57520" y2="60891"/>
                        <a14:foregroundMark x1="61716" y1="61245" x2="68600" y2="59689"/>
                        <a14:foregroundMark x1="63791" y1="67610" x2="73126" y2="67610"/>
                        <a14:foregroundMark x1="73126" y1="67610" x2="77086" y2="66832"/>
                        <a14:foregroundMark x1="77086" y1="66832" x2="77086" y2="66832"/>
                        <a14:foregroundMark x1="17822" y1="58557" x2="34748" y2="58911"/>
                        <a14:foregroundMark x1="34748" y1="58911" x2="47619" y2="57567"/>
                        <a14:foregroundMark x1="47619" y1="57567" x2="48798" y2="57567"/>
                        <a14:foregroundMark x1="9571" y1="65488" x2="26733" y2="64003"/>
                        <a14:foregroundMark x1="26733" y1="64003" x2="27723" y2="64356"/>
                        <a14:foregroundMark x1="2263" y1="88119" x2="2263" y2="88119"/>
                        <a14:foregroundMark x1="2263" y1="88119" x2="2263" y2="88119"/>
                        <a14:foregroundMark x1="49882" y1="81966" x2="49882" y2="81966"/>
                        <a14:foregroundMark x1="44790" y1="82107" x2="44790" y2="82107"/>
                        <a14:foregroundMark x1="43894" y1="67044" x2="43894" y2="67044"/>
                        <a14:foregroundMark x1="39651" y1="66832" x2="39651" y2="66832"/>
                        <a14:foregroundMark x1="37718" y1="66832" x2="37718" y2="66832"/>
                        <a14:foregroundMark x1="91749" y1="90453" x2="94107" y2="81683"/>
                        <a14:foregroundMark x1="94107" y1="81683" x2="93682" y2="75530"/>
                        <a14:foregroundMark x1="89675" y1="84441" x2="92598" y2="73975"/>
                        <a14:foregroundMark x1="92598" y1="73975" x2="97407" y2="70934"/>
                        <a14:foregroundMark x1="97407" y1="70934" x2="99481" y2="79986"/>
                        <a14:foregroundMark x1="99481" y1="79986" x2="96888" y2="85785"/>
                        <a14:foregroundMark x1="96888" y1="85785" x2="92692" y2="89038"/>
                        <a14:foregroundMark x1="92692" y1="89038" x2="88637" y2="87553"/>
                        <a14:foregroundMark x1="88637" y1="87553" x2="89486" y2="80481"/>
                        <a14:foregroundMark x1="89486" y1="80481" x2="92456" y2="85997"/>
                        <a14:foregroundMark x1="92456" y1="85997" x2="89769" y2="92574"/>
                        <a14:foregroundMark x1="89769" y1="92574" x2="85761" y2="80410"/>
                        <a14:foregroundMark x1="85761" y1="80410" x2="87883" y2="68175"/>
                        <a14:foregroundMark x1="87883" y1="68175" x2="91796" y2="61457"/>
                        <a14:foregroundMark x1="91796" y1="61457" x2="96983" y2="62801"/>
                        <a14:foregroundMark x1="96983" y1="62801" x2="97690" y2="72560"/>
                        <a14:foregroundMark x1="97690" y1="72560" x2="93399" y2="78076"/>
                        <a14:foregroundMark x1="93399" y1="78076" x2="92079" y2="69519"/>
                        <a14:foregroundMark x1="92079" y1="69519" x2="94719" y2="62447"/>
                        <a14:foregroundMark x1="94719" y1="62447" x2="99623" y2="68883"/>
                        <a14:foregroundMark x1="99623" y1="68883" x2="98538" y2="83168"/>
                        <a14:foregroundMark x1="98538" y1="83168" x2="94578" y2="71287"/>
                        <a14:foregroundMark x1="94578" y1="71287" x2="95568" y2="64003"/>
                        <a14:foregroundMark x1="95568" y1="64003" x2="97313" y2="78854"/>
                        <a14:foregroundMark x1="97313" y1="78854" x2="94672" y2="86280"/>
                        <a14:foregroundMark x1="94672" y1="86280" x2="92504" y2="75884"/>
                        <a14:foregroundMark x1="92504" y1="75884" x2="95332" y2="58416"/>
                        <a14:foregroundMark x1="95332" y1="58416" x2="95427" y2="58345"/>
                        <a14:foregroundMark x1="89250" y1="92008" x2="99434" y2="89250"/>
                        <a14:foregroundMark x1="99434" y1="89250" x2="99434" y2="89250"/>
                        <a14:foregroundMark x1="94767" y1="95827" x2="86610" y2="97383"/>
                        <a14:foregroundMark x1="1320" y1="96040" x2="1320" y2="96040"/>
                        <a14:foregroundMark x1="1320" y1="96040" x2="236" y2="87694"/>
                        <a14:foregroundMark x1="236" y1="87694" x2="236" y2="87694"/>
                        <a14:foregroundMark x1="18388" y1="10608" x2="32956" y2="7567"/>
                        <a14:foregroundMark x1="37718" y1="7921" x2="57661" y2="6223"/>
                        <a14:foregroundMark x1="57661" y1="6223" x2="77133" y2="10608"/>
                        <a14:foregroundMark x1="77133" y1="10608" x2="85950" y2="9689"/>
                        <a14:foregroundMark x1="85950" y1="9689" x2="91089" y2="3890"/>
                        <a14:foregroundMark x1="49364" y1="13720" x2="49364" y2="13720"/>
                        <a14:foregroundMark x1="49364" y1="13720" x2="49364" y2="13720"/>
                        <a14:foregroundMark x1="49128" y1="20863" x2="49128" y2="20863"/>
                        <a14:foregroundMark x1="3819" y1="51202" x2="3819" y2="51202"/>
                        <a14:foregroundMark x1="5583" y1="46428" x2="5328" y2="43847"/>
                        <a14:foregroundMark x1="83263" y1="55870" x2="83263" y2="55870"/>
                        <a14:foregroundMark x1="83263" y1="55870" x2="83263" y2="55870"/>
                        <a14:foregroundMark x1="84913" y1="53536" x2="84913" y2="53536"/>
                        <a14:foregroundMark x1="84913" y1="53536" x2="84913" y2="53536"/>
                        <a14:foregroundMark x1="85196" y1="51980" x2="85196" y2="51980"/>
                        <a14:foregroundMark x1="1980" y1="59052" x2="1980" y2="59052"/>
                        <a14:foregroundMark x1="1980" y1="59052" x2="1320" y2="51980"/>
                        <a14:foregroundMark x1="1320" y1="51980" x2="1226" y2="58982"/>
                        <a14:foregroundMark x1="1226" y1="58982" x2="4290" y2="61174"/>
                        <a14:foregroundMark x1="1980" y1="58062" x2="1980" y2="58062"/>
                        <a14:foregroundMark x1="2216" y1="58840" x2="2216" y2="58840"/>
                        <a14:foregroundMark x1="2216" y1="58840" x2="2216" y2="58840"/>
                        <a14:foregroundMark x1="2310" y1="61174" x2="2310" y2="60962"/>
                        <a14:foregroundMark x1="1886" y1="64498" x2="1886" y2="64498"/>
                        <a14:foregroundMark x1="896" y1="65700" x2="896" y2="65700"/>
                        <a14:foregroundMark x1="2216" y1="58062" x2="2216" y2="58062"/>
                        <a14:foregroundMark x1="2216" y1="59194" x2="2310" y2="57638"/>
                        <a14:foregroundMark x1="1980" y1="58062" x2="1980" y2="58062"/>
                        <a14:foregroundMark x1="1980" y1="57850" x2="1980" y2="57850"/>
                        <a14:foregroundMark x1="58793" y1="14286" x2="58793" y2="14286"/>
                        <a14:backgroundMark x1="17397" y1="38260" x2="30740" y2="33522"/>
                        <a14:backgroundMark x1="30740" y1="33522" x2="34229" y2="33451"/>
                        <a14:backgroundMark x1="41537" y1="34795" x2="41537" y2="34795"/>
                        <a14:backgroundMark x1="41537" y1="34795" x2="41537" y2="34795"/>
                        <a14:backgroundMark x1="41537" y1="34795" x2="43564" y2="33805"/>
                        <a14:backgroundMark x1="33805" y1="42291" x2="46535" y2="40170"/>
                        <a14:backgroundMark x1="46535" y1="40170" x2="53465" y2="40594"/>
                        <a14:backgroundMark x1="48138" y1="43847" x2="61433" y2="42928"/>
                        <a14:backgroundMark x1="61433" y1="42928" x2="61528" y2="42928"/>
                        <a14:backgroundMark x1="62706" y1="45615" x2="67610" y2="45403"/>
                        <a14:backgroundMark x1="72183" y1="43281" x2="75530" y2="42928"/>
                        <a14:backgroundMark x1="78595" y1="41372" x2="81094" y2="40028"/>
                        <a14:backgroundMark x1="90429" y1="20651" x2="75672" y2="30693"/>
                        <a14:backgroundMark x1="69118" y1="24540" x2="60019" y2="26450"/>
                        <a14:backgroundMark x1="33805" y1="25106" x2="23385" y2="24187"/>
                        <a14:backgroundMark x1="22725" y1="24187" x2="16502" y2="23975"/>
                        <a14:backgroundMark x1="64875" y1="47171" x2="64875" y2="47171"/>
                        <a14:backgroundMark x1="64875" y1="47171" x2="62518" y2="42504"/>
                        <a14:backgroundMark x1="81424" y1="46605" x2="81424" y2="46605"/>
                        <a14:backgroundMark x1="82414" y1="49434" x2="82414" y2="49434"/>
                        <a14:backgroundMark x1="79868" y1="49646" x2="79868" y2="49646"/>
                        <a14:backgroundMark x1="16832" y1="22419" x2="16832" y2="22419"/>
                        <a14:backgroundMark x1="15229" y1="45969" x2="15229" y2="45969"/>
                        <a14:backgroundMark x1="92739" y1="49081" x2="92739" y2="49081"/>
                        <a14:backgroundMark x1="92739" y1="49081" x2="92739" y2="47949"/>
                        <a14:backgroundMark x1="92739" y1="47949" x2="92739" y2="47949"/>
                        <a14:backgroundMark x1="88826" y1="24752" x2="88826" y2="24752"/>
                        <a14:backgroundMark x1="88826" y1="28218" x2="88826" y2="28218"/>
                        <a14:backgroundMark x1="88685" y1="31895" x2="88685" y2="31895"/>
                        <a14:backgroundMark x1="83781" y1="22207" x2="83781" y2="22207"/>
                        <a14:backgroundMark x1="84111" y1="18175" x2="83781" y2="21994"/>
                        <a14:backgroundMark x1="89015" y1="20297" x2="88920" y2="17751"/>
                        <a14:backgroundMark x1="32956" y1="15629" x2="32956" y2="15629"/>
                        <a14:backgroundMark x1="31825" y1="15629" x2="36398" y2="19165"/>
                        <a14:backgroundMark x1="36398" y1="19165" x2="51721" y2="23550"/>
                        <a14:backgroundMark x1="51721" y1="23550" x2="56341" y2="23762"/>
                        <a14:backgroundMark x1="56341" y1="23762" x2="58604" y2="22631"/>
                        <a14:backgroundMark x1="61716" y1="19873" x2="65865" y2="16832"/>
                        <a14:backgroundMark x1="65865" y1="16832" x2="67374" y2="16832"/>
                        <a14:backgroundMark x1="12306" y1="28571" x2="12306" y2="28571"/>
                        <a14:backgroundMark x1="12306" y1="28571" x2="12306" y2="28571"/>
                        <a14:backgroundMark x1="12306" y1="28571" x2="14569" y2="22914"/>
                        <a14:backgroundMark x1="14569" y1="22914" x2="18199" y2="19448"/>
                        <a14:backgroundMark x1="18199" y1="19448" x2="18246" y2="19307"/>
                        <a14:backgroundMark x1="83593" y1="52970" x2="83593" y2="52970"/>
                        <a14:backgroundMark x1="83593" y1="52970" x2="82414" y2="50424"/>
                        <a14:backgroundMark x1="82273" y1="52970" x2="81518" y2="51202"/>
                        <a14:backgroundMark x1="81518" y1="51202" x2="80009" y2="50849"/>
                        <a14:backgroundMark x1="14569" y1="40382" x2="14569" y2="40382"/>
                        <a14:backgroundMark x1="14474" y1="40028" x2="14474" y2="40028"/>
                        <a14:backgroundMark x1="84111" y1="52192" x2="84111" y2="52192"/>
                        <a14:backgroundMark x1="83687" y1="53748" x2="83687" y2="53748"/>
                        <a14:backgroundMark x1="83923" y1="54668" x2="83923" y2="54668"/>
                        <a14:backgroundMark x1="3630" y1="42928" x2="3630" y2="42928"/>
                        <a14:backgroundMark x1="3536" y1="41796" x2="3536" y2="41796"/>
                        <a14:backgroundMark x1="3536" y1="41796" x2="1226" y2="41372"/>
                        <a14:backgroundMark x1="1462" y1="31188" x2="1462" y2="31188"/>
                        <a14:backgroundMark x1="1462" y1="31188" x2="990" y2="26874"/>
                        <a14:backgroundMark x1="5752" y1="47454" x2="5752" y2="47454"/>
                        <a14:backgroundMark x1="5752" y1="47454" x2="3112" y2="47666"/>
                        <a14:backgroundMark x1="6176" y1="47666" x2="6176" y2="47666"/>
                        <a14:backgroundMark x1="5328" y1="46110" x2="5328" y2="46110"/>
                        <a14:backgroundMark x1="5658" y1="49010" x2="5516" y2="45262"/>
                        <a14:backgroundMark x1="5846" y1="49010" x2="5846" y2="49010"/>
                        <a14:backgroundMark x1="2970" y1="44696" x2="2970" y2="44696"/>
                        <a14:backgroundMark x1="1886" y1="37482" x2="1886" y2="37482"/>
                        <a14:backgroundMark x1="1886" y1="37482" x2="1320" y2="36634"/>
                        <a14:backgroundMark x1="1320" y1="37836" x2="2452" y2="36634"/>
                        <a14:backgroundMark x1="3300" y1="44908" x2="3300" y2="44908"/>
                        <a14:backgroundMark x1="3112" y1="44130" x2="3112" y2="44696"/>
                        <a14:backgroundMark x1="1132" y1="62942" x2="1132" y2="62942"/>
                        <a14:backgroundMark x1="1132" y1="62942" x2="1650" y2="62730"/>
                        <a14:backgroundMark x1="2122" y1="62730" x2="802" y2="63154"/>
                        <a14:backgroundMark x1="3442" y1="62376" x2="3442" y2="62376"/>
                        <a14:backgroundMark x1="3300" y1="62730" x2="3300" y2="62730"/>
                        <a14:backgroundMark x1="3300" y1="62730" x2="3300" y2="62730"/>
                        <a14:backgroundMark x1="1190" y1="51976" x2="1155" y2="51234"/>
                        <a14:backgroundMark x1="330" y1="53536" x2="330" y2="53536"/>
                        <a14:backgroundMark x1="26025" y1="41372" x2="26025" y2="41372"/>
                        <a14:backgroundMark x1="471" y1="59052" x2="471" y2="59052"/>
                        <a14:backgroundMark x1="26167" y1="14286" x2="26167" y2="14286"/>
                        <a14:backgroundMark x1="15134" y1="17822" x2="15134" y2="17822"/>
                        <a14:backgroundMark x1="35408" y1="47242" x2="35408" y2="47242"/>
                        <a14:backgroundMark x1="29892" y1="47666" x2="29892" y2="47666"/>
                        <a14:backgroundMark x1="82603" y1="37624" x2="82603" y2="37624"/>
                        <a14:backgroundMark x1="86610" y1="40028" x2="86610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036F9F-B7FB-4229-A61A-F97EEBAB44A5}"/>
              </a:ext>
            </a:extLst>
          </p:cNvPr>
          <p:cNvSpPr txBox="1"/>
          <p:nvPr/>
        </p:nvSpPr>
        <p:spPr>
          <a:xfrm>
            <a:off x="4704521" y="3228945"/>
            <a:ext cx="370205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BH" sz="2000" b="1" dirty="0">
                <a:latin typeface="Calibri" panose="020F0502020204030204" pitchFamily="34" charset="0"/>
                <a:cs typeface="Calibri" panose="020F0502020204030204" pitchFamily="34" charset="0"/>
              </a:rPr>
              <a:t>لقد وصلنا هيا لننزل 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10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-2.5E-6 -0.6247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2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l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BC77FB81-1458-42ED-965E-B24192385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70CDCF5-B62F-4A59-A096-6D659C28B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347452" y="591055"/>
            <a:ext cx="1497095" cy="14845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40F0D73-472B-4C95-90D3-937D4F3F8549}"/>
              </a:ext>
            </a:extLst>
          </p:cNvPr>
          <p:cNvGrpSpPr/>
          <p:nvPr/>
        </p:nvGrpSpPr>
        <p:grpSpPr>
          <a:xfrm>
            <a:off x="4570328" y="2075570"/>
            <a:ext cx="3051344" cy="1332115"/>
            <a:chOff x="4570328" y="2075570"/>
            <a:chExt cx="3051344" cy="1332115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66B6EB2-A5E9-424E-8E82-396FA7E12A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2301" y="2075570"/>
              <a:ext cx="0" cy="934330"/>
            </a:xfrm>
            <a:prstGeom prst="straightConnector1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5D3BD1-E2AA-495E-B9EF-C3030DF569D4}"/>
                </a:ext>
              </a:extLst>
            </p:cNvPr>
            <p:cNvSpPr txBox="1"/>
            <p:nvPr/>
          </p:nvSpPr>
          <p:spPr>
            <a:xfrm>
              <a:off x="4570328" y="3007575"/>
              <a:ext cx="3051344" cy="400110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ماذا تشاهدون ؟ هل هي جماد ؟  </a:t>
              </a:r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8BDC31-D56F-458C-AE7E-FAAA460C06CA}"/>
              </a:ext>
            </a:extLst>
          </p:cNvPr>
          <p:cNvGrpSpPr/>
          <p:nvPr/>
        </p:nvGrpSpPr>
        <p:grpSpPr>
          <a:xfrm>
            <a:off x="4277852" y="4047907"/>
            <a:ext cx="2139198" cy="1332115"/>
            <a:chOff x="4277852" y="4047907"/>
            <a:chExt cx="2139198" cy="1332115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7B3EB33-1BD7-46B3-96CE-5EF0C93A5F5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347452" y="4445692"/>
              <a:ext cx="0" cy="934330"/>
            </a:xfrm>
            <a:prstGeom prst="straightConnector1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ED64730-89F7-4C52-92A1-9E5FDAB1D2F5}"/>
                </a:ext>
              </a:extLst>
            </p:cNvPr>
            <p:cNvSpPr txBox="1"/>
            <p:nvPr/>
          </p:nvSpPr>
          <p:spPr>
            <a:xfrm rot="10800000" flipV="1">
              <a:off x="4277852" y="4047907"/>
              <a:ext cx="2139198" cy="400110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وهل تعرفون ما هذا ؟</a:t>
              </a:r>
              <a:endParaRPr 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3" name="Picture 22" descr="A close up of a toy&#10;&#10;Description automatically generated">
            <a:extLst>
              <a:ext uri="{FF2B5EF4-FFF2-40B4-BE49-F238E27FC236}">
                <a16:creationId xmlns:a16="http://schemas.microsoft.com/office/drawing/2014/main" id="{4D73C18A-274E-4391-9253-BAE29E3C02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3" b="89074" l="10000" r="90000">
                        <a14:foregroundMark x1="57800" y1="7593" x2="57800" y2="7593"/>
                        <a14:foregroundMark x1="58000" y1="27685" x2="48200" y2="27685"/>
                        <a14:foregroundMark x1="43600" y1="31759" x2="54300" y2="31296"/>
                        <a14:foregroundMark x1="56400" y1="34074" x2="55900" y2="30648"/>
                        <a14:foregroundMark x1="55900" y1="30648" x2="55700" y2="27130"/>
                        <a14:foregroundMark x1="45000" y1="33056" x2="43100" y2="26481"/>
                        <a14:foregroundMark x1="55300" y1="5093" x2="55300" y2="5093"/>
                        <a14:foregroundMark x1="63000" y1="80000" x2="63000" y2="80000"/>
                        <a14:foregroundMark x1="63000" y1="82315" x2="63900" y2="86944"/>
                        <a14:foregroundMark x1="62300" y1="88241" x2="62300" y2="88241"/>
                        <a14:foregroundMark x1="62300" y1="88889" x2="62300" y2="88889"/>
                        <a14:foregroundMark x1="62300" y1="88889" x2="62300" y2="88889"/>
                        <a14:foregroundMark x1="62300" y1="88889" x2="62600" y2="84444"/>
                        <a14:foregroundMark x1="65300" y1="89074" x2="60300" y2="88704"/>
                        <a14:foregroundMark x1="66500" y1="81944" x2="65800" y2="81481"/>
                        <a14:foregroundMark x1="65800" y1="81481" x2="65800" y2="81481"/>
                        <a14:foregroundMark x1="65800" y1="81019" x2="65800" y2="81019"/>
                        <a14:foregroundMark x1="65800" y1="81019" x2="65800" y2="81019"/>
                        <a14:foregroundMark x1="66700" y1="80833" x2="66700" y2="80833"/>
                        <a14:foregroundMark x1="37700" y1="81296" x2="37700" y2="81296"/>
                        <a14:foregroundMark x1="37700" y1="82500" x2="37700" y2="82500"/>
                        <a14:foregroundMark x1="37700" y1="82315" x2="37700" y2="82315"/>
                        <a14:foregroundMark x1="37700" y1="83796" x2="37700" y2="83796"/>
                        <a14:foregroundMark x1="37700" y1="83796" x2="37700" y2="83796"/>
                        <a14:foregroundMark x1="37700" y1="83796" x2="37700" y2="83796"/>
                        <a14:foregroundMark x1="36500" y1="88426" x2="36500" y2="88426"/>
                        <a14:foregroundMark x1="34900" y1="88426" x2="34900" y2="88426"/>
                        <a14:foregroundMark x1="32900" y1="88056" x2="32900" y2="88056"/>
                        <a14:foregroundMark x1="32900" y1="88056" x2="32900" y2="88056"/>
                        <a14:foregroundMark x1="32900" y1="88056" x2="36300" y2="8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60"/>
          <a:stretch/>
        </p:blipFill>
        <p:spPr>
          <a:xfrm flipH="1">
            <a:off x="-683683" y="2457799"/>
            <a:ext cx="4475228" cy="4400201"/>
          </a:xfrm>
          <a:prstGeom prst="rect">
            <a:avLst/>
          </a:prstGeom>
        </p:spPr>
      </p:pic>
      <p:pic>
        <p:nvPicPr>
          <p:cNvPr id="24" name="Picture 2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BC792D7-5ACA-4844-93CD-19FB59E65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86944" l="10000" r="90000">
                        <a14:foregroundMark x1="47600" y1="5000" x2="47600" y2="5000"/>
                        <a14:foregroundMark x1="50600" y1="25741" x2="50600" y2="25741"/>
                        <a14:foregroundMark x1="50400" y1="26389" x2="48100" y2="27685"/>
                        <a14:foregroundMark x1="64100" y1="81852" x2="64100" y2="81852"/>
                        <a14:foregroundMark x1="65000" y1="86944" x2="62000" y2="74259"/>
                        <a14:foregroundMark x1="66200" y1="81852" x2="65200" y2="79537"/>
                        <a14:foregroundMark x1="65700" y1="79722" x2="65700" y2="79722"/>
                        <a14:foregroundMark x1="38500" y1="86481" x2="38300" y2="78704"/>
                        <a14:foregroundMark x1="37600" y1="81852" x2="37100" y2="78889"/>
                        <a14:foregroundMark x1="37100" y1="78889" x2="37600" y2="77222"/>
                        <a14:foregroundMark x1="36900" y1="82500" x2="37400" y2="78241"/>
                        <a14:foregroundMark x1="37400" y1="86667" x2="37400" y2="86667"/>
                        <a14:foregroundMark x1="41200" y1="86667" x2="41200" y2="86667"/>
                        <a14:foregroundMark x1="43500" y1="86667" x2="43500" y2="8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60"/>
          <a:stretch/>
        </p:blipFill>
        <p:spPr>
          <a:xfrm flipH="1">
            <a:off x="8400457" y="2533999"/>
            <a:ext cx="4475229" cy="440020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B1AB069-B9B2-4603-B48A-8BBA5BA8B156}"/>
              </a:ext>
            </a:extLst>
          </p:cNvPr>
          <p:cNvGrpSpPr/>
          <p:nvPr/>
        </p:nvGrpSpPr>
        <p:grpSpPr>
          <a:xfrm>
            <a:off x="9156996" y="786392"/>
            <a:ext cx="3333727" cy="2130922"/>
            <a:chOff x="9156996" y="786392"/>
            <a:chExt cx="3333727" cy="2130922"/>
          </a:xfrm>
        </p:grpSpPr>
        <p:pic>
          <p:nvPicPr>
            <p:cNvPr id="25" name="Picture 4" descr="Speech Bubble Vector - Nube De Mensaje Png, Transparent Png ...">
              <a:extLst>
                <a:ext uri="{FF2B5EF4-FFF2-40B4-BE49-F238E27FC236}">
                  <a16:creationId xmlns:a16="http://schemas.microsoft.com/office/drawing/2014/main" id="{41F70732-D2C2-43F0-8CCE-771E8B05CD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51071" y1="80000" x2="49167" y2="71628"/>
                          <a14:foregroundMark x1="49167" y1="71628" x2="50952" y2="61395"/>
                          <a14:foregroundMark x1="50952" y1="61395" x2="67976" y2="46202"/>
                          <a14:foregroundMark x1="67976" y1="46202" x2="71548" y2="38295"/>
                          <a14:foregroundMark x1="71548" y1="38295" x2="68571" y2="29922"/>
                          <a14:foregroundMark x1="68571" y1="29922" x2="54762" y2="23721"/>
                          <a14:foregroundMark x1="54762" y1="23721" x2="47381" y2="23721"/>
                          <a14:foregroundMark x1="47381" y1="23721" x2="23095" y2="12403"/>
                          <a14:foregroundMark x1="23095" y1="12403" x2="23214" y2="21240"/>
                          <a14:foregroundMark x1="23214" y1="21240" x2="28690" y2="39070"/>
                          <a14:foregroundMark x1="28690" y1="39070" x2="24881" y2="57054"/>
                          <a14:foregroundMark x1="24881" y1="57054" x2="26310" y2="64806"/>
                          <a14:foregroundMark x1="26310" y1="64806" x2="32262" y2="64651"/>
                          <a14:foregroundMark x1="32262" y1="64651" x2="38095" y2="61550"/>
                          <a14:foregroundMark x1="38095" y1="61550" x2="58929" y2="38295"/>
                          <a14:foregroundMark x1="58929" y1="38295" x2="55476" y2="27132"/>
                          <a14:foregroundMark x1="55476" y1="27132" x2="50476" y2="33953"/>
                          <a14:foregroundMark x1="50476" y1="33953" x2="43690" y2="36899"/>
                          <a14:foregroundMark x1="43690" y1="36899" x2="38690" y2="31628"/>
                          <a14:foregroundMark x1="38690" y1="31628" x2="39881" y2="23876"/>
                          <a14:foregroundMark x1="39881" y1="23876" x2="48810" y2="18140"/>
                          <a14:foregroundMark x1="48810" y1="18140" x2="55952" y2="18140"/>
                          <a14:foregroundMark x1="55952" y1="18140" x2="59405" y2="26822"/>
                          <a14:foregroundMark x1="59405" y1="26822" x2="59048" y2="300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6996" y="786392"/>
              <a:ext cx="3333727" cy="2130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9641F0A-5F75-4735-9898-0A11CCF03A2A}"/>
                </a:ext>
              </a:extLst>
            </p:cNvPr>
            <p:cNvSpPr txBox="1"/>
            <p:nvPr/>
          </p:nvSpPr>
          <p:spPr>
            <a:xfrm>
              <a:off x="9546862" y="1141406"/>
              <a:ext cx="2359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/>
                <a:t>نسمي الشمس والصخور جماد طبيعي </a:t>
              </a:r>
              <a:endParaRPr lang="en-US" sz="2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07268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08B24D9E-6B73-463A-AAD7-36F78FCFEF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Cracked Windshield?">
            <a:extLst>
              <a:ext uri="{FF2B5EF4-FFF2-40B4-BE49-F238E27FC236}">
                <a16:creationId xmlns:a16="http://schemas.microsoft.com/office/drawing/2014/main" id="{3971C710-493D-4976-8BB7-E2ADAD900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" b="97313" l="236" r="99623">
                        <a14:foregroundMark x1="8062" y1="34229" x2="14569" y2="86209"/>
                        <a14:foregroundMark x1="9571" y1="86987" x2="6648" y2="78147"/>
                        <a14:foregroundMark x1="6648" y1="78147" x2="6318" y2="73055"/>
                        <a14:foregroundMark x1="7166" y1="74752" x2="34795" y2="79066"/>
                        <a14:foregroundMark x1="34795" y1="79066" x2="61999" y2="74611"/>
                        <a14:foregroundMark x1="61999" y1="74611" x2="81424" y2="78006"/>
                        <a14:foregroundMark x1="81424" y1="78006" x2="74446" y2="86704"/>
                        <a14:foregroundMark x1="74446" y1="86704" x2="44366" y2="96040"/>
                        <a14:foregroundMark x1="44366" y1="96040" x2="55634" y2="80339"/>
                        <a14:foregroundMark x1="55634" y1="80339" x2="89156" y2="64356"/>
                        <a14:foregroundMark x1="89156" y1="64356" x2="73032" y2="76238"/>
                        <a14:foregroundMark x1="73032" y1="76238" x2="34653" y2="75672"/>
                        <a14:foregroundMark x1="34653" y1="75672" x2="52334" y2="66761"/>
                        <a14:foregroundMark x1="52334" y1="66761" x2="58369" y2="66902"/>
                        <a14:foregroundMark x1="58369" y1="66902" x2="43329" y2="77086"/>
                        <a14:foregroundMark x1="43329" y1="77086" x2="20132" y2="78713"/>
                        <a14:foregroundMark x1="20132" y1="78713" x2="28383" y2="67822"/>
                        <a14:foregroundMark x1="28383" y1="67822" x2="42999" y2="60396"/>
                        <a14:foregroundMark x1="42999" y1="60396" x2="51014" y2="60962"/>
                        <a14:foregroundMark x1="51014" y1="60962" x2="53984" y2="65559"/>
                        <a14:foregroundMark x1="53984" y1="65559" x2="47525" y2="73904"/>
                        <a14:foregroundMark x1="47525" y1="73904" x2="33569" y2="78501"/>
                        <a14:foregroundMark x1="33569" y1="78501" x2="27157" y2="77440"/>
                        <a14:foregroundMark x1="27157" y1="77440" x2="40688" y2="59618"/>
                        <a14:foregroundMark x1="40688" y1="59618" x2="55304" y2="52900"/>
                        <a14:foregroundMark x1="55304" y1="52900" x2="60820" y2="52970"/>
                        <a14:foregroundMark x1="60820" y1="52970" x2="63791" y2="57992"/>
                        <a14:foregroundMark x1="63791" y1="57992" x2="62376" y2="67680"/>
                        <a14:foregroundMark x1="62376" y1="67680" x2="58086" y2="73550"/>
                        <a14:foregroundMark x1="58086" y1="73550" x2="54785" y2="75389"/>
                        <a14:foregroundMark x1="17916" y1="86987" x2="53371" y2="85431"/>
                        <a14:foregroundMark x1="53371" y1="85431" x2="63319" y2="85431"/>
                        <a14:foregroundMark x1="63319" y1="85431" x2="70863" y2="83876"/>
                        <a14:foregroundMark x1="92598" y1="92362" x2="45450" y2="99010"/>
                        <a14:foregroundMark x1="45450" y1="99010" x2="5045" y2="93706"/>
                        <a14:foregroundMark x1="5045" y1="93706" x2="4998" y2="93494"/>
                        <a14:foregroundMark x1="3383" y1="60042" x2="3159" y2="55446"/>
                        <a14:foregroundMark x1="3497" y1="62376" x2="3388" y2="60145"/>
                        <a14:foregroundMark x1="4998" y1="93140" x2="3497" y2="62376"/>
                        <a14:foregroundMark x1="1933" y1="72489" x2="1933" y2="72489"/>
                        <a14:foregroundMark x1="92928" y1="84088" x2="92928" y2="84088"/>
                        <a14:foregroundMark x1="92928" y1="84088" x2="99151" y2="26308"/>
                        <a14:foregroundMark x1="97737" y1="19873" x2="97737" y2="19873"/>
                        <a14:foregroundMark x1="97737" y1="19873" x2="96747" y2="7143"/>
                        <a14:foregroundMark x1="96747" y1="7143" x2="80104" y2="5799"/>
                        <a14:foregroundMark x1="80104" y1="5799" x2="17115" y2="5728"/>
                        <a14:foregroundMark x1="17115" y1="5728" x2="4338" y2="14356"/>
                        <a14:foregroundMark x1="4338" y1="14356" x2="7261" y2="29066"/>
                        <a14:foregroundMark x1="7261" y1="29066" x2="12400" y2="41513"/>
                        <a14:foregroundMark x1="2169" y1="17963" x2="2169" y2="17963"/>
                        <a14:foregroundMark x1="2169" y1="17963" x2="2499" y2="1202"/>
                        <a14:foregroundMark x1="2499" y1="1202" x2="2735" y2="212"/>
                        <a14:foregroundMark x1="4573" y1="3678" x2="37812" y2="778"/>
                        <a14:foregroundMark x1="40641" y1="1768" x2="58887" y2="1202"/>
                        <a14:foregroundMark x1="58887" y1="1202" x2="88496" y2="4031"/>
                        <a14:foregroundMark x1="92928" y1="26450" x2="85667" y2="64356"/>
                        <a14:foregroundMark x1="69778" y1="63154" x2="69778" y2="63154"/>
                        <a14:foregroundMark x1="69778" y1="63154" x2="76992" y2="63013"/>
                        <a14:foregroundMark x1="76992" y1="63013" x2="86186" y2="64356"/>
                        <a14:foregroundMark x1="83498" y1="57779" x2="57520" y2="60891"/>
                        <a14:foregroundMark x1="61716" y1="61245" x2="68600" y2="59689"/>
                        <a14:foregroundMark x1="63791" y1="67610" x2="73126" y2="67610"/>
                        <a14:foregroundMark x1="73126" y1="67610" x2="77086" y2="66832"/>
                        <a14:foregroundMark x1="77086" y1="66832" x2="77086" y2="66832"/>
                        <a14:foregroundMark x1="17822" y1="58557" x2="34748" y2="58911"/>
                        <a14:foregroundMark x1="34748" y1="58911" x2="47619" y2="57567"/>
                        <a14:foregroundMark x1="47619" y1="57567" x2="48798" y2="57567"/>
                        <a14:foregroundMark x1="9571" y1="65488" x2="26733" y2="64003"/>
                        <a14:foregroundMark x1="26733" y1="64003" x2="27723" y2="64356"/>
                        <a14:foregroundMark x1="2263" y1="88119" x2="2263" y2="88119"/>
                        <a14:foregroundMark x1="2263" y1="88119" x2="2263" y2="88119"/>
                        <a14:foregroundMark x1="49882" y1="81966" x2="49882" y2="81966"/>
                        <a14:foregroundMark x1="44790" y1="82107" x2="44790" y2="82107"/>
                        <a14:foregroundMark x1="43894" y1="67044" x2="43894" y2="67044"/>
                        <a14:foregroundMark x1="39651" y1="66832" x2="39651" y2="66832"/>
                        <a14:foregroundMark x1="37718" y1="66832" x2="37718" y2="66832"/>
                        <a14:foregroundMark x1="91749" y1="90453" x2="94107" y2="81683"/>
                        <a14:foregroundMark x1="94107" y1="81683" x2="93682" y2="75530"/>
                        <a14:foregroundMark x1="89675" y1="84441" x2="92598" y2="73975"/>
                        <a14:foregroundMark x1="92598" y1="73975" x2="97407" y2="70934"/>
                        <a14:foregroundMark x1="97407" y1="70934" x2="99481" y2="79986"/>
                        <a14:foregroundMark x1="99481" y1="79986" x2="96888" y2="85785"/>
                        <a14:foregroundMark x1="96888" y1="85785" x2="92692" y2="89038"/>
                        <a14:foregroundMark x1="92692" y1="89038" x2="88637" y2="87553"/>
                        <a14:foregroundMark x1="88637" y1="87553" x2="89486" y2="80481"/>
                        <a14:foregroundMark x1="89486" y1="80481" x2="92456" y2="85997"/>
                        <a14:foregroundMark x1="92456" y1="85997" x2="89769" y2="92574"/>
                        <a14:foregroundMark x1="89769" y1="92574" x2="85761" y2="80410"/>
                        <a14:foregroundMark x1="85761" y1="80410" x2="87883" y2="68175"/>
                        <a14:foregroundMark x1="87883" y1="68175" x2="91796" y2="61457"/>
                        <a14:foregroundMark x1="91796" y1="61457" x2="96983" y2="62801"/>
                        <a14:foregroundMark x1="96983" y1="62801" x2="97690" y2="72560"/>
                        <a14:foregroundMark x1="97690" y1="72560" x2="93399" y2="78076"/>
                        <a14:foregroundMark x1="93399" y1="78076" x2="92079" y2="69519"/>
                        <a14:foregroundMark x1="92079" y1="69519" x2="94719" y2="62447"/>
                        <a14:foregroundMark x1="94719" y1="62447" x2="99623" y2="68883"/>
                        <a14:foregroundMark x1="99623" y1="68883" x2="98538" y2="83168"/>
                        <a14:foregroundMark x1="98538" y1="83168" x2="94578" y2="71287"/>
                        <a14:foregroundMark x1="94578" y1="71287" x2="95568" y2="64003"/>
                        <a14:foregroundMark x1="95568" y1="64003" x2="97313" y2="78854"/>
                        <a14:foregroundMark x1="97313" y1="78854" x2="94672" y2="86280"/>
                        <a14:foregroundMark x1="94672" y1="86280" x2="92504" y2="75884"/>
                        <a14:foregroundMark x1="92504" y1="75884" x2="95332" y2="58416"/>
                        <a14:foregroundMark x1="95332" y1="58416" x2="95427" y2="58345"/>
                        <a14:foregroundMark x1="89250" y1="92008" x2="99434" y2="89250"/>
                        <a14:foregroundMark x1="99434" y1="89250" x2="99434" y2="89250"/>
                        <a14:foregroundMark x1="94767" y1="95827" x2="86610" y2="97383"/>
                        <a14:foregroundMark x1="1320" y1="96040" x2="1320" y2="96040"/>
                        <a14:foregroundMark x1="1320" y1="96040" x2="236" y2="87694"/>
                        <a14:foregroundMark x1="236" y1="87694" x2="236" y2="87694"/>
                        <a14:foregroundMark x1="18388" y1="10608" x2="32956" y2="7567"/>
                        <a14:foregroundMark x1="37718" y1="7921" x2="57661" y2="6223"/>
                        <a14:foregroundMark x1="57661" y1="6223" x2="77133" y2="10608"/>
                        <a14:foregroundMark x1="77133" y1="10608" x2="85950" y2="9689"/>
                        <a14:foregroundMark x1="85950" y1="9689" x2="91089" y2="3890"/>
                        <a14:foregroundMark x1="49364" y1="13720" x2="49364" y2="13720"/>
                        <a14:foregroundMark x1="49364" y1="13720" x2="49364" y2="13720"/>
                        <a14:foregroundMark x1="49128" y1="20863" x2="49128" y2="20863"/>
                        <a14:foregroundMark x1="3819" y1="51202" x2="3819" y2="51202"/>
                        <a14:foregroundMark x1="5583" y1="46428" x2="5328" y2="43847"/>
                        <a14:foregroundMark x1="83263" y1="55870" x2="83263" y2="55870"/>
                        <a14:foregroundMark x1="83263" y1="55870" x2="83263" y2="55870"/>
                        <a14:foregroundMark x1="84913" y1="53536" x2="84913" y2="53536"/>
                        <a14:foregroundMark x1="84913" y1="53536" x2="84913" y2="53536"/>
                        <a14:foregroundMark x1="85196" y1="51980" x2="85196" y2="51980"/>
                        <a14:foregroundMark x1="1980" y1="59052" x2="1980" y2="59052"/>
                        <a14:foregroundMark x1="1980" y1="59052" x2="1320" y2="51980"/>
                        <a14:foregroundMark x1="1320" y1="51980" x2="1226" y2="58982"/>
                        <a14:foregroundMark x1="1226" y1="58982" x2="4290" y2="61174"/>
                        <a14:foregroundMark x1="1980" y1="58062" x2="1980" y2="58062"/>
                        <a14:foregroundMark x1="2216" y1="58840" x2="2216" y2="58840"/>
                        <a14:foregroundMark x1="2216" y1="58840" x2="2216" y2="58840"/>
                        <a14:foregroundMark x1="2310" y1="61174" x2="2310" y2="60962"/>
                        <a14:foregroundMark x1="1886" y1="64498" x2="1886" y2="64498"/>
                        <a14:foregroundMark x1="896" y1="65700" x2="896" y2="65700"/>
                        <a14:foregroundMark x1="2216" y1="58062" x2="2216" y2="58062"/>
                        <a14:foregroundMark x1="2216" y1="59194" x2="2310" y2="57638"/>
                        <a14:foregroundMark x1="1980" y1="58062" x2="1980" y2="58062"/>
                        <a14:foregroundMark x1="1980" y1="57850" x2="1980" y2="57850"/>
                        <a14:foregroundMark x1="58793" y1="14286" x2="58793" y2="14286"/>
                        <a14:backgroundMark x1="17397" y1="38260" x2="30740" y2="33522"/>
                        <a14:backgroundMark x1="30740" y1="33522" x2="34229" y2="33451"/>
                        <a14:backgroundMark x1="41537" y1="34795" x2="41537" y2="34795"/>
                        <a14:backgroundMark x1="41537" y1="34795" x2="41537" y2="34795"/>
                        <a14:backgroundMark x1="41537" y1="34795" x2="43564" y2="33805"/>
                        <a14:backgroundMark x1="33805" y1="42291" x2="46535" y2="40170"/>
                        <a14:backgroundMark x1="46535" y1="40170" x2="53465" y2="40594"/>
                        <a14:backgroundMark x1="48138" y1="43847" x2="61433" y2="42928"/>
                        <a14:backgroundMark x1="61433" y1="42928" x2="61528" y2="42928"/>
                        <a14:backgroundMark x1="62706" y1="45615" x2="67610" y2="45403"/>
                        <a14:backgroundMark x1="72183" y1="43281" x2="75530" y2="42928"/>
                        <a14:backgroundMark x1="78595" y1="41372" x2="81094" y2="40028"/>
                        <a14:backgroundMark x1="90429" y1="20651" x2="75672" y2="30693"/>
                        <a14:backgroundMark x1="69118" y1="24540" x2="60019" y2="26450"/>
                        <a14:backgroundMark x1="33805" y1="25106" x2="23385" y2="24187"/>
                        <a14:backgroundMark x1="22725" y1="24187" x2="16502" y2="23975"/>
                        <a14:backgroundMark x1="64875" y1="47171" x2="64875" y2="47171"/>
                        <a14:backgroundMark x1="64875" y1="47171" x2="62518" y2="42504"/>
                        <a14:backgroundMark x1="81424" y1="46605" x2="81424" y2="46605"/>
                        <a14:backgroundMark x1="82414" y1="49434" x2="82414" y2="49434"/>
                        <a14:backgroundMark x1="79868" y1="49646" x2="79868" y2="49646"/>
                        <a14:backgroundMark x1="16832" y1="22419" x2="16832" y2="22419"/>
                        <a14:backgroundMark x1="15229" y1="45969" x2="15229" y2="45969"/>
                        <a14:backgroundMark x1="92739" y1="49081" x2="92739" y2="49081"/>
                        <a14:backgroundMark x1="92739" y1="49081" x2="92739" y2="47949"/>
                        <a14:backgroundMark x1="92739" y1="47949" x2="92739" y2="47949"/>
                        <a14:backgroundMark x1="88826" y1="24752" x2="88826" y2="24752"/>
                        <a14:backgroundMark x1="88826" y1="28218" x2="88826" y2="28218"/>
                        <a14:backgroundMark x1="88685" y1="31895" x2="88685" y2="31895"/>
                        <a14:backgroundMark x1="83781" y1="22207" x2="83781" y2="22207"/>
                        <a14:backgroundMark x1="84111" y1="18175" x2="83781" y2="21994"/>
                        <a14:backgroundMark x1="89015" y1="20297" x2="88920" y2="17751"/>
                        <a14:backgroundMark x1="32956" y1="15629" x2="32956" y2="15629"/>
                        <a14:backgroundMark x1="31825" y1="15629" x2="36398" y2="19165"/>
                        <a14:backgroundMark x1="36398" y1="19165" x2="51721" y2="23550"/>
                        <a14:backgroundMark x1="51721" y1="23550" x2="56341" y2="23762"/>
                        <a14:backgroundMark x1="56341" y1="23762" x2="58604" y2="22631"/>
                        <a14:backgroundMark x1="61716" y1="19873" x2="65865" y2="16832"/>
                        <a14:backgroundMark x1="65865" y1="16832" x2="67374" y2="16832"/>
                        <a14:backgroundMark x1="12306" y1="28571" x2="12306" y2="28571"/>
                        <a14:backgroundMark x1="12306" y1="28571" x2="12306" y2="28571"/>
                        <a14:backgroundMark x1="12306" y1="28571" x2="14569" y2="22914"/>
                        <a14:backgroundMark x1="14569" y1="22914" x2="18199" y2="19448"/>
                        <a14:backgroundMark x1="18199" y1="19448" x2="18246" y2="19307"/>
                        <a14:backgroundMark x1="83593" y1="52970" x2="83593" y2="52970"/>
                        <a14:backgroundMark x1="83593" y1="52970" x2="82414" y2="50424"/>
                        <a14:backgroundMark x1="82273" y1="52970" x2="81518" y2="51202"/>
                        <a14:backgroundMark x1="81518" y1="51202" x2="80009" y2="50849"/>
                        <a14:backgroundMark x1="14569" y1="40382" x2="14569" y2="40382"/>
                        <a14:backgroundMark x1="14474" y1="40028" x2="14474" y2="40028"/>
                        <a14:backgroundMark x1="84111" y1="52192" x2="84111" y2="52192"/>
                        <a14:backgroundMark x1="83687" y1="53748" x2="83687" y2="53748"/>
                        <a14:backgroundMark x1="83923" y1="54668" x2="83923" y2="54668"/>
                        <a14:backgroundMark x1="3630" y1="42928" x2="3630" y2="42928"/>
                        <a14:backgroundMark x1="3536" y1="41796" x2="3536" y2="41796"/>
                        <a14:backgroundMark x1="3536" y1="41796" x2="1226" y2="41372"/>
                        <a14:backgroundMark x1="1462" y1="31188" x2="1462" y2="31188"/>
                        <a14:backgroundMark x1="1462" y1="31188" x2="990" y2="26874"/>
                        <a14:backgroundMark x1="5752" y1="47454" x2="5752" y2="47454"/>
                        <a14:backgroundMark x1="5752" y1="47454" x2="3112" y2="47666"/>
                        <a14:backgroundMark x1="6176" y1="47666" x2="6176" y2="47666"/>
                        <a14:backgroundMark x1="5328" y1="46110" x2="5328" y2="46110"/>
                        <a14:backgroundMark x1="5658" y1="49010" x2="5516" y2="45262"/>
                        <a14:backgroundMark x1="5846" y1="49010" x2="5846" y2="49010"/>
                        <a14:backgroundMark x1="2970" y1="44696" x2="2970" y2="44696"/>
                        <a14:backgroundMark x1="1886" y1="37482" x2="1886" y2="37482"/>
                        <a14:backgroundMark x1="1886" y1="37482" x2="1320" y2="36634"/>
                        <a14:backgroundMark x1="1320" y1="37836" x2="2452" y2="36634"/>
                        <a14:backgroundMark x1="3300" y1="44908" x2="3300" y2="44908"/>
                        <a14:backgroundMark x1="3112" y1="44130" x2="3112" y2="44696"/>
                        <a14:backgroundMark x1="1132" y1="62942" x2="1132" y2="62942"/>
                        <a14:backgroundMark x1="1132" y1="62942" x2="1650" y2="62730"/>
                        <a14:backgroundMark x1="2122" y1="62730" x2="802" y2="63154"/>
                        <a14:backgroundMark x1="3442" y1="62376" x2="3442" y2="62376"/>
                        <a14:backgroundMark x1="3300" y1="62730" x2="3300" y2="62730"/>
                        <a14:backgroundMark x1="3300" y1="62730" x2="3300" y2="62730"/>
                        <a14:backgroundMark x1="1190" y1="51976" x2="1155" y2="51234"/>
                        <a14:backgroundMark x1="330" y1="53536" x2="330" y2="53536"/>
                        <a14:backgroundMark x1="26025" y1="41372" x2="26025" y2="41372"/>
                        <a14:backgroundMark x1="471" y1="59052" x2="471" y2="59052"/>
                        <a14:backgroundMark x1="26167" y1="14286" x2="26167" y2="14286"/>
                        <a14:backgroundMark x1="15134" y1="17822" x2="15134" y2="17822"/>
                        <a14:backgroundMark x1="35408" y1="47242" x2="35408" y2="47242"/>
                        <a14:backgroundMark x1="29892" y1="47666" x2="29892" y2="47666"/>
                        <a14:backgroundMark x1="82603" y1="37624" x2="82603" y2="37624"/>
                        <a14:backgroundMark x1="86610" y1="40028" x2="86610" y2="40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B82A04-C30C-4529-921A-1DFB23386FD4}"/>
              </a:ext>
            </a:extLst>
          </p:cNvPr>
          <p:cNvSpPr txBox="1"/>
          <p:nvPr/>
        </p:nvSpPr>
        <p:spPr>
          <a:xfrm>
            <a:off x="4144501" y="3228945"/>
            <a:ext cx="426208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BH" sz="2000" b="1" dirty="0">
                <a:latin typeface="Calibri" panose="020F0502020204030204" pitchFamily="34" charset="0"/>
                <a:cs typeface="Calibri" panose="020F0502020204030204" pitchFamily="34" charset="0"/>
              </a:rPr>
              <a:t>لنكمل المسير وصلنا إلى المكان الثاني هيا لننزل ؟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47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k4jettavr6+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k4jettavr6+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404</Words>
  <Application>Microsoft Office PowerPoint</Application>
  <PresentationFormat>Widescreen</PresentationFormat>
  <Paragraphs>42</Paragraphs>
  <Slides>19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علياء علي سعيد ابراهيم الظاهري</dc:creator>
  <cp:lastModifiedBy>علياء علي سعيد ابراهيم الظاهري</cp:lastModifiedBy>
  <cp:revision>94</cp:revision>
  <dcterms:created xsi:type="dcterms:W3CDTF">2020-09-25T13:12:51Z</dcterms:created>
  <dcterms:modified xsi:type="dcterms:W3CDTF">2020-09-26T16:41:02Z</dcterms:modified>
</cp:coreProperties>
</file>