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3"/>
  </p:notesMasterIdLst>
  <p:sldIdLst>
    <p:sldId id="279" r:id="rId2"/>
    <p:sldId id="280" r:id="rId3"/>
    <p:sldId id="281" r:id="rId4"/>
    <p:sldId id="286" r:id="rId5"/>
    <p:sldId id="282" r:id="rId6"/>
    <p:sldId id="283" r:id="rId7"/>
    <p:sldId id="258" r:id="rId8"/>
    <p:sldId id="272" r:id="rId9"/>
    <p:sldId id="285" r:id="rId10"/>
    <p:sldId id="288" r:id="rId11"/>
    <p:sldId id="287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CC9900"/>
    <a:srgbClr val="FF9900"/>
    <a:srgbClr val="FFCC00"/>
    <a:srgbClr val="FFCCFF"/>
    <a:srgbClr val="FFCC99"/>
    <a:srgbClr val="FF9966"/>
    <a:srgbClr val="DFC493"/>
    <a:srgbClr val="FA8B78"/>
    <a:srgbClr val="FA9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AF8EAA8-EAD2-4814-A920-761BD6ADC7E4}" type="datetimeFigureOut">
              <a:rPr lang="ar-SA" smtClean="0"/>
              <a:t>19/05/35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E44E951-0051-4F63-9226-F3BEA2BD893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6421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4E951-0051-4F63-9226-F3BEA2BD8939}" type="slidenum">
              <a:rPr lang="ar-SA" smtClean="0"/>
              <a:t>11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8943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19/05/35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9571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19/05/35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6727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19/05/35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9907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19/05/35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4908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19/05/35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510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19/05/35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3180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19/05/35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051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19/05/35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305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19/05/35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121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19/05/35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1415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C9305-B9F7-4ED4-B76F-3D5A5F3AC1C0}" type="datetimeFigureOut">
              <a:rPr lang="ar-SA" smtClean="0"/>
              <a:t>19/05/35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4366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C9305-B9F7-4ED4-B76F-3D5A5F3AC1C0}" type="datetimeFigureOut">
              <a:rPr lang="ar-SA" smtClean="0"/>
              <a:t>19/05/35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5AD62-100E-46BA-869D-5EE3CCA198E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2116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260648"/>
            <a:ext cx="1057275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60648"/>
            <a:ext cx="2891520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052736"/>
            <a:ext cx="3352800" cy="7143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123" y="2492896"/>
            <a:ext cx="3219450" cy="271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متوازي أضلاع 8"/>
          <p:cNvSpPr/>
          <p:nvPr/>
        </p:nvSpPr>
        <p:spPr>
          <a:xfrm rot="5400000">
            <a:off x="3963385" y="4069276"/>
            <a:ext cx="931299" cy="769077"/>
          </a:xfrm>
          <a:prstGeom prst="parallelogram">
            <a:avLst>
              <a:gd name="adj" fmla="val 12501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12" name="مجموعة 11"/>
          <p:cNvGrpSpPr/>
          <p:nvPr/>
        </p:nvGrpSpPr>
        <p:grpSpPr>
          <a:xfrm>
            <a:off x="2437126" y="4005064"/>
            <a:ext cx="1562472" cy="914400"/>
            <a:chOff x="2541376" y="5445224"/>
            <a:chExt cx="1562472" cy="914400"/>
          </a:xfrm>
        </p:grpSpPr>
        <p:sp>
          <p:nvSpPr>
            <p:cNvPr id="10" name="مستطيل 9"/>
            <p:cNvSpPr/>
            <p:nvPr/>
          </p:nvSpPr>
          <p:spPr>
            <a:xfrm>
              <a:off x="2541376" y="5445224"/>
              <a:ext cx="1562472" cy="9144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1" name="دائري 10"/>
            <p:cNvSpPr/>
            <p:nvPr/>
          </p:nvSpPr>
          <p:spPr>
            <a:xfrm rot="10800000">
              <a:off x="3131840" y="5776236"/>
              <a:ext cx="360000" cy="360000"/>
            </a:xfrm>
            <a:prstGeom prst="pie">
              <a:avLst>
                <a:gd name="adj1" fmla="val 0"/>
                <a:gd name="adj2" fmla="val 10747918"/>
              </a:avLst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chemeClr val="tx1"/>
                </a:solidFill>
              </a:endParaRPr>
            </a:p>
          </p:txBody>
        </p:sp>
      </p:grpSp>
      <p:grpSp>
        <p:nvGrpSpPr>
          <p:cNvPr id="37" name="مجموعة 36"/>
          <p:cNvGrpSpPr/>
          <p:nvPr/>
        </p:nvGrpSpPr>
        <p:grpSpPr>
          <a:xfrm>
            <a:off x="2171377" y="3158712"/>
            <a:ext cx="2064941" cy="781336"/>
            <a:chOff x="6181613" y="3076208"/>
            <a:chExt cx="1800000" cy="1800000"/>
          </a:xfrm>
        </p:grpSpPr>
        <p:sp>
          <p:nvSpPr>
            <p:cNvPr id="38" name="ثماني 37"/>
            <p:cNvSpPr/>
            <p:nvPr/>
          </p:nvSpPr>
          <p:spPr>
            <a:xfrm>
              <a:off x="6181613" y="3076208"/>
              <a:ext cx="1800000" cy="1800000"/>
            </a:xfrm>
            <a:prstGeom prst="octagon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9" name="شكل بيضاوي 38"/>
            <p:cNvSpPr/>
            <p:nvPr/>
          </p:nvSpPr>
          <p:spPr>
            <a:xfrm>
              <a:off x="6638927" y="3519008"/>
              <a:ext cx="914400" cy="91440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6682" y="2313603"/>
            <a:ext cx="318135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7335" y="3751762"/>
            <a:ext cx="3162300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5" name="Text Box 22"/>
          <p:cNvSpPr txBox="1">
            <a:spLocks noChangeArrowheads="1"/>
          </p:cNvSpPr>
          <p:nvPr/>
        </p:nvSpPr>
        <p:spPr bwMode="auto">
          <a:xfrm>
            <a:off x="799922" y="5909210"/>
            <a:ext cx="13238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منظر أمامي</a:t>
            </a:r>
            <a:endParaRPr lang="en-US" sz="2000" b="1" dirty="0"/>
          </a:p>
        </p:txBody>
      </p:sp>
      <p:sp>
        <p:nvSpPr>
          <p:cNvPr id="56" name="Text Box 22"/>
          <p:cNvSpPr txBox="1">
            <a:spLocks noChangeArrowheads="1"/>
          </p:cNvSpPr>
          <p:nvPr/>
        </p:nvSpPr>
        <p:spPr bwMode="auto">
          <a:xfrm>
            <a:off x="7380312" y="5517232"/>
            <a:ext cx="13238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منظر جانبي</a:t>
            </a:r>
            <a:endParaRPr lang="en-US" sz="2000" b="1" dirty="0"/>
          </a:p>
        </p:txBody>
      </p:sp>
      <p:sp>
        <p:nvSpPr>
          <p:cNvPr id="57" name="Text Box 22"/>
          <p:cNvSpPr txBox="1">
            <a:spLocks noChangeArrowheads="1"/>
          </p:cNvSpPr>
          <p:nvPr/>
        </p:nvSpPr>
        <p:spPr bwMode="auto">
          <a:xfrm>
            <a:off x="2483768" y="980728"/>
            <a:ext cx="13238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منظر علوي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711421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91329E-6 L 0.23612 0.16555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06" y="82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42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55" grpId="0"/>
      <p:bldP spid="56" grpId="0"/>
      <p:bldP spid="5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3" y="1163216"/>
            <a:ext cx="167817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60648"/>
            <a:ext cx="2891520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867941"/>
            <a:ext cx="4657725" cy="12001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562224"/>
            <a:ext cx="3663851" cy="2891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1" name="مجموعة 10"/>
          <p:cNvGrpSpPr/>
          <p:nvPr/>
        </p:nvGrpSpPr>
        <p:grpSpPr>
          <a:xfrm>
            <a:off x="2688305" y="2709315"/>
            <a:ext cx="1031086" cy="1382586"/>
            <a:chOff x="6072910" y="3861048"/>
            <a:chExt cx="1031086" cy="1382586"/>
          </a:xfrm>
        </p:grpSpPr>
        <p:grpSp>
          <p:nvGrpSpPr>
            <p:cNvPr id="9" name="مجموعة 8"/>
            <p:cNvGrpSpPr/>
            <p:nvPr/>
          </p:nvGrpSpPr>
          <p:grpSpPr>
            <a:xfrm>
              <a:off x="6185100" y="3861048"/>
              <a:ext cx="918896" cy="720000"/>
              <a:chOff x="6861866" y="2816932"/>
              <a:chExt cx="391379" cy="326996"/>
            </a:xfrm>
          </p:grpSpPr>
          <p:cxnSp>
            <p:nvCxnSpPr>
              <p:cNvPr id="5" name="رابط مستقيم 4"/>
              <p:cNvCxnSpPr/>
              <p:nvPr/>
            </p:nvCxnSpPr>
            <p:spPr>
              <a:xfrm flipH="1">
                <a:off x="6915914" y="2996952"/>
                <a:ext cx="337331" cy="144016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رابط مستقيم 28"/>
              <p:cNvCxnSpPr/>
              <p:nvPr/>
            </p:nvCxnSpPr>
            <p:spPr>
              <a:xfrm rot="540000">
                <a:off x="6861866" y="2821234"/>
                <a:ext cx="83208" cy="322694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رابط مستقيم 42"/>
              <p:cNvCxnSpPr/>
              <p:nvPr/>
            </p:nvCxnSpPr>
            <p:spPr>
              <a:xfrm>
                <a:off x="6893746" y="2816932"/>
                <a:ext cx="351477" cy="18002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8" name="مجموعة 57"/>
            <p:cNvGrpSpPr/>
            <p:nvPr/>
          </p:nvGrpSpPr>
          <p:grpSpPr>
            <a:xfrm>
              <a:off x="6072910" y="4523634"/>
              <a:ext cx="918896" cy="720000"/>
              <a:chOff x="6861866" y="2816932"/>
              <a:chExt cx="391379" cy="326996"/>
            </a:xfrm>
          </p:grpSpPr>
          <p:cxnSp>
            <p:nvCxnSpPr>
              <p:cNvPr id="59" name="رابط مستقيم 58"/>
              <p:cNvCxnSpPr/>
              <p:nvPr/>
            </p:nvCxnSpPr>
            <p:spPr>
              <a:xfrm flipH="1">
                <a:off x="6915914" y="2996952"/>
                <a:ext cx="337331" cy="144016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رابط مستقيم 59"/>
              <p:cNvCxnSpPr/>
              <p:nvPr/>
            </p:nvCxnSpPr>
            <p:spPr>
              <a:xfrm rot="540000">
                <a:off x="6861866" y="2821234"/>
                <a:ext cx="83208" cy="322694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رابط مستقيم 60"/>
              <p:cNvCxnSpPr/>
              <p:nvPr/>
            </p:nvCxnSpPr>
            <p:spPr>
              <a:xfrm>
                <a:off x="6893746" y="2816932"/>
                <a:ext cx="351477" cy="180020"/>
              </a:xfrm>
              <a:prstGeom prst="line">
                <a:avLst/>
              </a:prstGeom>
              <a:ln w="38100">
                <a:solidFill>
                  <a:srgbClr val="FF00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رابط مستقيم 61"/>
            <p:cNvCxnSpPr/>
            <p:nvPr/>
          </p:nvCxnSpPr>
          <p:spPr>
            <a:xfrm flipH="1">
              <a:off x="7001826" y="4257427"/>
              <a:ext cx="65734" cy="684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رابط مستقيم 62"/>
            <p:cNvCxnSpPr/>
            <p:nvPr/>
          </p:nvCxnSpPr>
          <p:spPr>
            <a:xfrm rot="120000" flipH="1">
              <a:off x="6166939" y="3890530"/>
              <a:ext cx="65734" cy="684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رابط مستقيم 52"/>
            <p:cNvCxnSpPr/>
            <p:nvPr/>
          </p:nvCxnSpPr>
          <p:spPr>
            <a:xfrm flipH="1">
              <a:off x="6246262" y="4541954"/>
              <a:ext cx="65734" cy="684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مثلث متساوي الساقين 12"/>
          <p:cNvSpPr/>
          <p:nvPr/>
        </p:nvSpPr>
        <p:spPr>
          <a:xfrm rot="12336128">
            <a:off x="5816418" y="3823223"/>
            <a:ext cx="972000" cy="648000"/>
          </a:xfrm>
          <a:prstGeom prst="triangle">
            <a:avLst>
              <a:gd name="adj" fmla="val 58242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توازي أضلاع 13"/>
          <p:cNvSpPr/>
          <p:nvPr/>
        </p:nvSpPr>
        <p:spPr>
          <a:xfrm rot="20388426">
            <a:off x="5961831" y="4250778"/>
            <a:ext cx="1044000" cy="576000"/>
          </a:xfrm>
          <a:prstGeom prst="parallelogram">
            <a:avLst>
              <a:gd name="adj" fmla="val 47251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17" name="مجموعة 16"/>
          <p:cNvGrpSpPr/>
          <p:nvPr/>
        </p:nvGrpSpPr>
        <p:grpSpPr>
          <a:xfrm>
            <a:off x="5965841" y="3732221"/>
            <a:ext cx="864000" cy="972000"/>
            <a:chOff x="4712347" y="5066871"/>
            <a:chExt cx="864000" cy="972000"/>
          </a:xfrm>
        </p:grpSpPr>
        <p:sp>
          <p:nvSpPr>
            <p:cNvPr id="64" name="متوازي أضلاع 63"/>
            <p:cNvSpPr/>
            <p:nvPr/>
          </p:nvSpPr>
          <p:spPr>
            <a:xfrm rot="16654886">
              <a:off x="4658347" y="5120871"/>
              <a:ext cx="972000" cy="864000"/>
            </a:xfrm>
            <a:prstGeom prst="parallelogram">
              <a:avLst>
                <a:gd name="adj" fmla="val 31568"/>
              </a:avLst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cxnSp>
          <p:nvCxnSpPr>
            <p:cNvPr id="16" name="رابط مستقيم 15"/>
            <p:cNvCxnSpPr/>
            <p:nvPr/>
          </p:nvCxnSpPr>
          <p:spPr>
            <a:xfrm flipH="1">
              <a:off x="5083705" y="5206301"/>
              <a:ext cx="92256" cy="69314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Text Box 22"/>
          <p:cNvSpPr txBox="1">
            <a:spLocks noChangeArrowheads="1"/>
          </p:cNvSpPr>
          <p:nvPr/>
        </p:nvSpPr>
        <p:spPr bwMode="auto">
          <a:xfrm>
            <a:off x="3987705" y="5877272"/>
            <a:ext cx="13238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منظر أمامي</a:t>
            </a:r>
            <a:endParaRPr lang="en-US" sz="2000" b="1" dirty="0"/>
          </a:p>
        </p:txBody>
      </p:sp>
      <p:sp>
        <p:nvSpPr>
          <p:cNvPr id="69" name="Text Box 22"/>
          <p:cNvSpPr txBox="1">
            <a:spLocks noChangeArrowheads="1"/>
          </p:cNvSpPr>
          <p:nvPr/>
        </p:nvSpPr>
        <p:spPr bwMode="auto">
          <a:xfrm>
            <a:off x="7073160" y="5693186"/>
            <a:ext cx="13238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منظر جانبي</a:t>
            </a:r>
            <a:endParaRPr lang="en-US" sz="2000" b="1" dirty="0"/>
          </a:p>
        </p:txBody>
      </p:sp>
      <p:sp>
        <p:nvSpPr>
          <p:cNvPr id="70" name="Text Box 22"/>
          <p:cNvSpPr txBox="1">
            <a:spLocks noChangeArrowheads="1"/>
          </p:cNvSpPr>
          <p:nvPr/>
        </p:nvSpPr>
        <p:spPr bwMode="auto">
          <a:xfrm>
            <a:off x="7308303" y="2673941"/>
            <a:ext cx="13238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منظر علوي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757616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15607E-7 L 0.34653 0.14058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26" y="70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1 -0.00208 L 0.02934 -0.14844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3" y="-7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34 0.00208 L 0.12517 0.1026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76" y="50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0046 L -0.15208 0.14774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22" y="73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68" grpId="0"/>
      <p:bldP spid="69" grpId="0"/>
      <p:bldP spid="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3" y="1163216"/>
            <a:ext cx="167817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60648"/>
            <a:ext cx="2891520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مجموعة 1"/>
          <p:cNvGrpSpPr/>
          <p:nvPr/>
        </p:nvGrpSpPr>
        <p:grpSpPr>
          <a:xfrm>
            <a:off x="4437386" y="2984625"/>
            <a:ext cx="854692" cy="725710"/>
            <a:chOff x="4437386" y="3011467"/>
            <a:chExt cx="854692" cy="725710"/>
          </a:xfrm>
        </p:grpSpPr>
        <p:sp>
          <p:nvSpPr>
            <p:cNvPr id="32" name="مكعب 31"/>
            <p:cNvSpPr/>
            <p:nvPr/>
          </p:nvSpPr>
          <p:spPr>
            <a:xfrm>
              <a:off x="4620078" y="3011467"/>
              <a:ext cx="672000" cy="545590"/>
            </a:xfrm>
            <a:prstGeom prst="cube">
              <a:avLst>
                <a:gd name="adj" fmla="val 33488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0" name="مكعب 29"/>
            <p:cNvSpPr/>
            <p:nvPr/>
          </p:nvSpPr>
          <p:spPr>
            <a:xfrm>
              <a:off x="4437386" y="3197177"/>
              <a:ext cx="672001" cy="540000"/>
            </a:xfrm>
            <a:prstGeom prst="cube">
              <a:avLst>
                <a:gd name="adj" fmla="val 33488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3" name="مجموعة 2"/>
          <p:cNvGrpSpPr/>
          <p:nvPr/>
        </p:nvGrpSpPr>
        <p:grpSpPr>
          <a:xfrm>
            <a:off x="4447077" y="2961048"/>
            <a:ext cx="865499" cy="378960"/>
            <a:chOff x="4783138" y="1700808"/>
            <a:chExt cx="865499" cy="378960"/>
          </a:xfrm>
        </p:grpSpPr>
        <p:cxnSp>
          <p:nvCxnSpPr>
            <p:cNvPr id="45" name="رابط مستقيم 44"/>
            <p:cNvCxnSpPr/>
            <p:nvPr/>
          </p:nvCxnSpPr>
          <p:spPr>
            <a:xfrm flipH="1">
              <a:off x="4788080" y="2075286"/>
              <a:ext cx="5040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رابط مستقيم 45"/>
            <p:cNvCxnSpPr/>
            <p:nvPr/>
          </p:nvCxnSpPr>
          <p:spPr>
            <a:xfrm flipH="1">
              <a:off x="5148064" y="1719804"/>
              <a:ext cx="4680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رابط مستقيم 46"/>
            <p:cNvCxnSpPr/>
            <p:nvPr/>
          </p:nvCxnSpPr>
          <p:spPr>
            <a:xfrm flipH="1">
              <a:off x="5263322" y="1705290"/>
              <a:ext cx="385315" cy="37447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رابط مستقيم 47"/>
            <p:cNvCxnSpPr/>
            <p:nvPr/>
          </p:nvCxnSpPr>
          <p:spPr>
            <a:xfrm flipH="1">
              <a:off x="4968096" y="1907043"/>
              <a:ext cx="4680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رابط مستقيم 48"/>
            <p:cNvCxnSpPr/>
            <p:nvPr/>
          </p:nvCxnSpPr>
          <p:spPr>
            <a:xfrm flipH="1">
              <a:off x="4783138" y="1700808"/>
              <a:ext cx="385315" cy="37447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42" y="794746"/>
            <a:ext cx="4457700" cy="14382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1" name="مكعب 30"/>
          <p:cNvSpPr/>
          <p:nvPr/>
        </p:nvSpPr>
        <p:spPr>
          <a:xfrm>
            <a:off x="4609670" y="4332645"/>
            <a:ext cx="672000" cy="545590"/>
          </a:xfrm>
          <a:prstGeom prst="cube">
            <a:avLst>
              <a:gd name="adj" fmla="val 3348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33" name="مجموعة 32"/>
          <p:cNvGrpSpPr/>
          <p:nvPr/>
        </p:nvGrpSpPr>
        <p:grpSpPr>
          <a:xfrm>
            <a:off x="4466546" y="4747280"/>
            <a:ext cx="468000" cy="684000"/>
            <a:chOff x="4060750" y="5102813"/>
            <a:chExt cx="626369" cy="914400"/>
          </a:xfrm>
        </p:grpSpPr>
        <p:cxnSp>
          <p:nvCxnSpPr>
            <p:cNvPr id="34" name="رابط مستقيم 33"/>
            <p:cNvCxnSpPr/>
            <p:nvPr/>
          </p:nvCxnSpPr>
          <p:spPr>
            <a:xfrm>
              <a:off x="4060750" y="5560013"/>
              <a:ext cx="6120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مستطيل 35"/>
            <p:cNvSpPr/>
            <p:nvPr/>
          </p:nvSpPr>
          <p:spPr>
            <a:xfrm>
              <a:off x="4060751" y="5102813"/>
              <a:ext cx="626368" cy="9144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37" name="مجموعة 36"/>
          <p:cNvGrpSpPr/>
          <p:nvPr/>
        </p:nvGrpSpPr>
        <p:grpSpPr>
          <a:xfrm>
            <a:off x="4941564" y="4365000"/>
            <a:ext cx="344127" cy="1056915"/>
            <a:chOff x="6061151" y="3684428"/>
            <a:chExt cx="344127" cy="1056915"/>
          </a:xfrm>
        </p:grpSpPr>
        <p:cxnSp>
          <p:nvCxnSpPr>
            <p:cNvPr id="38" name="رابط مستقيم 37"/>
            <p:cNvCxnSpPr/>
            <p:nvPr/>
          </p:nvCxnSpPr>
          <p:spPr>
            <a:xfrm flipH="1">
              <a:off x="6069362" y="4034259"/>
              <a:ext cx="324000" cy="36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رابط مستقيم 38"/>
            <p:cNvCxnSpPr/>
            <p:nvPr/>
          </p:nvCxnSpPr>
          <p:spPr>
            <a:xfrm rot="180000" flipH="1">
              <a:off x="6061151" y="4383019"/>
              <a:ext cx="344127" cy="35832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رابط مستقيم 39"/>
            <p:cNvCxnSpPr/>
            <p:nvPr/>
          </p:nvCxnSpPr>
          <p:spPr>
            <a:xfrm>
              <a:off x="6061151" y="4352315"/>
              <a:ext cx="8212" cy="36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رابط مستقيم 40"/>
            <p:cNvCxnSpPr/>
            <p:nvPr/>
          </p:nvCxnSpPr>
          <p:spPr>
            <a:xfrm>
              <a:off x="6234854" y="3829006"/>
              <a:ext cx="8212" cy="72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رابط مستقيم 41"/>
            <p:cNvCxnSpPr/>
            <p:nvPr/>
          </p:nvCxnSpPr>
          <p:spPr>
            <a:xfrm rot="21480000">
              <a:off x="6390742" y="3698866"/>
              <a:ext cx="8212" cy="72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رابط مستقيم 49"/>
            <p:cNvCxnSpPr/>
            <p:nvPr/>
          </p:nvCxnSpPr>
          <p:spPr>
            <a:xfrm rot="180000" flipH="1">
              <a:off x="6245876" y="3684428"/>
              <a:ext cx="131852" cy="18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25535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2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69942E-6 L 0.13767 -0.00255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5" y="-139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84971E-6 L -0.08854 0.13387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7" y="66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60648"/>
            <a:ext cx="2891520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044" y="1124744"/>
            <a:ext cx="1550446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967581"/>
            <a:ext cx="3352800" cy="7143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332846"/>
            <a:ext cx="1800200" cy="16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5" name="مجموعة 14"/>
          <p:cNvGrpSpPr/>
          <p:nvPr/>
        </p:nvGrpSpPr>
        <p:grpSpPr>
          <a:xfrm>
            <a:off x="3973648" y="3742946"/>
            <a:ext cx="1454394" cy="361495"/>
            <a:chOff x="6080974" y="2978454"/>
            <a:chExt cx="1454394" cy="361495"/>
          </a:xfrm>
        </p:grpSpPr>
        <p:cxnSp>
          <p:nvCxnSpPr>
            <p:cNvPr id="9" name="رابط مستقيم 8"/>
            <p:cNvCxnSpPr/>
            <p:nvPr/>
          </p:nvCxnSpPr>
          <p:spPr>
            <a:xfrm flipH="1">
              <a:off x="7132508" y="2978454"/>
              <a:ext cx="396000" cy="36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flipH="1">
              <a:off x="6095368" y="2979909"/>
              <a:ext cx="14400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رابط مستقيم 17"/>
            <p:cNvCxnSpPr/>
            <p:nvPr/>
          </p:nvCxnSpPr>
          <p:spPr>
            <a:xfrm flipH="1" flipV="1">
              <a:off x="6080974" y="2979949"/>
              <a:ext cx="1080000" cy="36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مجموعة 18"/>
          <p:cNvGrpSpPr/>
          <p:nvPr/>
        </p:nvGrpSpPr>
        <p:grpSpPr>
          <a:xfrm>
            <a:off x="5010672" y="3745498"/>
            <a:ext cx="403654" cy="925867"/>
            <a:chOff x="7488088" y="3841211"/>
            <a:chExt cx="403654" cy="925867"/>
          </a:xfrm>
        </p:grpSpPr>
        <p:cxnSp>
          <p:nvCxnSpPr>
            <p:cNvPr id="23" name="رابط مستقيم 22"/>
            <p:cNvCxnSpPr/>
            <p:nvPr/>
          </p:nvCxnSpPr>
          <p:spPr>
            <a:xfrm flipH="1">
              <a:off x="7495742" y="3841211"/>
              <a:ext cx="396000" cy="36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رابط مستقيم 24"/>
            <p:cNvCxnSpPr/>
            <p:nvPr/>
          </p:nvCxnSpPr>
          <p:spPr>
            <a:xfrm flipV="1">
              <a:off x="7495742" y="4191078"/>
              <a:ext cx="0" cy="576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رابط مستقيم 25"/>
            <p:cNvCxnSpPr/>
            <p:nvPr/>
          </p:nvCxnSpPr>
          <p:spPr>
            <a:xfrm flipV="1">
              <a:off x="7884088" y="3841211"/>
              <a:ext cx="0" cy="576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رابط مستقيم 26"/>
            <p:cNvCxnSpPr/>
            <p:nvPr/>
          </p:nvCxnSpPr>
          <p:spPr>
            <a:xfrm flipH="1">
              <a:off x="7488088" y="4407078"/>
              <a:ext cx="396000" cy="36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مجموعة 27"/>
          <p:cNvGrpSpPr/>
          <p:nvPr/>
        </p:nvGrpSpPr>
        <p:grpSpPr>
          <a:xfrm>
            <a:off x="3959812" y="3745830"/>
            <a:ext cx="1057836" cy="907086"/>
            <a:chOff x="3715438" y="4785859"/>
            <a:chExt cx="1057836" cy="907086"/>
          </a:xfrm>
        </p:grpSpPr>
        <p:cxnSp>
          <p:nvCxnSpPr>
            <p:cNvPr id="24" name="رابط مستقيم 23"/>
            <p:cNvCxnSpPr/>
            <p:nvPr/>
          </p:nvCxnSpPr>
          <p:spPr>
            <a:xfrm flipH="1" flipV="1">
              <a:off x="3729274" y="4785859"/>
              <a:ext cx="1044000" cy="3456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رابط مستقيم 31"/>
            <p:cNvCxnSpPr/>
            <p:nvPr/>
          </p:nvCxnSpPr>
          <p:spPr>
            <a:xfrm flipV="1">
              <a:off x="4744924" y="5116945"/>
              <a:ext cx="0" cy="576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رابط مستقيم 34"/>
            <p:cNvCxnSpPr/>
            <p:nvPr/>
          </p:nvCxnSpPr>
          <p:spPr>
            <a:xfrm rot="60000" flipV="1">
              <a:off x="3743788" y="4791033"/>
              <a:ext cx="0" cy="576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رابط مستقيم 35"/>
            <p:cNvCxnSpPr/>
            <p:nvPr/>
          </p:nvCxnSpPr>
          <p:spPr>
            <a:xfrm flipH="1" flipV="1">
              <a:off x="3715438" y="5347345"/>
              <a:ext cx="1044000" cy="3456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Text Box 22"/>
          <p:cNvSpPr txBox="1">
            <a:spLocks noChangeArrowheads="1"/>
          </p:cNvSpPr>
          <p:nvPr/>
        </p:nvSpPr>
        <p:spPr bwMode="auto">
          <a:xfrm>
            <a:off x="7380312" y="4080006"/>
            <a:ext cx="13238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منظر أمامي</a:t>
            </a:r>
            <a:endParaRPr lang="en-US" sz="2000" b="1" dirty="0"/>
          </a:p>
        </p:txBody>
      </p:sp>
      <p:sp>
        <p:nvSpPr>
          <p:cNvPr id="39" name="Text Box 22"/>
          <p:cNvSpPr txBox="1">
            <a:spLocks noChangeArrowheads="1"/>
          </p:cNvSpPr>
          <p:nvPr/>
        </p:nvSpPr>
        <p:spPr bwMode="auto">
          <a:xfrm>
            <a:off x="1461825" y="4797152"/>
            <a:ext cx="13238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منظر جانبي</a:t>
            </a:r>
            <a:endParaRPr lang="en-US" sz="2000" b="1" dirty="0"/>
          </a:p>
        </p:txBody>
      </p:sp>
      <p:sp>
        <p:nvSpPr>
          <p:cNvPr id="40" name="Text Box 22"/>
          <p:cNvSpPr txBox="1">
            <a:spLocks noChangeArrowheads="1"/>
          </p:cNvSpPr>
          <p:nvPr/>
        </p:nvSpPr>
        <p:spPr bwMode="auto">
          <a:xfrm>
            <a:off x="4048338" y="1988840"/>
            <a:ext cx="13238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منظر علوي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70387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46821E-6 L 0.00174 -0.185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92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96532E-6 L 0.19063 0.0027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31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2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60648"/>
            <a:ext cx="2891520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980728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2596" y="3438809"/>
            <a:ext cx="1333500" cy="140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متوازي أضلاع 1"/>
          <p:cNvSpPr/>
          <p:nvPr/>
        </p:nvSpPr>
        <p:spPr>
          <a:xfrm rot="9660000" flipH="1" flipV="1">
            <a:off x="4407747" y="3779402"/>
            <a:ext cx="1152000" cy="864000"/>
          </a:xfrm>
          <a:prstGeom prst="parallelogram">
            <a:avLst>
              <a:gd name="adj" fmla="val 35764"/>
            </a:avLst>
          </a:prstGeom>
          <a:solidFill>
            <a:schemeClr val="accent1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توازي أضلاع 14"/>
          <p:cNvSpPr/>
          <p:nvPr/>
        </p:nvSpPr>
        <p:spPr>
          <a:xfrm rot="1260000" flipH="1">
            <a:off x="3983061" y="3843619"/>
            <a:ext cx="792000" cy="864000"/>
          </a:xfrm>
          <a:prstGeom prst="parallelogram">
            <a:avLst>
              <a:gd name="adj" fmla="val 41863"/>
            </a:avLst>
          </a:prstGeom>
          <a:solidFill>
            <a:schemeClr val="accent1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توازي أضلاع 15"/>
          <p:cNvSpPr/>
          <p:nvPr/>
        </p:nvSpPr>
        <p:spPr>
          <a:xfrm rot="20450781" flipH="1">
            <a:off x="4207860" y="3540876"/>
            <a:ext cx="1152000" cy="252000"/>
          </a:xfrm>
          <a:prstGeom prst="parallelogram">
            <a:avLst>
              <a:gd name="adj" fmla="val 126111"/>
            </a:avLst>
          </a:prstGeom>
          <a:solidFill>
            <a:schemeClr val="accent1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1664018" y="4438874"/>
            <a:ext cx="13238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منظر أمامي</a:t>
            </a:r>
            <a:endParaRPr lang="en-US" sz="2000" b="1" dirty="0"/>
          </a:p>
        </p:txBody>
      </p:sp>
      <p:sp>
        <p:nvSpPr>
          <p:cNvPr id="18" name="Text Box 22"/>
          <p:cNvSpPr txBox="1">
            <a:spLocks noChangeArrowheads="1"/>
          </p:cNvSpPr>
          <p:nvPr/>
        </p:nvSpPr>
        <p:spPr bwMode="auto">
          <a:xfrm>
            <a:off x="6660232" y="4469050"/>
            <a:ext cx="13238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منظر جانبي</a:t>
            </a:r>
            <a:endParaRPr lang="en-US" sz="2000" b="1" dirty="0"/>
          </a:p>
        </p:txBody>
      </p:sp>
      <p:sp>
        <p:nvSpPr>
          <p:cNvPr id="19" name="Text Box 22"/>
          <p:cNvSpPr txBox="1">
            <a:spLocks noChangeArrowheads="1"/>
          </p:cNvSpPr>
          <p:nvPr/>
        </p:nvSpPr>
        <p:spPr bwMode="auto">
          <a:xfrm>
            <a:off x="4048338" y="2219505"/>
            <a:ext cx="13238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منظر علوي</a:t>
            </a:r>
            <a:endParaRPr lang="en-US" sz="2000" b="1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967581"/>
            <a:ext cx="3352800" cy="7143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111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09827E-6 L 0.00052 -0.1123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-56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62428E-6 L -0.11198 0.0547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08" y="27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54335E-6 L 0.12829 0.0809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06" y="40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5" grpId="0" animBg="1"/>
      <p:bldP spid="15" grpId="1" animBg="1"/>
      <p:bldP spid="16" grpId="0" animBg="1"/>
      <p:bldP spid="16" grpId="1" animBg="1"/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60648"/>
            <a:ext cx="2891520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980728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2895222" y="5398885"/>
            <a:ext cx="13238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منظر أمامي</a:t>
            </a:r>
            <a:endParaRPr lang="en-US" sz="2000" b="1" dirty="0"/>
          </a:p>
        </p:txBody>
      </p:sp>
      <p:sp>
        <p:nvSpPr>
          <p:cNvPr id="18" name="Text Box 22"/>
          <p:cNvSpPr txBox="1">
            <a:spLocks noChangeArrowheads="1"/>
          </p:cNvSpPr>
          <p:nvPr/>
        </p:nvSpPr>
        <p:spPr bwMode="auto">
          <a:xfrm>
            <a:off x="6197156" y="3819579"/>
            <a:ext cx="13238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منظر جانبي</a:t>
            </a:r>
            <a:endParaRPr lang="en-US" sz="2000" b="1" dirty="0"/>
          </a:p>
        </p:txBody>
      </p:sp>
      <p:sp>
        <p:nvSpPr>
          <p:cNvPr id="19" name="Text Box 22"/>
          <p:cNvSpPr txBox="1">
            <a:spLocks noChangeArrowheads="1"/>
          </p:cNvSpPr>
          <p:nvPr/>
        </p:nvSpPr>
        <p:spPr bwMode="auto">
          <a:xfrm>
            <a:off x="3844474" y="2019450"/>
            <a:ext cx="13238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منظر علوي</a:t>
            </a:r>
            <a:endParaRPr lang="en-US" sz="2000" b="1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967581"/>
            <a:ext cx="3352800" cy="7143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3833" y="3414733"/>
            <a:ext cx="971550" cy="13906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</p:pic>
      <p:sp>
        <p:nvSpPr>
          <p:cNvPr id="3" name="شكل بيضاوي 2"/>
          <p:cNvSpPr/>
          <p:nvPr/>
        </p:nvSpPr>
        <p:spPr>
          <a:xfrm>
            <a:off x="4192861" y="4307658"/>
            <a:ext cx="864000" cy="4320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ثلث متساوي الساقين 3"/>
          <p:cNvSpPr/>
          <p:nvPr/>
        </p:nvSpPr>
        <p:spPr>
          <a:xfrm>
            <a:off x="4219028" y="3520148"/>
            <a:ext cx="828000" cy="1008000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ثلث متساوي الساقين 19"/>
          <p:cNvSpPr/>
          <p:nvPr/>
        </p:nvSpPr>
        <p:spPr>
          <a:xfrm>
            <a:off x="4226474" y="3515634"/>
            <a:ext cx="828000" cy="1008000"/>
          </a:xfrm>
          <a:prstGeom prst="triangle">
            <a:avLst/>
          </a:prstGeom>
          <a:solidFill>
            <a:schemeClr val="accent1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6592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3.52601E-6 L 0.12638 -0.0020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19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4.04624E-6 L 0.00121 0.23861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11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3" grpId="0" animBg="1"/>
      <p:bldP spid="3" grpId="1" animBg="1"/>
      <p:bldP spid="4" grpId="0" animBg="1"/>
      <p:bldP spid="4" grpId="1" animBg="1"/>
      <p:bldP spid="20" grpId="0" animBg="1"/>
      <p:bldP spid="2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60648"/>
            <a:ext cx="2891520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980728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812578"/>
            <a:ext cx="3952875" cy="8763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6163" y="3805783"/>
            <a:ext cx="1971675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مثلث متساوي الساقين 1"/>
          <p:cNvSpPr/>
          <p:nvPr/>
        </p:nvSpPr>
        <p:spPr>
          <a:xfrm rot="476808" flipH="1">
            <a:off x="3768347" y="4235751"/>
            <a:ext cx="828000" cy="828000"/>
          </a:xfrm>
          <a:prstGeom prst="triangle">
            <a:avLst>
              <a:gd name="adj" fmla="val 57648"/>
            </a:avLst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توازي أضلاع 17"/>
          <p:cNvSpPr/>
          <p:nvPr/>
        </p:nvSpPr>
        <p:spPr>
          <a:xfrm rot="14878316" flipH="1" flipV="1">
            <a:off x="4312015" y="4151689"/>
            <a:ext cx="1044000" cy="828000"/>
          </a:xfrm>
          <a:prstGeom prst="parallelogram">
            <a:avLst>
              <a:gd name="adj" fmla="val 12646"/>
            </a:avLst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10" name="مجموعة 9"/>
          <p:cNvGrpSpPr/>
          <p:nvPr/>
        </p:nvGrpSpPr>
        <p:grpSpPr>
          <a:xfrm>
            <a:off x="3692097" y="4569967"/>
            <a:ext cx="1827938" cy="490905"/>
            <a:chOff x="3578534" y="2284537"/>
            <a:chExt cx="1827938" cy="490905"/>
          </a:xfrm>
        </p:grpSpPr>
        <p:sp>
          <p:nvSpPr>
            <p:cNvPr id="20" name="متوازي أضلاع 19"/>
            <p:cNvSpPr/>
            <p:nvPr/>
          </p:nvSpPr>
          <p:spPr>
            <a:xfrm rot="20288803" flipH="1">
              <a:off x="3578534" y="2284537"/>
              <a:ext cx="1827938" cy="490905"/>
            </a:xfrm>
            <a:prstGeom prst="parallelogram">
              <a:avLst>
                <a:gd name="adj" fmla="val 142472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cxnSp>
          <p:nvCxnSpPr>
            <p:cNvPr id="4" name="رابط مستقيم 3"/>
            <p:cNvCxnSpPr/>
            <p:nvPr/>
          </p:nvCxnSpPr>
          <p:spPr>
            <a:xfrm flipH="1">
              <a:off x="3938442" y="2305745"/>
              <a:ext cx="1083987" cy="417412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 Box 22"/>
          <p:cNvSpPr txBox="1">
            <a:spLocks noChangeArrowheads="1"/>
          </p:cNvSpPr>
          <p:nvPr/>
        </p:nvSpPr>
        <p:spPr bwMode="auto">
          <a:xfrm>
            <a:off x="899592" y="4799881"/>
            <a:ext cx="13238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منظر أمامي</a:t>
            </a:r>
            <a:endParaRPr lang="en-US" sz="2000" b="1" dirty="0"/>
          </a:p>
        </p:txBody>
      </p:sp>
      <p:sp>
        <p:nvSpPr>
          <p:cNvPr id="31" name="Text Box 22"/>
          <p:cNvSpPr txBox="1">
            <a:spLocks noChangeArrowheads="1"/>
          </p:cNvSpPr>
          <p:nvPr/>
        </p:nvSpPr>
        <p:spPr bwMode="auto">
          <a:xfrm>
            <a:off x="6940699" y="4553495"/>
            <a:ext cx="13238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منظر جانبي</a:t>
            </a:r>
            <a:endParaRPr lang="en-US" sz="2000" b="1" dirty="0"/>
          </a:p>
        </p:txBody>
      </p:sp>
      <p:sp>
        <p:nvSpPr>
          <p:cNvPr id="32" name="Text Box 22"/>
          <p:cNvSpPr txBox="1">
            <a:spLocks noChangeArrowheads="1"/>
          </p:cNvSpPr>
          <p:nvPr/>
        </p:nvSpPr>
        <p:spPr bwMode="auto">
          <a:xfrm>
            <a:off x="3844474" y="2229694"/>
            <a:ext cx="13238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منظر علوي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73770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48555E-6 L 0.16823 0.0256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3" y="12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17919E-6 L -0.13837 0.05549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27" y="27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8" grpId="0" animBg="1"/>
      <p:bldP spid="18" grpId="1" animBg="1"/>
      <p:bldP spid="30" grpId="0"/>
      <p:bldP spid="31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مجموعة 33"/>
          <p:cNvGrpSpPr/>
          <p:nvPr/>
        </p:nvGrpSpPr>
        <p:grpSpPr>
          <a:xfrm>
            <a:off x="4054758" y="2435401"/>
            <a:ext cx="1008000" cy="885486"/>
            <a:chOff x="2469374" y="2170982"/>
            <a:chExt cx="1080000" cy="876412"/>
          </a:xfrm>
        </p:grpSpPr>
        <p:sp>
          <p:nvSpPr>
            <p:cNvPr id="35" name="مكعب 34"/>
            <p:cNvSpPr/>
            <p:nvPr/>
          </p:nvSpPr>
          <p:spPr>
            <a:xfrm>
              <a:off x="2829374" y="2170982"/>
              <a:ext cx="720000" cy="540000"/>
            </a:xfrm>
            <a:prstGeom prst="cube">
              <a:avLst>
                <a:gd name="adj" fmla="val 33488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6" name="مكعب 35"/>
            <p:cNvSpPr/>
            <p:nvPr/>
          </p:nvSpPr>
          <p:spPr>
            <a:xfrm>
              <a:off x="2642378" y="2341939"/>
              <a:ext cx="720000" cy="540000"/>
            </a:xfrm>
            <a:prstGeom prst="cube">
              <a:avLst>
                <a:gd name="adj" fmla="val 33488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37" name="مكعب 36"/>
            <p:cNvSpPr/>
            <p:nvPr/>
          </p:nvSpPr>
          <p:spPr>
            <a:xfrm>
              <a:off x="2469374" y="2507394"/>
              <a:ext cx="720000" cy="540000"/>
            </a:xfrm>
            <a:prstGeom prst="cube">
              <a:avLst>
                <a:gd name="adj" fmla="val 33488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60648"/>
            <a:ext cx="2891520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044" y="1124744"/>
            <a:ext cx="1550446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905669"/>
            <a:ext cx="6610350" cy="8382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3" name="مكعب 32"/>
          <p:cNvSpPr/>
          <p:nvPr/>
        </p:nvSpPr>
        <p:spPr>
          <a:xfrm>
            <a:off x="4230742" y="3965799"/>
            <a:ext cx="648000" cy="540000"/>
          </a:xfrm>
          <a:prstGeom prst="cube">
            <a:avLst>
              <a:gd name="adj" fmla="val 3348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4102" name="مجموعة 4101"/>
          <p:cNvGrpSpPr/>
          <p:nvPr/>
        </p:nvGrpSpPr>
        <p:grpSpPr>
          <a:xfrm>
            <a:off x="4090758" y="4293096"/>
            <a:ext cx="432000" cy="756000"/>
            <a:chOff x="4060750" y="5102813"/>
            <a:chExt cx="626369" cy="914400"/>
          </a:xfrm>
        </p:grpSpPr>
        <p:cxnSp>
          <p:nvCxnSpPr>
            <p:cNvPr id="21" name="رابط مستقيم 20"/>
            <p:cNvCxnSpPr/>
            <p:nvPr/>
          </p:nvCxnSpPr>
          <p:spPr>
            <a:xfrm>
              <a:off x="4060750" y="5560013"/>
              <a:ext cx="6120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97" name="مستطيل 4096"/>
            <p:cNvSpPr/>
            <p:nvPr/>
          </p:nvSpPr>
          <p:spPr>
            <a:xfrm>
              <a:off x="4060751" y="5102813"/>
              <a:ext cx="626368" cy="9144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8" name="مجموعة 7"/>
          <p:cNvGrpSpPr/>
          <p:nvPr/>
        </p:nvGrpSpPr>
        <p:grpSpPr>
          <a:xfrm>
            <a:off x="4054758" y="2431244"/>
            <a:ext cx="990223" cy="542007"/>
            <a:chOff x="6082126" y="2537707"/>
            <a:chExt cx="990223" cy="542007"/>
          </a:xfrm>
        </p:grpSpPr>
        <p:cxnSp>
          <p:nvCxnSpPr>
            <p:cNvPr id="3" name="رابط مستقيم 2"/>
            <p:cNvCxnSpPr/>
            <p:nvPr/>
          </p:nvCxnSpPr>
          <p:spPr>
            <a:xfrm rot="21540000" flipH="1">
              <a:off x="6093377" y="2539714"/>
              <a:ext cx="504000" cy="54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رابط مستقيم 26"/>
            <p:cNvCxnSpPr/>
            <p:nvPr/>
          </p:nvCxnSpPr>
          <p:spPr>
            <a:xfrm flipH="1">
              <a:off x="6568349" y="2537707"/>
              <a:ext cx="504000" cy="54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رابط مستقيم 27"/>
            <p:cNvCxnSpPr/>
            <p:nvPr/>
          </p:nvCxnSpPr>
          <p:spPr>
            <a:xfrm flipH="1">
              <a:off x="6586349" y="2546630"/>
              <a:ext cx="4680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رابط مستقيم 29"/>
            <p:cNvCxnSpPr/>
            <p:nvPr/>
          </p:nvCxnSpPr>
          <p:spPr>
            <a:xfrm flipH="1">
              <a:off x="6408870" y="2719357"/>
              <a:ext cx="5040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رابط مستقيم 30"/>
            <p:cNvCxnSpPr/>
            <p:nvPr/>
          </p:nvCxnSpPr>
          <p:spPr>
            <a:xfrm flipH="1">
              <a:off x="6263368" y="2882083"/>
              <a:ext cx="5040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رابط مستقيم 31"/>
            <p:cNvCxnSpPr/>
            <p:nvPr/>
          </p:nvCxnSpPr>
          <p:spPr>
            <a:xfrm flipH="1">
              <a:off x="6082126" y="3072589"/>
              <a:ext cx="5040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مجموعة 11"/>
          <p:cNvGrpSpPr/>
          <p:nvPr/>
        </p:nvGrpSpPr>
        <p:grpSpPr>
          <a:xfrm>
            <a:off x="4523200" y="3998397"/>
            <a:ext cx="536126" cy="1057759"/>
            <a:chOff x="5885576" y="3871257"/>
            <a:chExt cx="536126" cy="1057759"/>
          </a:xfrm>
        </p:grpSpPr>
        <p:cxnSp>
          <p:nvCxnSpPr>
            <p:cNvPr id="38" name="رابط مستقيم 37"/>
            <p:cNvCxnSpPr/>
            <p:nvPr/>
          </p:nvCxnSpPr>
          <p:spPr>
            <a:xfrm flipH="1">
              <a:off x="5885576" y="4034260"/>
              <a:ext cx="504000" cy="54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رابط مستقيم 38"/>
            <p:cNvCxnSpPr/>
            <p:nvPr/>
          </p:nvCxnSpPr>
          <p:spPr>
            <a:xfrm flipH="1">
              <a:off x="5915792" y="4368505"/>
              <a:ext cx="504000" cy="54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رابط مستقيم 39"/>
            <p:cNvCxnSpPr/>
            <p:nvPr/>
          </p:nvCxnSpPr>
          <p:spPr>
            <a:xfrm>
              <a:off x="5890338" y="4569016"/>
              <a:ext cx="8212" cy="36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رابط مستقيم 40"/>
            <p:cNvCxnSpPr/>
            <p:nvPr/>
          </p:nvCxnSpPr>
          <p:spPr>
            <a:xfrm>
              <a:off x="6075665" y="4366829"/>
              <a:ext cx="8212" cy="36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رابط مستقيم 41"/>
            <p:cNvCxnSpPr/>
            <p:nvPr/>
          </p:nvCxnSpPr>
          <p:spPr>
            <a:xfrm>
              <a:off x="6249368" y="4174798"/>
              <a:ext cx="8212" cy="36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رابط مستقيم 44"/>
            <p:cNvCxnSpPr/>
            <p:nvPr/>
          </p:nvCxnSpPr>
          <p:spPr>
            <a:xfrm>
              <a:off x="6413490" y="4016389"/>
              <a:ext cx="8212" cy="36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رابط مستقيم 45"/>
            <p:cNvCxnSpPr/>
            <p:nvPr/>
          </p:nvCxnSpPr>
          <p:spPr>
            <a:xfrm>
              <a:off x="6067453" y="4034260"/>
              <a:ext cx="8212" cy="36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رابط مستقيم 48"/>
            <p:cNvCxnSpPr/>
            <p:nvPr/>
          </p:nvCxnSpPr>
          <p:spPr>
            <a:xfrm>
              <a:off x="6241156" y="3871257"/>
              <a:ext cx="8212" cy="36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رابط مستقيم 49"/>
            <p:cNvCxnSpPr/>
            <p:nvPr/>
          </p:nvCxnSpPr>
          <p:spPr>
            <a:xfrm rot="-60000" flipH="1">
              <a:off x="6061649" y="3872614"/>
              <a:ext cx="180000" cy="18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17774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2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4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50" dur="2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980728"/>
            <a:ext cx="1900674" cy="54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60648"/>
            <a:ext cx="2891520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831628"/>
            <a:ext cx="6105525" cy="8382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4" name="مجموعة 3"/>
          <p:cNvGrpSpPr/>
          <p:nvPr/>
        </p:nvGrpSpPr>
        <p:grpSpPr>
          <a:xfrm>
            <a:off x="3955883" y="3011466"/>
            <a:ext cx="1336197" cy="725711"/>
            <a:chOff x="3955883" y="3011466"/>
            <a:chExt cx="1336197" cy="725711"/>
          </a:xfrm>
        </p:grpSpPr>
        <p:grpSp>
          <p:nvGrpSpPr>
            <p:cNvPr id="9" name="مجموعة 8"/>
            <p:cNvGrpSpPr/>
            <p:nvPr/>
          </p:nvGrpSpPr>
          <p:grpSpPr>
            <a:xfrm>
              <a:off x="4138578" y="3011466"/>
              <a:ext cx="1153502" cy="545590"/>
              <a:chOff x="2313480" y="2143683"/>
              <a:chExt cx="1235894" cy="540000"/>
            </a:xfrm>
          </p:grpSpPr>
          <p:sp>
            <p:nvSpPr>
              <p:cNvPr id="12" name="مكعب 11"/>
              <p:cNvSpPr/>
              <p:nvPr/>
            </p:nvSpPr>
            <p:spPr>
              <a:xfrm>
                <a:off x="2313480" y="2143683"/>
                <a:ext cx="720000" cy="540000"/>
              </a:xfrm>
              <a:prstGeom prst="cube">
                <a:avLst>
                  <a:gd name="adj" fmla="val 33488"/>
                </a:avLst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0" name="مكعب 9"/>
              <p:cNvSpPr/>
              <p:nvPr/>
            </p:nvSpPr>
            <p:spPr>
              <a:xfrm>
                <a:off x="2829374" y="2143683"/>
                <a:ext cx="720000" cy="540000"/>
              </a:xfrm>
              <a:prstGeom prst="cube">
                <a:avLst>
                  <a:gd name="adj" fmla="val 33488"/>
                </a:avLst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13" name="مجموعة 12"/>
            <p:cNvGrpSpPr/>
            <p:nvPr/>
          </p:nvGrpSpPr>
          <p:grpSpPr>
            <a:xfrm>
              <a:off x="3955883" y="3197177"/>
              <a:ext cx="1153502" cy="540000"/>
              <a:chOff x="2313480" y="2143683"/>
              <a:chExt cx="1235894" cy="540000"/>
            </a:xfrm>
          </p:grpSpPr>
          <p:sp>
            <p:nvSpPr>
              <p:cNvPr id="14" name="مكعب 13"/>
              <p:cNvSpPr/>
              <p:nvPr/>
            </p:nvSpPr>
            <p:spPr>
              <a:xfrm>
                <a:off x="2313480" y="2143683"/>
                <a:ext cx="720000" cy="540000"/>
              </a:xfrm>
              <a:prstGeom prst="cube">
                <a:avLst>
                  <a:gd name="adj" fmla="val 33488"/>
                </a:avLst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5" name="مكعب 14"/>
              <p:cNvSpPr/>
              <p:nvPr/>
            </p:nvSpPr>
            <p:spPr>
              <a:xfrm>
                <a:off x="2829374" y="2143683"/>
                <a:ext cx="720000" cy="540000"/>
              </a:xfrm>
              <a:prstGeom prst="cube">
                <a:avLst>
                  <a:gd name="adj" fmla="val 33488"/>
                </a:avLst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</p:grpSp>
      <p:grpSp>
        <p:nvGrpSpPr>
          <p:cNvPr id="16" name="مجموعة 15"/>
          <p:cNvGrpSpPr/>
          <p:nvPr/>
        </p:nvGrpSpPr>
        <p:grpSpPr>
          <a:xfrm rot="5400000">
            <a:off x="4277606" y="4795051"/>
            <a:ext cx="358930" cy="968987"/>
            <a:chOff x="4060750" y="5102813"/>
            <a:chExt cx="626369" cy="914400"/>
          </a:xfrm>
        </p:grpSpPr>
        <p:cxnSp>
          <p:nvCxnSpPr>
            <p:cNvPr id="17" name="رابط مستقيم 16"/>
            <p:cNvCxnSpPr/>
            <p:nvPr/>
          </p:nvCxnSpPr>
          <p:spPr>
            <a:xfrm>
              <a:off x="4060750" y="5560013"/>
              <a:ext cx="6120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مستطيل 17"/>
            <p:cNvSpPr/>
            <p:nvPr/>
          </p:nvSpPr>
          <p:spPr>
            <a:xfrm>
              <a:off x="4060751" y="5102813"/>
              <a:ext cx="626368" cy="9144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26" name="مجموعة 25"/>
          <p:cNvGrpSpPr/>
          <p:nvPr/>
        </p:nvGrpSpPr>
        <p:grpSpPr>
          <a:xfrm>
            <a:off x="4943997" y="4740045"/>
            <a:ext cx="352340" cy="710440"/>
            <a:chOff x="6069362" y="4016389"/>
            <a:chExt cx="352340" cy="710440"/>
          </a:xfrm>
        </p:grpSpPr>
        <p:cxnSp>
          <p:nvCxnSpPr>
            <p:cNvPr id="29" name="رابط مستقيم 28"/>
            <p:cNvCxnSpPr/>
            <p:nvPr/>
          </p:nvCxnSpPr>
          <p:spPr>
            <a:xfrm flipH="1">
              <a:off x="6069362" y="4034259"/>
              <a:ext cx="324000" cy="36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رابط مستقيم 30"/>
            <p:cNvCxnSpPr/>
            <p:nvPr/>
          </p:nvCxnSpPr>
          <p:spPr>
            <a:xfrm flipH="1">
              <a:off x="6075665" y="4368505"/>
              <a:ext cx="344127" cy="35832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رابط مستقيم 32"/>
            <p:cNvCxnSpPr/>
            <p:nvPr/>
          </p:nvCxnSpPr>
          <p:spPr>
            <a:xfrm>
              <a:off x="6075665" y="4366829"/>
              <a:ext cx="8212" cy="36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رابط مستقيم 33"/>
            <p:cNvCxnSpPr/>
            <p:nvPr/>
          </p:nvCxnSpPr>
          <p:spPr>
            <a:xfrm>
              <a:off x="6249368" y="4174798"/>
              <a:ext cx="8212" cy="36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رابط مستقيم 34"/>
            <p:cNvCxnSpPr/>
            <p:nvPr/>
          </p:nvCxnSpPr>
          <p:spPr>
            <a:xfrm rot="21480000">
              <a:off x="6413490" y="4016389"/>
              <a:ext cx="8212" cy="3600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مجموعة 2"/>
          <p:cNvGrpSpPr/>
          <p:nvPr/>
        </p:nvGrpSpPr>
        <p:grpSpPr>
          <a:xfrm>
            <a:off x="3939002" y="2996952"/>
            <a:ext cx="1357315" cy="393474"/>
            <a:chOff x="4067769" y="5138196"/>
            <a:chExt cx="1357315" cy="393474"/>
          </a:xfrm>
        </p:grpSpPr>
        <p:cxnSp>
          <p:nvCxnSpPr>
            <p:cNvPr id="47" name="رابط مستقيم 46"/>
            <p:cNvCxnSpPr/>
            <p:nvPr/>
          </p:nvCxnSpPr>
          <p:spPr>
            <a:xfrm flipH="1">
              <a:off x="4067769" y="5157192"/>
              <a:ext cx="385315" cy="37447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رابط مستقيم 50"/>
            <p:cNvCxnSpPr/>
            <p:nvPr/>
          </p:nvCxnSpPr>
          <p:spPr>
            <a:xfrm flipH="1">
              <a:off x="4090715" y="5517156"/>
              <a:ext cx="9720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رابط مستقيم 51"/>
            <p:cNvCxnSpPr/>
            <p:nvPr/>
          </p:nvCxnSpPr>
          <p:spPr>
            <a:xfrm flipH="1">
              <a:off x="4453084" y="5157192"/>
              <a:ext cx="9720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رابط مستقيم 52"/>
            <p:cNvCxnSpPr/>
            <p:nvPr/>
          </p:nvCxnSpPr>
          <p:spPr>
            <a:xfrm flipH="1">
              <a:off x="5039208" y="5142678"/>
              <a:ext cx="385315" cy="37447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رابط مستقيم 53"/>
            <p:cNvCxnSpPr/>
            <p:nvPr/>
          </p:nvCxnSpPr>
          <p:spPr>
            <a:xfrm flipH="1">
              <a:off x="4263406" y="5344431"/>
              <a:ext cx="9720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رابط مستقيم 54"/>
            <p:cNvCxnSpPr/>
            <p:nvPr/>
          </p:nvCxnSpPr>
          <p:spPr>
            <a:xfrm flipH="1">
              <a:off x="4559024" y="5138196"/>
              <a:ext cx="385315" cy="37447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05034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4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4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3" y="937186"/>
            <a:ext cx="167817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60648"/>
            <a:ext cx="2891520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9480" y="908720"/>
            <a:ext cx="3352800" cy="7143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2139" y="3415925"/>
            <a:ext cx="1932582" cy="1486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سداسي 1"/>
          <p:cNvSpPr/>
          <p:nvPr/>
        </p:nvSpPr>
        <p:spPr>
          <a:xfrm rot="4011257" flipV="1">
            <a:off x="4120551" y="4039714"/>
            <a:ext cx="972000" cy="756000"/>
          </a:xfrm>
          <a:prstGeom prst="hexagon">
            <a:avLst>
              <a:gd name="adj" fmla="val 33898"/>
              <a:gd name="vf" fmla="val 115470"/>
            </a:avLst>
          </a:prstGeom>
          <a:solidFill>
            <a:srgbClr val="FFCC66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0" name="مجموعة 19"/>
          <p:cNvGrpSpPr/>
          <p:nvPr/>
        </p:nvGrpSpPr>
        <p:grpSpPr>
          <a:xfrm>
            <a:off x="4158701" y="3838743"/>
            <a:ext cx="1879457" cy="653259"/>
            <a:chOff x="2870369" y="2430150"/>
            <a:chExt cx="1879457" cy="653259"/>
          </a:xfrm>
          <a:solidFill>
            <a:srgbClr val="FFCC66"/>
          </a:solidFill>
        </p:grpSpPr>
        <p:sp>
          <p:nvSpPr>
            <p:cNvPr id="18" name="متوازي أضلاع 17"/>
            <p:cNvSpPr/>
            <p:nvPr/>
          </p:nvSpPr>
          <p:spPr>
            <a:xfrm rot="19929765" flipH="1">
              <a:off x="2870369" y="2471505"/>
              <a:ext cx="1879457" cy="579535"/>
            </a:xfrm>
            <a:prstGeom prst="parallelogram">
              <a:avLst>
                <a:gd name="adj" fmla="val 127391"/>
              </a:avLst>
            </a:prstGeom>
            <a:grp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cxnSp>
          <p:nvCxnSpPr>
            <p:cNvPr id="19" name="رابط مستقيم 18"/>
            <p:cNvCxnSpPr/>
            <p:nvPr/>
          </p:nvCxnSpPr>
          <p:spPr>
            <a:xfrm rot="60000" flipH="1">
              <a:off x="3454984" y="2507409"/>
              <a:ext cx="1008000" cy="576000"/>
            </a:xfrm>
            <a:prstGeom prst="line">
              <a:avLst/>
            </a:prstGeom>
            <a:grp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رابط مستقيم 22"/>
            <p:cNvCxnSpPr/>
            <p:nvPr/>
          </p:nvCxnSpPr>
          <p:spPr>
            <a:xfrm rot="60000" flipH="1">
              <a:off x="3105466" y="2430150"/>
              <a:ext cx="1008000" cy="576000"/>
            </a:xfrm>
            <a:prstGeom prst="line">
              <a:avLst/>
            </a:prstGeom>
            <a:grp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مجموعة 15"/>
          <p:cNvGrpSpPr/>
          <p:nvPr/>
        </p:nvGrpSpPr>
        <p:grpSpPr>
          <a:xfrm>
            <a:off x="4639235" y="3868353"/>
            <a:ext cx="1440000" cy="684000"/>
            <a:chOff x="5884317" y="3861215"/>
            <a:chExt cx="1440000" cy="684000"/>
          </a:xfrm>
          <a:solidFill>
            <a:srgbClr val="FFCC66"/>
          </a:solidFill>
        </p:grpSpPr>
        <p:sp>
          <p:nvSpPr>
            <p:cNvPr id="25" name="متوازي أضلاع 24"/>
            <p:cNvSpPr/>
            <p:nvPr/>
          </p:nvSpPr>
          <p:spPr>
            <a:xfrm rot="9114645" flipH="1" flipV="1">
              <a:off x="5884317" y="3861215"/>
              <a:ext cx="1440000" cy="684000"/>
            </a:xfrm>
            <a:prstGeom prst="parallelogram">
              <a:avLst>
                <a:gd name="adj" fmla="val 55912"/>
              </a:avLst>
            </a:prstGeom>
            <a:grp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cxnSp>
          <p:nvCxnSpPr>
            <p:cNvPr id="26" name="رابط مستقيم 25"/>
            <p:cNvCxnSpPr/>
            <p:nvPr/>
          </p:nvCxnSpPr>
          <p:spPr>
            <a:xfrm rot="60000" flipH="1">
              <a:off x="6144493" y="3985390"/>
              <a:ext cx="936000" cy="504000"/>
            </a:xfrm>
            <a:prstGeom prst="line">
              <a:avLst/>
            </a:prstGeom>
            <a:grp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 Box 22"/>
          <p:cNvSpPr txBox="1">
            <a:spLocks noChangeArrowheads="1"/>
          </p:cNvSpPr>
          <p:nvPr/>
        </p:nvSpPr>
        <p:spPr bwMode="auto">
          <a:xfrm>
            <a:off x="1277662" y="4541058"/>
            <a:ext cx="13238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منظر أمامي</a:t>
            </a:r>
            <a:endParaRPr lang="en-US" sz="2000" b="1" dirty="0"/>
          </a:p>
        </p:txBody>
      </p:sp>
      <p:sp>
        <p:nvSpPr>
          <p:cNvPr id="30" name="Text Box 22"/>
          <p:cNvSpPr txBox="1">
            <a:spLocks noChangeArrowheads="1"/>
          </p:cNvSpPr>
          <p:nvPr/>
        </p:nvSpPr>
        <p:spPr bwMode="auto">
          <a:xfrm>
            <a:off x="7485486" y="4244528"/>
            <a:ext cx="13238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منظر جانبي</a:t>
            </a:r>
            <a:endParaRPr lang="en-US" sz="2000" b="1" dirty="0"/>
          </a:p>
        </p:txBody>
      </p:sp>
      <p:sp>
        <p:nvSpPr>
          <p:cNvPr id="31" name="Text Box 22"/>
          <p:cNvSpPr txBox="1">
            <a:spLocks noChangeArrowheads="1"/>
          </p:cNvSpPr>
          <p:nvPr/>
        </p:nvSpPr>
        <p:spPr bwMode="auto">
          <a:xfrm>
            <a:off x="4526176" y="2017843"/>
            <a:ext cx="13238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منظر علوي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324631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79769E-6 L -0.00243 -0.1912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-95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8.09249E-7 L 0.15816 0.0226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99" y="11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79191E-6 L -0.15347 0.0552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74" y="27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9" grpId="0"/>
      <p:bldP spid="30" grpId="0"/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3" y="937186"/>
            <a:ext cx="1678173" cy="609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60648"/>
            <a:ext cx="2891520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9480" y="908720"/>
            <a:ext cx="3352800" cy="7143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389086"/>
            <a:ext cx="1704975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مجموعة 4"/>
          <p:cNvGrpSpPr/>
          <p:nvPr/>
        </p:nvGrpSpPr>
        <p:grpSpPr>
          <a:xfrm>
            <a:off x="4023739" y="3506252"/>
            <a:ext cx="1584000" cy="684000"/>
            <a:chOff x="3364678" y="4910140"/>
            <a:chExt cx="1584000" cy="684000"/>
          </a:xfrm>
        </p:grpSpPr>
        <p:sp>
          <p:nvSpPr>
            <p:cNvPr id="2" name="متوازي أضلاع 1"/>
            <p:cNvSpPr/>
            <p:nvPr/>
          </p:nvSpPr>
          <p:spPr>
            <a:xfrm rot="5580000">
              <a:off x="3814678" y="4460140"/>
              <a:ext cx="684000" cy="1584000"/>
            </a:xfrm>
            <a:prstGeom prst="parallelogram">
              <a:avLst>
                <a:gd name="adj" fmla="val 11122"/>
              </a:avLst>
            </a:prstGeom>
            <a:noFill/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cxnSp>
          <p:nvCxnSpPr>
            <p:cNvPr id="4" name="رابط مستقيم 3"/>
            <p:cNvCxnSpPr/>
            <p:nvPr/>
          </p:nvCxnSpPr>
          <p:spPr>
            <a:xfrm rot="-240000" flipH="1">
              <a:off x="4420554" y="4969634"/>
              <a:ext cx="77608" cy="621946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رابط مستقيم 8"/>
            <p:cNvCxnSpPr/>
            <p:nvPr/>
          </p:nvCxnSpPr>
          <p:spPr>
            <a:xfrm rot="-240000" flipH="1">
              <a:off x="3824723" y="4912139"/>
              <a:ext cx="77608" cy="621946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متوازي أضلاع 14"/>
          <p:cNvSpPr/>
          <p:nvPr/>
        </p:nvSpPr>
        <p:spPr>
          <a:xfrm rot="9114645" flipH="1" flipV="1">
            <a:off x="4754718" y="3825958"/>
            <a:ext cx="1044000" cy="540000"/>
          </a:xfrm>
          <a:prstGeom prst="parallelogram">
            <a:avLst>
              <a:gd name="adj" fmla="val 55912"/>
            </a:avLst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0" name="مجموعة 19"/>
          <p:cNvGrpSpPr/>
          <p:nvPr/>
        </p:nvGrpSpPr>
        <p:grpSpPr>
          <a:xfrm>
            <a:off x="3962556" y="3427187"/>
            <a:ext cx="1598689" cy="590516"/>
            <a:chOff x="3967471" y="3421522"/>
            <a:chExt cx="1598689" cy="590516"/>
          </a:xfrm>
        </p:grpSpPr>
        <p:cxnSp>
          <p:nvCxnSpPr>
            <p:cNvPr id="8" name="رابط مستقيم 7"/>
            <p:cNvCxnSpPr/>
            <p:nvPr/>
          </p:nvCxnSpPr>
          <p:spPr>
            <a:xfrm flipH="1">
              <a:off x="4926695" y="3601522"/>
              <a:ext cx="639465" cy="360000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رابط مستقيم 18"/>
            <p:cNvCxnSpPr/>
            <p:nvPr/>
          </p:nvCxnSpPr>
          <p:spPr>
            <a:xfrm>
              <a:off x="3967471" y="3421522"/>
              <a:ext cx="1561916" cy="180000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رابط مستقيم 20"/>
            <p:cNvCxnSpPr/>
            <p:nvPr/>
          </p:nvCxnSpPr>
          <p:spPr>
            <a:xfrm rot="-480000">
              <a:off x="4212522" y="3832038"/>
              <a:ext cx="720000" cy="180000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رابط مستقيم 21"/>
            <p:cNvCxnSpPr/>
            <p:nvPr/>
          </p:nvCxnSpPr>
          <p:spPr>
            <a:xfrm>
              <a:off x="3967471" y="3421522"/>
              <a:ext cx="265078" cy="479914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2135560" y="4973106"/>
            <a:ext cx="13238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منظر أمامي</a:t>
            </a:r>
            <a:endParaRPr lang="en-US" sz="2000" b="1" dirty="0"/>
          </a:p>
        </p:txBody>
      </p:sp>
      <p:sp>
        <p:nvSpPr>
          <p:cNvPr id="26" name="Text Box 22"/>
          <p:cNvSpPr txBox="1">
            <a:spLocks noChangeArrowheads="1"/>
          </p:cNvSpPr>
          <p:nvPr/>
        </p:nvSpPr>
        <p:spPr bwMode="auto">
          <a:xfrm>
            <a:off x="6646400" y="4293096"/>
            <a:ext cx="13238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منظر جانبي</a:t>
            </a:r>
            <a:endParaRPr lang="en-US" sz="2000" b="1" dirty="0"/>
          </a:p>
        </p:txBody>
      </p:sp>
      <p:sp>
        <p:nvSpPr>
          <p:cNvPr id="27" name="Text Box 22"/>
          <p:cNvSpPr txBox="1">
            <a:spLocks noChangeArrowheads="1"/>
          </p:cNvSpPr>
          <p:nvPr/>
        </p:nvSpPr>
        <p:spPr bwMode="auto">
          <a:xfrm>
            <a:off x="4092074" y="1847174"/>
            <a:ext cx="132380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000" b="1" dirty="0" smtClean="0"/>
              <a:t>منظر علوي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553145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46821E-6 L 0.00295 -0.1581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-79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79191E-6 L 0.11198 0.0811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90" y="40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42775E-6 L -0.05798 0.2115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99" y="105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25" grpId="0"/>
      <p:bldP spid="26" grpId="0"/>
      <p:bldP spid="27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1456</TotalTime>
  <Words>49</Words>
  <Application>Microsoft Office PowerPoint</Application>
  <PresentationFormat>عرض على الشاشة (3:4)‏</PresentationFormat>
  <Paragraphs>25</Paragraphs>
  <Slides>11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تركي الحارثي</dc:creator>
  <cp:lastModifiedBy>تركي الحارثي</cp:lastModifiedBy>
  <cp:revision>141</cp:revision>
  <dcterms:created xsi:type="dcterms:W3CDTF">2013-12-12T20:17:43Z</dcterms:created>
  <dcterms:modified xsi:type="dcterms:W3CDTF">2014-03-20T09:24:36Z</dcterms:modified>
</cp:coreProperties>
</file>