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5" r:id="rId8"/>
    <p:sldId id="270" r:id="rId9"/>
    <p:sldId id="263" r:id="rId10"/>
    <p:sldId id="271" r:id="rId11"/>
    <p:sldId id="272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6AD8A8-EA3C-4F8F-83E1-3A8F62CDF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8826332-D4C6-4D2C-A3E7-68FC791B1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4D2498-0389-45E8-B523-BD4A830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9EEA3-7EC9-4CD2-9757-CF24F7715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C49CEC-C0F0-408A-BB97-AAACCC75D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4145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3EECC9-5346-4B49-8DC7-001DAB69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D8372FA-3DC8-4AF1-A0DC-4C6895D6B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4CC95A-480D-41D8-AAC9-4F30CC6F1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335DE9-3CF2-4080-912A-FE411DAF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14685E-F035-4043-BA9E-F54D0CED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680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61EFC8C-74F5-44E4-AC5D-7F99EBD69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FE40BC2-1AB3-4473-9178-ADD1429F6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A76505-E18B-4AD7-9592-8FC3A1F3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C6F3C1-78C9-49A9-AFE8-808D237BA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00203C-4769-47C1-BD83-B93762D1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282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1000C0-1BD8-4995-80C6-084D3A44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5CCDBB8-2247-485F-B4E5-C68CDD7FC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1C560B-0A32-4867-B927-0F825192A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20EF1F-E4C8-4AFA-BDB8-E57C1CB3C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F951A0-2FB4-4151-B1F7-4CA8600B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46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75DAA9-5572-469C-B6BC-7C0546D8C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C86DF6-B868-4FAB-BA72-AA28EDAEF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CE310D-B28A-4F0E-A920-ECADB6E2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CE95D7-6799-4750-AAF3-2BC8136E8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95028F-A994-4007-B67E-4144E5C1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9280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B86629-B081-4FED-A96C-D8927FB7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D519034-4556-441F-97A9-31F1E1022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75D53A5-0E55-466A-931A-4072E1E54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717EAD-B6F3-4BDB-A08F-6C04BDB5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1FBA24-A4D0-49C3-B740-78921DAB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4F610C-5C90-47F2-9497-2DDADFC0E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13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C76D4C-0A66-4DE1-A8B7-99F330F69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07E0C7B-2399-4486-8B30-A3DABA268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8F90182-1F86-4D00-B575-73F602A3A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54F21D2-F8EA-43B1-813A-0037E6E48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6BD3FEF-AFB0-4A7D-B6B3-DA50F3903C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636BCAA-9BF7-464F-A130-6D58CA25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8944B30-7440-4691-B8E1-E3959412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AD67AE-85A2-46A8-9B7F-7B3F4ECD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689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D0B47F-36DB-40A9-B2BE-D93673221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040BAA0-3F1A-4FF4-878D-367350C0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FC1B2E-9240-471D-99FD-2C1934F26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BEADB5A-B58D-4046-A901-EF2F96D5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912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494DF4B-55F5-44E9-BCB7-8AF67210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0C0F4FA-D1F4-4D67-B055-20DCFF3B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E335CD6-E992-4E78-B903-6DD77985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190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4B823A-A398-406E-9D0A-3825981F0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5FCB02-4E31-4652-A442-C62944917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EE3BFDE-3AFD-4C58-97EA-EF12F4787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BB24813-5D78-405E-B610-4AACFF70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1ECD68-1DA4-44D5-A392-097BD60A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BA5CF6-53AE-4357-98F5-F1782306C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198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E1639-F52A-45C1-A502-8C0E1F72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EFA545C-55EE-454E-A23B-63B62BF07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859D08-263E-4FAB-BACC-052CA038E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73C0E69-0F63-465D-A14C-EABBFDBF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59C2A6-A28C-44AB-A163-8B578560F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D15095-00F4-4390-AA62-F41837560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037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DB67786-9845-4D1F-A809-66D03784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B2E0E9-905E-4B30-95D1-D7E8EEB03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25B0AF-CC63-43F9-BBCA-0D057C842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45012-A667-4AD8-A79F-513561B722B6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CAC3A8-62B9-4152-A73C-11E9CAB49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CBB9F4-109C-47CE-834E-01BC5724A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E10B1-FC39-41D6-A90C-AF3602101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597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الكتلة المترية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79931DC-25BB-4042-821B-8C330915C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506" y="840581"/>
            <a:ext cx="6877050" cy="13049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384672A-6528-4DE6-89F4-0B2BD9A9E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7731" y="3502819"/>
            <a:ext cx="61055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470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1140554-4AE2-4C16-BF81-F1C68FC7E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512" y="933450"/>
            <a:ext cx="52292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16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429625" y="1407319"/>
            <a:ext cx="2406862" cy="332184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الكتلة وأقيسها بالجرام وبالكيلو جرام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الكتلة</a:t>
            </a:r>
          </a:p>
          <a:p>
            <a:pPr algn="ctr"/>
            <a:r>
              <a:rPr lang="ar-SA" dirty="0"/>
              <a:t>الجرام ( جم )</a:t>
            </a:r>
          </a:p>
          <a:p>
            <a:pPr algn="ctr"/>
            <a:r>
              <a:rPr lang="ar-SA" dirty="0" err="1"/>
              <a:t>الكليوجرام</a:t>
            </a:r>
            <a:r>
              <a:rPr lang="ar-SA" dirty="0"/>
              <a:t> ( كجم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A4056C9-DE91-4C53-947E-ED8C449D6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94" y="2134790"/>
            <a:ext cx="41243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59E44E3-3EDF-42C5-9ECB-D5DFB42F0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187" y="1064417"/>
            <a:ext cx="5381625" cy="427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4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6A3B02A-FC98-4BFC-8703-2E9694EAD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902492"/>
            <a:ext cx="5229225" cy="1897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3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5F0493E-022B-4AEA-B514-B14CED780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593" y="878681"/>
            <a:ext cx="5107781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3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E05219D-B5BC-4F24-B654-38584DF54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8969" y="1326357"/>
            <a:ext cx="6877050" cy="310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525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6BC68BF-D3E1-4E01-8311-9E72032CA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4406" y="938211"/>
            <a:ext cx="4762500" cy="476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BEF5BD7-7684-4008-91AA-8761BCF88B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4899" y="1721643"/>
            <a:ext cx="5876925" cy="4286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1CB96B8-A4EB-49D6-8B76-D3F6B53AD2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4" y="2831306"/>
            <a:ext cx="70104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25D4E94-385A-4F03-9812-45539F375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88" y="881062"/>
            <a:ext cx="657225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7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0D2BF58-865C-4C47-859F-E5D211AC3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25" y="906796"/>
            <a:ext cx="4762500" cy="4762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907EE2A-A024-43E6-B794-247BAF8524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4856" y="1554957"/>
            <a:ext cx="6191250" cy="476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C8475CE-A42D-4247-BC5E-A0E514D3BA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9543" y="2743200"/>
            <a:ext cx="686752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</Words>
  <Application>Microsoft Office PowerPoint</Application>
  <PresentationFormat>شاشة عريضة</PresentationFormat>
  <Paragraphs>12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2022-03-19T01:28:54Z</dcterms:created>
  <dcterms:modified xsi:type="dcterms:W3CDTF">2022-03-19T01:41:59Z</dcterms:modified>
</cp:coreProperties>
</file>