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B247-F2ED-44A3-A691-970FB4B4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C7351-AF8A-4E4D-ADD3-1DE0CB03E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EC54A-E218-47D1-B93F-005ABDD0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190E3-29AD-4505-930A-B7347FC8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4BA5A-6113-4382-A916-6362E4C8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5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780B-31B5-4970-BEF6-F4EA7AA2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8B312-37B1-454F-9E3B-63DD1320F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C980F-CB44-4F6A-929F-B2942433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FFA2-474C-4843-99D9-64CF8FFB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6FE0F-32E5-493E-8812-88F78C7F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7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7AA3-8AFA-4F14-B0FC-028E0B2F1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6D278-3701-4950-931E-C4433607B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DC98-53B7-407E-976E-AAD53204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BD93D-2486-4F0D-9564-F5742216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B596E-08A3-4E11-8659-7B2DB133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1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51A0-ED5F-4204-B8DF-425CE7BC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20E9-31A6-41A1-A10D-81CB2A29B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6AE9-947D-4BF3-994E-70EFA310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554A-012D-4A8C-B49B-92511D2E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8BA7E-9225-49B4-8908-AC62ABF4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7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B12B-1A1D-4B3F-9976-93C4F9C4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E37B9-9042-45F5-B24C-434E8CF37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529D2-3654-46D8-BA5C-41422977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ABAD4-502D-489A-BD8C-31EADBB9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88DFB-6601-4F87-A7DD-232F8AAE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3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F131-1191-486C-AA68-C2E255F6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2B24-84F2-44DB-BA27-56ADD42E4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E87DE-D218-4343-AA15-B0E697EB5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B6AC-886F-45E3-8AB8-C319006F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D28DA-034A-4799-A414-63013135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7F611-7D04-4167-8CB6-94796686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7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8101-8C4E-42B3-A51C-843476D3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B3C6A-EDEE-457A-8D4B-F29CE4898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F5225-1D2C-4024-B32B-D7B6361D4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7D9E3-88EA-47D5-A7F6-A2971DC33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681972-99F2-4F14-BDFD-963AFC8EC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A217A-2ADC-4397-BF30-9AAF6EEC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04EEF-5B67-44E6-92F3-4B28D198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44D8A-0D6F-4D3F-A982-4FBDC03D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6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EBD8-A0CD-4E9D-B6F8-6CB399C9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A8A10-6977-409D-AC81-1B667A18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51C0A-BFCC-4061-B8EE-0A7F7524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C6689-50B3-46F7-93EF-1B883052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30B2E-9105-4E6B-B7F8-7E976801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30C4A-AC91-4AAD-BCCB-8B46CF72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9268-761C-4F28-BFDF-0006EFF0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C795-6919-42D9-9995-0446C940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E400-7FBD-4411-BE1D-CE5993A1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D2A14-E881-47F7-987C-EF8964A69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E0AB2-283B-488C-8DFA-6E7A7BA4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1123E-1CBF-42BF-8124-11FCFB5F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B207A-BC0F-402E-B195-CFBAD8B3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0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7183-FBFB-4EED-A1F4-5F32C956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A4335-C44F-48B0-9D5A-DBB55E04A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49D9B-62AC-4A88-93AB-10B3401CE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01B15-CEE5-4F79-8614-FB5D8F4B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D83CD-02EE-4DF2-9787-8EE626C3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C58D-7958-4B05-9F05-38A72249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6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A7D6A-A1E5-4297-9F45-882AC00C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C55E8-AB24-4D4A-AB34-827A6246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F5E0A-9B28-4702-B1D0-BC3B02E2A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DCDD-42E9-4E85-9028-9D4B3D8456C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A12B-5285-49BD-BBBD-DCD1079C6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8DF5-615B-425D-95B5-76D79A6D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9762-11BE-434D-B906-344918DBB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D4D8B2-AA5D-4AC3-A628-79EB8BCB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103344"/>
            <a:ext cx="7291448" cy="6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32DD4-64E0-443F-AD1E-6CC28C1C1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7" y="217101"/>
            <a:ext cx="3191107" cy="2910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7E1E1-8AC7-4D7C-B7C4-2E5320CE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6" y="3429000"/>
            <a:ext cx="3191107" cy="2910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0756C-89D1-4798-8925-1E29DFB3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515" y="217101"/>
            <a:ext cx="3191107" cy="2910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882DBC-8190-4898-99E1-5C760D04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514" y="3429000"/>
            <a:ext cx="3191107" cy="2910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AE101-E46D-4FB6-9EE3-1F6B272B5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065" y="217101"/>
            <a:ext cx="3191107" cy="2910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AF631-FD45-4F1E-BAF9-E4D128E7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064" y="3429000"/>
            <a:ext cx="3191107" cy="29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DB6D4-2657-4F4F-8853-C41A6B3C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103344"/>
            <a:ext cx="7291448" cy="6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9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5BFE3-F717-4262-9667-C9805DD1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38" y="169212"/>
            <a:ext cx="3352648" cy="3058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AF3D1-AB2A-4270-BF08-D47DE7C2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38" y="3630478"/>
            <a:ext cx="3352648" cy="3058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C1F420-3B8D-483F-A8EB-D7E803D1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27" y="169212"/>
            <a:ext cx="3352648" cy="3058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ACDE6-DA54-4318-81BA-90D062F7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27" y="3630478"/>
            <a:ext cx="3352648" cy="3058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A9713-C471-4668-A7DB-DBA97FBD1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16" y="169212"/>
            <a:ext cx="3352648" cy="3058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A0325-A2D5-46B3-A8F8-0C4B2FFE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16" y="3630478"/>
            <a:ext cx="3352648" cy="30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DD955-E204-4E91-B700-C556B1B2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6" y="42378"/>
            <a:ext cx="7291448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0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B9DCEA-6966-4833-B593-A621F99E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8" y="317475"/>
            <a:ext cx="3028415" cy="2813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333E8-0F42-44C5-B939-2739E347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8" y="3429000"/>
            <a:ext cx="3028415" cy="2813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34F19-37A0-4AD0-A587-63E2F7EB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11" y="317475"/>
            <a:ext cx="3028415" cy="2813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DEBF6-CECE-49B2-803C-8F8780C4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11" y="3429000"/>
            <a:ext cx="3028415" cy="28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D17F2-257B-4EC1-88C7-945215C4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396" y="317475"/>
            <a:ext cx="3028415" cy="2813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A8585-3B48-4779-BC12-53F05522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396" y="3429000"/>
            <a:ext cx="3028415" cy="28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5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F0FBCDD-8D17-4178-919B-EBCAF2056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81445"/>
            <a:ext cx="2871354" cy="2871354"/>
          </a:xfrm>
          <a:prstGeom prst="roundRect">
            <a:avLst/>
          </a:prstGeom>
        </p:spPr>
      </p:pic>
      <p:pic>
        <p:nvPicPr>
          <p:cNvPr id="7" name="Picture 6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DBE0CEA7-5728-4685-B1CD-37854887E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3560618"/>
            <a:ext cx="2871354" cy="2871354"/>
          </a:xfrm>
          <a:prstGeom prst="round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1417A340-A343-48C0-AB79-D31F0DF6A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481445"/>
            <a:ext cx="2871354" cy="2871354"/>
          </a:xfrm>
          <a:prstGeom prst="roundRect">
            <a:avLst/>
          </a:prstGeom>
        </p:spPr>
      </p:pic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15856785-021D-4BA2-A12D-528E08196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3560618"/>
            <a:ext cx="2871354" cy="2871354"/>
          </a:xfrm>
          <a:prstGeom prst="roundRect">
            <a:avLst/>
          </a:prstGeom>
        </p:spPr>
      </p:pic>
      <p:pic>
        <p:nvPicPr>
          <p:cNvPr id="10" name="Picture 9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7C6D02D-0E3F-417D-8213-9C9F1E2E7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28" y="481445"/>
            <a:ext cx="2871354" cy="2871354"/>
          </a:xfrm>
          <a:prstGeom prst="round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71E0E188-D749-4E9B-9EB8-7CDBB252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28" y="3560618"/>
            <a:ext cx="2871354" cy="28713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C43BBAE-EE55-4623-A0EA-99B8F7BD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606"/>
            <a:ext cx="4401693" cy="43955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064D38-A279-45A7-A36E-CE360165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54" y="961605"/>
            <a:ext cx="4401693" cy="4395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E7E37E-36BB-4709-88D9-F4EC3F73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307" y="961605"/>
            <a:ext cx="440169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4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Saeed Ali Al Shamsi</dc:creator>
  <cp:lastModifiedBy>Alia Saeed Ali Al Shamsi</cp:lastModifiedBy>
  <cp:revision>1</cp:revision>
  <dcterms:created xsi:type="dcterms:W3CDTF">2022-08-27T15:16:32Z</dcterms:created>
  <dcterms:modified xsi:type="dcterms:W3CDTF">2022-08-27T15:26:42Z</dcterms:modified>
</cp:coreProperties>
</file>