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</p:sldMasterIdLst>
  <p:notesMasterIdLst>
    <p:notesMasterId r:id="rId22"/>
  </p:notesMasterIdLst>
  <p:sldIdLst>
    <p:sldId id="264" r:id="rId5"/>
    <p:sldId id="258" r:id="rId6"/>
    <p:sldId id="296" r:id="rId7"/>
    <p:sldId id="312" r:id="rId8"/>
    <p:sldId id="321" r:id="rId9"/>
    <p:sldId id="309" r:id="rId10"/>
    <p:sldId id="298" r:id="rId11"/>
    <p:sldId id="322" r:id="rId12"/>
    <p:sldId id="323" r:id="rId13"/>
    <p:sldId id="314" r:id="rId14"/>
    <p:sldId id="315" r:id="rId15"/>
    <p:sldId id="308" r:id="rId16"/>
    <p:sldId id="317" r:id="rId17"/>
    <p:sldId id="276" r:id="rId18"/>
    <p:sldId id="306" r:id="rId19"/>
    <p:sldId id="324" r:id="rId20"/>
    <p:sldId id="290" r:id="rId21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2434057-FF21-4588-8424-1DAE45580B6B}">
          <p14:sldIdLst>
            <p14:sldId id="264"/>
            <p14:sldId id="258"/>
            <p14:sldId id="296"/>
            <p14:sldId id="312"/>
            <p14:sldId id="321"/>
            <p14:sldId id="309"/>
            <p14:sldId id="298"/>
            <p14:sldId id="322"/>
            <p14:sldId id="323"/>
            <p14:sldId id="314"/>
            <p14:sldId id="315"/>
            <p14:sldId id="308"/>
            <p14:sldId id="317"/>
            <p14:sldId id="276"/>
            <p14:sldId id="306"/>
            <p14:sldId id="324"/>
            <p14:sldId id="2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CC"/>
    <a:srgbClr val="F0FFE7"/>
    <a:srgbClr val="0000CC"/>
    <a:srgbClr val="DAE9F6"/>
    <a:srgbClr val="EAF4E4"/>
    <a:srgbClr val="EEEEEE"/>
    <a:srgbClr val="BDFD99"/>
    <a:srgbClr val="DDFECA"/>
    <a:srgbClr val="00FFFF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3F994F-27CD-411B-B857-39514932CB67}" v="117" dt="2020-09-29T13:52:37.6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 autoAdjust="0"/>
  </p:normalViewPr>
  <p:slideViewPr>
    <p:cSldViewPr snapToGrid="0">
      <p:cViewPr varScale="1">
        <p:scale>
          <a:sx n="70" d="100"/>
          <a:sy n="70" d="100"/>
        </p:scale>
        <p:origin x="73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dulhameed Hamed Mohammed" userId="72b6c4c3-b8a4-4ddf-b0f7-c9d8b1a2987e" providerId="ADAL" clId="{D05F154D-866A-4484-A255-2EE7572EE1F9}"/>
    <pc:docChg chg="custSel modSld modMainMaster">
      <pc:chgData name="Abdulhameed Hamed Mohammed" userId="72b6c4c3-b8a4-4ddf-b0f7-c9d8b1a2987e" providerId="ADAL" clId="{D05F154D-866A-4484-A255-2EE7572EE1F9}" dt="2020-06-28T11:21:54.586" v="83"/>
      <pc:docMkLst>
        <pc:docMk/>
      </pc:docMkLst>
      <pc:sldChg chg="addSp delSp modSp mod">
        <pc:chgData name="Abdulhameed Hamed Mohammed" userId="72b6c4c3-b8a4-4ddf-b0f7-c9d8b1a2987e" providerId="ADAL" clId="{D05F154D-866A-4484-A255-2EE7572EE1F9}" dt="2020-06-28T11:21:43.573" v="81" actId="1035"/>
        <pc:sldMkLst>
          <pc:docMk/>
          <pc:sldMk cId="0" sldId="258"/>
        </pc:sldMkLst>
        <pc:spChg chg="add del mod">
          <ac:chgData name="Abdulhameed Hamed Mohammed" userId="72b6c4c3-b8a4-4ddf-b0f7-c9d8b1a2987e" providerId="ADAL" clId="{D05F154D-866A-4484-A255-2EE7572EE1F9}" dt="2020-06-28T11:21:38.475" v="77" actId="478"/>
          <ac:spMkLst>
            <pc:docMk/>
            <pc:sldMk cId="0" sldId="258"/>
            <ac:spMk id="10" creationId="{5FB026DF-DF19-4317-BD8B-30F83A937AA9}"/>
          </ac:spMkLst>
        </pc:spChg>
        <pc:spChg chg="add mod">
          <ac:chgData name="Abdulhameed Hamed Mohammed" userId="72b6c4c3-b8a4-4ddf-b0f7-c9d8b1a2987e" providerId="ADAL" clId="{D05F154D-866A-4484-A255-2EE7572EE1F9}" dt="2020-06-28T11:21:43.573" v="81" actId="1035"/>
          <ac:spMkLst>
            <pc:docMk/>
            <pc:sldMk cId="0" sldId="258"/>
            <ac:spMk id="11" creationId="{8E85720E-DE6A-489D-87BD-492179DED161}"/>
          </ac:spMkLst>
        </pc:spChg>
      </pc:sldChg>
      <pc:sldChg chg="modSp mod">
        <pc:chgData name="Abdulhameed Hamed Mohammed" userId="72b6c4c3-b8a4-4ddf-b0f7-c9d8b1a2987e" providerId="ADAL" clId="{D05F154D-866A-4484-A255-2EE7572EE1F9}" dt="2020-06-28T11:12:47.589" v="70" actId="1076"/>
        <pc:sldMkLst>
          <pc:docMk/>
          <pc:sldMk cId="0" sldId="276"/>
        </pc:sldMkLst>
        <pc:spChg chg="mod">
          <ac:chgData name="Abdulhameed Hamed Mohammed" userId="72b6c4c3-b8a4-4ddf-b0f7-c9d8b1a2987e" providerId="ADAL" clId="{D05F154D-866A-4484-A255-2EE7572EE1F9}" dt="2020-06-28T11:12:47.589" v="70" actId="1076"/>
          <ac:spMkLst>
            <pc:docMk/>
            <pc:sldMk cId="0" sldId="276"/>
            <ac:spMk id="9" creationId="{487C007F-506E-445C-A9CE-7F46E812172F}"/>
          </ac:spMkLst>
        </pc:spChg>
      </pc:sldChg>
      <pc:sldChg chg="modSp mod">
        <pc:chgData name="Abdulhameed Hamed Mohammed" userId="72b6c4c3-b8a4-4ddf-b0f7-c9d8b1a2987e" providerId="ADAL" clId="{D05F154D-866A-4484-A255-2EE7572EE1F9}" dt="2020-06-28T11:10:35.785" v="24" actId="1076"/>
        <pc:sldMkLst>
          <pc:docMk/>
          <pc:sldMk cId="0" sldId="296"/>
        </pc:sldMkLst>
        <pc:spChg chg="mod">
          <ac:chgData name="Abdulhameed Hamed Mohammed" userId="72b6c4c3-b8a4-4ddf-b0f7-c9d8b1a2987e" providerId="ADAL" clId="{D05F154D-866A-4484-A255-2EE7572EE1F9}" dt="2020-06-28T11:10:35.785" v="24" actId="1076"/>
          <ac:spMkLst>
            <pc:docMk/>
            <pc:sldMk cId="0" sldId="296"/>
            <ac:spMk id="11" creationId="{2CD8541D-4D1B-49B2-9291-923FF3497A2B}"/>
          </ac:spMkLst>
        </pc:spChg>
        <pc:spChg chg="mod">
          <ac:chgData name="Abdulhameed Hamed Mohammed" userId="72b6c4c3-b8a4-4ddf-b0f7-c9d8b1a2987e" providerId="ADAL" clId="{D05F154D-866A-4484-A255-2EE7572EE1F9}" dt="2020-06-28T11:10:31.725" v="23" actId="1076"/>
          <ac:spMkLst>
            <pc:docMk/>
            <pc:sldMk cId="0" sldId="296"/>
            <ac:spMk id="12" creationId="{F895DD85-B1F9-4F0B-97F4-D802BD33EAB4}"/>
          </ac:spMkLst>
        </pc:spChg>
        <pc:spChg chg="mod">
          <ac:chgData name="Abdulhameed Hamed Mohammed" userId="72b6c4c3-b8a4-4ddf-b0f7-c9d8b1a2987e" providerId="ADAL" clId="{D05F154D-866A-4484-A255-2EE7572EE1F9}" dt="2020-06-28T11:10:35.785" v="24" actId="1076"/>
          <ac:spMkLst>
            <pc:docMk/>
            <pc:sldMk cId="0" sldId="296"/>
            <ac:spMk id="9220" creationId="{546F8984-B54A-4C9D-97F5-F80B08317A66}"/>
          </ac:spMkLst>
        </pc:spChg>
        <pc:picChg chg="mod">
          <ac:chgData name="Abdulhameed Hamed Mohammed" userId="72b6c4c3-b8a4-4ddf-b0f7-c9d8b1a2987e" providerId="ADAL" clId="{D05F154D-866A-4484-A255-2EE7572EE1F9}" dt="2020-06-28T11:10:35.785" v="24" actId="1076"/>
          <ac:picMkLst>
            <pc:docMk/>
            <pc:sldMk cId="0" sldId="296"/>
            <ac:picMk id="2" creationId="{00B60711-BAC8-4019-B6FD-815D0504091E}"/>
          </ac:picMkLst>
        </pc:picChg>
      </pc:sldChg>
      <pc:sldChg chg="modSp mod">
        <pc:chgData name="Abdulhameed Hamed Mohammed" userId="72b6c4c3-b8a4-4ddf-b0f7-c9d8b1a2987e" providerId="ADAL" clId="{D05F154D-866A-4484-A255-2EE7572EE1F9}" dt="2020-06-28T11:11:19.669" v="32" actId="1076"/>
        <pc:sldMkLst>
          <pc:docMk/>
          <pc:sldMk cId="0" sldId="298"/>
        </pc:sldMkLst>
        <pc:spChg chg="mod">
          <ac:chgData name="Abdulhameed Hamed Mohammed" userId="72b6c4c3-b8a4-4ddf-b0f7-c9d8b1a2987e" providerId="ADAL" clId="{D05F154D-866A-4484-A255-2EE7572EE1F9}" dt="2020-06-28T11:11:19.669" v="32" actId="1076"/>
          <ac:spMkLst>
            <pc:docMk/>
            <pc:sldMk cId="0" sldId="298"/>
            <ac:spMk id="7" creationId="{1BF3273B-9DB4-4C7C-B282-432FCCDD3CE6}"/>
          </ac:spMkLst>
        </pc:spChg>
      </pc:sldChg>
      <pc:sldChg chg="modSp mod">
        <pc:chgData name="Abdulhameed Hamed Mohammed" userId="72b6c4c3-b8a4-4ddf-b0f7-c9d8b1a2987e" providerId="ADAL" clId="{D05F154D-866A-4484-A255-2EE7572EE1F9}" dt="2020-06-28T11:12:13.707" v="45" actId="1076"/>
        <pc:sldMkLst>
          <pc:docMk/>
          <pc:sldMk cId="0" sldId="308"/>
        </pc:sldMkLst>
        <pc:spChg chg="mod">
          <ac:chgData name="Abdulhameed Hamed Mohammed" userId="72b6c4c3-b8a4-4ddf-b0f7-c9d8b1a2987e" providerId="ADAL" clId="{D05F154D-866A-4484-A255-2EE7572EE1F9}" dt="2020-06-28T11:12:13.707" v="45" actId="1076"/>
          <ac:spMkLst>
            <pc:docMk/>
            <pc:sldMk cId="0" sldId="308"/>
            <ac:spMk id="2" creationId="{A72544D2-E132-44E5-8C14-331C49840294}"/>
          </ac:spMkLst>
        </pc:spChg>
        <pc:spChg chg="mod">
          <ac:chgData name="Abdulhameed Hamed Mohammed" userId="72b6c4c3-b8a4-4ddf-b0f7-c9d8b1a2987e" providerId="ADAL" clId="{D05F154D-866A-4484-A255-2EE7572EE1F9}" dt="2020-06-28T11:12:13.707" v="45" actId="1076"/>
          <ac:spMkLst>
            <pc:docMk/>
            <pc:sldMk cId="0" sldId="308"/>
            <ac:spMk id="5" creationId="{6982C8CC-879F-453A-A0C6-32060C4F3545}"/>
          </ac:spMkLst>
        </pc:spChg>
        <pc:spChg chg="mod">
          <ac:chgData name="Abdulhameed Hamed Mohammed" userId="72b6c4c3-b8a4-4ddf-b0f7-c9d8b1a2987e" providerId="ADAL" clId="{D05F154D-866A-4484-A255-2EE7572EE1F9}" dt="2020-06-28T11:12:13.707" v="45" actId="1076"/>
          <ac:spMkLst>
            <pc:docMk/>
            <pc:sldMk cId="0" sldId="308"/>
            <ac:spMk id="7" creationId="{3D21E852-83C4-4EF0-A8D2-7D781D8B58CC}"/>
          </ac:spMkLst>
        </pc:spChg>
        <pc:spChg chg="mod">
          <ac:chgData name="Abdulhameed Hamed Mohammed" userId="72b6c4c3-b8a4-4ddf-b0f7-c9d8b1a2987e" providerId="ADAL" clId="{D05F154D-866A-4484-A255-2EE7572EE1F9}" dt="2020-06-28T11:12:13.707" v="45" actId="1076"/>
          <ac:spMkLst>
            <pc:docMk/>
            <pc:sldMk cId="0" sldId="308"/>
            <ac:spMk id="8" creationId="{50C12B47-18E7-4FE9-8FFB-DDCA3EC024E2}"/>
          </ac:spMkLst>
        </pc:spChg>
        <pc:spChg chg="mod">
          <ac:chgData name="Abdulhameed Hamed Mohammed" userId="72b6c4c3-b8a4-4ddf-b0f7-c9d8b1a2987e" providerId="ADAL" clId="{D05F154D-866A-4484-A255-2EE7572EE1F9}" dt="2020-06-28T11:12:09.787" v="44" actId="1076"/>
          <ac:spMkLst>
            <pc:docMk/>
            <pc:sldMk cId="0" sldId="308"/>
            <ac:spMk id="10" creationId="{E3BF74F3-5BB8-451C-BA02-52A64AA1BCA0}"/>
          </ac:spMkLst>
        </pc:spChg>
      </pc:sldChg>
      <pc:sldChg chg="modSp mod">
        <pc:chgData name="Abdulhameed Hamed Mohammed" userId="72b6c4c3-b8a4-4ddf-b0f7-c9d8b1a2987e" providerId="ADAL" clId="{D05F154D-866A-4484-A255-2EE7572EE1F9}" dt="2020-06-28T11:11:00.106" v="28" actId="1076"/>
        <pc:sldMkLst>
          <pc:docMk/>
          <pc:sldMk cId="0" sldId="309"/>
        </pc:sldMkLst>
        <pc:spChg chg="mod">
          <ac:chgData name="Abdulhameed Hamed Mohammed" userId="72b6c4c3-b8a4-4ddf-b0f7-c9d8b1a2987e" providerId="ADAL" clId="{D05F154D-866A-4484-A255-2EE7572EE1F9}" dt="2020-06-28T11:11:00.106" v="28" actId="1076"/>
          <ac:spMkLst>
            <pc:docMk/>
            <pc:sldMk cId="0" sldId="309"/>
            <ac:spMk id="10" creationId="{0188C410-152D-4309-B963-01C8C1BF6C37}"/>
          </ac:spMkLst>
        </pc:spChg>
      </pc:sldChg>
      <pc:sldChg chg="modSp mod">
        <pc:chgData name="Abdulhameed Hamed Mohammed" userId="72b6c4c3-b8a4-4ddf-b0f7-c9d8b1a2987e" providerId="ADAL" clId="{D05F154D-866A-4484-A255-2EE7572EE1F9}" dt="2020-06-28T11:10:44.954" v="26" actId="1076"/>
        <pc:sldMkLst>
          <pc:docMk/>
          <pc:sldMk cId="0" sldId="312"/>
        </pc:sldMkLst>
        <pc:spChg chg="mod">
          <ac:chgData name="Abdulhameed Hamed Mohammed" userId="72b6c4c3-b8a4-4ddf-b0f7-c9d8b1a2987e" providerId="ADAL" clId="{D05F154D-866A-4484-A255-2EE7572EE1F9}" dt="2020-06-28T11:10:44.954" v="26" actId="1076"/>
          <ac:spMkLst>
            <pc:docMk/>
            <pc:sldMk cId="0" sldId="312"/>
            <ac:spMk id="6" creationId="{AF564695-6F8B-43BF-8044-24AC756B0B0B}"/>
          </ac:spMkLst>
        </pc:spChg>
        <pc:spChg chg="mod">
          <ac:chgData name="Abdulhameed Hamed Mohammed" userId="72b6c4c3-b8a4-4ddf-b0f7-c9d8b1a2987e" providerId="ADAL" clId="{D05F154D-866A-4484-A255-2EE7572EE1F9}" dt="2020-06-28T11:10:44.954" v="26" actId="1076"/>
          <ac:spMkLst>
            <pc:docMk/>
            <pc:sldMk cId="0" sldId="312"/>
            <ac:spMk id="11" creationId="{2CD8541D-4D1B-49B2-9291-923FF3497A2B}"/>
          </ac:spMkLst>
        </pc:spChg>
        <pc:spChg chg="mod">
          <ac:chgData name="Abdulhameed Hamed Mohammed" userId="72b6c4c3-b8a4-4ddf-b0f7-c9d8b1a2987e" providerId="ADAL" clId="{D05F154D-866A-4484-A255-2EE7572EE1F9}" dt="2020-06-28T11:10:40.139" v="25" actId="1076"/>
          <ac:spMkLst>
            <pc:docMk/>
            <pc:sldMk cId="0" sldId="312"/>
            <ac:spMk id="12" creationId="{F895DD85-B1F9-4F0B-97F4-D802BD33EAB4}"/>
          </ac:spMkLst>
        </pc:spChg>
        <pc:spChg chg="mod">
          <ac:chgData name="Abdulhameed Hamed Mohammed" userId="72b6c4c3-b8a4-4ddf-b0f7-c9d8b1a2987e" providerId="ADAL" clId="{D05F154D-866A-4484-A255-2EE7572EE1F9}" dt="2020-06-28T11:10:44.954" v="26" actId="1076"/>
          <ac:spMkLst>
            <pc:docMk/>
            <pc:sldMk cId="0" sldId="312"/>
            <ac:spMk id="11267" creationId="{E446E457-13D7-40E4-80E8-A57F0B0B8E93}"/>
          </ac:spMkLst>
        </pc:spChg>
        <pc:picChg chg="mod">
          <ac:chgData name="Abdulhameed Hamed Mohammed" userId="72b6c4c3-b8a4-4ddf-b0f7-c9d8b1a2987e" providerId="ADAL" clId="{D05F154D-866A-4484-A255-2EE7572EE1F9}" dt="2020-06-28T11:10:44.954" v="26" actId="1076"/>
          <ac:picMkLst>
            <pc:docMk/>
            <pc:sldMk cId="0" sldId="312"/>
            <ac:picMk id="8" creationId="{794C955B-39B0-49B4-9D71-6DB6BE2F47B4}"/>
          </ac:picMkLst>
        </pc:picChg>
      </pc:sldChg>
      <pc:sldChg chg="modSp mod">
        <pc:chgData name="Abdulhameed Hamed Mohammed" userId="72b6c4c3-b8a4-4ddf-b0f7-c9d8b1a2987e" providerId="ADAL" clId="{D05F154D-866A-4484-A255-2EE7572EE1F9}" dt="2020-06-28T11:11:53.059" v="41" actId="1076"/>
        <pc:sldMkLst>
          <pc:docMk/>
          <pc:sldMk cId="0" sldId="314"/>
        </pc:sldMkLst>
        <pc:spChg chg="mod">
          <ac:chgData name="Abdulhameed Hamed Mohammed" userId="72b6c4c3-b8a4-4ddf-b0f7-c9d8b1a2987e" providerId="ADAL" clId="{D05F154D-866A-4484-A255-2EE7572EE1F9}" dt="2020-06-28T11:11:48.404" v="39" actId="1076"/>
          <ac:spMkLst>
            <pc:docMk/>
            <pc:sldMk cId="0" sldId="314"/>
            <ac:spMk id="7" creationId="{1BF3273B-9DB4-4C7C-B282-432FCCDD3CE6}"/>
          </ac:spMkLst>
        </pc:spChg>
        <pc:spChg chg="mod">
          <ac:chgData name="Abdulhameed Hamed Mohammed" userId="72b6c4c3-b8a4-4ddf-b0f7-c9d8b1a2987e" providerId="ADAL" clId="{D05F154D-866A-4484-A255-2EE7572EE1F9}" dt="2020-06-28T11:11:51.040" v="40" actId="1076"/>
          <ac:spMkLst>
            <pc:docMk/>
            <pc:sldMk cId="0" sldId="314"/>
            <ac:spMk id="9" creationId="{9D850A7B-8B51-4957-B915-36E2BD8A8CE3}"/>
          </ac:spMkLst>
        </pc:spChg>
        <pc:picChg chg="mod">
          <ac:chgData name="Abdulhameed Hamed Mohammed" userId="72b6c4c3-b8a4-4ddf-b0f7-c9d8b1a2987e" providerId="ADAL" clId="{D05F154D-866A-4484-A255-2EE7572EE1F9}" dt="2020-06-28T11:11:53.059" v="41" actId="1076"/>
          <ac:picMkLst>
            <pc:docMk/>
            <pc:sldMk cId="0" sldId="314"/>
            <ac:picMk id="2" creationId="{31474FC4-44D2-46D0-AEC6-069D0F5FA8E4}"/>
          </ac:picMkLst>
        </pc:picChg>
      </pc:sldChg>
      <pc:sldChg chg="modSp mod">
        <pc:chgData name="Abdulhameed Hamed Mohammed" userId="72b6c4c3-b8a4-4ddf-b0f7-c9d8b1a2987e" providerId="ADAL" clId="{D05F154D-866A-4484-A255-2EE7572EE1F9}" dt="2020-06-28T11:12:05.343" v="43" actId="1076"/>
        <pc:sldMkLst>
          <pc:docMk/>
          <pc:sldMk cId="0" sldId="315"/>
        </pc:sldMkLst>
        <pc:spChg chg="mod">
          <ac:chgData name="Abdulhameed Hamed Mohammed" userId="72b6c4c3-b8a4-4ddf-b0f7-c9d8b1a2987e" providerId="ADAL" clId="{D05F154D-866A-4484-A255-2EE7572EE1F9}" dt="2020-06-28T11:11:58.586" v="42" actId="1076"/>
          <ac:spMkLst>
            <pc:docMk/>
            <pc:sldMk cId="0" sldId="315"/>
            <ac:spMk id="7" creationId="{1BF3273B-9DB4-4C7C-B282-432FCCDD3CE6}"/>
          </ac:spMkLst>
        </pc:spChg>
        <pc:spChg chg="mod">
          <ac:chgData name="Abdulhameed Hamed Mohammed" userId="72b6c4c3-b8a4-4ddf-b0f7-c9d8b1a2987e" providerId="ADAL" clId="{D05F154D-866A-4484-A255-2EE7572EE1F9}" dt="2020-06-28T11:12:05.343" v="43" actId="1076"/>
          <ac:spMkLst>
            <pc:docMk/>
            <pc:sldMk cId="0" sldId="315"/>
            <ac:spMk id="9" creationId="{9D850A7B-8B51-4957-B915-36E2BD8A8CE3}"/>
          </ac:spMkLst>
        </pc:spChg>
        <pc:picChg chg="mod">
          <ac:chgData name="Abdulhameed Hamed Mohammed" userId="72b6c4c3-b8a4-4ddf-b0f7-c9d8b1a2987e" providerId="ADAL" clId="{D05F154D-866A-4484-A255-2EE7572EE1F9}" dt="2020-06-28T11:12:05.343" v="43" actId="1076"/>
          <ac:picMkLst>
            <pc:docMk/>
            <pc:sldMk cId="0" sldId="315"/>
            <ac:picMk id="6" creationId="{CB1BE791-FB6D-4D3B-BC92-5899DFFF1003}"/>
          </ac:picMkLst>
        </pc:picChg>
      </pc:sldChg>
      <pc:sldChg chg="modSp mod">
        <pc:chgData name="Abdulhameed Hamed Mohammed" userId="72b6c4c3-b8a4-4ddf-b0f7-c9d8b1a2987e" providerId="ADAL" clId="{D05F154D-866A-4484-A255-2EE7572EE1F9}" dt="2020-06-28T11:12:43.974" v="69" actId="1076"/>
        <pc:sldMkLst>
          <pc:docMk/>
          <pc:sldMk cId="0" sldId="317"/>
        </pc:sldMkLst>
        <pc:spChg chg="mod">
          <ac:chgData name="Abdulhameed Hamed Mohammed" userId="72b6c4c3-b8a4-4ddf-b0f7-c9d8b1a2987e" providerId="ADAL" clId="{D05F154D-866A-4484-A255-2EE7572EE1F9}" dt="2020-06-28T11:12:32.559" v="67" actId="1076"/>
          <ac:spMkLst>
            <pc:docMk/>
            <pc:sldMk cId="0" sldId="317"/>
            <ac:spMk id="8" creationId="{CA4195EE-1B4E-4BCD-B491-18F86B085D1E}"/>
          </ac:spMkLst>
        </pc:spChg>
        <pc:spChg chg="mod">
          <ac:chgData name="Abdulhameed Hamed Mohammed" userId="72b6c4c3-b8a4-4ddf-b0f7-c9d8b1a2987e" providerId="ADAL" clId="{D05F154D-866A-4484-A255-2EE7572EE1F9}" dt="2020-06-28T11:12:41.779" v="68" actId="1076"/>
          <ac:spMkLst>
            <pc:docMk/>
            <pc:sldMk cId="0" sldId="317"/>
            <ac:spMk id="9" creationId="{9D850A7B-8B51-4957-B915-36E2BD8A8CE3}"/>
          </ac:spMkLst>
        </pc:spChg>
        <pc:spChg chg="mod">
          <ac:chgData name="Abdulhameed Hamed Mohammed" userId="72b6c4c3-b8a4-4ddf-b0f7-c9d8b1a2987e" providerId="ADAL" clId="{D05F154D-866A-4484-A255-2EE7572EE1F9}" dt="2020-06-28T11:12:43.974" v="69" actId="1076"/>
          <ac:spMkLst>
            <pc:docMk/>
            <pc:sldMk cId="0" sldId="317"/>
            <ac:spMk id="10" creationId="{BA56F56A-BBEE-46BD-A7A1-D339BA3CC635}"/>
          </ac:spMkLst>
        </pc:spChg>
        <pc:spChg chg="mod">
          <ac:chgData name="Abdulhameed Hamed Mohammed" userId="72b6c4c3-b8a4-4ddf-b0f7-c9d8b1a2987e" providerId="ADAL" clId="{D05F154D-866A-4484-A255-2EE7572EE1F9}" dt="2020-06-28T11:12:41.779" v="68" actId="1076"/>
          <ac:spMkLst>
            <pc:docMk/>
            <pc:sldMk cId="0" sldId="317"/>
            <ac:spMk id="27651" creationId="{18A0ACFB-B0EA-4CE9-93C5-D5FF60ED03A9}"/>
          </ac:spMkLst>
        </pc:spChg>
        <pc:picChg chg="mod">
          <ac:chgData name="Abdulhameed Hamed Mohammed" userId="72b6c4c3-b8a4-4ddf-b0f7-c9d8b1a2987e" providerId="ADAL" clId="{D05F154D-866A-4484-A255-2EE7572EE1F9}" dt="2020-06-28T11:12:41.779" v="68" actId="1076"/>
          <ac:picMkLst>
            <pc:docMk/>
            <pc:sldMk cId="0" sldId="317"/>
            <ac:picMk id="2" creationId="{BDB7D335-B0F1-46DB-B646-2D8FD53323DF}"/>
          </ac:picMkLst>
        </pc:picChg>
      </pc:sldChg>
      <pc:sldChg chg="addSp modSp modAnim">
        <pc:chgData name="Abdulhameed Hamed Mohammed" userId="72b6c4c3-b8a4-4ddf-b0f7-c9d8b1a2987e" providerId="ADAL" clId="{D05F154D-866A-4484-A255-2EE7572EE1F9}" dt="2020-06-28T11:10:53.943" v="27"/>
        <pc:sldMkLst>
          <pc:docMk/>
          <pc:sldMk cId="1255763067" sldId="321"/>
        </pc:sldMkLst>
        <pc:spChg chg="add mod">
          <ac:chgData name="Abdulhameed Hamed Mohammed" userId="72b6c4c3-b8a4-4ddf-b0f7-c9d8b1a2987e" providerId="ADAL" clId="{D05F154D-866A-4484-A255-2EE7572EE1F9}" dt="2020-06-28T11:10:53.943" v="27"/>
          <ac:spMkLst>
            <pc:docMk/>
            <pc:sldMk cId="1255763067" sldId="321"/>
            <ac:spMk id="7" creationId="{AE18240A-4E92-45D6-AD8A-2BB167883DBB}"/>
          </ac:spMkLst>
        </pc:spChg>
      </pc:sldChg>
      <pc:sldChg chg="modSp mod">
        <pc:chgData name="Abdulhameed Hamed Mohammed" userId="72b6c4c3-b8a4-4ddf-b0f7-c9d8b1a2987e" providerId="ADAL" clId="{D05F154D-866A-4484-A255-2EE7572EE1F9}" dt="2020-06-28T11:11:31.739" v="36" actId="1076"/>
        <pc:sldMkLst>
          <pc:docMk/>
          <pc:sldMk cId="1956228055" sldId="322"/>
        </pc:sldMkLst>
        <pc:spChg chg="mod">
          <ac:chgData name="Abdulhameed Hamed Mohammed" userId="72b6c4c3-b8a4-4ddf-b0f7-c9d8b1a2987e" providerId="ADAL" clId="{D05F154D-866A-4484-A255-2EE7572EE1F9}" dt="2020-06-28T11:11:26.191" v="33" actId="1076"/>
          <ac:spMkLst>
            <pc:docMk/>
            <pc:sldMk cId="1956228055" sldId="322"/>
            <ac:spMk id="4" creationId="{65A27FE1-85BC-45A6-A442-C03DDEDDD86F}"/>
          </ac:spMkLst>
        </pc:spChg>
        <pc:picChg chg="mod">
          <ac:chgData name="Abdulhameed Hamed Mohammed" userId="72b6c4c3-b8a4-4ddf-b0f7-c9d8b1a2987e" providerId="ADAL" clId="{D05F154D-866A-4484-A255-2EE7572EE1F9}" dt="2020-06-28T11:11:31.739" v="36" actId="1076"/>
          <ac:picMkLst>
            <pc:docMk/>
            <pc:sldMk cId="1956228055" sldId="322"/>
            <ac:picMk id="5" creationId="{AC02C41C-0588-49F3-9F1F-27D544E0C1D2}"/>
          </ac:picMkLst>
        </pc:picChg>
      </pc:sldChg>
      <pc:sldChg chg="modSp mod">
        <pc:chgData name="Abdulhameed Hamed Mohammed" userId="72b6c4c3-b8a4-4ddf-b0f7-c9d8b1a2987e" providerId="ADAL" clId="{D05F154D-866A-4484-A255-2EE7572EE1F9}" dt="2020-06-28T11:11:43.545" v="38" actId="1076"/>
        <pc:sldMkLst>
          <pc:docMk/>
          <pc:sldMk cId="4234259320" sldId="323"/>
        </pc:sldMkLst>
        <pc:spChg chg="mod">
          <ac:chgData name="Abdulhameed Hamed Mohammed" userId="72b6c4c3-b8a4-4ddf-b0f7-c9d8b1a2987e" providerId="ADAL" clId="{D05F154D-866A-4484-A255-2EE7572EE1F9}" dt="2020-06-28T11:11:43.545" v="38" actId="1076"/>
          <ac:spMkLst>
            <pc:docMk/>
            <pc:sldMk cId="4234259320" sldId="323"/>
            <ac:spMk id="4" creationId="{76F55064-5417-4765-AF78-DBEBF5DF6707}"/>
          </ac:spMkLst>
        </pc:spChg>
        <pc:spChg chg="mod">
          <ac:chgData name="Abdulhameed Hamed Mohammed" userId="72b6c4c3-b8a4-4ddf-b0f7-c9d8b1a2987e" providerId="ADAL" clId="{D05F154D-866A-4484-A255-2EE7572EE1F9}" dt="2020-06-28T11:11:37.160" v="37" actId="1076"/>
          <ac:spMkLst>
            <pc:docMk/>
            <pc:sldMk cId="4234259320" sldId="323"/>
            <ac:spMk id="6" creationId="{AE88B339-0BF7-49D8-AB1D-43F19A9CBC37}"/>
          </ac:spMkLst>
        </pc:spChg>
        <pc:picChg chg="mod">
          <ac:chgData name="Abdulhameed Hamed Mohammed" userId="72b6c4c3-b8a4-4ddf-b0f7-c9d8b1a2987e" providerId="ADAL" clId="{D05F154D-866A-4484-A255-2EE7572EE1F9}" dt="2020-06-28T11:11:43.545" v="38" actId="1076"/>
          <ac:picMkLst>
            <pc:docMk/>
            <pc:sldMk cId="4234259320" sldId="323"/>
            <ac:picMk id="2" creationId="{85BD97BA-616B-4A38-9989-A66CC222EE1D}"/>
          </ac:picMkLst>
        </pc:picChg>
        <pc:picChg chg="mod">
          <ac:chgData name="Abdulhameed Hamed Mohammed" userId="72b6c4c3-b8a4-4ddf-b0f7-c9d8b1a2987e" providerId="ADAL" clId="{D05F154D-866A-4484-A255-2EE7572EE1F9}" dt="2020-06-28T11:11:43.545" v="38" actId="1076"/>
          <ac:picMkLst>
            <pc:docMk/>
            <pc:sldMk cId="4234259320" sldId="323"/>
            <ac:picMk id="3" creationId="{CFFCF291-1F80-4FB9-A14F-178925D41B9E}"/>
          </ac:picMkLst>
        </pc:picChg>
        <pc:picChg chg="mod">
          <ac:chgData name="Abdulhameed Hamed Mohammed" userId="72b6c4c3-b8a4-4ddf-b0f7-c9d8b1a2987e" providerId="ADAL" clId="{D05F154D-866A-4484-A255-2EE7572EE1F9}" dt="2020-06-28T11:11:43.545" v="38" actId="1076"/>
          <ac:picMkLst>
            <pc:docMk/>
            <pc:sldMk cId="4234259320" sldId="323"/>
            <ac:picMk id="7" creationId="{DDDE1492-B71E-42A1-A4C1-3801D0444E12}"/>
          </ac:picMkLst>
        </pc:picChg>
      </pc:sldChg>
      <pc:sldMasterChg chg="modSldLayout">
        <pc:chgData name="Abdulhameed Hamed Mohammed" userId="72b6c4c3-b8a4-4ddf-b0f7-c9d8b1a2987e" providerId="ADAL" clId="{D05F154D-866A-4484-A255-2EE7572EE1F9}" dt="2020-06-28T11:21:54.586" v="83"/>
        <pc:sldMasterMkLst>
          <pc:docMk/>
          <pc:sldMasterMk cId="0" sldId="2147483648"/>
        </pc:sldMasterMkLst>
        <pc:sldLayoutChg chg="addSp delSp modSp mod delAnim">
          <pc:chgData name="Abdulhameed Hamed Mohammed" userId="72b6c4c3-b8a4-4ddf-b0f7-c9d8b1a2987e" providerId="ADAL" clId="{D05F154D-866A-4484-A255-2EE7572EE1F9}" dt="2020-06-28T11:21:54.586" v="83"/>
          <pc:sldLayoutMkLst>
            <pc:docMk/>
            <pc:sldMasterMk cId="0" sldId="2147483648"/>
            <pc:sldLayoutMk cId="1214725" sldId="2147483660"/>
          </pc:sldLayoutMkLst>
          <pc:spChg chg="del mod">
            <ac:chgData name="Abdulhameed Hamed Mohammed" userId="72b6c4c3-b8a4-4ddf-b0f7-c9d8b1a2987e" providerId="ADAL" clId="{D05F154D-866A-4484-A255-2EE7572EE1F9}" dt="2020-06-28T11:10:16.424" v="18" actId="478"/>
            <ac:spMkLst>
              <pc:docMk/>
              <pc:sldMasterMk cId="0" sldId="2147483648"/>
              <pc:sldLayoutMk cId="1214725" sldId="2147483660"/>
              <ac:spMk id="5" creationId="{D01C1B25-15E9-4065-B639-D10ABE79CCDB}"/>
            </ac:spMkLst>
          </pc:spChg>
          <pc:spChg chg="del">
            <ac:chgData name="Abdulhameed Hamed Mohammed" userId="72b6c4c3-b8a4-4ddf-b0f7-c9d8b1a2987e" providerId="ADAL" clId="{D05F154D-866A-4484-A255-2EE7572EE1F9}" dt="2020-06-28T11:10:12.278" v="14" actId="478"/>
            <ac:spMkLst>
              <pc:docMk/>
              <pc:sldMasterMk cId="0" sldId="2147483648"/>
              <pc:sldLayoutMk cId="1214725" sldId="2147483660"/>
              <ac:spMk id="6" creationId="{D2ADD0B2-9FED-4235-8DFD-0BBEF6E4CF37}"/>
            </ac:spMkLst>
          </pc:spChg>
          <pc:spChg chg="del mod">
            <ac:chgData name="Abdulhameed Hamed Mohammed" userId="72b6c4c3-b8a4-4ddf-b0f7-c9d8b1a2987e" providerId="ADAL" clId="{D05F154D-866A-4484-A255-2EE7572EE1F9}" dt="2020-06-28T11:10:17.411" v="19" actId="478"/>
            <ac:spMkLst>
              <pc:docMk/>
              <pc:sldMasterMk cId="0" sldId="2147483648"/>
              <pc:sldLayoutMk cId="1214725" sldId="2147483660"/>
              <ac:spMk id="7" creationId="{D0B92AF8-AE3B-4607-9EFA-35F3638B138B}"/>
            </ac:spMkLst>
          </pc:spChg>
          <pc:spChg chg="add del mod">
            <ac:chgData name="Abdulhameed Hamed Mohammed" userId="72b6c4c3-b8a4-4ddf-b0f7-c9d8b1a2987e" providerId="ADAL" clId="{D05F154D-866A-4484-A255-2EE7572EE1F9}" dt="2020-06-28T11:21:53.612" v="82" actId="478"/>
            <ac:spMkLst>
              <pc:docMk/>
              <pc:sldMasterMk cId="0" sldId="2147483648"/>
              <pc:sldLayoutMk cId="1214725" sldId="2147483660"/>
              <ac:spMk id="8" creationId="{3441FB39-6A94-46F2-8F3D-D36AABEFC117}"/>
            </ac:spMkLst>
          </pc:spChg>
          <pc:spChg chg="add mod">
            <ac:chgData name="Abdulhameed Hamed Mohammed" userId="72b6c4c3-b8a4-4ddf-b0f7-c9d8b1a2987e" providerId="ADAL" clId="{D05F154D-866A-4484-A255-2EE7572EE1F9}" dt="2020-06-28T11:21:54.586" v="83"/>
            <ac:spMkLst>
              <pc:docMk/>
              <pc:sldMasterMk cId="0" sldId="2147483648"/>
              <pc:sldLayoutMk cId="1214725" sldId="2147483660"/>
              <ac:spMk id="9" creationId="{9CE3864E-461C-41FF-9080-C7EA8F0479D6}"/>
            </ac:spMkLst>
          </pc:spChg>
        </pc:sldLayoutChg>
      </pc:sldMasterChg>
    </pc:docChg>
  </pc:docChgLst>
  <pc:docChgLst>
    <pc:chgData name="Abdulhameed Hamed Mohammed" userId="72b6c4c3-b8a4-4ddf-b0f7-c9d8b1a2987e" providerId="ADAL" clId="{B93F994F-27CD-411B-B857-39514932CB67}"/>
    <pc:docChg chg="custSel modSld">
      <pc:chgData name="Abdulhameed Hamed Mohammed" userId="72b6c4c3-b8a4-4ddf-b0f7-c9d8b1a2987e" providerId="ADAL" clId="{B93F994F-27CD-411B-B857-39514932CB67}" dt="2020-09-29T13:46:09.531" v="169"/>
      <pc:docMkLst>
        <pc:docMk/>
      </pc:docMkLst>
      <pc:sldChg chg="modAnim">
        <pc:chgData name="Abdulhameed Hamed Mohammed" userId="72b6c4c3-b8a4-4ddf-b0f7-c9d8b1a2987e" providerId="ADAL" clId="{B93F994F-27CD-411B-B857-39514932CB67}" dt="2020-09-29T13:19:47.337" v="9"/>
        <pc:sldMkLst>
          <pc:docMk/>
          <pc:sldMk cId="0" sldId="258"/>
        </pc:sldMkLst>
      </pc:sldChg>
      <pc:sldChg chg="delSp mod delAnim">
        <pc:chgData name="Abdulhameed Hamed Mohammed" userId="72b6c4c3-b8a4-4ddf-b0f7-c9d8b1a2987e" providerId="ADAL" clId="{B93F994F-27CD-411B-B857-39514932CB67}" dt="2020-09-29T13:19:37.833" v="5" actId="478"/>
        <pc:sldMkLst>
          <pc:docMk/>
          <pc:sldMk cId="0" sldId="264"/>
        </pc:sldMkLst>
        <pc:picChg chg="del">
          <ac:chgData name="Abdulhameed Hamed Mohammed" userId="72b6c4c3-b8a4-4ddf-b0f7-c9d8b1a2987e" providerId="ADAL" clId="{B93F994F-27CD-411B-B857-39514932CB67}" dt="2020-09-29T13:19:37.833" v="5" actId="478"/>
          <ac:picMkLst>
            <pc:docMk/>
            <pc:sldMk cId="0" sldId="264"/>
            <ac:picMk id="5" creationId="{8597C647-6855-42FD-95AD-25E7942E591C}"/>
          </ac:picMkLst>
        </pc:picChg>
      </pc:sldChg>
      <pc:sldChg chg="addSp modSp modAnim">
        <pc:chgData name="Abdulhameed Hamed Mohammed" userId="72b6c4c3-b8a4-4ddf-b0f7-c9d8b1a2987e" providerId="ADAL" clId="{B93F994F-27CD-411B-B857-39514932CB67}" dt="2020-09-29T13:21:22.570" v="81"/>
        <pc:sldMkLst>
          <pc:docMk/>
          <pc:sldMk cId="0" sldId="276"/>
        </pc:sldMkLst>
        <pc:picChg chg="add mod">
          <ac:chgData name="Abdulhameed Hamed Mohammed" userId="72b6c4c3-b8a4-4ddf-b0f7-c9d8b1a2987e" providerId="ADAL" clId="{B93F994F-27CD-411B-B857-39514932CB67}" dt="2020-09-29T12:50:16.939" v="2"/>
          <ac:picMkLst>
            <pc:docMk/>
            <pc:sldMk cId="0" sldId="276"/>
            <ac:picMk id="14" creationId="{D82309FD-8B17-45B7-9F52-8A84B7D98E0D}"/>
          </ac:picMkLst>
        </pc:picChg>
      </pc:sldChg>
      <pc:sldChg chg="modAnim">
        <pc:chgData name="Abdulhameed Hamed Mohammed" userId="72b6c4c3-b8a4-4ddf-b0f7-c9d8b1a2987e" providerId="ADAL" clId="{B93F994F-27CD-411B-B857-39514932CB67}" dt="2020-09-29T13:21:48.942" v="104"/>
        <pc:sldMkLst>
          <pc:docMk/>
          <pc:sldMk cId="0" sldId="290"/>
        </pc:sldMkLst>
      </pc:sldChg>
      <pc:sldChg chg="modTransition modAnim">
        <pc:chgData name="Abdulhameed Hamed Mohammed" userId="72b6c4c3-b8a4-4ddf-b0f7-c9d8b1a2987e" providerId="ADAL" clId="{B93F994F-27CD-411B-B857-39514932CB67}" dt="2020-09-29T13:34:22.517" v="105"/>
        <pc:sldMkLst>
          <pc:docMk/>
          <pc:sldMk cId="0" sldId="296"/>
        </pc:sldMkLst>
      </pc:sldChg>
      <pc:sldChg chg="modSp mod modTransition modAnim">
        <pc:chgData name="Abdulhameed Hamed Mohammed" userId="72b6c4c3-b8a4-4ddf-b0f7-c9d8b1a2987e" providerId="ADAL" clId="{B93F994F-27CD-411B-B857-39514932CB67}" dt="2020-09-29T13:40:42.387" v="161"/>
        <pc:sldMkLst>
          <pc:docMk/>
          <pc:sldMk cId="0" sldId="298"/>
        </pc:sldMkLst>
        <pc:spChg chg="mod">
          <ac:chgData name="Abdulhameed Hamed Mohammed" userId="72b6c4c3-b8a4-4ddf-b0f7-c9d8b1a2987e" providerId="ADAL" clId="{B93F994F-27CD-411B-B857-39514932CB67}" dt="2020-09-29T13:40:27.503" v="158" actId="1076"/>
          <ac:spMkLst>
            <pc:docMk/>
            <pc:sldMk cId="0" sldId="298"/>
            <ac:spMk id="5" creationId="{AAAF2D44-232D-4629-B7F8-C371D81E8240}"/>
          </ac:spMkLst>
        </pc:spChg>
        <pc:spChg chg="mod">
          <ac:chgData name="Abdulhameed Hamed Mohammed" userId="72b6c4c3-b8a4-4ddf-b0f7-c9d8b1a2987e" providerId="ADAL" clId="{B93F994F-27CD-411B-B857-39514932CB67}" dt="2020-09-29T13:40:30.973" v="159" actId="1076"/>
          <ac:spMkLst>
            <pc:docMk/>
            <pc:sldMk cId="0" sldId="298"/>
            <ac:spMk id="8" creationId="{AAAF2D44-232D-4629-B7F8-C371D81E8240}"/>
          </ac:spMkLst>
        </pc:spChg>
        <pc:picChg chg="mod">
          <ac:chgData name="Abdulhameed Hamed Mohammed" userId="72b6c4c3-b8a4-4ddf-b0f7-c9d8b1a2987e" providerId="ADAL" clId="{B93F994F-27CD-411B-B857-39514932CB67}" dt="2020-09-29T13:40:33.800" v="160" actId="1076"/>
          <ac:picMkLst>
            <pc:docMk/>
            <pc:sldMk cId="0" sldId="298"/>
            <ac:picMk id="6" creationId="{00000000-0000-0000-0000-000000000000}"/>
          </ac:picMkLst>
        </pc:picChg>
      </pc:sldChg>
      <pc:sldChg chg="addSp modSp modAnim">
        <pc:chgData name="Abdulhameed Hamed Mohammed" userId="72b6c4c3-b8a4-4ddf-b0f7-c9d8b1a2987e" providerId="ADAL" clId="{B93F994F-27CD-411B-B857-39514932CB67}" dt="2020-09-29T13:21:32.677" v="94"/>
        <pc:sldMkLst>
          <pc:docMk/>
          <pc:sldMk cId="747498804" sldId="306"/>
        </pc:sldMkLst>
        <pc:picChg chg="add mod">
          <ac:chgData name="Abdulhameed Hamed Mohammed" userId="72b6c4c3-b8a4-4ddf-b0f7-c9d8b1a2987e" providerId="ADAL" clId="{B93F994F-27CD-411B-B857-39514932CB67}" dt="2020-09-29T12:50:36.085" v="3"/>
          <ac:picMkLst>
            <pc:docMk/>
            <pc:sldMk cId="747498804" sldId="306"/>
            <ac:picMk id="16" creationId="{CA396BBC-AE19-45DA-9AB9-19F62FF748A0}"/>
          </ac:picMkLst>
        </pc:picChg>
      </pc:sldChg>
      <pc:sldChg chg="addSp modSp modAnim">
        <pc:chgData name="Abdulhameed Hamed Mohammed" userId="72b6c4c3-b8a4-4ddf-b0f7-c9d8b1a2987e" providerId="ADAL" clId="{B93F994F-27CD-411B-B857-39514932CB67}" dt="2020-09-29T13:21:06.181" v="69"/>
        <pc:sldMkLst>
          <pc:docMk/>
          <pc:sldMk cId="0" sldId="308"/>
        </pc:sldMkLst>
        <pc:picChg chg="add mod">
          <ac:chgData name="Abdulhameed Hamed Mohammed" userId="72b6c4c3-b8a4-4ddf-b0f7-c9d8b1a2987e" providerId="ADAL" clId="{B93F994F-27CD-411B-B857-39514932CB67}" dt="2020-09-29T12:49:58.351" v="1"/>
          <ac:picMkLst>
            <pc:docMk/>
            <pc:sldMk cId="0" sldId="308"/>
            <ac:picMk id="12" creationId="{D0CE6BA8-B409-4B30-A90A-75B083781296}"/>
          </ac:picMkLst>
        </pc:picChg>
      </pc:sldChg>
      <pc:sldChg chg="addSp modSp modAnim">
        <pc:chgData name="Abdulhameed Hamed Mohammed" userId="72b6c4c3-b8a4-4ddf-b0f7-c9d8b1a2987e" providerId="ADAL" clId="{B93F994F-27CD-411B-B857-39514932CB67}" dt="2020-09-29T13:20:20.132" v="30"/>
        <pc:sldMkLst>
          <pc:docMk/>
          <pc:sldMk cId="0" sldId="309"/>
        </pc:sldMkLst>
        <pc:picChg chg="add mod">
          <ac:chgData name="Abdulhameed Hamed Mohammed" userId="72b6c4c3-b8a4-4ddf-b0f7-c9d8b1a2987e" providerId="ADAL" clId="{B93F994F-27CD-411B-B857-39514932CB67}" dt="2020-09-29T12:49:28.077" v="0"/>
          <ac:picMkLst>
            <pc:docMk/>
            <pc:sldMk cId="0" sldId="309"/>
            <ac:picMk id="9" creationId="{06B0633E-5331-47CC-976A-1200D47F5630}"/>
          </ac:picMkLst>
        </pc:picChg>
      </pc:sldChg>
      <pc:sldChg chg="modAnim">
        <pc:chgData name="Abdulhameed Hamed Mohammed" userId="72b6c4c3-b8a4-4ddf-b0f7-c9d8b1a2987e" providerId="ADAL" clId="{B93F994F-27CD-411B-B857-39514932CB67}" dt="2020-09-29T13:19:59.840" v="20"/>
        <pc:sldMkLst>
          <pc:docMk/>
          <pc:sldMk cId="0" sldId="312"/>
        </pc:sldMkLst>
      </pc:sldChg>
      <pc:sldChg chg="modAnim">
        <pc:chgData name="Abdulhameed Hamed Mohammed" userId="72b6c4c3-b8a4-4ddf-b0f7-c9d8b1a2987e" providerId="ADAL" clId="{B93F994F-27CD-411B-B857-39514932CB67}" dt="2020-09-29T13:20:44.400" v="56"/>
        <pc:sldMkLst>
          <pc:docMk/>
          <pc:sldMk cId="0" sldId="314"/>
        </pc:sldMkLst>
      </pc:sldChg>
      <pc:sldChg chg="modSp mod modTransition modAnim">
        <pc:chgData name="Abdulhameed Hamed Mohammed" userId="72b6c4c3-b8a4-4ddf-b0f7-c9d8b1a2987e" providerId="ADAL" clId="{B93F994F-27CD-411B-B857-39514932CB67}" dt="2020-09-29T13:46:09.531" v="169"/>
        <pc:sldMkLst>
          <pc:docMk/>
          <pc:sldMk cId="0" sldId="315"/>
        </pc:sldMkLst>
        <pc:spChg chg="mod">
          <ac:chgData name="Abdulhameed Hamed Mohammed" userId="72b6c4c3-b8a4-4ddf-b0f7-c9d8b1a2987e" providerId="ADAL" clId="{B93F994F-27CD-411B-B857-39514932CB67}" dt="2020-09-29T13:45:49.879" v="167" actId="1076"/>
          <ac:spMkLst>
            <pc:docMk/>
            <pc:sldMk cId="0" sldId="315"/>
            <ac:spMk id="3" creationId="{00000000-0000-0000-0000-000000000000}"/>
          </ac:spMkLst>
        </pc:spChg>
        <pc:spChg chg="mod">
          <ac:chgData name="Abdulhameed Hamed Mohammed" userId="72b6c4c3-b8a4-4ddf-b0f7-c9d8b1a2987e" providerId="ADAL" clId="{B93F994F-27CD-411B-B857-39514932CB67}" dt="2020-09-29T13:45:46.679" v="166" actId="1076"/>
          <ac:spMkLst>
            <pc:docMk/>
            <pc:sldMk cId="0" sldId="315"/>
            <ac:spMk id="4" creationId="{00000000-0000-0000-0000-000000000000}"/>
          </ac:spMkLst>
        </pc:spChg>
        <pc:picChg chg="mod">
          <ac:chgData name="Abdulhameed Hamed Mohammed" userId="72b6c4c3-b8a4-4ddf-b0f7-c9d8b1a2987e" providerId="ADAL" clId="{B93F994F-27CD-411B-B857-39514932CB67}" dt="2020-09-29T13:45:36.316" v="163" actId="1076"/>
          <ac:picMkLst>
            <pc:docMk/>
            <pc:sldMk cId="0" sldId="315"/>
            <ac:picMk id="10" creationId="{00000000-0000-0000-0000-000000000000}"/>
          </ac:picMkLst>
        </pc:picChg>
        <pc:picChg chg="mod">
          <ac:chgData name="Abdulhameed Hamed Mohammed" userId="72b6c4c3-b8a4-4ddf-b0f7-c9d8b1a2987e" providerId="ADAL" clId="{B93F994F-27CD-411B-B857-39514932CB67}" dt="2020-09-29T13:45:38.659" v="164" actId="1076"/>
          <ac:picMkLst>
            <pc:docMk/>
            <pc:sldMk cId="0" sldId="315"/>
            <ac:picMk id="12" creationId="{00000000-0000-0000-0000-000000000000}"/>
          </ac:picMkLst>
        </pc:picChg>
      </pc:sldChg>
      <pc:sldChg chg="modAnim">
        <pc:chgData name="Abdulhameed Hamed Mohammed" userId="72b6c4c3-b8a4-4ddf-b0f7-c9d8b1a2987e" providerId="ADAL" clId="{B93F994F-27CD-411B-B857-39514932CB67}" dt="2020-09-29T13:21:12.273" v="74"/>
        <pc:sldMkLst>
          <pc:docMk/>
          <pc:sldMk cId="0" sldId="317"/>
        </pc:sldMkLst>
      </pc:sldChg>
      <pc:sldChg chg="modSp mod modTransition modAnim">
        <pc:chgData name="Abdulhameed Hamed Mohammed" userId="72b6c4c3-b8a4-4ddf-b0f7-c9d8b1a2987e" providerId="ADAL" clId="{B93F994F-27CD-411B-B857-39514932CB67}" dt="2020-09-29T13:37:55.549" v="156"/>
        <pc:sldMkLst>
          <pc:docMk/>
          <pc:sldMk cId="1255763067" sldId="321"/>
        </pc:sldMkLst>
        <pc:spChg chg="mod">
          <ac:chgData name="Abdulhameed Hamed Mohammed" userId="72b6c4c3-b8a4-4ddf-b0f7-c9d8b1a2987e" providerId="ADAL" clId="{B93F994F-27CD-411B-B857-39514932CB67}" dt="2020-09-29T13:37:33.334" v="153" actId="1036"/>
          <ac:spMkLst>
            <pc:docMk/>
            <pc:sldMk cId="1255763067" sldId="321"/>
            <ac:spMk id="12" creationId="{2CD8541D-4D1B-49B2-9291-923FF3497A2B}"/>
          </ac:spMkLst>
        </pc:spChg>
        <pc:spChg chg="mod">
          <ac:chgData name="Abdulhameed Hamed Mohammed" userId="72b6c4c3-b8a4-4ddf-b0f7-c9d8b1a2987e" providerId="ADAL" clId="{B93F994F-27CD-411B-B857-39514932CB67}" dt="2020-09-29T13:37:23.410" v="106" actId="1076"/>
          <ac:spMkLst>
            <pc:docMk/>
            <pc:sldMk cId="1255763067" sldId="321"/>
            <ac:spMk id="13" creationId="{2CD8541D-4D1B-49B2-9291-923FF3497A2B}"/>
          </ac:spMkLst>
        </pc:spChg>
        <pc:picChg chg="mod">
          <ac:chgData name="Abdulhameed Hamed Mohammed" userId="72b6c4c3-b8a4-4ddf-b0f7-c9d8b1a2987e" providerId="ADAL" clId="{B93F994F-27CD-411B-B857-39514932CB67}" dt="2020-09-29T13:37:33.334" v="153" actId="1036"/>
          <ac:picMkLst>
            <pc:docMk/>
            <pc:sldMk cId="1255763067" sldId="321"/>
            <ac:picMk id="2" creationId="{00000000-0000-0000-0000-000000000000}"/>
          </ac:picMkLst>
        </pc:picChg>
        <pc:picChg chg="mod">
          <ac:chgData name="Abdulhameed Hamed Mohammed" userId="72b6c4c3-b8a4-4ddf-b0f7-c9d8b1a2987e" providerId="ADAL" clId="{B93F994F-27CD-411B-B857-39514932CB67}" dt="2020-09-29T13:37:23.410" v="106" actId="1076"/>
          <ac:picMkLst>
            <pc:docMk/>
            <pc:sldMk cId="1255763067" sldId="321"/>
            <ac:picMk id="11" creationId="{00000000-0000-0000-0000-000000000000}"/>
          </ac:picMkLst>
        </pc:picChg>
      </pc:sldChg>
      <pc:sldChg chg="modAnim">
        <pc:chgData name="Abdulhameed Hamed Mohammed" userId="72b6c4c3-b8a4-4ddf-b0f7-c9d8b1a2987e" providerId="ADAL" clId="{B93F994F-27CD-411B-B857-39514932CB67}" dt="2020-09-29T13:20:31.766" v="38"/>
        <pc:sldMkLst>
          <pc:docMk/>
          <pc:sldMk cId="1956228055" sldId="322"/>
        </pc:sldMkLst>
      </pc:sldChg>
      <pc:sldChg chg="modAnim">
        <pc:chgData name="Abdulhameed Hamed Mohammed" userId="72b6c4c3-b8a4-4ddf-b0f7-c9d8b1a2987e" providerId="ADAL" clId="{B93F994F-27CD-411B-B857-39514932CB67}" dt="2020-09-29T13:20:37.977" v="47"/>
        <pc:sldMkLst>
          <pc:docMk/>
          <pc:sldMk cId="4234259320" sldId="323"/>
        </pc:sldMkLst>
      </pc:sldChg>
      <pc:sldChg chg="addSp modSp modAnim">
        <pc:chgData name="Abdulhameed Hamed Mohammed" userId="72b6c4c3-b8a4-4ddf-b0f7-c9d8b1a2987e" providerId="ADAL" clId="{B93F994F-27CD-411B-B857-39514932CB67}" dt="2020-09-29T13:21:44.351" v="103"/>
        <pc:sldMkLst>
          <pc:docMk/>
          <pc:sldMk cId="870533277" sldId="324"/>
        </pc:sldMkLst>
        <pc:picChg chg="add mod">
          <ac:chgData name="Abdulhameed Hamed Mohammed" userId="72b6c4c3-b8a4-4ddf-b0f7-c9d8b1a2987e" providerId="ADAL" clId="{B93F994F-27CD-411B-B857-39514932CB67}" dt="2020-09-29T12:51:00.878" v="4"/>
          <ac:picMkLst>
            <pc:docMk/>
            <pc:sldMk cId="870533277" sldId="324"/>
            <ac:picMk id="14" creationId="{655A4006-4A14-4D33-B6C5-037D34B4DA3C}"/>
          </ac:picMkLst>
        </pc:picChg>
      </pc:sldChg>
    </pc:docChg>
  </pc:docChgLst>
  <pc:docChgLst>
    <pc:chgData name="Abdulhameed Hamed Mohammed" userId="72b6c4c3-b8a4-4ddf-b0f7-c9d8b1a2987e" providerId="ADAL" clId="{D7E468AB-5BDC-47B9-A29D-F5C55FF84234}"/>
    <pc:docChg chg="custSel modSld modMainMaster">
      <pc:chgData name="Abdulhameed Hamed Mohammed" userId="72b6c4c3-b8a4-4ddf-b0f7-c9d8b1a2987e" providerId="ADAL" clId="{D7E468AB-5BDC-47B9-A29D-F5C55FF84234}" dt="2020-07-15T09:22:47.261" v="115" actId="1076"/>
      <pc:docMkLst>
        <pc:docMk/>
      </pc:docMkLst>
      <pc:sldChg chg="modSp mod">
        <pc:chgData name="Abdulhameed Hamed Mohammed" userId="72b6c4c3-b8a4-4ddf-b0f7-c9d8b1a2987e" providerId="ADAL" clId="{D7E468AB-5BDC-47B9-A29D-F5C55FF84234}" dt="2020-07-15T08:15:13.531" v="28" actId="1038"/>
        <pc:sldMkLst>
          <pc:docMk/>
          <pc:sldMk cId="0" sldId="258"/>
        </pc:sldMkLst>
        <pc:spChg chg="mod">
          <ac:chgData name="Abdulhameed Hamed Mohammed" userId="72b6c4c3-b8a4-4ddf-b0f7-c9d8b1a2987e" providerId="ADAL" clId="{D7E468AB-5BDC-47B9-A29D-F5C55FF84234}" dt="2020-07-15T08:15:13.531" v="28" actId="1038"/>
          <ac:spMkLst>
            <pc:docMk/>
            <pc:sldMk cId="0" sldId="258"/>
            <ac:spMk id="13" creationId="{01B124E4-94EA-4872-87C5-BF1C45F314F7}"/>
          </ac:spMkLst>
        </pc:spChg>
      </pc:sldChg>
      <pc:sldChg chg="delSp modSp mod delAnim">
        <pc:chgData name="Abdulhameed Hamed Mohammed" userId="72b6c4c3-b8a4-4ddf-b0f7-c9d8b1a2987e" providerId="ADAL" clId="{D7E468AB-5BDC-47B9-A29D-F5C55FF84234}" dt="2020-07-15T09:22:47.261" v="115" actId="1076"/>
        <pc:sldMkLst>
          <pc:docMk/>
          <pc:sldMk cId="0" sldId="264"/>
        </pc:sldMkLst>
        <pc:graphicFrameChg chg="mod">
          <ac:chgData name="Abdulhameed Hamed Mohammed" userId="72b6c4c3-b8a4-4ddf-b0f7-c9d8b1a2987e" providerId="ADAL" clId="{D7E468AB-5BDC-47B9-A29D-F5C55FF84234}" dt="2020-07-15T09:22:47.261" v="115" actId="1076"/>
          <ac:graphicFrameMkLst>
            <pc:docMk/>
            <pc:sldMk cId="0" sldId="264"/>
            <ac:graphicFrameMk id="4" creationId="{F1CF7F47-90D6-4175-A396-F7643CE1D708}"/>
          </ac:graphicFrameMkLst>
        </pc:graphicFrameChg>
        <pc:picChg chg="del">
          <ac:chgData name="Abdulhameed Hamed Mohammed" userId="72b6c4c3-b8a4-4ddf-b0f7-c9d8b1a2987e" providerId="ADAL" clId="{D7E468AB-5BDC-47B9-A29D-F5C55FF84234}" dt="2020-07-15T08:14:17.940" v="2" actId="478"/>
          <ac:picMkLst>
            <pc:docMk/>
            <pc:sldMk cId="0" sldId="264"/>
            <ac:picMk id="3" creationId="{00000000-0000-0000-0000-000000000000}"/>
          </ac:picMkLst>
        </pc:picChg>
      </pc:sldChg>
      <pc:sldChg chg="modSp mod">
        <pc:chgData name="Abdulhameed Hamed Mohammed" userId="72b6c4c3-b8a4-4ddf-b0f7-c9d8b1a2987e" providerId="ADAL" clId="{D7E468AB-5BDC-47B9-A29D-F5C55FF84234}" dt="2020-07-15T08:19:21.243" v="95" actId="1076"/>
        <pc:sldMkLst>
          <pc:docMk/>
          <pc:sldMk cId="0" sldId="276"/>
        </pc:sldMkLst>
        <pc:spChg chg="mod">
          <ac:chgData name="Abdulhameed Hamed Mohammed" userId="72b6c4c3-b8a4-4ddf-b0f7-c9d8b1a2987e" providerId="ADAL" clId="{D7E468AB-5BDC-47B9-A29D-F5C55FF84234}" dt="2020-07-15T08:19:21.243" v="95" actId="1076"/>
          <ac:spMkLst>
            <pc:docMk/>
            <pc:sldMk cId="0" sldId="276"/>
            <ac:spMk id="8" creationId="{6A27E68C-36A2-4805-8CB3-4C0E47781D12}"/>
          </ac:spMkLst>
        </pc:spChg>
        <pc:spChg chg="mod">
          <ac:chgData name="Abdulhameed Hamed Mohammed" userId="72b6c4c3-b8a4-4ddf-b0f7-c9d8b1a2987e" providerId="ADAL" clId="{D7E468AB-5BDC-47B9-A29D-F5C55FF84234}" dt="2020-07-15T08:19:21.243" v="95" actId="1076"/>
          <ac:spMkLst>
            <pc:docMk/>
            <pc:sldMk cId="0" sldId="276"/>
            <ac:spMk id="14" creationId="{A95252EF-7EFE-4C4E-8F36-65D031A848B1}"/>
          </ac:spMkLst>
        </pc:spChg>
      </pc:sldChg>
      <pc:sldChg chg="modSp mod">
        <pc:chgData name="Abdulhameed Hamed Mohammed" userId="72b6c4c3-b8a4-4ddf-b0f7-c9d8b1a2987e" providerId="ADAL" clId="{D7E468AB-5BDC-47B9-A29D-F5C55FF84234}" dt="2020-07-15T08:15:47.078" v="49" actId="1037"/>
        <pc:sldMkLst>
          <pc:docMk/>
          <pc:sldMk cId="0" sldId="296"/>
        </pc:sldMkLst>
        <pc:spChg chg="mod">
          <ac:chgData name="Abdulhameed Hamed Mohammed" userId="72b6c4c3-b8a4-4ddf-b0f7-c9d8b1a2987e" providerId="ADAL" clId="{D7E468AB-5BDC-47B9-A29D-F5C55FF84234}" dt="2020-07-15T08:15:40.252" v="31" actId="14100"/>
          <ac:spMkLst>
            <pc:docMk/>
            <pc:sldMk cId="0" sldId="296"/>
            <ac:spMk id="11" creationId="{2CD8541D-4D1B-49B2-9291-923FF3497A2B}"/>
          </ac:spMkLst>
        </pc:spChg>
        <pc:spChg chg="mod">
          <ac:chgData name="Abdulhameed Hamed Mohammed" userId="72b6c4c3-b8a4-4ddf-b0f7-c9d8b1a2987e" providerId="ADAL" clId="{D7E468AB-5BDC-47B9-A29D-F5C55FF84234}" dt="2020-07-15T08:15:47.078" v="49" actId="1037"/>
          <ac:spMkLst>
            <pc:docMk/>
            <pc:sldMk cId="0" sldId="296"/>
            <ac:spMk id="9220" creationId="{546F8984-B54A-4C9D-97F5-F80B08317A66}"/>
          </ac:spMkLst>
        </pc:spChg>
      </pc:sldChg>
      <pc:sldChg chg="modSp mod">
        <pc:chgData name="Abdulhameed Hamed Mohammed" userId="72b6c4c3-b8a4-4ddf-b0f7-c9d8b1a2987e" providerId="ADAL" clId="{D7E468AB-5BDC-47B9-A29D-F5C55FF84234}" dt="2020-07-15T08:17:20.513" v="56" actId="1076"/>
        <pc:sldMkLst>
          <pc:docMk/>
          <pc:sldMk cId="0" sldId="298"/>
        </pc:sldMkLst>
        <pc:spChg chg="mod">
          <ac:chgData name="Abdulhameed Hamed Mohammed" userId="72b6c4c3-b8a4-4ddf-b0f7-c9d8b1a2987e" providerId="ADAL" clId="{D7E468AB-5BDC-47B9-A29D-F5C55FF84234}" dt="2020-07-15T08:17:17.420" v="55" actId="14100"/>
          <ac:spMkLst>
            <pc:docMk/>
            <pc:sldMk cId="0" sldId="298"/>
            <ac:spMk id="8" creationId="{AAAF2D44-232D-4629-B7F8-C371D81E8240}"/>
          </ac:spMkLst>
        </pc:spChg>
        <pc:spChg chg="mod">
          <ac:chgData name="Abdulhameed Hamed Mohammed" userId="72b6c4c3-b8a4-4ddf-b0f7-c9d8b1a2987e" providerId="ADAL" clId="{D7E468AB-5BDC-47B9-A29D-F5C55FF84234}" dt="2020-07-15T08:17:20.513" v="56" actId="1076"/>
          <ac:spMkLst>
            <pc:docMk/>
            <pc:sldMk cId="0" sldId="298"/>
            <ac:spMk id="17412" creationId="{F49AA1B7-91BE-442B-8BC8-E57599B211C5}"/>
          </ac:spMkLst>
        </pc:spChg>
      </pc:sldChg>
      <pc:sldChg chg="modSp mod">
        <pc:chgData name="Abdulhameed Hamed Mohammed" userId="72b6c4c3-b8a4-4ddf-b0f7-c9d8b1a2987e" providerId="ADAL" clId="{D7E468AB-5BDC-47B9-A29D-F5C55FF84234}" dt="2020-07-15T08:20:27.236" v="114" actId="1038"/>
        <pc:sldMkLst>
          <pc:docMk/>
          <pc:sldMk cId="747498804" sldId="306"/>
        </pc:sldMkLst>
        <pc:spChg chg="mod">
          <ac:chgData name="Abdulhameed Hamed Mohammed" userId="72b6c4c3-b8a4-4ddf-b0f7-c9d8b1a2987e" providerId="ADAL" clId="{D7E468AB-5BDC-47B9-A29D-F5C55FF84234}" dt="2020-07-15T08:20:27.236" v="114" actId="1038"/>
          <ac:spMkLst>
            <pc:docMk/>
            <pc:sldMk cId="747498804" sldId="306"/>
            <ac:spMk id="3" creationId="{2F389166-DBCE-4AE6-8B49-9CD7483D6D56}"/>
          </ac:spMkLst>
        </pc:spChg>
        <pc:picChg chg="mod">
          <ac:chgData name="Abdulhameed Hamed Mohammed" userId="72b6c4c3-b8a4-4ddf-b0f7-c9d8b1a2987e" providerId="ADAL" clId="{D7E468AB-5BDC-47B9-A29D-F5C55FF84234}" dt="2020-07-14T10:36:50.226" v="0" actId="1076"/>
          <ac:picMkLst>
            <pc:docMk/>
            <pc:sldMk cId="747498804" sldId="306"/>
            <ac:picMk id="2" creationId="{00000000-0000-0000-0000-000000000000}"/>
          </ac:picMkLst>
        </pc:picChg>
      </pc:sldChg>
      <pc:sldChg chg="modSp mod">
        <pc:chgData name="Abdulhameed Hamed Mohammed" userId="72b6c4c3-b8a4-4ddf-b0f7-c9d8b1a2987e" providerId="ADAL" clId="{D7E468AB-5BDC-47B9-A29D-F5C55FF84234}" dt="2020-07-15T08:18:50.921" v="89" actId="1076"/>
        <pc:sldMkLst>
          <pc:docMk/>
          <pc:sldMk cId="0" sldId="308"/>
        </pc:sldMkLst>
        <pc:spChg chg="mod">
          <ac:chgData name="Abdulhameed Hamed Mohammed" userId="72b6c4c3-b8a4-4ddf-b0f7-c9d8b1a2987e" providerId="ADAL" clId="{D7E468AB-5BDC-47B9-A29D-F5C55FF84234}" dt="2020-07-15T08:18:50.921" v="89" actId="1076"/>
          <ac:spMkLst>
            <pc:docMk/>
            <pc:sldMk cId="0" sldId="308"/>
            <ac:spMk id="5" creationId="{6982C8CC-879F-453A-A0C6-32060C4F3545}"/>
          </ac:spMkLst>
        </pc:spChg>
        <pc:spChg chg="mod">
          <ac:chgData name="Abdulhameed Hamed Mohammed" userId="72b6c4c3-b8a4-4ddf-b0f7-c9d8b1a2987e" providerId="ADAL" clId="{D7E468AB-5BDC-47B9-A29D-F5C55FF84234}" dt="2020-07-15T08:18:50.921" v="89" actId="1076"/>
          <ac:spMkLst>
            <pc:docMk/>
            <pc:sldMk cId="0" sldId="308"/>
            <ac:spMk id="8" creationId="{50C12B47-18E7-4FE9-8FFB-DDCA3EC024E2}"/>
          </ac:spMkLst>
        </pc:spChg>
      </pc:sldChg>
      <pc:sldChg chg="modSp mod">
        <pc:chgData name="Abdulhameed Hamed Mohammed" userId="72b6c4c3-b8a4-4ddf-b0f7-c9d8b1a2987e" providerId="ADAL" clId="{D7E468AB-5BDC-47B9-A29D-F5C55FF84234}" dt="2020-07-15T08:14:53.997" v="7" actId="1076"/>
        <pc:sldMkLst>
          <pc:docMk/>
          <pc:sldMk cId="0" sldId="312"/>
        </pc:sldMkLst>
        <pc:spChg chg="mod">
          <ac:chgData name="Abdulhameed Hamed Mohammed" userId="72b6c4c3-b8a4-4ddf-b0f7-c9d8b1a2987e" providerId="ADAL" clId="{D7E468AB-5BDC-47B9-A29D-F5C55FF84234}" dt="2020-07-15T08:14:50.498" v="6" actId="14100"/>
          <ac:spMkLst>
            <pc:docMk/>
            <pc:sldMk cId="0" sldId="312"/>
            <ac:spMk id="11" creationId="{2CD8541D-4D1B-49B2-9291-923FF3497A2B}"/>
          </ac:spMkLst>
        </pc:spChg>
        <pc:spChg chg="mod">
          <ac:chgData name="Abdulhameed Hamed Mohammed" userId="72b6c4c3-b8a4-4ddf-b0f7-c9d8b1a2987e" providerId="ADAL" clId="{D7E468AB-5BDC-47B9-A29D-F5C55FF84234}" dt="2020-07-15T08:14:53.997" v="7" actId="1076"/>
          <ac:spMkLst>
            <pc:docMk/>
            <pc:sldMk cId="0" sldId="312"/>
            <ac:spMk id="11267" creationId="{E446E457-13D7-40E4-80E8-A57F0B0B8E93}"/>
          </ac:spMkLst>
        </pc:spChg>
      </pc:sldChg>
      <pc:sldChg chg="modSp mod">
        <pc:chgData name="Abdulhameed Hamed Mohammed" userId="72b6c4c3-b8a4-4ddf-b0f7-c9d8b1a2987e" providerId="ADAL" clId="{D7E468AB-5BDC-47B9-A29D-F5C55FF84234}" dt="2020-07-15T08:18:34.295" v="86" actId="20577"/>
        <pc:sldMkLst>
          <pc:docMk/>
          <pc:sldMk cId="0" sldId="314"/>
        </pc:sldMkLst>
        <pc:spChg chg="mod">
          <ac:chgData name="Abdulhameed Hamed Mohammed" userId="72b6c4c3-b8a4-4ddf-b0f7-c9d8b1a2987e" providerId="ADAL" clId="{D7E468AB-5BDC-47B9-A29D-F5C55FF84234}" dt="2020-07-15T08:18:34.295" v="86" actId="20577"/>
          <ac:spMkLst>
            <pc:docMk/>
            <pc:sldMk cId="0" sldId="314"/>
            <ac:spMk id="9" creationId="{9D850A7B-8B51-4957-B915-36E2BD8A8CE3}"/>
          </ac:spMkLst>
        </pc:spChg>
      </pc:sldChg>
      <pc:sldChg chg="modSp mod">
        <pc:chgData name="Abdulhameed Hamed Mohammed" userId="72b6c4c3-b8a4-4ddf-b0f7-c9d8b1a2987e" providerId="ADAL" clId="{D7E468AB-5BDC-47B9-A29D-F5C55FF84234}" dt="2020-07-15T08:18:42.747" v="88" actId="14100"/>
        <pc:sldMkLst>
          <pc:docMk/>
          <pc:sldMk cId="0" sldId="315"/>
        </pc:sldMkLst>
        <pc:spChg chg="mod">
          <ac:chgData name="Abdulhameed Hamed Mohammed" userId="72b6c4c3-b8a4-4ddf-b0f7-c9d8b1a2987e" providerId="ADAL" clId="{D7E468AB-5BDC-47B9-A29D-F5C55FF84234}" dt="2020-07-15T08:18:42.747" v="88" actId="14100"/>
          <ac:spMkLst>
            <pc:docMk/>
            <pc:sldMk cId="0" sldId="315"/>
            <ac:spMk id="9" creationId="{9D850A7B-8B51-4957-B915-36E2BD8A8CE3}"/>
          </ac:spMkLst>
        </pc:spChg>
      </pc:sldChg>
      <pc:sldChg chg="modSp mod">
        <pc:chgData name="Abdulhameed Hamed Mohammed" userId="72b6c4c3-b8a4-4ddf-b0f7-c9d8b1a2987e" providerId="ADAL" clId="{D7E468AB-5BDC-47B9-A29D-F5C55FF84234}" dt="2020-07-15T08:19:14.547" v="94" actId="14100"/>
        <pc:sldMkLst>
          <pc:docMk/>
          <pc:sldMk cId="0" sldId="317"/>
        </pc:sldMkLst>
        <pc:spChg chg="mod">
          <ac:chgData name="Abdulhameed Hamed Mohammed" userId="72b6c4c3-b8a4-4ddf-b0f7-c9d8b1a2987e" providerId="ADAL" clId="{D7E468AB-5BDC-47B9-A29D-F5C55FF84234}" dt="2020-07-15T08:19:14.547" v="94" actId="14100"/>
          <ac:spMkLst>
            <pc:docMk/>
            <pc:sldMk cId="0" sldId="317"/>
            <ac:spMk id="9" creationId="{9D850A7B-8B51-4957-B915-36E2BD8A8CE3}"/>
          </ac:spMkLst>
        </pc:spChg>
        <pc:spChg chg="mod">
          <ac:chgData name="Abdulhameed Hamed Mohammed" userId="72b6c4c3-b8a4-4ddf-b0f7-c9d8b1a2987e" providerId="ADAL" clId="{D7E468AB-5BDC-47B9-A29D-F5C55FF84234}" dt="2020-07-15T08:19:14.547" v="94" actId="14100"/>
          <ac:spMkLst>
            <pc:docMk/>
            <pc:sldMk cId="0" sldId="317"/>
            <ac:spMk id="10" creationId="{BA56F56A-BBEE-46BD-A7A1-D339BA3CC635}"/>
          </ac:spMkLst>
        </pc:spChg>
        <pc:spChg chg="mod">
          <ac:chgData name="Abdulhameed Hamed Mohammed" userId="72b6c4c3-b8a4-4ddf-b0f7-c9d8b1a2987e" providerId="ADAL" clId="{D7E468AB-5BDC-47B9-A29D-F5C55FF84234}" dt="2020-07-15T08:19:08.203" v="93" actId="1076"/>
          <ac:spMkLst>
            <pc:docMk/>
            <pc:sldMk cId="0" sldId="317"/>
            <ac:spMk id="27651" creationId="{18A0ACFB-B0EA-4CE9-93C5-D5FF60ED03A9}"/>
          </ac:spMkLst>
        </pc:spChg>
      </pc:sldChg>
      <pc:sldChg chg="modSp mod">
        <pc:chgData name="Abdulhameed Hamed Mohammed" userId="72b6c4c3-b8a4-4ddf-b0f7-c9d8b1a2987e" providerId="ADAL" clId="{D7E468AB-5BDC-47B9-A29D-F5C55FF84234}" dt="2020-07-15T08:17:02.500" v="53" actId="14100"/>
        <pc:sldMkLst>
          <pc:docMk/>
          <pc:sldMk cId="1255763067" sldId="321"/>
        </pc:sldMkLst>
        <pc:spChg chg="mod">
          <ac:chgData name="Abdulhameed Hamed Mohammed" userId="72b6c4c3-b8a4-4ddf-b0f7-c9d8b1a2987e" providerId="ADAL" clId="{D7E468AB-5BDC-47B9-A29D-F5C55FF84234}" dt="2020-07-15T08:16:55.621" v="51" actId="14100"/>
          <ac:spMkLst>
            <pc:docMk/>
            <pc:sldMk cId="1255763067" sldId="321"/>
            <ac:spMk id="9" creationId="{4FA9B1FD-5E98-4E85-B866-B8F1421824EC}"/>
          </ac:spMkLst>
        </pc:spChg>
        <pc:picChg chg="mod">
          <ac:chgData name="Abdulhameed Hamed Mohammed" userId="72b6c4c3-b8a4-4ddf-b0f7-c9d8b1a2987e" providerId="ADAL" clId="{D7E468AB-5BDC-47B9-A29D-F5C55FF84234}" dt="2020-07-15T08:17:02.500" v="53" actId="14100"/>
          <ac:picMkLst>
            <pc:docMk/>
            <pc:sldMk cId="1255763067" sldId="321"/>
            <ac:picMk id="3" creationId="{7F98BCEF-A7E9-4699-B164-D25AEC192EF2}"/>
          </ac:picMkLst>
        </pc:picChg>
        <pc:picChg chg="mod">
          <ac:chgData name="Abdulhameed Hamed Mohammed" userId="72b6c4c3-b8a4-4ddf-b0f7-c9d8b1a2987e" providerId="ADAL" clId="{D7E468AB-5BDC-47B9-A29D-F5C55FF84234}" dt="2020-07-15T08:17:02.500" v="53" actId="14100"/>
          <ac:picMkLst>
            <pc:docMk/>
            <pc:sldMk cId="1255763067" sldId="321"/>
            <ac:picMk id="4" creationId="{25BE427D-1094-48B7-9821-0D58D555B303}"/>
          </ac:picMkLst>
        </pc:picChg>
        <pc:picChg chg="mod">
          <ac:chgData name="Abdulhameed Hamed Mohammed" userId="72b6c4c3-b8a4-4ddf-b0f7-c9d8b1a2987e" providerId="ADAL" clId="{D7E468AB-5BDC-47B9-A29D-F5C55FF84234}" dt="2020-07-15T08:17:02.500" v="53" actId="14100"/>
          <ac:picMkLst>
            <pc:docMk/>
            <pc:sldMk cId="1255763067" sldId="321"/>
            <ac:picMk id="5" creationId="{782CCEAC-DA00-41F7-8787-B01F5132CCF0}"/>
          </ac:picMkLst>
        </pc:picChg>
        <pc:picChg chg="mod">
          <ac:chgData name="Abdulhameed Hamed Mohammed" userId="72b6c4c3-b8a4-4ddf-b0f7-c9d8b1a2987e" providerId="ADAL" clId="{D7E468AB-5BDC-47B9-A29D-F5C55FF84234}" dt="2020-07-15T08:17:02.500" v="53" actId="14100"/>
          <ac:picMkLst>
            <pc:docMk/>
            <pc:sldMk cId="1255763067" sldId="321"/>
            <ac:picMk id="10" creationId="{06CD1E23-BB9F-4BDE-8CAC-590F896E05B9}"/>
          </ac:picMkLst>
        </pc:picChg>
      </pc:sldChg>
      <pc:sldChg chg="modSp mod">
        <pc:chgData name="Abdulhameed Hamed Mohammed" userId="72b6c4c3-b8a4-4ddf-b0f7-c9d8b1a2987e" providerId="ADAL" clId="{D7E468AB-5BDC-47B9-A29D-F5C55FF84234}" dt="2020-07-15T08:18:26.404" v="84" actId="20577"/>
        <pc:sldMkLst>
          <pc:docMk/>
          <pc:sldMk cId="1956228055" sldId="322"/>
        </pc:sldMkLst>
        <pc:spChg chg="mod">
          <ac:chgData name="Abdulhameed Hamed Mohammed" userId="72b6c4c3-b8a4-4ddf-b0f7-c9d8b1a2987e" providerId="ADAL" clId="{D7E468AB-5BDC-47B9-A29D-F5C55FF84234}" dt="2020-07-15T08:18:26.404" v="84" actId="20577"/>
          <ac:spMkLst>
            <pc:docMk/>
            <pc:sldMk cId="1956228055" sldId="322"/>
            <ac:spMk id="7" creationId="{BDF96A14-7D48-40E5-B7F0-22A49B2F80A0}"/>
          </ac:spMkLst>
        </pc:spChg>
        <pc:spChg chg="mod">
          <ac:chgData name="Abdulhameed Hamed Mohammed" userId="72b6c4c3-b8a4-4ddf-b0f7-c9d8b1a2987e" providerId="ADAL" clId="{D7E468AB-5BDC-47B9-A29D-F5C55FF84234}" dt="2020-07-15T08:17:25.679" v="57" actId="1076"/>
          <ac:spMkLst>
            <pc:docMk/>
            <pc:sldMk cId="1956228055" sldId="322"/>
            <ac:spMk id="8" creationId="{52A1D810-76AE-4813-A564-C1D2F827BF22}"/>
          </ac:spMkLst>
        </pc:spChg>
      </pc:sldChg>
      <pc:sldChg chg="modSp mod">
        <pc:chgData name="Abdulhameed Hamed Mohammed" userId="72b6c4c3-b8a4-4ddf-b0f7-c9d8b1a2987e" providerId="ADAL" clId="{D7E468AB-5BDC-47B9-A29D-F5C55FF84234}" dt="2020-07-15T08:18:30.454" v="85" actId="20577"/>
        <pc:sldMkLst>
          <pc:docMk/>
          <pc:sldMk cId="4234259320" sldId="323"/>
        </pc:sldMkLst>
        <pc:spChg chg="mod">
          <ac:chgData name="Abdulhameed Hamed Mohammed" userId="72b6c4c3-b8a4-4ddf-b0f7-c9d8b1a2987e" providerId="ADAL" clId="{D7E468AB-5BDC-47B9-A29D-F5C55FF84234}" dt="2020-07-15T08:18:30.454" v="85" actId="20577"/>
          <ac:spMkLst>
            <pc:docMk/>
            <pc:sldMk cId="4234259320" sldId="323"/>
            <ac:spMk id="4" creationId="{76F55064-5417-4765-AF78-DBEBF5DF6707}"/>
          </ac:spMkLst>
        </pc:spChg>
        <pc:picChg chg="mod">
          <ac:chgData name="Abdulhameed Hamed Mohammed" userId="72b6c4c3-b8a4-4ddf-b0f7-c9d8b1a2987e" providerId="ADAL" clId="{D7E468AB-5BDC-47B9-A29D-F5C55FF84234}" dt="2020-07-15T08:17:50.938" v="65" actId="1076"/>
          <ac:picMkLst>
            <pc:docMk/>
            <pc:sldMk cId="4234259320" sldId="323"/>
            <ac:picMk id="2" creationId="{85BD97BA-616B-4A38-9989-A66CC222EE1D}"/>
          </ac:picMkLst>
        </pc:picChg>
      </pc:sldChg>
      <pc:sldChg chg="modSp mod">
        <pc:chgData name="Abdulhameed Hamed Mohammed" userId="72b6c4c3-b8a4-4ddf-b0f7-c9d8b1a2987e" providerId="ADAL" clId="{D7E468AB-5BDC-47B9-A29D-F5C55FF84234}" dt="2020-07-15T08:20:00.333" v="98" actId="1076"/>
        <pc:sldMkLst>
          <pc:docMk/>
          <pc:sldMk cId="870533277" sldId="324"/>
        </pc:sldMkLst>
        <pc:spChg chg="mod">
          <ac:chgData name="Abdulhameed Hamed Mohammed" userId="72b6c4c3-b8a4-4ddf-b0f7-c9d8b1a2987e" providerId="ADAL" clId="{D7E468AB-5BDC-47B9-A29D-F5C55FF84234}" dt="2020-07-15T08:20:00.333" v="98" actId="1076"/>
          <ac:spMkLst>
            <pc:docMk/>
            <pc:sldMk cId="870533277" sldId="324"/>
            <ac:spMk id="3" creationId="{2F389166-DBCE-4AE6-8B49-9CD7483D6D56}"/>
          </ac:spMkLst>
        </pc:spChg>
        <pc:spChg chg="mod">
          <ac:chgData name="Abdulhameed Hamed Mohammed" userId="72b6c4c3-b8a4-4ddf-b0f7-c9d8b1a2987e" providerId="ADAL" clId="{D7E468AB-5BDC-47B9-A29D-F5C55FF84234}" dt="2020-07-15T08:20:00.333" v="98" actId="1076"/>
          <ac:spMkLst>
            <pc:docMk/>
            <pc:sldMk cId="870533277" sldId="324"/>
            <ac:spMk id="7" creationId="{C4E2EFAE-B5DF-4BEA-BDC8-E0DF67BC2835}"/>
          </ac:spMkLst>
        </pc:spChg>
        <pc:spChg chg="mod">
          <ac:chgData name="Abdulhameed Hamed Mohammed" userId="72b6c4c3-b8a4-4ddf-b0f7-c9d8b1a2987e" providerId="ADAL" clId="{D7E468AB-5BDC-47B9-A29D-F5C55FF84234}" dt="2020-07-15T08:19:48.117" v="97" actId="14100"/>
          <ac:spMkLst>
            <pc:docMk/>
            <pc:sldMk cId="870533277" sldId="324"/>
            <ac:spMk id="9" creationId="{B6771D41-DFC0-47F7-A98D-1D85A261A203}"/>
          </ac:spMkLst>
        </pc:spChg>
        <pc:spChg chg="mod">
          <ac:chgData name="Abdulhameed Hamed Mohammed" userId="72b6c4c3-b8a4-4ddf-b0f7-c9d8b1a2987e" providerId="ADAL" clId="{D7E468AB-5BDC-47B9-A29D-F5C55FF84234}" dt="2020-07-15T08:19:48.117" v="97" actId="14100"/>
          <ac:spMkLst>
            <pc:docMk/>
            <pc:sldMk cId="870533277" sldId="324"/>
            <ac:spMk id="12" creationId="{608547C5-94CB-49AE-B4AD-C2750D24C69F}"/>
          </ac:spMkLst>
        </pc:spChg>
        <pc:picChg chg="mod">
          <ac:chgData name="Abdulhameed Hamed Mohammed" userId="72b6c4c3-b8a4-4ddf-b0f7-c9d8b1a2987e" providerId="ADAL" clId="{D7E468AB-5BDC-47B9-A29D-F5C55FF84234}" dt="2020-07-14T10:36:56.994" v="1" actId="1076"/>
          <ac:picMkLst>
            <pc:docMk/>
            <pc:sldMk cId="870533277" sldId="324"/>
            <ac:picMk id="2" creationId="{00000000-0000-0000-0000-000000000000}"/>
          </ac:picMkLst>
        </pc:picChg>
      </pc:sldChg>
      <pc:sldMasterChg chg="modSldLayout">
        <pc:chgData name="Abdulhameed Hamed Mohammed" userId="72b6c4c3-b8a4-4ddf-b0f7-c9d8b1a2987e" providerId="ADAL" clId="{D7E468AB-5BDC-47B9-A29D-F5C55FF84234}" dt="2020-07-15T08:15:25.677" v="30"/>
        <pc:sldMasterMkLst>
          <pc:docMk/>
          <pc:sldMasterMk cId="0" sldId="2147483648"/>
        </pc:sldMasterMkLst>
        <pc:sldLayoutChg chg="addSp delSp modSp mod">
          <pc:chgData name="Abdulhameed Hamed Mohammed" userId="72b6c4c3-b8a4-4ddf-b0f7-c9d8b1a2987e" providerId="ADAL" clId="{D7E468AB-5BDC-47B9-A29D-F5C55FF84234}" dt="2020-07-15T08:15:25.677" v="30"/>
          <pc:sldLayoutMkLst>
            <pc:docMk/>
            <pc:sldMasterMk cId="0" sldId="2147483648"/>
            <pc:sldLayoutMk cId="1214725" sldId="2147483660"/>
          </pc:sldLayoutMkLst>
          <pc:spChg chg="del">
            <ac:chgData name="Abdulhameed Hamed Mohammed" userId="72b6c4c3-b8a4-4ddf-b0f7-c9d8b1a2987e" providerId="ADAL" clId="{D7E468AB-5BDC-47B9-A29D-F5C55FF84234}" dt="2020-07-15T08:15:24.677" v="29" actId="478"/>
            <ac:spMkLst>
              <pc:docMk/>
              <pc:sldMasterMk cId="0" sldId="2147483648"/>
              <pc:sldLayoutMk cId="1214725" sldId="2147483660"/>
              <ac:spMk id="7" creationId="{1EFA51A5-8F4C-45BC-A14B-8C68A201B076}"/>
            </ac:spMkLst>
          </pc:spChg>
          <pc:spChg chg="add mod">
            <ac:chgData name="Abdulhameed Hamed Mohammed" userId="72b6c4c3-b8a4-4ddf-b0f7-c9d8b1a2987e" providerId="ADAL" clId="{D7E468AB-5BDC-47B9-A29D-F5C55FF84234}" dt="2020-07-15T08:15:25.677" v="30"/>
            <ac:spMkLst>
              <pc:docMk/>
              <pc:sldMasterMk cId="0" sldId="2147483648"/>
              <pc:sldLayoutMk cId="1214725" sldId="2147483660"/>
              <ac:spMk id="8" creationId="{08A2EC11-25B5-48E0-A5E0-71522C7A35E4}"/>
            </ac:spMkLst>
          </pc:spChg>
        </pc:sldLayoutChg>
      </pc:sldMasterChg>
    </pc:docChg>
  </pc:docChgLst>
  <pc:docChgLst>
    <pc:chgData name="Abdulhameed Hamed Mohammed" userId="72b6c4c3-b8a4-4ddf-b0f7-c9d8b1a2987e" providerId="ADAL" clId="{15FB5D13-A583-44CE-9334-5D170A53D627}"/>
    <pc:docChg chg="modSld">
      <pc:chgData name="Abdulhameed Hamed Mohammed" userId="72b6c4c3-b8a4-4ddf-b0f7-c9d8b1a2987e" providerId="ADAL" clId="{15FB5D13-A583-44CE-9334-5D170A53D627}" dt="2020-09-22T05:04:49.722" v="1" actId="2711"/>
      <pc:docMkLst>
        <pc:docMk/>
      </pc:docMkLst>
      <pc:sldChg chg="modSp">
        <pc:chgData name="Abdulhameed Hamed Mohammed" userId="72b6c4c3-b8a4-4ddf-b0f7-c9d8b1a2987e" providerId="ADAL" clId="{15FB5D13-A583-44CE-9334-5D170A53D627}" dt="2020-09-22T05:04:49.722" v="1" actId="2711"/>
        <pc:sldMkLst>
          <pc:docMk/>
          <pc:sldMk cId="747498804" sldId="306"/>
        </pc:sldMkLst>
        <pc:spChg chg="mod">
          <ac:chgData name="Abdulhameed Hamed Mohammed" userId="72b6c4c3-b8a4-4ddf-b0f7-c9d8b1a2987e" providerId="ADAL" clId="{15FB5D13-A583-44CE-9334-5D170A53D627}" dt="2020-09-22T05:04:49.722" v="1" actId="2711"/>
          <ac:spMkLst>
            <pc:docMk/>
            <pc:sldMk cId="747498804" sldId="306"/>
            <ac:spMk id="2" creationId="{00000000-0000-0000-0000-000000000000}"/>
          </ac:spMkLst>
        </pc:spChg>
        <pc:spChg chg="mod">
          <ac:chgData name="Abdulhameed Hamed Mohammed" userId="72b6c4c3-b8a4-4ddf-b0f7-c9d8b1a2987e" providerId="ADAL" clId="{15FB5D13-A583-44CE-9334-5D170A53D627}" dt="2020-09-22T05:04:49.722" v="1" actId="2711"/>
          <ac:spMkLst>
            <pc:docMk/>
            <pc:sldMk cId="747498804" sldId="306"/>
            <ac:spMk id="3" creationId="{00000000-0000-0000-0000-000000000000}"/>
          </ac:spMkLst>
        </pc:spChg>
        <pc:spChg chg="mod">
          <ac:chgData name="Abdulhameed Hamed Mohammed" userId="72b6c4c3-b8a4-4ddf-b0f7-c9d8b1a2987e" providerId="ADAL" clId="{15FB5D13-A583-44CE-9334-5D170A53D627}" dt="2020-09-22T05:04:49.722" v="1" actId="2711"/>
          <ac:spMkLst>
            <pc:docMk/>
            <pc:sldMk cId="747498804" sldId="306"/>
            <ac:spMk id="4" creationId="{00000000-0000-0000-0000-000000000000}"/>
          </ac:spMkLst>
        </pc:spChg>
        <pc:spChg chg="mod">
          <ac:chgData name="Abdulhameed Hamed Mohammed" userId="72b6c4c3-b8a4-4ddf-b0f7-c9d8b1a2987e" providerId="ADAL" clId="{15FB5D13-A583-44CE-9334-5D170A53D627}" dt="2020-09-22T05:04:49.722" v="1" actId="2711"/>
          <ac:spMkLst>
            <pc:docMk/>
            <pc:sldMk cId="747498804" sldId="306"/>
            <ac:spMk id="5" creationId="{00000000-0000-0000-0000-000000000000}"/>
          </ac:spMkLst>
        </pc:spChg>
        <pc:spChg chg="mod">
          <ac:chgData name="Abdulhameed Hamed Mohammed" userId="72b6c4c3-b8a4-4ddf-b0f7-c9d8b1a2987e" providerId="ADAL" clId="{15FB5D13-A583-44CE-9334-5D170A53D627}" dt="2020-09-22T05:04:49.722" v="1" actId="2711"/>
          <ac:spMkLst>
            <pc:docMk/>
            <pc:sldMk cId="747498804" sldId="306"/>
            <ac:spMk id="6" creationId="{00000000-0000-0000-0000-000000000000}"/>
          </ac:spMkLst>
        </pc:spChg>
        <pc:spChg chg="mod">
          <ac:chgData name="Abdulhameed Hamed Mohammed" userId="72b6c4c3-b8a4-4ddf-b0f7-c9d8b1a2987e" providerId="ADAL" clId="{15FB5D13-A583-44CE-9334-5D170A53D627}" dt="2020-09-22T05:04:49.722" v="1" actId="2711"/>
          <ac:spMkLst>
            <pc:docMk/>
            <pc:sldMk cId="747498804" sldId="306"/>
            <ac:spMk id="7" creationId="{00000000-0000-0000-0000-000000000000}"/>
          </ac:spMkLst>
        </pc:spChg>
        <pc:spChg chg="mod">
          <ac:chgData name="Abdulhameed Hamed Mohammed" userId="72b6c4c3-b8a4-4ddf-b0f7-c9d8b1a2987e" providerId="ADAL" clId="{15FB5D13-A583-44CE-9334-5D170A53D627}" dt="2020-09-22T05:04:49.722" v="1" actId="2711"/>
          <ac:spMkLst>
            <pc:docMk/>
            <pc:sldMk cId="747498804" sldId="306"/>
            <ac:spMk id="8" creationId="{00000000-0000-0000-0000-000000000000}"/>
          </ac:spMkLst>
        </pc:spChg>
        <pc:spChg chg="mod">
          <ac:chgData name="Abdulhameed Hamed Mohammed" userId="72b6c4c3-b8a4-4ddf-b0f7-c9d8b1a2987e" providerId="ADAL" clId="{15FB5D13-A583-44CE-9334-5D170A53D627}" dt="2020-09-22T05:04:49.722" v="1" actId="2711"/>
          <ac:spMkLst>
            <pc:docMk/>
            <pc:sldMk cId="747498804" sldId="306"/>
            <ac:spMk id="10" creationId="{608547C5-94CB-49AE-B4AD-C2750D24C69F}"/>
          </ac:spMkLst>
        </pc:spChg>
        <pc:spChg chg="mod">
          <ac:chgData name="Abdulhameed Hamed Mohammed" userId="72b6c4c3-b8a4-4ddf-b0f7-c9d8b1a2987e" providerId="ADAL" clId="{15FB5D13-A583-44CE-9334-5D170A53D627}" dt="2020-09-22T05:04:49.722" v="1" actId="2711"/>
          <ac:spMkLst>
            <pc:docMk/>
            <pc:sldMk cId="747498804" sldId="306"/>
            <ac:spMk id="11" creationId="{66093159-9025-456C-974A-B23DD6F2E41D}"/>
          </ac:spMkLst>
        </pc:spChg>
        <pc:spChg chg="mod">
          <ac:chgData name="Abdulhameed Hamed Mohammed" userId="72b6c4c3-b8a4-4ddf-b0f7-c9d8b1a2987e" providerId="ADAL" clId="{15FB5D13-A583-44CE-9334-5D170A53D627}" dt="2020-09-22T05:04:49.722" v="1" actId="2711"/>
          <ac:spMkLst>
            <pc:docMk/>
            <pc:sldMk cId="747498804" sldId="306"/>
            <ac:spMk id="12" creationId="{608547C5-94CB-49AE-B4AD-C2750D24C69F}"/>
          </ac:spMkLst>
        </pc:spChg>
        <pc:spChg chg="mod">
          <ac:chgData name="Abdulhameed Hamed Mohammed" userId="72b6c4c3-b8a4-4ddf-b0f7-c9d8b1a2987e" providerId="ADAL" clId="{15FB5D13-A583-44CE-9334-5D170A53D627}" dt="2020-09-22T05:04:49.722" v="1" actId="2711"/>
          <ac:spMkLst>
            <pc:docMk/>
            <pc:sldMk cId="747498804" sldId="306"/>
            <ac:spMk id="19" creationId="{00000000-0000-0000-0000-000000000000}"/>
          </ac:spMkLst>
        </pc:spChg>
        <pc:spChg chg="mod">
          <ac:chgData name="Abdulhameed Hamed Mohammed" userId="72b6c4c3-b8a4-4ddf-b0f7-c9d8b1a2987e" providerId="ADAL" clId="{15FB5D13-A583-44CE-9334-5D170A53D627}" dt="2020-09-22T05:04:49.722" v="1" actId="2711"/>
          <ac:spMkLst>
            <pc:docMk/>
            <pc:sldMk cId="747498804" sldId="306"/>
            <ac:spMk id="20" creationId="{00000000-0000-0000-0000-000000000000}"/>
          </ac:spMkLst>
        </pc:spChg>
        <pc:spChg chg="mod">
          <ac:chgData name="Abdulhameed Hamed Mohammed" userId="72b6c4c3-b8a4-4ddf-b0f7-c9d8b1a2987e" providerId="ADAL" clId="{15FB5D13-A583-44CE-9334-5D170A53D627}" dt="2020-09-22T05:04:49.722" v="1" actId="2711"/>
          <ac:spMkLst>
            <pc:docMk/>
            <pc:sldMk cId="747498804" sldId="306"/>
            <ac:spMk id="21" creationId="{00000000-0000-0000-0000-000000000000}"/>
          </ac:spMkLst>
        </pc:spChg>
        <pc:spChg chg="mod">
          <ac:chgData name="Abdulhameed Hamed Mohammed" userId="72b6c4c3-b8a4-4ddf-b0f7-c9d8b1a2987e" providerId="ADAL" clId="{15FB5D13-A583-44CE-9334-5D170A53D627}" dt="2020-09-22T05:04:49.722" v="1" actId="2711"/>
          <ac:spMkLst>
            <pc:docMk/>
            <pc:sldMk cId="747498804" sldId="306"/>
            <ac:spMk id="22" creationId="{00000000-0000-0000-0000-000000000000}"/>
          </ac:spMkLst>
        </pc:spChg>
      </pc:sldChg>
      <pc:sldChg chg="modSp">
        <pc:chgData name="Abdulhameed Hamed Mohammed" userId="72b6c4c3-b8a4-4ddf-b0f7-c9d8b1a2987e" providerId="ADAL" clId="{15FB5D13-A583-44CE-9334-5D170A53D627}" dt="2020-09-22T05:04:41.834" v="0" actId="2711"/>
        <pc:sldMkLst>
          <pc:docMk/>
          <pc:sldMk cId="0" sldId="317"/>
        </pc:sldMkLst>
        <pc:spChg chg="mod">
          <ac:chgData name="Abdulhameed Hamed Mohammed" userId="72b6c4c3-b8a4-4ddf-b0f7-c9d8b1a2987e" providerId="ADAL" clId="{15FB5D13-A583-44CE-9334-5D170A53D627}" dt="2020-09-22T05:04:41.834" v="0" actId="2711"/>
          <ac:spMkLst>
            <pc:docMk/>
            <pc:sldMk cId="0" sldId="317"/>
            <ac:spMk id="5" creationId="{56967BAD-EBFA-4B37-AD03-7EAF14F1555E}"/>
          </ac:spMkLst>
        </pc:spChg>
        <pc:spChg chg="mod">
          <ac:chgData name="Abdulhameed Hamed Mohammed" userId="72b6c4c3-b8a4-4ddf-b0f7-c9d8b1a2987e" providerId="ADAL" clId="{15FB5D13-A583-44CE-9334-5D170A53D627}" dt="2020-09-22T05:04:41.834" v="0" actId="2711"/>
          <ac:spMkLst>
            <pc:docMk/>
            <pc:sldMk cId="0" sldId="317"/>
            <ac:spMk id="6" creationId="{00000000-0000-0000-0000-000000000000}"/>
          </ac:spMkLst>
        </pc:spChg>
        <pc:spChg chg="mod">
          <ac:chgData name="Abdulhameed Hamed Mohammed" userId="72b6c4c3-b8a4-4ddf-b0f7-c9d8b1a2987e" providerId="ADAL" clId="{15FB5D13-A583-44CE-9334-5D170A53D627}" dt="2020-09-22T05:04:41.834" v="0" actId="2711"/>
          <ac:spMkLst>
            <pc:docMk/>
            <pc:sldMk cId="0" sldId="317"/>
            <ac:spMk id="7" creationId="{00000000-0000-0000-0000-000000000000}"/>
          </ac:spMkLst>
        </pc:spChg>
        <pc:spChg chg="mod">
          <ac:chgData name="Abdulhameed Hamed Mohammed" userId="72b6c4c3-b8a4-4ddf-b0f7-c9d8b1a2987e" providerId="ADAL" clId="{15FB5D13-A583-44CE-9334-5D170A53D627}" dt="2020-09-22T05:04:41.834" v="0" actId="2711"/>
          <ac:spMkLst>
            <pc:docMk/>
            <pc:sldMk cId="0" sldId="317"/>
            <ac:spMk id="10" creationId="{BA56F56A-BBEE-46BD-A7A1-D339BA3CC635}"/>
          </ac:spMkLst>
        </pc:spChg>
        <pc:spChg chg="mod">
          <ac:chgData name="Abdulhameed Hamed Mohammed" userId="72b6c4c3-b8a4-4ddf-b0f7-c9d8b1a2987e" providerId="ADAL" clId="{15FB5D13-A583-44CE-9334-5D170A53D627}" dt="2020-09-22T05:04:41.834" v="0" actId="2711"/>
          <ac:spMkLst>
            <pc:docMk/>
            <pc:sldMk cId="0" sldId="317"/>
            <ac:spMk id="27651" creationId="{18A0ACFB-B0EA-4CE9-93C5-D5FF60ED03A9}"/>
          </ac:spMkLst>
        </pc:spChg>
        <pc:picChg chg="mod">
          <ac:chgData name="Abdulhameed Hamed Mohammed" userId="72b6c4c3-b8a4-4ddf-b0f7-c9d8b1a2987e" providerId="ADAL" clId="{15FB5D13-A583-44CE-9334-5D170A53D627}" dt="2020-09-22T05:04:41.834" v="0" actId="2711"/>
          <ac:picMkLst>
            <pc:docMk/>
            <pc:sldMk cId="0" sldId="317"/>
            <ac:picMk id="2" creationId="{00000000-0000-0000-0000-000000000000}"/>
          </ac:picMkLst>
        </pc:picChg>
        <pc:picChg chg="mod">
          <ac:chgData name="Abdulhameed Hamed Mohammed" userId="72b6c4c3-b8a4-4ddf-b0f7-c9d8b1a2987e" providerId="ADAL" clId="{15FB5D13-A583-44CE-9334-5D170A53D627}" dt="2020-09-22T05:04:41.834" v="0" actId="2711"/>
          <ac:picMkLst>
            <pc:docMk/>
            <pc:sldMk cId="0" sldId="317"/>
            <ac:picMk id="3" creationId="{00000000-0000-0000-0000-000000000000}"/>
          </ac:picMkLst>
        </pc:picChg>
        <pc:picChg chg="mod">
          <ac:chgData name="Abdulhameed Hamed Mohammed" userId="72b6c4c3-b8a4-4ddf-b0f7-c9d8b1a2987e" providerId="ADAL" clId="{15FB5D13-A583-44CE-9334-5D170A53D627}" dt="2020-09-22T05:04:41.834" v="0" actId="2711"/>
          <ac:picMkLst>
            <pc:docMk/>
            <pc:sldMk cId="0" sldId="317"/>
            <ac:picMk id="9" creationId="{38C4931A-BB6C-4EDD-ADF5-A5F7D95224AF}"/>
          </ac:picMkLst>
        </pc:picChg>
      </pc:sldChg>
    </pc:docChg>
  </pc:docChgLst>
  <pc:docChgLst>
    <pc:chgData name="Abdulhameed Hamed Mohammed" userId="72b6c4c3-b8a4-4ddf-b0f7-c9d8b1a2987e" providerId="ADAL" clId="{0BA00F30-2220-443A-80A8-048665849F81}"/>
    <pc:docChg chg="custSel addSld delSld modSld sldOrd modMainMaster modSection">
      <pc:chgData name="Abdulhameed Hamed Mohammed" userId="72b6c4c3-b8a4-4ddf-b0f7-c9d8b1a2987e" providerId="ADAL" clId="{0BA00F30-2220-443A-80A8-048665849F81}" dt="2020-07-09T08:20:56.921" v="437"/>
      <pc:docMkLst>
        <pc:docMk/>
      </pc:docMkLst>
      <pc:sldChg chg="addSp delSp modSp delAnim">
        <pc:chgData name="Abdulhameed Hamed Mohammed" userId="72b6c4c3-b8a4-4ddf-b0f7-c9d8b1a2987e" providerId="ADAL" clId="{0BA00F30-2220-443A-80A8-048665849F81}" dt="2020-07-09T04:37:06.655" v="36" actId="1036"/>
        <pc:sldMkLst>
          <pc:docMk/>
          <pc:sldMk cId="0" sldId="258"/>
        </pc:sldMkLst>
        <pc:spChg chg="mod">
          <ac:chgData name="Abdulhameed Hamed Mohammed" userId="72b6c4c3-b8a4-4ddf-b0f7-c9d8b1a2987e" providerId="ADAL" clId="{0BA00F30-2220-443A-80A8-048665849F81}" dt="2020-07-09T04:36:45.302" v="20" actId="1076"/>
          <ac:spMkLst>
            <pc:docMk/>
            <pc:sldMk cId="0" sldId="258"/>
            <ac:spMk id="5" creationId="{EBF6F465-7212-48A3-8989-B7BF91979010}"/>
          </ac:spMkLst>
        </pc:spChg>
        <pc:spChg chg="del">
          <ac:chgData name="Abdulhameed Hamed Mohammed" userId="72b6c4c3-b8a4-4ddf-b0f7-c9d8b1a2987e" providerId="ADAL" clId="{0BA00F30-2220-443A-80A8-048665849F81}" dt="2020-07-09T04:34:25.709" v="6" actId="478"/>
          <ac:spMkLst>
            <pc:docMk/>
            <pc:sldMk cId="0" sldId="258"/>
            <ac:spMk id="6" creationId="{00B4A397-0AAE-44D0-B10E-189F7E2497A1}"/>
          </ac:spMkLst>
        </pc:spChg>
        <pc:spChg chg="del">
          <ac:chgData name="Abdulhameed Hamed Mohammed" userId="72b6c4c3-b8a4-4ddf-b0f7-c9d8b1a2987e" providerId="ADAL" clId="{0BA00F30-2220-443A-80A8-048665849F81}" dt="2020-07-09T04:33:49.179" v="0" actId="478"/>
          <ac:spMkLst>
            <pc:docMk/>
            <pc:sldMk cId="0" sldId="258"/>
            <ac:spMk id="8" creationId="{00B4A397-0AAE-44D0-B10E-189F7E2497A1}"/>
          </ac:spMkLst>
        </pc:spChg>
        <pc:spChg chg="mod">
          <ac:chgData name="Abdulhameed Hamed Mohammed" userId="72b6c4c3-b8a4-4ddf-b0f7-c9d8b1a2987e" providerId="ADAL" clId="{0BA00F30-2220-443A-80A8-048665849F81}" dt="2020-07-09T04:37:06.655" v="36" actId="1036"/>
          <ac:spMkLst>
            <pc:docMk/>
            <pc:sldMk cId="0" sldId="258"/>
            <ac:spMk id="9" creationId="{7B262D34-B379-4F67-A1B2-70D0F5B4BD7C}"/>
          </ac:spMkLst>
        </pc:spChg>
        <pc:spChg chg="add">
          <ac:chgData name="Abdulhameed Hamed Mohammed" userId="72b6c4c3-b8a4-4ddf-b0f7-c9d8b1a2987e" providerId="ADAL" clId="{0BA00F30-2220-443A-80A8-048665849F81}" dt="2020-07-09T04:33:56.507" v="3"/>
          <ac:spMkLst>
            <pc:docMk/>
            <pc:sldMk cId="0" sldId="258"/>
            <ac:spMk id="10" creationId="{44470ED0-31F2-4270-ADC6-69A794DDCDC3}"/>
          </ac:spMkLst>
        </pc:spChg>
        <pc:spChg chg="del">
          <ac:chgData name="Abdulhameed Hamed Mohammed" userId="72b6c4c3-b8a4-4ddf-b0f7-c9d8b1a2987e" providerId="ADAL" clId="{0BA00F30-2220-443A-80A8-048665849F81}" dt="2020-07-09T04:34:29.171" v="7" actId="478"/>
          <ac:spMkLst>
            <pc:docMk/>
            <pc:sldMk cId="0" sldId="258"/>
            <ac:spMk id="11" creationId="{8E85720E-DE6A-489D-87BD-492179DED161}"/>
          </ac:spMkLst>
        </pc:spChg>
        <pc:spChg chg="mod">
          <ac:chgData name="Abdulhameed Hamed Mohammed" userId="72b6c4c3-b8a4-4ddf-b0f7-c9d8b1a2987e" providerId="ADAL" clId="{0BA00F30-2220-443A-80A8-048665849F81}" dt="2020-07-09T04:36:56.467" v="24" actId="1076"/>
          <ac:spMkLst>
            <pc:docMk/>
            <pc:sldMk cId="0" sldId="258"/>
            <ac:spMk id="12" creationId="{D49FDBF4-B0E7-43D3-92F1-A9AB6ED5B4DC}"/>
          </ac:spMkLst>
        </pc:spChg>
        <pc:spChg chg="add mod">
          <ac:chgData name="Abdulhameed Hamed Mohammed" userId="72b6c4c3-b8a4-4ddf-b0f7-c9d8b1a2987e" providerId="ADAL" clId="{0BA00F30-2220-443A-80A8-048665849F81}" dt="2020-07-09T04:34:19.098" v="5" actId="20577"/>
          <ac:spMkLst>
            <pc:docMk/>
            <pc:sldMk cId="0" sldId="258"/>
            <ac:spMk id="13" creationId="{01B124E4-94EA-4872-87C5-BF1C45F314F7}"/>
          </ac:spMkLst>
        </pc:spChg>
        <pc:picChg chg="mod">
          <ac:chgData name="Abdulhameed Hamed Mohammed" userId="72b6c4c3-b8a4-4ddf-b0f7-c9d8b1a2987e" providerId="ADAL" clId="{0BA00F30-2220-443A-80A8-048665849F81}" dt="2020-07-09T04:36:13.158" v="14" actId="1076"/>
          <ac:picMkLst>
            <pc:docMk/>
            <pc:sldMk cId="0" sldId="258"/>
            <ac:picMk id="2" creationId="{00000000-0000-0000-0000-000000000000}"/>
          </ac:picMkLst>
        </pc:picChg>
      </pc:sldChg>
      <pc:sldChg chg="modSp">
        <pc:chgData name="Abdulhameed Hamed Mohammed" userId="72b6c4c3-b8a4-4ddf-b0f7-c9d8b1a2987e" providerId="ADAL" clId="{0BA00F30-2220-443A-80A8-048665849F81}" dt="2020-07-09T04:35:13.774" v="12" actId="207"/>
        <pc:sldMkLst>
          <pc:docMk/>
          <pc:sldMk cId="0" sldId="264"/>
        </pc:sldMkLst>
        <pc:graphicFrameChg chg="modGraphic">
          <ac:chgData name="Abdulhameed Hamed Mohammed" userId="72b6c4c3-b8a4-4ddf-b0f7-c9d8b1a2987e" providerId="ADAL" clId="{0BA00F30-2220-443A-80A8-048665849F81}" dt="2020-07-09T04:35:13.774" v="12" actId="207"/>
          <ac:graphicFrameMkLst>
            <pc:docMk/>
            <pc:sldMk cId="0" sldId="264"/>
            <ac:graphicFrameMk id="4" creationId="{F1CF7F47-90D6-4175-A396-F7643CE1D708}"/>
          </ac:graphicFrameMkLst>
        </pc:graphicFrameChg>
      </pc:sldChg>
      <pc:sldChg chg="addSp delSp modSp delAnim">
        <pc:chgData name="Abdulhameed Hamed Mohammed" userId="72b6c4c3-b8a4-4ddf-b0f7-c9d8b1a2987e" providerId="ADAL" clId="{0BA00F30-2220-443A-80A8-048665849F81}" dt="2020-07-09T05:42:02.225" v="371" actId="1076"/>
        <pc:sldMkLst>
          <pc:docMk/>
          <pc:sldMk cId="0" sldId="276"/>
        </pc:sldMkLst>
        <pc:spChg chg="mod">
          <ac:chgData name="Abdulhameed Hamed Mohammed" userId="72b6c4c3-b8a4-4ddf-b0f7-c9d8b1a2987e" providerId="ADAL" clId="{0BA00F30-2220-443A-80A8-048665849F81}" dt="2020-07-09T05:41:45.322" v="367" actId="255"/>
          <ac:spMkLst>
            <pc:docMk/>
            <pc:sldMk cId="0" sldId="276"/>
            <ac:spMk id="3" creationId="{D3E6CC47-6AB1-40F8-B52B-D57B7CFC81B4}"/>
          </ac:spMkLst>
        </pc:spChg>
        <pc:spChg chg="mod">
          <ac:chgData name="Abdulhameed Hamed Mohammed" userId="72b6c4c3-b8a4-4ddf-b0f7-c9d8b1a2987e" providerId="ADAL" clId="{0BA00F30-2220-443A-80A8-048665849F81}" dt="2020-07-09T05:41:34.301" v="365" actId="20577"/>
          <ac:spMkLst>
            <pc:docMk/>
            <pc:sldMk cId="0" sldId="276"/>
            <ac:spMk id="7" creationId="{8D112093-5655-43E8-8970-B25B701F08C1}"/>
          </ac:spMkLst>
        </pc:spChg>
        <pc:spChg chg="mod">
          <ac:chgData name="Abdulhameed Hamed Mohammed" userId="72b6c4c3-b8a4-4ddf-b0f7-c9d8b1a2987e" providerId="ADAL" clId="{0BA00F30-2220-443A-80A8-048665849F81}" dt="2020-07-09T05:41:51.881" v="369" actId="1076"/>
          <ac:spMkLst>
            <pc:docMk/>
            <pc:sldMk cId="0" sldId="276"/>
            <ac:spMk id="8" creationId="{6A27E68C-36A2-4805-8CB3-4C0E47781D12}"/>
          </ac:spMkLst>
        </pc:spChg>
        <pc:spChg chg="del">
          <ac:chgData name="Abdulhameed Hamed Mohammed" userId="72b6c4c3-b8a4-4ddf-b0f7-c9d8b1a2987e" providerId="ADAL" clId="{0BA00F30-2220-443A-80A8-048665849F81}" dt="2020-07-09T05:40:19.807" v="352" actId="478"/>
          <ac:spMkLst>
            <pc:docMk/>
            <pc:sldMk cId="0" sldId="276"/>
            <ac:spMk id="9" creationId="{487C007F-506E-445C-A9CE-7F46E812172F}"/>
          </ac:spMkLst>
        </pc:spChg>
        <pc:spChg chg="add mod">
          <ac:chgData name="Abdulhameed Hamed Mohammed" userId="72b6c4c3-b8a4-4ddf-b0f7-c9d8b1a2987e" providerId="ADAL" clId="{0BA00F30-2220-443A-80A8-048665849F81}" dt="2020-07-09T05:41:00.872" v="359" actId="2711"/>
          <ac:spMkLst>
            <pc:docMk/>
            <pc:sldMk cId="0" sldId="276"/>
            <ac:spMk id="10" creationId="{3048B3D6-51FD-45F8-B45D-BE903046AB5A}"/>
          </ac:spMkLst>
        </pc:spChg>
        <pc:spChg chg="mod">
          <ac:chgData name="Abdulhameed Hamed Mohammed" userId="72b6c4c3-b8a4-4ddf-b0f7-c9d8b1a2987e" providerId="ADAL" clId="{0BA00F30-2220-443A-80A8-048665849F81}" dt="2020-07-09T05:41:49.598" v="368" actId="1076"/>
          <ac:spMkLst>
            <pc:docMk/>
            <pc:sldMk cId="0" sldId="276"/>
            <ac:spMk id="14" creationId="{A95252EF-7EFE-4C4E-8F36-65D031A848B1}"/>
          </ac:spMkLst>
        </pc:spChg>
        <pc:picChg chg="mod">
          <ac:chgData name="Abdulhameed Hamed Mohammed" userId="72b6c4c3-b8a4-4ddf-b0f7-c9d8b1a2987e" providerId="ADAL" clId="{0BA00F30-2220-443A-80A8-048665849F81}" dt="2020-07-09T05:42:00.090" v="370" actId="1076"/>
          <ac:picMkLst>
            <pc:docMk/>
            <pc:sldMk cId="0" sldId="276"/>
            <ac:picMk id="2" creationId="{00000000-0000-0000-0000-000000000000}"/>
          </ac:picMkLst>
        </pc:picChg>
        <pc:picChg chg="mod">
          <ac:chgData name="Abdulhameed Hamed Mohammed" userId="72b6c4c3-b8a4-4ddf-b0f7-c9d8b1a2987e" providerId="ADAL" clId="{0BA00F30-2220-443A-80A8-048665849F81}" dt="2020-07-09T05:42:02.225" v="371" actId="1076"/>
          <ac:picMkLst>
            <pc:docMk/>
            <pc:sldMk cId="0" sldId="276"/>
            <ac:picMk id="6" creationId="{0107BED7-178D-4D01-9A0B-2BF140D66D30}"/>
          </ac:picMkLst>
        </pc:picChg>
      </pc:sldChg>
      <pc:sldChg chg="modSp">
        <pc:chgData name="Abdulhameed Hamed Mohammed" userId="72b6c4c3-b8a4-4ddf-b0f7-c9d8b1a2987e" providerId="ADAL" clId="{0BA00F30-2220-443A-80A8-048665849F81}" dt="2020-07-09T05:43:22.091" v="384" actId="1076"/>
        <pc:sldMkLst>
          <pc:docMk/>
          <pc:sldMk cId="0" sldId="290"/>
        </pc:sldMkLst>
        <pc:picChg chg="mod">
          <ac:chgData name="Abdulhameed Hamed Mohammed" userId="72b6c4c3-b8a4-4ddf-b0f7-c9d8b1a2987e" providerId="ADAL" clId="{0BA00F30-2220-443A-80A8-048665849F81}" dt="2020-07-09T05:43:22.091" v="384" actId="1076"/>
          <ac:picMkLst>
            <pc:docMk/>
            <pc:sldMk cId="0" sldId="290"/>
            <ac:picMk id="2" creationId="{00000000-0000-0000-0000-000000000000}"/>
          </ac:picMkLst>
        </pc:picChg>
      </pc:sldChg>
      <pc:sldChg chg="addSp delSp modSp delAnim modAnim">
        <pc:chgData name="Abdulhameed Hamed Mohammed" userId="72b6c4c3-b8a4-4ddf-b0f7-c9d8b1a2987e" providerId="ADAL" clId="{0BA00F30-2220-443A-80A8-048665849F81}" dt="2020-07-09T05:30:53.214" v="266" actId="207"/>
        <pc:sldMkLst>
          <pc:docMk/>
          <pc:sldMk cId="0" sldId="296"/>
        </pc:sldMkLst>
        <pc:spChg chg="add mod">
          <ac:chgData name="Abdulhameed Hamed Mohammed" userId="72b6c4c3-b8a4-4ddf-b0f7-c9d8b1a2987e" providerId="ADAL" clId="{0BA00F30-2220-443A-80A8-048665849F81}" dt="2020-07-09T04:38:42.718" v="52" actId="6549"/>
          <ac:spMkLst>
            <pc:docMk/>
            <pc:sldMk cId="0" sldId="296"/>
            <ac:spMk id="7" creationId="{E5126352-22DA-4394-A817-03FB8258620B}"/>
          </ac:spMkLst>
        </pc:spChg>
        <pc:spChg chg="mod">
          <ac:chgData name="Abdulhameed Hamed Mohammed" userId="72b6c4c3-b8a4-4ddf-b0f7-c9d8b1a2987e" providerId="ADAL" clId="{0BA00F30-2220-443A-80A8-048665849F81}" dt="2020-07-09T04:41:40.574" v="79" actId="12"/>
          <ac:spMkLst>
            <pc:docMk/>
            <pc:sldMk cId="0" sldId="296"/>
            <ac:spMk id="11" creationId="{2CD8541D-4D1B-49B2-9291-923FF3497A2B}"/>
          </ac:spMkLst>
        </pc:spChg>
        <pc:spChg chg="del">
          <ac:chgData name="Abdulhameed Hamed Mohammed" userId="72b6c4c3-b8a4-4ddf-b0f7-c9d8b1a2987e" providerId="ADAL" clId="{0BA00F30-2220-443A-80A8-048665849F81}" dt="2020-07-09T04:38:00.203" v="39" actId="478"/>
          <ac:spMkLst>
            <pc:docMk/>
            <pc:sldMk cId="0" sldId="296"/>
            <ac:spMk id="12" creationId="{F895DD85-B1F9-4F0B-97F4-D802BD33EAB4}"/>
          </ac:spMkLst>
        </pc:spChg>
        <pc:spChg chg="mod">
          <ac:chgData name="Abdulhameed Hamed Mohammed" userId="72b6c4c3-b8a4-4ddf-b0f7-c9d8b1a2987e" providerId="ADAL" clId="{0BA00F30-2220-443A-80A8-048665849F81}" dt="2020-07-09T05:30:53.214" v="266" actId="207"/>
          <ac:spMkLst>
            <pc:docMk/>
            <pc:sldMk cId="0" sldId="296"/>
            <ac:spMk id="9220" creationId="{546F8984-B54A-4C9D-97F5-F80B08317A66}"/>
          </ac:spMkLst>
        </pc:spChg>
        <pc:picChg chg="mod">
          <ac:chgData name="Abdulhameed Hamed Mohammed" userId="72b6c4c3-b8a4-4ddf-b0f7-c9d8b1a2987e" providerId="ADAL" clId="{0BA00F30-2220-443A-80A8-048665849F81}" dt="2020-07-09T04:39:57.149" v="66" actId="1076"/>
          <ac:picMkLst>
            <pc:docMk/>
            <pc:sldMk cId="0" sldId="296"/>
            <ac:picMk id="2" creationId="{00B60711-BAC8-4019-B6FD-815D0504091E}"/>
          </ac:picMkLst>
        </pc:picChg>
        <pc:picChg chg="mod">
          <ac:chgData name="Abdulhameed Hamed Mohammed" userId="72b6c4c3-b8a4-4ddf-b0f7-c9d8b1a2987e" providerId="ADAL" clId="{0BA00F30-2220-443A-80A8-048665849F81}" dt="2020-07-09T04:39:13.546" v="57" actId="1076"/>
          <ac:picMkLst>
            <pc:docMk/>
            <pc:sldMk cId="0" sldId="296"/>
            <ac:picMk id="3" creationId="{00000000-0000-0000-0000-000000000000}"/>
          </ac:picMkLst>
        </pc:picChg>
      </pc:sldChg>
      <pc:sldChg chg="addSp delSp modSp delAnim modAnim">
        <pc:chgData name="Abdulhameed Hamed Mohammed" userId="72b6c4c3-b8a4-4ddf-b0f7-c9d8b1a2987e" providerId="ADAL" clId="{0BA00F30-2220-443A-80A8-048665849F81}" dt="2020-07-09T05:31:06.418" v="268" actId="207"/>
        <pc:sldMkLst>
          <pc:docMk/>
          <pc:sldMk cId="0" sldId="298"/>
        </pc:sldMkLst>
        <pc:spChg chg="add mod">
          <ac:chgData name="Abdulhameed Hamed Mohammed" userId="72b6c4c3-b8a4-4ddf-b0f7-c9d8b1a2987e" providerId="ADAL" clId="{0BA00F30-2220-443A-80A8-048665849F81}" dt="2020-07-09T04:55:38.303" v="176" actId="1076"/>
          <ac:spMkLst>
            <pc:docMk/>
            <pc:sldMk cId="0" sldId="298"/>
            <ac:spMk id="3" creationId="{10A39E24-578F-49D6-8A28-CEE778EBC80E}"/>
          </ac:spMkLst>
        </pc:spChg>
        <pc:spChg chg="del">
          <ac:chgData name="Abdulhameed Hamed Mohammed" userId="72b6c4c3-b8a4-4ddf-b0f7-c9d8b1a2987e" providerId="ADAL" clId="{0BA00F30-2220-443A-80A8-048665849F81}" dt="2020-07-09T04:55:40.743" v="177" actId="478"/>
          <ac:spMkLst>
            <pc:docMk/>
            <pc:sldMk cId="0" sldId="298"/>
            <ac:spMk id="7" creationId="{1BF3273B-9DB4-4C7C-B282-432FCCDD3CE6}"/>
          </ac:spMkLst>
        </pc:spChg>
        <pc:spChg chg="mod">
          <ac:chgData name="Abdulhameed Hamed Mohammed" userId="72b6c4c3-b8a4-4ddf-b0f7-c9d8b1a2987e" providerId="ADAL" clId="{0BA00F30-2220-443A-80A8-048665849F81}" dt="2020-07-09T05:24:30.172" v="218" actId="1076"/>
          <ac:spMkLst>
            <pc:docMk/>
            <pc:sldMk cId="0" sldId="298"/>
            <ac:spMk id="8" creationId="{AAAF2D44-232D-4629-B7F8-C371D81E8240}"/>
          </ac:spMkLst>
        </pc:spChg>
        <pc:spChg chg="del mod">
          <ac:chgData name="Abdulhameed Hamed Mohammed" userId="72b6c4c3-b8a4-4ddf-b0f7-c9d8b1a2987e" providerId="ADAL" clId="{0BA00F30-2220-443A-80A8-048665849F81}" dt="2020-07-09T05:06:02.712" v="200"/>
          <ac:spMkLst>
            <pc:docMk/>
            <pc:sldMk cId="0" sldId="298"/>
            <ac:spMk id="9" creationId="{9D850A7B-8B51-4957-B915-36E2BD8A8CE3}"/>
          </ac:spMkLst>
        </pc:spChg>
        <pc:spChg chg="del mod">
          <ac:chgData name="Abdulhameed Hamed Mohammed" userId="72b6c4c3-b8a4-4ddf-b0f7-c9d8b1a2987e" providerId="ADAL" clId="{0BA00F30-2220-443A-80A8-048665849F81}" dt="2020-07-09T05:06:44.349" v="211"/>
          <ac:spMkLst>
            <pc:docMk/>
            <pc:sldMk cId="0" sldId="298"/>
            <ac:spMk id="10" creationId="{F49AA1B7-91BE-442B-8BC8-E57599B211C5}"/>
          </ac:spMkLst>
        </pc:spChg>
        <pc:spChg chg="mod">
          <ac:chgData name="Abdulhameed Hamed Mohammed" userId="72b6c4c3-b8a4-4ddf-b0f7-c9d8b1a2987e" providerId="ADAL" clId="{0BA00F30-2220-443A-80A8-048665849F81}" dt="2020-07-09T05:31:06.418" v="268" actId="207"/>
          <ac:spMkLst>
            <pc:docMk/>
            <pc:sldMk cId="0" sldId="298"/>
            <ac:spMk id="17412" creationId="{F49AA1B7-91BE-442B-8BC8-E57599B211C5}"/>
          </ac:spMkLst>
        </pc:spChg>
        <pc:picChg chg="mod">
          <ac:chgData name="Abdulhameed Hamed Mohammed" userId="72b6c4c3-b8a4-4ddf-b0f7-c9d8b1a2987e" providerId="ADAL" clId="{0BA00F30-2220-443A-80A8-048665849F81}" dt="2020-07-09T05:24:34.998" v="220" actId="1076"/>
          <ac:picMkLst>
            <pc:docMk/>
            <pc:sldMk cId="0" sldId="298"/>
            <ac:picMk id="2" creationId="{00000000-0000-0000-0000-000000000000}"/>
          </ac:picMkLst>
        </pc:picChg>
      </pc:sldChg>
      <pc:sldChg chg="addSp delSp modSp add delAnim modAnim">
        <pc:chgData name="Abdulhameed Hamed Mohammed" userId="72b6c4c3-b8a4-4ddf-b0f7-c9d8b1a2987e" providerId="ADAL" clId="{0BA00F30-2220-443A-80A8-048665849F81}" dt="2020-07-09T08:20:56.921" v="437"/>
        <pc:sldMkLst>
          <pc:docMk/>
          <pc:sldMk cId="747498804" sldId="306"/>
        </pc:sldMkLst>
        <pc:spChg chg="mod">
          <ac:chgData name="Abdulhameed Hamed Mohammed" userId="72b6c4c3-b8a4-4ddf-b0f7-c9d8b1a2987e" providerId="ADAL" clId="{0BA00F30-2220-443A-80A8-048665849F81}" dt="2020-07-09T08:20:40.749" v="436" actId="1076"/>
          <ac:spMkLst>
            <pc:docMk/>
            <pc:sldMk cId="747498804" sldId="306"/>
            <ac:spMk id="3" creationId="{2F389166-DBCE-4AE6-8B49-9CD7483D6D56}"/>
          </ac:spMkLst>
        </pc:spChg>
        <pc:spChg chg="mod">
          <ac:chgData name="Abdulhameed Hamed Mohammed" userId="72b6c4c3-b8a4-4ddf-b0f7-c9d8b1a2987e" providerId="ADAL" clId="{0BA00F30-2220-443A-80A8-048665849F81}" dt="2020-07-09T08:20:30.402" v="434" actId="1076"/>
          <ac:spMkLst>
            <pc:docMk/>
            <pc:sldMk cId="747498804" sldId="306"/>
            <ac:spMk id="9" creationId="{B6771D41-DFC0-47F7-A98D-1D85A261A203}"/>
          </ac:spMkLst>
        </pc:spChg>
        <pc:spChg chg="del">
          <ac:chgData name="Abdulhameed Hamed Mohammed" userId="72b6c4c3-b8a4-4ddf-b0f7-c9d8b1a2987e" providerId="ADAL" clId="{0BA00F30-2220-443A-80A8-048665849F81}" dt="2020-07-09T08:17:28.113" v="396" actId="478"/>
          <ac:spMkLst>
            <pc:docMk/>
            <pc:sldMk cId="747498804" sldId="306"/>
            <ac:spMk id="10" creationId="{CF556DC8-F617-49C1-9DD2-9B65638C53A5}"/>
          </ac:spMkLst>
        </pc:spChg>
        <pc:spChg chg="add">
          <ac:chgData name="Abdulhameed Hamed Mohammed" userId="72b6c4c3-b8a4-4ddf-b0f7-c9d8b1a2987e" providerId="ADAL" clId="{0BA00F30-2220-443A-80A8-048665849F81}" dt="2020-07-09T08:17:29.037" v="397"/>
          <ac:spMkLst>
            <pc:docMk/>
            <pc:sldMk cId="747498804" sldId="306"/>
            <ac:spMk id="11" creationId="{66093159-9025-456C-974A-B23DD6F2E41D}"/>
          </ac:spMkLst>
        </pc:spChg>
        <pc:spChg chg="mod">
          <ac:chgData name="Abdulhameed Hamed Mohammed" userId="72b6c4c3-b8a4-4ddf-b0f7-c9d8b1a2987e" providerId="ADAL" clId="{0BA00F30-2220-443A-80A8-048665849F81}" dt="2020-07-09T08:20:35.844" v="435" actId="1076"/>
          <ac:spMkLst>
            <pc:docMk/>
            <pc:sldMk cId="747498804" sldId="306"/>
            <ac:spMk id="12" creationId="{608547C5-94CB-49AE-B4AD-C2750D24C69F}"/>
          </ac:spMkLst>
        </pc:spChg>
        <pc:spChg chg="del">
          <ac:chgData name="Abdulhameed Hamed Mohammed" userId="72b6c4c3-b8a4-4ddf-b0f7-c9d8b1a2987e" providerId="ADAL" clId="{0BA00F30-2220-443A-80A8-048665849F81}" dt="2020-07-09T08:19:43.764" v="422" actId="478"/>
          <ac:spMkLst>
            <pc:docMk/>
            <pc:sldMk cId="747498804" sldId="306"/>
            <ac:spMk id="13" creationId="{C4E2EFAE-B5DF-4BEA-BDC8-E0DF67BC2835}"/>
          </ac:spMkLst>
        </pc:spChg>
      </pc:sldChg>
      <pc:sldChg chg="addSp delSp modSp delAnim">
        <pc:chgData name="Abdulhameed Hamed Mohammed" userId="72b6c4c3-b8a4-4ddf-b0f7-c9d8b1a2987e" providerId="ADAL" clId="{0BA00F30-2220-443A-80A8-048665849F81}" dt="2020-07-09T05:51:10.886" v="393" actId="14100"/>
        <pc:sldMkLst>
          <pc:docMk/>
          <pc:sldMk cId="0" sldId="308"/>
        </pc:sldMkLst>
        <pc:spChg chg="mod">
          <ac:chgData name="Abdulhameed Hamed Mohammed" userId="72b6c4c3-b8a4-4ddf-b0f7-c9d8b1a2987e" providerId="ADAL" clId="{0BA00F30-2220-443A-80A8-048665849F81}" dt="2020-07-09T05:32:35.455" v="284" actId="1076"/>
          <ac:spMkLst>
            <pc:docMk/>
            <pc:sldMk cId="0" sldId="308"/>
            <ac:spMk id="2" creationId="{A72544D2-E132-44E5-8C14-331C49840294}"/>
          </ac:spMkLst>
        </pc:spChg>
        <pc:spChg chg="mod">
          <ac:chgData name="Abdulhameed Hamed Mohammed" userId="72b6c4c3-b8a4-4ddf-b0f7-c9d8b1a2987e" providerId="ADAL" clId="{0BA00F30-2220-443A-80A8-048665849F81}" dt="2020-07-09T05:51:10.886" v="393" actId="14100"/>
          <ac:spMkLst>
            <pc:docMk/>
            <pc:sldMk cId="0" sldId="308"/>
            <ac:spMk id="5" creationId="{6982C8CC-879F-453A-A0C6-32060C4F3545}"/>
          </ac:spMkLst>
        </pc:spChg>
        <pc:spChg chg="mod">
          <ac:chgData name="Abdulhameed Hamed Mohammed" userId="72b6c4c3-b8a4-4ddf-b0f7-c9d8b1a2987e" providerId="ADAL" clId="{0BA00F30-2220-443A-80A8-048665849F81}" dt="2020-07-09T05:32:32.033" v="283" actId="1076"/>
          <ac:spMkLst>
            <pc:docMk/>
            <pc:sldMk cId="0" sldId="308"/>
            <ac:spMk id="7" creationId="{3D21E852-83C4-4EF0-A8D2-7D781D8B58CC}"/>
          </ac:spMkLst>
        </pc:spChg>
        <pc:spChg chg="mod">
          <ac:chgData name="Abdulhameed Hamed Mohammed" userId="72b6c4c3-b8a4-4ddf-b0f7-c9d8b1a2987e" providerId="ADAL" clId="{0BA00F30-2220-443A-80A8-048665849F81}" dt="2020-07-09T05:51:07.988" v="392" actId="1076"/>
          <ac:spMkLst>
            <pc:docMk/>
            <pc:sldMk cId="0" sldId="308"/>
            <ac:spMk id="8" creationId="{50C12B47-18E7-4FE9-8FFB-DDCA3EC024E2}"/>
          </ac:spMkLst>
        </pc:spChg>
        <pc:spChg chg="add">
          <ac:chgData name="Abdulhameed Hamed Mohammed" userId="72b6c4c3-b8a4-4ddf-b0f7-c9d8b1a2987e" providerId="ADAL" clId="{0BA00F30-2220-443A-80A8-048665849F81}" dt="2020-07-09T04:56:24.943" v="187"/>
          <ac:spMkLst>
            <pc:docMk/>
            <pc:sldMk cId="0" sldId="308"/>
            <ac:spMk id="9" creationId="{E75CD12F-BFFF-4995-A6C0-B42F50CDFA6B}"/>
          </ac:spMkLst>
        </pc:spChg>
        <pc:spChg chg="del">
          <ac:chgData name="Abdulhameed Hamed Mohammed" userId="72b6c4c3-b8a4-4ddf-b0f7-c9d8b1a2987e" providerId="ADAL" clId="{0BA00F30-2220-443A-80A8-048665849F81}" dt="2020-07-09T04:56:23.809" v="186" actId="478"/>
          <ac:spMkLst>
            <pc:docMk/>
            <pc:sldMk cId="0" sldId="308"/>
            <ac:spMk id="10" creationId="{E3BF74F3-5BB8-451C-BA02-52A64AA1BCA0}"/>
          </ac:spMkLst>
        </pc:spChg>
        <pc:picChg chg="mod">
          <ac:chgData name="Abdulhameed Hamed Mohammed" userId="72b6c4c3-b8a4-4ddf-b0f7-c9d8b1a2987e" providerId="ADAL" clId="{0BA00F30-2220-443A-80A8-048665849F81}" dt="2020-07-09T05:32:08.426" v="279" actId="1076"/>
          <ac:picMkLst>
            <pc:docMk/>
            <pc:sldMk cId="0" sldId="308"/>
            <ac:picMk id="3" creationId="{00000000-0000-0000-0000-000000000000}"/>
          </ac:picMkLst>
        </pc:picChg>
      </pc:sldChg>
      <pc:sldChg chg="addSp delSp modSp delAnim">
        <pc:chgData name="Abdulhameed Hamed Mohammed" userId="72b6c4c3-b8a4-4ddf-b0f7-c9d8b1a2987e" providerId="ADAL" clId="{0BA00F30-2220-443A-80A8-048665849F81}" dt="2020-07-09T05:50:28.141" v="391" actId="1076"/>
        <pc:sldMkLst>
          <pc:docMk/>
          <pc:sldMk cId="0" sldId="309"/>
        </pc:sldMkLst>
        <pc:spChg chg="mod">
          <ac:chgData name="Abdulhameed Hamed Mohammed" userId="72b6c4c3-b8a4-4ddf-b0f7-c9d8b1a2987e" providerId="ADAL" clId="{0BA00F30-2220-443A-80A8-048665849F81}" dt="2020-07-09T05:50:28.141" v="391" actId="1076"/>
          <ac:spMkLst>
            <pc:docMk/>
            <pc:sldMk cId="0" sldId="309"/>
            <ac:spMk id="3" creationId="{80E0AD1F-379C-44D5-AE3F-3F734BDADBCC}"/>
          </ac:spMkLst>
        </pc:spChg>
        <pc:spChg chg="mod">
          <ac:chgData name="Abdulhameed Hamed Mohammed" userId="72b6c4c3-b8a4-4ddf-b0f7-c9d8b1a2987e" providerId="ADAL" clId="{0BA00F30-2220-443A-80A8-048665849F81}" dt="2020-07-09T05:50:23.402" v="390" actId="14100"/>
          <ac:spMkLst>
            <pc:docMk/>
            <pc:sldMk cId="0" sldId="309"/>
            <ac:spMk id="5" creationId="{451121BE-BDA1-40AE-A43D-DD2CDA8EA43F}"/>
          </ac:spMkLst>
        </pc:spChg>
        <pc:spChg chg="mod">
          <ac:chgData name="Abdulhameed Hamed Mohammed" userId="72b6c4c3-b8a4-4ddf-b0f7-c9d8b1a2987e" providerId="ADAL" clId="{0BA00F30-2220-443A-80A8-048665849F81}" dt="2020-07-09T04:52:38.391" v="146" actId="14100"/>
          <ac:spMkLst>
            <pc:docMk/>
            <pc:sldMk cId="0" sldId="309"/>
            <ac:spMk id="7" creationId="{2C383C65-2483-449A-AEE1-0C49C682D815}"/>
          </ac:spMkLst>
        </pc:spChg>
        <pc:spChg chg="add">
          <ac:chgData name="Abdulhameed Hamed Mohammed" userId="72b6c4c3-b8a4-4ddf-b0f7-c9d8b1a2987e" providerId="ADAL" clId="{0BA00F30-2220-443A-80A8-048665849F81}" dt="2020-07-09T04:50:49.851" v="130"/>
          <ac:spMkLst>
            <pc:docMk/>
            <pc:sldMk cId="0" sldId="309"/>
            <ac:spMk id="8" creationId="{11258B36-5953-44C8-A71D-B6F60EC4FE3A}"/>
          </ac:spMkLst>
        </pc:spChg>
        <pc:spChg chg="del">
          <ac:chgData name="Abdulhameed Hamed Mohammed" userId="72b6c4c3-b8a4-4ddf-b0f7-c9d8b1a2987e" providerId="ADAL" clId="{0BA00F30-2220-443A-80A8-048665849F81}" dt="2020-07-09T04:50:48.026" v="129" actId="478"/>
          <ac:spMkLst>
            <pc:docMk/>
            <pc:sldMk cId="0" sldId="309"/>
            <ac:spMk id="10" creationId="{0188C410-152D-4309-B963-01C8C1BF6C37}"/>
          </ac:spMkLst>
        </pc:spChg>
        <pc:picChg chg="mod">
          <ac:chgData name="Abdulhameed Hamed Mohammed" userId="72b6c4c3-b8a4-4ddf-b0f7-c9d8b1a2987e" providerId="ADAL" clId="{0BA00F30-2220-443A-80A8-048665849F81}" dt="2020-07-09T04:50:54.323" v="131" actId="1076"/>
          <ac:picMkLst>
            <pc:docMk/>
            <pc:sldMk cId="0" sldId="309"/>
            <ac:picMk id="2" creationId="{00000000-0000-0000-0000-000000000000}"/>
          </ac:picMkLst>
        </pc:picChg>
      </pc:sldChg>
      <pc:sldChg chg="addSp delSp modSp delAnim modAnim">
        <pc:chgData name="Abdulhameed Hamed Mohammed" userId="72b6c4c3-b8a4-4ddf-b0f7-c9d8b1a2987e" providerId="ADAL" clId="{0BA00F30-2220-443A-80A8-048665849F81}" dt="2020-07-09T05:30:58.848" v="267" actId="207"/>
        <pc:sldMkLst>
          <pc:docMk/>
          <pc:sldMk cId="0" sldId="312"/>
        </pc:sldMkLst>
        <pc:spChg chg="del mod">
          <ac:chgData name="Abdulhameed Hamed Mohammed" userId="72b6c4c3-b8a4-4ddf-b0f7-c9d8b1a2987e" providerId="ADAL" clId="{0BA00F30-2220-443A-80A8-048665849F81}" dt="2020-07-09T04:43:31.286" v="84"/>
          <ac:spMkLst>
            <pc:docMk/>
            <pc:sldMk cId="0" sldId="312"/>
            <ac:spMk id="6" creationId="{AF564695-6F8B-43BF-8044-24AC756B0B0B}"/>
          </ac:spMkLst>
        </pc:spChg>
        <pc:spChg chg="add">
          <ac:chgData name="Abdulhameed Hamed Mohammed" userId="72b6c4c3-b8a4-4ddf-b0f7-c9d8b1a2987e" providerId="ADAL" clId="{0BA00F30-2220-443A-80A8-048665849F81}" dt="2020-07-09T04:38:51.575" v="54"/>
          <ac:spMkLst>
            <pc:docMk/>
            <pc:sldMk cId="0" sldId="312"/>
            <ac:spMk id="9" creationId="{33A1BDAD-83FE-498B-9A7B-A1B3E37F69FD}"/>
          </ac:spMkLst>
        </pc:spChg>
        <pc:spChg chg="mod">
          <ac:chgData name="Abdulhameed Hamed Mohammed" userId="72b6c4c3-b8a4-4ddf-b0f7-c9d8b1a2987e" providerId="ADAL" clId="{0BA00F30-2220-443A-80A8-048665849F81}" dt="2020-07-09T04:44:29.586" v="98" actId="1076"/>
          <ac:spMkLst>
            <pc:docMk/>
            <pc:sldMk cId="0" sldId="312"/>
            <ac:spMk id="11" creationId="{2CD8541D-4D1B-49B2-9291-923FF3497A2B}"/>
          </ac:spMkLst>
        </pc:spChg>
        <pc:spChg chg="del">
          <ac:chgData name="Abdulhameed Hamed Mohammed" userId="72b6c4c3-b8a4-4ddf-b0f7-c9d8b1a2987e" providerId="ADAL" clId="{0BA00F30-2220-443A-80A8-048665849F81}" dt="2020-07-09T04:38:50.517" v="53" actId="478"/>
          <ac:spMkLst>
            <pc:docMk/>
            <pc:sldMk cId="0" sldId="312"/>
            <ac:spMk id="12" creationId="{F895DD85-B1F9-4F0B-97F4-D802BD33EAB4}"/>
          </ac:spMkLst>
        </pc:spChg>
        <pc:spChg chg="mod">
          <ac:chgData name="Abdulhameed Hamed Mohammed" userId="72b6c4c3-b8a4-4ddf-b0f7-c9d8b1a2987e" providerId="ADAL" clId="{0BA00F30-2220-443A-80A8-048665849F81}" dt="2020-07-09T05:30:58.848" v="267" actId="207"/>
          <ac:spMkLst>
            <pc:docMk/>
            <pc:sldMk cId="0" sldId="312"/>
            <ac:spMk id="11267" creationId="{E446E457-13D7-40E4-80E8-A57F0B0B8E93}"/>
          </ac:spMkLst>
        </pc:spChg>
        <pc:picChg chg="mod">
          <ac:chgData name="Abdulhameed Hamed Mohammed" userId="72b6c4c3-b8a4-4ddf-b0f7-c9d8b1a2987e" providerId="ADAL" clId="{0BA00F30-2220-443A-80A8-048665849F81}" dt="2020-07-09T04:39:04.947" v="55" actId="1076"/>
          <ac:picMkLst>
            <pc:docMk/>
            <pc:sldMk cId="0" sldId="312"/>
            <ac:picMk id="2" creationId="{00000000-0000-0000-0000-000000000000}"/>
          </ac:picMkLst>
        </pc:picChg>
        <pc:picChg chg="del">
          <ac:chgData name="Abdulhameed Hamed Mohammed" userId="72b6c4c3-b8a4-4ddf-b0f7-c9d8b1a2987e" providerId="ADAL" clId="{0BA00F30-2220-443A-80A8-048665849F81}" dt="2020-07-09T04:41:08.022" v="74" actId="478"/>
          <ac:picMkLst>
            <pc:docMk/>
            <pc:sldMk cId="0" sldId="312"/>
            <ac:picMk id="8" creationId="{794C955B-39B0-49B4-9D71-6DB6BE2F47B4}"/>
          </ac:picMkLst>
        </pc:picChg>
      </pc:sldChg>
      <pc:sldChg chg="addSp delSp modSp delAnim">
        <pc:chgData name="Abdulhameed Hamed Mohammed" userId="72b6c4c3-b8a4-4ddf-b0f7-c9d8b1a2987e" providerId="ADAL" clId="{0BA00F30-2220-443A-80A8-048665849F81}" dt="2020-07-09T05:49:31.789" v="385" actId="1076"/>
        <pc:sldMkLst>
          <pc:docMk/>
          <pc:sldMk cId="0" sldId="314"/>
        </pc:sldMkLst>
        <pc:spChg chg="add">
          <ac:chgData name="Abdulhameed Hamed Mohammed" userId="72b6c4c3-b8a4-4ddf-b0f7-c9d8b1a2987e" providerId="ADAL" clId="{0BA00F30-2220-443A-80A8-048665849F81}" dt="2020-07-09T04:56:09.897" v="183"/>
          <ac:spMkLst>
            <pc:docMk/>
            <pc:sldMk cId="0" sldId="314"/>
            <ac:spMk id="6" creationId="{9FBD358E-78C9-4866-9D12-F4880AC8CD9D}"/>
          </ac:spMkLst>
        </pc:spChg>
        <pc:spChg chg="del">
          <ac:chgData name="Abdulhameed Hamed Mohammed" userId="72b6c4c3-b8a4-4ddf-b0f7-c9d8b1a2987e" providerId="ADAL" clId="{0BA00F30-2220-443A-80A8-048665849F81}" dt="2020-07-09T04:56:09.025" v="182" actId="478"/>
          <ac:spMkLst>
            <pc:docMk/>
            <pc:sldMk cId="0" sldId="314"/>
            <ac:spMk id="7" creationId="{1BF3273B-9DB4-4C7C-B282-432FCCDD3CE6}"/>
          </ac:spMkLst>
        </pc:spChg>
        <pc:spChg chg="mod">
          <ac:chgData name="Abdulhameed Hamed Mohammed" userId="72b6c4c3-b8a4-4ddf-b0f7-c9d8b1a2987e" providerId="ADAL" clId="{0BA00F30-2220-443A-80A8-048665849F81}" dt="2020-07-09T05:29:24.403" v="256" actId="207"/>
          <ac:spMkLst>
            <pc:docMk/>
            <pc:sldMk cId="0" sldId="314"/>
            <ac:spMk id="9" creationId="{9D850A7B-8B51-4957-B915-36E2BD8A8CE3}"/>
          </ac:spMkLst>
        </pc:spChg>
        <pc:picChg chg="del mod">
          <ac:chgData name="Abdulhameed Hamed Mohammed" userId="72b6c4c3-b8a4-4ddf-b0f7-c9d8b1a2987e" providerId="ADAL" clId="{0BA00F30-2220-443A-80A8-048665849F81}" dt="2020-07-09T05:29:00.250" v="251" actId="478"/>
          <ac:picMkLst>
            <pc:docMk/>
            <pc:sldMk cId="0" sldId="314"/>
            <ac:picMk id="2" creationId="{31474FC4-44D2-46D0-AEC6-069D0F5FA8E4}"/>
          </ac:picMkLst>
        </pc:picChg>
        <pc:picChg chg="mod">
          <ac:chgData name="Abdulhameed Hamed Mohammed" userId="72b6c4c3-b8a4-4ddf-b0f7-c9d8b1a2987e" providerId="ADAL" clId="{0BA00F30-2220-443A-80A8-048665849F81}" dt="2020-07-09T05:49:31.789" v="385" actId="1076"/>
          <ac:picMkLst>
            <pc:docMk/>
            <pc:sldMk cId="0" sldId="314"/>
            <ac:picMk id="3" creationId="{00000000-0000-0000-0000-000000000000}"/>
          </ac:picMkLst>
        </pc:picChg>
      </pc:sldChg>
      <pc:sldChg chg="addSp delSp modSp delAnim">
        <pc:chgData name="Abdulhameed Hamed Mohammed" userId="72b6c4c3-b8a4-4ddf-b0f7-c9d8b1a2987e" providerId="ADAL" clId="{0BA00F30-2220-443A-80A8-048665849F81}" dt="2020-07-09T05:30:03.882" v="263" actId="14100"/>
        <pc:sldMkLst>
          <pc:docMk/>
          <pc:sldMk cId="0" sldId="315"/>
        </pc:sldMkLst>
        <pc:spChg chg="del">
          <ac:chgData name="Abdulhameed Hamed Mohammed" userId="72b6c4c3-b8a4-4ddf-b0f7-c9d8b1a2987e" providerId="ADAL" clId="{0BA00F30-2220-443A-80A8-048665849F81}" dt="2020-07-09T04:56:15.044" v="184" actId="478"/>
          <ac:spMkLst>
            <pc:docMk/>
            <pc:sldMk cId="0" sldId="315"/>
            <ac:spMk id="7" creationId="{1BF3273B-9DB4-4C7C-B282-432FCCDD3CE6}"/>
          </ac:spMkLst>
        </pc:spChg>
        <pc:spChg chg="add">
          <ac:chgData name="Abdulhameed Hamed Mohammed" userId="72b6c4c3-b8a4-4ddf-b0f7-c9d8b1a2987e" providerId="ADAL" clId="{0BA00F30-2220-443A-80A8-048665849F81}" dt="2020-07-09T04:56:16.030" v="185"/>
          <ac:spMkLst>
            <pc:docMk/>
            <pc:sldMk cId="0" sldId="315"/>
            <ac:spMk id="8" creationId="{C54887AB-AAAE-4698-B507-B7F7CD24B94B}"/>
          </ac:spMkLst>
        </pc:spChg>
        <pc:spChg chg="mod">
          <ac:chgData name="Abdulhameed Hamed Mohammed" userId="72b6c4c3-b8a4-4ddf-b0f7-c9d8b1a2987e" providerId="ADAL" clId="{0BA00F30-2220-443A-80A8-048665849F81}" dt="2020-07-09T05:30:03.882" v="263" actId="14100"/>
          <ac:spMkLst>
            <pc:docMk/>
            <pc:sldMk cId="0" sldId="315"/>
            <ac:spMk id="9" creationId="{9D850A7B-8B51-4957-B915-36E2BD8A8CE3}"/>
          </ac:spMkLst>
        </pc:spChg>
        <pc:picChg chg="mod">
          <ac:chgData name="Abdulhameed Hamed Mohammed" userId="72b6c4c3-b8a4-4ddf-b0f7-c9d8b1a2987e" providerId="ADAL" clId="{0BA00F30-2220-443A-80A8-048665849F81}" dt="2020-07-09T05:29:36.895" v="257" actId="1076"/>
          <ac:picMkLst>
            <pc:docMk/>
            <pc:sldMk cId="0" sldId="315"/>
            <ac:picMk id="2" creationId="{00000000-0000-0000-0000-000000000000}"/>
          </ac:picMkLst>
        </pc:picChg>
        <pc:picChg chg="mod">
          <ac:chgData name="Abdulhameed Hamed Mohammed" userId="72b6c4c3-b8a4-4ddf-b0f7-c9d8b1a2987e" providerId="ADAL" clId="{0BA00F30-2220-443A-80A8-048665849F81}" dt="2020-07-09T05:29:56.610" v="262" actId="1076"/>
          <ac:picMkLst>
            <pc:docMk/>
            <pc:sldMk cId="0" sldId="315"/>
            <ac:picMk id="6" creationId="{CB1BE791-FB6D-4D3B-BC92-5899DFFF1003}"/>
          </ac:picMkLst>
        </pc:picChg>
      </pc:sldChg>
      <pc:sldChg chg="addSp delSp modSp delAnim modAnim">
        <pc:chgData name="Abdulhameed Hamed Mohammed" userId="72b6c4c3-b8a4-4ddf-b0f7-c9d8b1a2987e" providerId="ADAL" clId="{0BA00F30-2220-443A-80A8-048665849F81}" dt="2020-07-09T05:39:48.795" v="350" actId="1036"/>
        <pc:sldMkLst>
          <pc:docMk/>
          <pc:sldMk cId="0" sldId="317"/>
        </pc:sldMkLst>
        <pc:spChg chg="add mod">
          <ac:chgData name="Abdulhameed Hamed Mohammed" userId="72b6c4c3-b8a4-4ddf-b0f7-c9d8b1a2987e" providerId="ADAL" clId="{0BA00F30-2220-443A-80A8-048665849F81}" dt="2020-07-09T05:39:28.235" v="348" actId="1076"/>
          <ac:spMkLst>
            <pc:docMk/>
            <pc:sldMk cId="0" sldId="317"/>
            <ac:spMk id="5" creationId="{56967BAD-EBFA-4B37-AD03-7EAF14F1555E}"/>
          </ac:spMkLst>
        </pc:spChg>
        <pc:spChg chg="del">
          <ac:chgData name="Abdulhameed Hamed Mohammed" userId="72b6c4c3-b8a4-4ddf-b0f7-c9d8b1a2987e" providerId="ADAL" clId="{0BA00F30-2220-443A-80A8-048665849F81}" dt="2020-07-09T05:39:24.466" v="347" actId="478"/>
          <ac:spMkLst>
            <pc:docMk/>
            <pc:sldMk cId="0" sldId="317"/>
            <ac:spMk id="8" creationId="{CA4195EE-1B4E-4BCD-B491-18F86B085D1E}"/>
          </ac:spMkLst>
        </pc:spChg>
        <pc:spChg chg="mod">
          <ac:chgData name="Abdulhameed Hamed Mohammed" userId="72b6c4c3-b8a4-4ddf-b0f7-c9d8b1a2987e" providerId="ADAL" clId="{0BA00F30-2220-443A-80A8-048665849F81}" dt="2020-07-09T05:37:35.482" v="328" actId="14100"/>
          <ac:spMkLst>
            <pc:docMk/>
            <pc:sldMk cId="0" sldId="317"/>
            <ac:spMk id="9" creationId="{9D850A7B-8B51-4957-B915-36E2BD8A8CE3}"/>
          </ac:spMkLst>
        </pc:spChg>
        <pc:spChg chg="mod">
          <ac:chgData name="Abdulhameed Hamed Mohammed" userId="72b6c4c3-b8a4-4ddf-b0f7-c9d8b1a2987e" providerId="ADAL" clId="{0BA00F30-2220-443A-80A8-048665849F81}" dt="2020-07-09T05:38:49.129" v="339"/>
          <ac:spMkLst>
            <pc:docMk/>
            <pc:sldMk cId="0" sldId="317"/>
            <ac:spMk id="10" creationId="{BA56F56A-BBEE-46BD-A7A1-D339BA3CC635}"/>
          </ac:spMkLst>
        </pc:spChg>
        <pc:spChg chg="mod">
          <ac:chgData name="Abdulhameed Hamed Mohammed" userId="72b6c4c3-b8a4-4ddf-b0f7-c9d8b1a2987e" providerId="ADAL" clId="{0BA00F30-2220-443A-80A8-048665849F81}" dt="2020-07-09T05:39:48.795" v="350" actId="1036"/>
          <ac:spMkLst>
            <pc:docMk/>
            <pc:sldMk cId="0" sldId="317"/>
            <ac:spMk id="27651" creationId="{18A0ACFB-B0EA-4CE9-93C5-D5FF60ED03A9}"/>
          </ac:spMkLst>
        </pc:spChg>
        <pc:picChg chg="del mod">
          <ac:chgData name="Abdulhameed Hamed Mohammed" userId="72b6c4c3-b8a4-4ddf-b0f7-c9d8b1a2987e" providerId="ADAL" clId="{0BA00F30-2220-443A-80A8-048665849F81}" dt="2020-07-09T05:35:46.261" v="304" actId="478"/>
          <ac:picMkLst>
            <pc:docMk/>
            <pc:sldMk cId="0" sldId="317"/>
            <ac:picMk id="2" creationId="{BDB7D335-B0F1-46DB-B646-2D8FD53323DF}"/>
          </ac:picMkLst>
        </pc:picChg>
        <pc:picChg chg="mod">
          <ac:chgData name="Abdulhameed Hamed Mohammed" userId="72b6c4c3-b8a4-4ddf-b0f7-c9d8b1a2987e" providerId="ADAL" clId="{0BA00F30-2220-443A-80A8-048665849F81}" dt="2020-07-09T05:39:42.261" v="349" actId="1076"/>
          <ac:picMkLst>
            <pc:docMk/>
            <pc:sldMk cId="0" sldId="317"/>
            <ac:picMk id="3" creationId="{00000000-0000-0000-0000-000000000000}"/>
          </ac:picMkLst>
        </pc:picChg>
        <pc:picChg chg="add mod ord">
          <ac:chgData name="Abdulhameed Hamed Mohammed" userId="72b6c4c3-b8a4-4ddf-b0f7-c9d8b1a2987e" providerId="ADAL" clId="{0BA00F30-2220-443A-80A8-048665849F81}" dt="2020-07-09T05:38:16.655" v="336" actId="1076"/>
          <ac:picMkLst>
            <pc:docMk/>
            <pc:sldMk cId="0" sldId="317"/>
            <ac:picMk id="4" creationId="{BD5FD64E-28F7-414A-9B3F-9962F694F73C}"/>
          </ac:picMkLst>
        </pc:picChg>
      </pc:sldChg>
      <pc:sldChg chg="addSp delSp modSp delAnim modAnim">
        <pc:chgData name="Abdulhameed Hamed Mohammed" userId="72b6c4c3-b8a4-4ddf-b0f7-c9d8b1a2987e" providerId="ADAL" clId="{0BA00F30-2220-443A-80A8-048665849F81}" dt="2020-07-09T04:48:32.626" v="123"/>
        <pc:sldMkLst>
          <pc:docMk/>
          <pc:sldMk cId="1255763067" sldId="321"/>
        </pc:sldMkLst>
        <pc:spChg chg="del">
          <ac:chgData name="Abdulhameed Hamed Mohammed" userId="72b6c4c3-b8a4-4ddf-b0f7-c9d8b1a2987e" providerId="ADAL" clId="{0BA00F30-2220-443A-80A8-048665849F81}" dt="2020-07-09T04:42:30.308" v="82" actId="478"/>
          <ac:spMkLst>
            <pc:docMk/>
            <pc:sldMk cId="1255763067" sldId="321"/>
            <ac:spMk id="7" creationId="{AE18240A-4E92-45D6-AD8A-2BB167883DBB}"/>
          </ac:spMkLst>
        </pc:spChg>
        <pc:spChg chg="add">
          <ac:chgData name="Abdulhameed Hamed Mohammed" userId="72b6c4c3-b8a4-4ddf-b0f7-c9d8b1a2987e" providerId="ADAL" clId="{0BA00F30-2220-443A-80A8-048665849F81}" dt="2020-07-09T04:42:31.526" v="83"/>
          <ac:spMkLst>
            <pc:docMk/>
            <pc:sldMk cId="1255763067" sldId="321"/>
            <ac:spMk id="8" creationId="{E76D6F12-26F4-4EA6-871B-7DCEFF3A4A04}"/>
          </ac:spMkLst>
        </pc:spChg>
        <pc:spChg chg="add mod">
          <ac:chgData name="Abdulhameed Hamed Mohammed" userId="72b6c4c3-b8a4-4ddf-b0f7-c9d8b1a2987e" providerId="ADAL" clId="{0BA00F30-2220-443A-80A8-048665849F81}" dt="2020-07-09T04:47:42.264" v="120" actId="1076"/>
          <ac:spMkLst>
            <pc:docMk/>
            <pc:sldMk cId="1255763067" sldId="321"/>
            <ac:spMk id="9" creationId="{4FA9B1FD-5E98-4E85-B866-B8F1421824EC}"/>
          </ac:spMkLst>
        </pc:spChg>
        <pc:picChg chg="del">
          <ac:chgData name="Abdulhameed Hamed Mohammed" userId="72b6c4c3-b8a4-4ddf-b0f7-c9d8b1a2987e" providerId="ADAL" clId="{0BA00F30-2220-443A-80A8-048665849F81}" dt="2020-07-09T04:46:10.666" v="100" actId="478"/>
          <ac:picMkLst>
            <pc:docMk/>
            <pc:sldMk cId="1255763067" sldId="321"/>
            <ac:picMk id="2" creationId="{00000000-0000-0000-0000-000000000000}"/>
          </ac:picMkLst>
        </pc:picChg>
        <pc:picChg chg="mod">
          <ac:chgData name="Abdulhameed Hamed Mohammed" userId="72b6c4c3-b8a4-4ddf-b0f7-c9d8b1a2987e" providerId="ADAL" clId="{0BA00F30-2220-443A-80A8-048665849F81}" dt="2020-07-09T04:47:37.661" v="119" actId="1076"/>
          <ac:picMkLst>
            <pc:docMk/>
            <pc:sldMk cId="1255763067" sldId="321"/>
            <ac:picMk id="3" creationId="{7F98BCEF-A7E9-4699-B164-D25AEC192EF2}"/>
          </ac:picMkLst>
        </pc:picChg>
        <pc:picChg chg="mod">
          <ac:chgData name="Abdulhameed Hamed Mohammed" userId="72b6c4c3-b8a4-4ddf-b0f7-c9d8b1a2987e" providerId="ADAL" clId="{0BA00F30-2220-443A-80A8-048665849F81}" dt="2020-07-09T04:47:37.661" v="119" actId="1076"/>
          <ac:picMkLst>
            <pc:docMk/>
            <pc:sldMk cId="1255763067" sldId="321"/>
            <ac:picMk id="4" creationId="{25BE427D-1094-48B7-9821-0D58D555B303}"/>
          </ac:picMkLst>
        </pc:picChg>
        <pc:picChg chg="mod">
          <ac:chgData name="Abdulhameed Hamed Mohammed" userId="72b6c4c3-b8a4-4ddf-b0f7-c9d8b1a2987e" providerId="ADAL" clId="{0BA00F30-2220-443A-80A8-048665849F81}" dt="2020-07-09T04:47:37.661" v="119" actId="1076"/>
          <ac:picMkLst>
            <pc:docMk/>
            <pc:sldMk cId="1255763067" sldId="321"/>
            <ac:picMk id="5" creationId="{782CCEAC-DA00-41F7-8787-B01F5132CCF0}"/>
          </ac:picMkLst>
        </pc:picChg>
        <pc:picChg chg="del mod">
          <ac:chgData name="Abdulhameed Hamed Mohammed" userId="72b6c4c3-b8a4-4ddf-b0f7-c9d8b1a2987e" providerId="ADAL" clId="{0BA00F30-2220-443A-80A8-048665849F81}" dt="2020-07-09T04:47:25.274" v="118" actId="478"/>
          <ac:picMkLst>
            <pc:docMk/>
            <pc:sldMk cId="1255763067" sldId="321"/>
            <ac:picMk id="6" creationId="{5CE19273-8832-42AD-B008-131B10B69D75}"/>
          </ac:picMkLst>
        </pc:picChg>
        <pc:picChg chg="add mod">
          <ac:chgData name="Abdulhameed Hamed Mohammed" userId="72b6c4c3-b8a4-4ddf-b0f7-c9d8b1a2987e" providerId="ADAL" clId="{0BA00F30-2220-443A-80A8-048665849F81}" dt="2020-07-09T04:46:13.473" v="101" actId="1076"/>
          <ac:picMkLst>
            <pc:docMk/>
            <pc:sldMk cId="1255763067" sldId="321"/>
            <ac:picMk id="10" creationId="{06CD1E23-BB9F-4BDE-8CAC-590F896E05B9}"/>
          </ac:picMkLst>
        </pc:picChg>
      </pc:sldChg>
      <pc:sldChg chg="addSp delSp modSp delAnim modAnim">
        <pc:chgData name="Abdulhameed Hamed Mohammed" userId="72b6c4c3-b8a4-4ddf-b0f7-c9d8b1a2987e" providerId="ADAL" clId="{0BA00F30-2220-443A-80A8-048665849F81}" dt="2020-07-09T05:54:01.967" v="394" actId="478"/>
        <pc:sldMkLst>
          <pc:docMk/>
          <pc:sldMk cId="1956228055" sldId="322"/>
        </pc:sldMkLst>
        <pc:spChg chg="del">
          <ac:chgData name="Abdulhameed Hamed Mohammed" userId="72b6c4c3-b8a4-4ddf-b0f7-c9d8b1a2987e" providerId="ADAL" clId="{0BA00F30-2220-443A-80A8-048665849F81}" dt="2020-07-09T04:55:55.417" v="178" actId="478"/>
          <ac:spMkLst>
            <pc:docMk/>
            <pc:sldMk cId="1956228055" sldId="322"/>
            <ac:spMk id="4" creationId="{65A27FE1-85BC-45A6-A442-C03DDEDDD86F}"/>
          </ac:spMkLst>
        </pc:spChg>
        <pc:spChg chg="add">
          <ac:chgData name="Abdulhameed Hamed Mohammed" userId="72b6c4c3-b8a4-4ddf-b0f7-c9d8b1a2987e" providerId="ADAL" clId="{0BA00F30-2220-443A-80A8-048665849F81}" dt="2020-07-09T04:55:56.956" v="179"/>
          <ac:spMkLst>
            <pc:docMk/>
            <pc:sldMk cId="1956228055" sldId="322"/>
            <ac:spMk id="6" creationId="{C48206F7-72A0-45CC-AE6F-B1D10BAD613E}"/>
          </ac:spMkLst>
        </pc:spChg>
        <pc:spChg chg="add mod">
          <ac:chgData name="Abdulhameed Hamed Mohammed" userId="72b6c4c3-b8a4-4ddf-b0f7-c9d8b1a2987e" providerId="ADAL" clId="{0BA00F30-2220-443A-80A8-048665849F81}" dt="2020-07-09T05:14:00.663" v="214" actId="1076"/>
          <ac:spMkLst>
            <pc:docMk/>
            <pc:sldMk cId="1956228055" sldId="322"/>
            <ac:spMk id="7" creationId="{BDF96A14-7D48-40E5-B7F0-22A49B2F80A0}"/>
          </ac:spMkLst>
        </pc:spChg>
        <pc:spChg chg="add mod">
          <ac:chgData name="Abdulhameed Hamed Mohammed" userId="72b6c4c3-b8a4-4ddf-b0f7-c9d8b1a2987e" providerId="ADAL" clId="{0BA00F30-2220-443A-80A8-048665849F81}" dt="2020-07-09T05:31:11.490" v="269" actId="207"/>
          <ac:spMkLst>
            <pc:docMk/>
            <pc:sldMk cId="1956228055" sldId="322"/>
            <ac:spMk id="8" creationId="{52A1D810-76AE-4813-A564-C1D2F827BF22}"/>
          </ac:spMkLst>
        </pc:spChg>
        <pc:picChg chg="del mod">
          <ac:chgData name="Abdulhameed Hamed Mohammed" userId="72b6c4c3-b8a4-4ddf-b0f7-c9d8b1a2987e" providerId="ADAL" clId="{0BA00F30-2220-443A-80A8-048665849F81}" dt="2020-07-09T05:54:01.967" v="394" actId="478"/>
          <ac:picMkLst>
            <pc:docMk/>
            <pc:sldMk cId="1956228055" sldId="322"/>
            <ac:picMk id="2" creationId="{00000000-0000-0000-0000-000000000000}"/>
          </ac:picMkLst>
        </pc:picChg>
        <pc:picChg chg="mod">
          <ac:chgData name="Abdulhameed Hamed Mohammed" userId="72b6c4c3-b8a4-4ddf-b0f7-c9d8b1a2987e" providerId="ADAL" clId="{0BA00F30-2220-443A-80A8-048665849F81}" dt="2020-07-09T05:06:39.429" v="210" actId="1076"/>
          <ac:picMkLst>
            <pc:docMk/>
            <pc:sldMk cId="1956228055" sldId="322"/>
            <ac:picMk id="5" creationId="{AC02C41C-0588-49F3-9F1F-27D544E0C1D2}"/>
          </ac:picMkLst>
        </pc:picChg>
        <pc:picChg chg="add mod">
          <ac:chgData name="Abdulhameed Hamed Mohammed" userId="72b6c4c3-b8a4-4ddf-b0f7-c9d8b1a2987e" providerId="ADAL" clId="{0BA00F30-2220-443A-80A8-048665849F81}" dt="2020-07-09T05:26:25.118" v="225" actId="1076"/>
          <ac:picMkLst>
            <pc:docMk/>
            <pc:sldMk cId="1956228055" sldId="322"/>
            <ac:picMk id="9" creationId="{5E979700-8D93-47F8-AD2D-FDB7FDD582D8}"/>
          </ac:picMkLst>
        </pc:picChg>
      </pc:sldChg>
      <pc:sldChg chg="addSp delSp modSp delAnim">
        <pc:chgData name="Abdulhameed Hamed Mohammed" userId="72b6c4c3-b8a4-4ddf-b0f7-c9d8b1a2987e" providerId="ADAL" clId="{0BA00F30-2220-443A-80A8-048665849F81}" dt="2020-07-09T05:28:15.663" v="247" actId="1035"/>
        <pc:sldMkLst>
          <pc:docMk/>
          <pc:sldMk cId="4234259320" sldId="323"/>
        </pc:sldMkLst>
        <pc:spChg chg="mod">
          <ac:chgData name="Abdulhameed Hamed Mohammed" userId="72b6c4c3-b8a4-4ddf-b0f7-c9d8b1a2987e" providerId="ADAL" clId="{0BA00F30-2220-443A-80A8-048665849F81}" dt="2020-07-09T05:28:00.382" v="237" actId="1076"/>
          <ac:spMkLst>
            <pc:docMk/>
            <pc:sldMk cId="4234259320" sldId="323"/>
            <ac:spMk id="4" creationId="{76F55064-5417-4765-AF78-DBEBF5DF6707}"/>
          </ac:spMkLst>
        </pc:spChg>
        <pc:spChg chg="del">
          <ac:chgData name="Abdulhameed Hamed Mohammed" userId="72b6c4c3-b8a4-4ddf-b0f7-c9d8b1a2987e" providerId="ADAL" clId="{0BA00F30-2220-443A-80A8-048665849F81}" dt="2020-07-09T04:56:03.416" v="180" actId="478"/>
          <ac:spMkLst>
            <pc:docMk/>
            <pc:sldMk cId="4234259320" sldId="323"/>
            <ac:spMk id="6" creationId="{AE88B339-0BF7-49D8-AB1D-43F19A9CBC37}"/>
          </ac:spMkLst>
        </pc:spChg>
        <pc:spChg chg="add">
          <ac:chgData name="Abdulhameed Hamed Mohammed" userId="72b6c4c3-b8a4-4ddf-b0f7-c9d8b1a2987e" providerId="ADAL" clId="{0BA00F30-2220-443A-80A8-048665849F81}" dt="2020-07-09T04:56:04.371" v="181"/>
          <ac:spMkLst>
            <pc:docMk/>
            <pc:sldMk cId="4234259320" sldId="323"/>
            <ac:spMk id="9" creationId="{BC376FDF-49DD-43C7-A2F5-2EB6F3C08B3D}"/>
          </ac:spMkLst>
        </pc:spChg>
        <pc:picChg chg="mod">
          <ac:chgData name="Abdulhameed Hamed Mohammed" userId="72b6c4c3-b8a4-4ddf-b0f7-c9d8b1a2987e" providerId="ADAL" clId="{0BA00F30-2220-443A-80A8-048665849F81}" dt="2020-07-09T05:27:57.361" v="236" actId="1076"/>
          <ac:picMkLst>
            <pc:docMk/>
            <pc:sldMk cId="4234259320" sldId="323"/>
            <ac:picMk id="2" creationId="{85BD97BA-616B-4A38-9989-A66CC222EE1D}"/>
          </ac:picMkLst>
        </pc:picChg>
        <pc:picChg chg="mod">
          <ac:chgData name="Abdulhameed Hamed Mohammed" userId="72b6c4c3-b8a4-4ddf-b0f7-c9d8b1a2987e" providerId="ADAL" clId="{0BA00F30-2220-443A-80A8-048665849F81}" dt="2020-07-09T05:27:57.361" v="236" actId="1076"/>
          <ac:picMkLst>
            <pc:docMk/>
            <pc:sldMk cId="4234259320" sldId="323"/>
            <ac:picMk id="3" creationId="{CFFCF291-1F80-4FB9-A14F-178925D41B9E}"/>
          </ac:picMkLst>
        </pc:picChg>
        <pc:picChg chg="mod">
          <ac:chgData name="Abdulhameed Hamed Mohammed" userId="72b6c4c3-b8a4-4ddf-b0f7-c9d8b1a2987e" providerId="ADAL" clId="{0BA00F30-2220-443A-80A8-048665849F81}" dt="2020-07-09T05:27:57.361" v="236" actId="1076"/>
          <ac:picMkLst>
            <pc:docMk/>
            <pc:sldMk cId="4234259320" sldId="323"/>
            <ac:picMk id="7" creationId="{DDDE1492-B71E-42A1-A4C1-3801D0444E12}"/>
          </ac:picMkLst>
        </pc:picChg>
        <pc:picChg chg="mod">
          <ac:chgData name="Abdulhameed Hamed Mohammed" userId="72b6c4c3-b8a4-4ddf-b0f7-c9d8b1a2987e" providerId="ADAL" clId="{0BA00F30-2220-443A-80A8-048665849F81}" dt="2020-07-09T05:28:15.663" v="247" actId="1035"/>
          <ac:picMkLst>
            <pc:docMk/>
            <pc:sldMk cId="4234259320" sldId="323"/>
            <ac:picMk id="8" creationId="{00000000-0000-0000-0000-000000000000}"/>
          </ac:picMkLst>
        </pc:picChg>
      </pc:sldChg>
      <pc:sldMasterChg chg="modSldLayout">
        <pc:chgData name="Abdulhameed Hamed Mohammed" userId="72b6c4c3-b8a4-4ddf-b0f7-c9d8b1a2987e" providerId="ADAL" clId="{0BA00F30-2220-443A-80A8-048665849F81}" dt="2020-07-09T04:34:53.867" v="10" actId="478"/>
        <pc:sldMasterMkLst>
          <pc:docMk/>
          <pc:sldMasterMk cId="0" sldId="2147483648"/>
        </pc:sldMasterMkLst>
        <pc:sldLayoutChg chg="addSp delSp modSp">
          <pc:chgData name="Abdulhameed Hamed Mohammed" userId="72b6c4c3-b8a4-4ddf-b0f7-c9d8b1a2987e" providerId="ADAL" clId="{0BA00F30-2220-443A-80A8-048665849F81}" dt="2020-07-09T04:34:53.867" v="10" actId="478"/>
          <pc:sldLayoutMkLst>
            <pc:docMk/>
            <pc:sldMasterMk cId="0" sldId="2147483648"/>
            <pc:sldLayoutMk cId="1214725" sldId="2147483660"/>
          </pc:sldLayoutMkLst>
          <pc:spChg chg="add mod">
            <ac:chgData name="Abdulhameed Hamed Mohammed" userId="72b6c4c3-b8a4-4ddf-b0f7-c9d8b1a2987e" providerId="ADAL" clId="{0BA00F30-2220-443A-80A8-048665849F81}" dt="2020-07-09T04:34:51.261" v="9" actId="6549"/>
            <ac:spMkLst>
              <pc:docMk/>
              <pc:sldMasterMk cId="0" sldId="2147483648"/>
              <pc:sldLayoutMk cId="1214725" sldId="2147483660"/>
              <ac:spMk id="6" creationId="{0224BD8E-72D8-4449-8ACB-6C78D7324D52}"/>
            </ac:spMkLst>
          </pc:spChg>
          <pc:spChg chg="add">
            <ac:chgData name="Abdulhameed Hamed Mohammed" userId="72b6c4c3-b8a4-4ddf-b0f7-c9d8b1a2987e" providerId="ADAL" clId="{0BA00F30-2220-443A-80A8-048665849F81}" dt="2020-07-09T04:34:46.853" v="8"/>
            <ac:spMkLst>
              <pc:docMk/>
              <pc:sldMasterMk cId="0" sldId="2147483648"/>
              <pc:sldLayoutMk cId="1214725" sldId="2147483660"/>
              <ac:spMk id="7" creationId="{1EFA51A5-8F4C-45BC-A14B-8C68A201B076}"/>
            </ac:spMkLst>
          </pc:spChg>
          <pc:spChg chg="del">
            <ac:chgData name="Abdulhameed Hamed Mohammed" userId="72b6c4c3-b8a4-4ddf-b0f7-c9d8b1a2987e" providerId="ADAL" clId="{0BA00F30-2220-443A-80A8-048665849F81}" dt="2020-07-09T04:34:53.867" v="10" actId="478"/>
            <ac:spMkLst>
              <pc:docMk/>
              <pc:sldMasterMk cId="0" sldId="2147483648"/>
              <pc:sldLayoutMk cId="1214725" sldId="2147483660"/>
              <ac:spMk id="9" creationId="{9CE3864E-461C-41FF-9080-C7EA8F0479D6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E9E6CDA7-E12A-4E17-9F04-F7145BD88D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0E6FD30-9947-45FD-9BC1-7FF48AB9D76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A39AAF2-383E-4EE7-AB33-810CE7F25A31}" type="datetimeFigureOut">
              <a:rPr lang="en-GB"/>
              <a:pPr>
                <a:defRPr/>
              </a:pPr>
              <a:t>14/10/2020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A8195CAF-C007-404E-A77B-BD8DBCB7FA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51BBF1B0-CAB2-412E-B033-95BA55D23D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1683640-7D69-49DE-8E61-6A88B5A802F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668B5-250F-46E6-89AF-B5941FBC38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466616C-794A-43B9-BA93-3B55B6F4A31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81497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xmlns="" id="{B510A616-AAE2-4243-9FCA-DE0B1CFCC3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xmlns="" id="{1898D556-DADB-4952-BAA9-1C10B8E24A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 altLang="en-US" dirty="0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xmlns="" id="{CC553AD6-939F-44CF-A7F4-B69FEE300B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F3C871C-2EB5-47CC-A4F2-E4E95704928F}" type="slidenum">
              <a:rPr lang="en-GB" altLang="en-US" smtClean="0"/>
              <a:pPr/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1180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xmlns="" id="{0A983ABD-4A36-4F89-8A99-853D07F543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xmlns="" id="{04399391-E239-4A3C-82C5-A8FE7BEAD4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 altLang="en-US" dirty="0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xmlns="" id="{47DD0355-A6E5-4990-9C78-A48FF7AF14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B209941-BAA5-4E68-90B4-922276340B30}" type="slidenum">
              <a:rPr lang="en-GB" altLang="en-US" smtClean="0"/>
              <a:pPr/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22221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xmlns="" id="{483D93E8-41CA-4B6F-8C15-40E8F05D4B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xmlns="" id="{F056908F-7BDE-4EEC-9C2A-2E3A07484B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 altLang="en-US" dirty="0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xmlns="" id="{328E376A-FA0D-40F2-83FC-D6C895F1FA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5856928-873C-48A5-A7F6-3F4341CDC1F8}" type="slidenum">
              <a:rPr lang="en-GB" altLang="en-US" smtClean="0"/>
              <a:pPr/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6313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xmlns="" id="{44FDE046-D5DD-48C0-A302-AAAC787C00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xmlns="" id="{C2FCAF17-F2E4-4A75-906D-12B70AC9EB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 altLang="en-US" dirty="0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xmlns="" id="{C65B7C1A-E6A5-4A7D-9CB0-501A42B981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5F29A7E-A5C7-40FC-8D96-D062A0B68DF0}" type="slidenum">
              <a:rPr lang="en-GB" altLang="en-US" smtClean="0"/>
              <a:pPr/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12663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xmlns="" id="{96BA0329-25BD-453A-9E12-B91207B59D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xmlns="" id="{897718CD-4C94-4FC9-96A8-42D8480FF0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rtl="1"/>
            <a:endParaRPr lang="en-GB" altLang="en-US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xmlns="" id="{B42601E7-C06B-40E6-938C-6CE396B648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56F7925-77D1-4043-8310-D6C6CF71FC77}" type="slidenum">
              <a:rPr lang="en-GB" altLang="en-US" smtClean="0"/>
              <a:pPr/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29409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xmlns="" id="{2E0432EA-1495-4E46-8C52-93C7F6FAB6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xmlns="" id="{14AF7FF2-75E1-4119-A4DB-3BE939235E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rtl="1"/>
            <a:endParaRPr lang="en-GB" altLang="en-US" dirty="0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xmlns="" id="{5DDF77FD-FCEE-497E-8E3B-C9F4762F1C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91BE3D6-1E5A-4FC4-9C3A-65544762EDC4}" type="slidenum">
              <a:rPr lang="en-GB" altLang="en-US" smtClean="0"/>
              <a:pPr/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05130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xmlns="" id="{5261BEFF-009B-464B-BD06-3AD8AAA146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xmlns="" id="{C6269F5C-0027-45D9-A9D7-3409E6230D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rtl="1"/>
            <a:endParaRPr lang="en-GB" altLang="en-US" dirty="0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xmlns="" id="{74CA6AE6-DACC-46F8-B8A3-E55688A066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80AE3B9-A011-48A9-8B7D-359542853EEE}" type="slidenum">
              <a:rPr lang="en-GB" altLang="en-US" smtClean="0"/>
              <a:pPr/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37915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xmlns="" id="{A71B9EB1-2EF8-4531-B76F-2C4D24A690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xmlns="" id="{336BB692-B6D4-4B16-B47B-6EC457B0F5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rtl="1"/>
            <a:endParaRPr lang="en-GB" altLang="en-US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xmlns="" id="{5509B6AC-4A4B-4C4F-9FC8-064BBF4B6F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7B647B3-51A2-4919-952F-35E2A86162C1}" type="slidenum">
              <a:rPr lang="en-GB" altLang="en-US" smtClean="0"/>
              <a:pPr/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31004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xmlns="" id="{940953FF-AE38-4E0E-A001-48EF2CA162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xmlns="" id="{EA890B85-E397-4A5E-A947-EA4989A60E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rtl="1"/>
            <a:endParaRPr lang="en-GB" altLang="en-US" dirty="0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xmlns="" id="{DF81F026-F835-40DA-BD85-AF48568D36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5A8AC7C-19B9-4C69-9DEF-90F158382456}" type="slidenum">
              <a:rPr lang="en-GB" altLang="en-US" smtClean="0"/>
              <a:pPr/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44215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AB0CC02-2507-4341-BE8D-3EDBE99F9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FEA8B-E0B7-4521-B32E-9CCEE4A3BE2F}" type="datetimeFigureOut">
              <a:rPr lang="en-US"/>
              <a:pPr>
                <a:defRPr/>
              </a:pPr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8067AD-CD17-467C-944F-A2020EF47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39C8EC-A0F8-448B-BDDE-62AFCA82D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7007A-71FE-4167-8F35-86E7B1603DCC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2029078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048B37-68A2-4E32-99A5-EDC7048C4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6E734-FA95-4198-85C3-5BA3C429BA1E}" type="datetimeFigureOut">
              <a:rPr lang="en-US"/>
              <a:pPr>
                <a:defRPr/>
              </a:pPr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009D42-C9B5-4EA7-827D-5E3B8F682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F79223-A2FB-4D3A-96E9-079D1A5B9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E1B43-0F87-4E7B-B632-13F7D3BF4768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3584109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616BDA9-AA4E-4CAB-B0B8-EE295FE71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C495A-6507-4132-A93E-E0BE898F379B}" type="datetimeFigureOut">
              <a:rPr lang="en-US"/>
              <a:pPr>
                <a:defRPr/>
              </a:pPr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1B9880-83BE-4DB9-86AF-001C03251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9C24FF-5DFF-4981-A383-807C09F35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761CA-2AA8-4A17-ACD5-FCE1C401B0C2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111787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E9C1C1AF-BC13-461C-9382-5998E4C66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FFFF0-382D-466F-895E-4C7129D59802}" type="datetimeFigureOut">
              <a:rPr lang="en-US"/>
              <a:pPr>
                <a:defRPr/>
              </a:pPr>
              <a:t>10/14/2020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04A344A7-A337-484E-B412-31673BCC9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80947D2D-7F9A-46B8-A8D8-08162B47B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0C479-81F6-42B9-8539-37F81BD96A8A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224BD8E-72D8-4449-8ACB-6C78D7324D52}"/>
              </a:ext>
            </a:extLst>
          </p:cNvPr>
          <p:cNvSpPr/>
          <p:nvPr userDrawn="1"/>
        </p:nvSpPr>
        <p:spPr>
          <a:xfrm>
            <a:off x="0" y="-66691"/>
            <a:ext cx="12192000" cy="119239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altLang="en-GB" sz="6600" b="1" dirty="0">
              <a:solidFill>
                <a:schemeClr val="bg1"/>
              </a:solidFill>
              <a:latin typeface="Sakkal Majalla" panose="02000000000000000000" pitchFamily="2" charset="-78"/>
            </a:endParaRP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xmlns="" id="{08A2EC11-25B5-48E0-A5E0-71522C7A35E4}"/>
              </a:ext>
            </a:extLst>
          </p:cNvPr>
          <p:cNvSpPr txBox="1">
            <a:spLocks/>
          </p:cNvSpPr>
          <p:nvPr userDrawn="1"/>
        </p:nvSpPr>
        <p:spPr>
          <a:xfrm>
            <a:off x="-276085" y="280678"/>
            <a:ext cx="3509314" cy="497657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noAutofit/>
          </a:bodyPr>
          <a:lstStyle>
            <a:defPPr>
              <a:defRPr lang="en-US"/>
            </a:defPPr>
            <a:lvl1pPr algn="ctr" rtl="0" eaLnBrk="1" fontAlgn="auto" hangingPunct="1">
              <a:spcBef>
                <a:spcPct val="0"/>
              </a:spcBef>
              <a:spcAft>
                <a:spcPct val="0"/>
              </a:spcAft>
              <a:defRPr sz="1200" kern="1200" noProof="1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المَخْلوقاتُ الحَيَّةُ وَحاجاتُها</a:t>
            </a:r>
          </a:p>
          <a:p>
            <a:r>
              <a:rPr lang="ar-EG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العلوم - </a:t>
            </a:r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الصف الثّالِثُ الابْتِدائِيِّ </a:t>
            </a:r>
          </a:p>
        </p:txBody>
      </p:sp>
    </p:spTree>
    <p:extLst>
      <p:ext uri="{BB962C8B-B14F-4D97-AF65-F5344CB8AC3E}">
        <p14:creationId xmlns:p14="http://schemas.microsoft.com/office/powerpoint/2010/main" val="1214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0DF6A3-2B7B-4C7C-A2E2-138433362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75FD5-044F-4B35-8FB3-879BE57B42CC}" type="datetimeFigureOut">
              <a:rPr lang="en-US"/>
              <a:pPr>
                <a:defRPr/>
              </a:pPr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49B12A1-07D0-4C35-B2B4-3E2FC5387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44D7DD-E7AD-45F1-BDD0-2D5F1E57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52BD8-7F18-4C09-BA2C-C1CA40DD7C17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3743475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995CEF-71F5-4C0C-9DE3-DC4FD292F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7AC0C-DC70-45E8-9E1F-B6BA69086BB6}" type="datetimeFigureOut">
              <a:rPr lang="en-US"/>
              <a:pPr>
                <a:defRPr/>
              </a:pPr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A43CC5-77D4-4D99-AE26-8ADDDDE1A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9F64F1-681D-4A4E-A2B7-02CB775E2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D72F2-C769-458F-BDD8-EC36DD2BAF62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658838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83978735-E19D-42ED-8138-4F4FF4FE8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136C8-24CA-4D32-94F4-7C1A9F3BA70A}" type="datetimeFigureOut">
              <a:rPr lang="en-US"/>
              <a:pPr>
                <a:defRPr/>
              </a:pPr>
              <a:t>10/14/2020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491133C1-3725-41D4-8B18-D0A0927D9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1FB6D4EC-D954-4969-AFC3-4FD48E2D0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65DC2-EC5D-4BFF-9D90-4ECC14FA9B32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2113808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0B364631-CA7C-4ECA-8000-95CF8F0B4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72075-94D9-48CA-ACEB-D7515363D23E}" type="datetimeFigureOut">
              <a:rPr lang="en-US"/>
              <a:pPr>
                <a:defRPr/>
              </a:pPr>
              <a:t>10/14/2020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9DC452E5-092D-409D-9F7D-5DF829E0B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C2BA2463-EBB1-4A94-A8E3-D7A2CD42D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03726-B348-459C-AD62-DE12275AD3F3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1431688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42147C26-F5E4-465F-9F6A-9BF80C67C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A82CF-BF4C-4B40-A904-8568305A6AF4}" type="datetimeFigureOut">
              <a:rPr lang="en-US"/>
              <a:pPr>
                <a:defRPr/>
              </a:pPr>
              <a:t>10/14/2020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DF9D38D1-7BFC-4BD7-82BE-04E2E277A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A531F5F6-96E2-41AE-AFCC-1C4C45F8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060E8-CF60-4F12-8C11-FA5DC7EC8202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1838545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881E8A5D-7E9F-4407-B092-E14346427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E2628-1A50-4920-95C4-98ADD05ACF52}" type="datetimeFigureOut">
              <a:rPr lang="en-US"/>
              <a:pPr>
                <a:defRPr/>
              </a:pPr>
              <a:t>10/14/2020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B2178ECA-1B83-4925-BC5A-B0F72F927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CB6308D0-3878-49DB-8AF1-1281F4CAB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37599-C452-4E71-B5B3-0726D92CB058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1799536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A7FEF23B-FAC3-4A7D-9C42-60933508E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897CC-3794-40DC-95E9-A596C707B698}" type="datetimeFigureOut">
              <a:rPr lang="en-US"/>
              <a:pPr>
                <a:defRPr/>
              </a:pPr>
              <a:t>10/14/2020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10409E21-F537-4A6F-B57E-FADC92279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8DBDCC33-BBF3-40FE-BEC1-C7DE1A334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0AEB9-166E-44EA-83ED-FC106D23DE80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246520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1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D8DDE7D2-F691-4871-A09C-393E63A9F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DE940-15DE-4569-A043-E2DF6201B322}" type="datetimeFigureOut">
              <a:rPr lang="en-US"/>
              <a:pPr>
                <a:defRPr/>
              </a:pPr>
              <a:t>10/14/2020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2455C713-213D-4E0B-A2C7-DAF35C03F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6D4ED7DB-F66C-4287-B44A-1D49DA81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EF685-56D5-4D9E-8CE7-58738E64D7B6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1584327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0EA0F5E3-1AAB-4141-9ECE-157AF0BC21B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GB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2F360F99-954D-4B5B-B293-857C19116F9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GB"/>
              <a:t>Edit Master text styles</a:t>
            </a:r>
          </a:p>
          <a:p>
            <a:pPr lvl="1"/>
            <a:r>
              <a:rPr lang="en-US" altLang="en-GB"/>
              <a:t>Second level</a:t>
            </a:r>
          </a:p>
          <a:p>
            <a:pPr lvl="2"/>
            <a:r>
              <a:rPr lang="en-US" altLang="en-GB"/>
              <a:t>Third level</a:t>
            </a:r>
          </a:p>
          <a:p>
            <a:pPr lvl="3"/>
            <a:r>
              <a:rPr lang="en-US" altLang="en-GB"/>
              <a:t>Fourth level</a:t>
            </a:r>
          </a:p>
          <a:p>
            <a:pPr lvl="4"/>
            <a:r>
              <a:rPr lang="en-US" alt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8A2705-0ED7-41D7-814D-803BB9BD8C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defRPr sz="1200" noProof="1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18A5E51-7179-41C4-ACC2-BCB4EB7623B5}" type="datetimeFigureOut">
              <a:rPr lang="en-US"/>
              <a:pPr>
                <a:defRPr/>
              </a:pPr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B33F80-E0C7-4D81-84B2-3D1EB59CA1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defRPr sz="12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0753F4-581E-43A6-9C2F-5A4446BD3E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8B92286-0903-4A97-83E9-BB3B0AAE3DEF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7.m4a"/><Relationship Id="rId7" Type="http://schemas.openxmlformats.org/officeDocument/2006/relationships/image" Target="../media/image16.emf"/><Relationship Id="rId2" Type="http://schemas.microsoft.com/office/2007/relationships/media" Target="../media/media7.m4a"/><Relationship Id="rId1" Type="http://schemas.openxmlformats.org/officeDocument/2006/relationships/tags" Target="../tags/tag9.xml"/><Relationship Id="rId6" Type="http://schemas.openxmlformats.org/officeDocument/2006/relationships/image" Target="../media/image12.emf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audio" Target="../media/media8.m4a"/><Relationship Id="rId7" Type="http://schemas.openxmlformats.org/officeDocument/2006/relationships/image" Target="../media/image18.png"/><Relationship Id="rId2" Type="http://schemas.microsoft.com/office/2007/relationships/media" Target="../media/media8.m4a"/><Relationship Id="rId1" Type="http://schemas.openxmlformats.org/officeDocument/2006/relationships/tags" Target="../tags/tag10.xml"/><Relationship Id="rId6" Type="http://schemas.openxmlformats.org/officeDocument/2006/relationships/image" Target="../media/image17.emf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11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0.m4a"/><Relationship Id="rId7" Type="http://schemas.openxmlformats.org/officeDocument/2006/relationships/image" Target="../media/image21.png"/><Relationship Id="rId2" Type="http://schemas.microsoft.com/office/2007/relationships/media" Target="../media/media10.m4a"/><Relationship Id="rId1" Type="http://schemas.openxmlformats.org/officeDocument/2006/relationships/tags" Target="../tags/tag12.xml"/><Relationship Id="rId6" Type="http://schemas.openxmlformats.org/officeDocument/2006/relationships/image" Target="../media/image20.emf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3.xml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4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5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6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4a"/><Relationship Id="rId7" Type="http://schemas.openxmlformats.org/officeDocument/2006/relationships/image" Target="../media/image7.emf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4a"/><Relationship Id="rId7" Type="http://schemas.openxmlformats.org/officeDocument/2006/relationships/image" Target="../media/image9.pn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5.png"/><Relationship Id="rId2" Type="http://schemas.microsoft.com/office/2007/relationships/media" Target="../media/media4.m4a"/><Relationship Id="rId1" Type="http://schemas.openxmlformats.org/officeDocument/2006/relationships/tags" Target="../tags/tag5.xml"/><Relationship Id="rId6" Type="http://schemas.openxmlformats.org/officeDocument/2006/relationships/image" Target="../media/image12.emf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4.emf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13.emf"/><Relationship Id="rId5" Type="http://schemas.openxmlformats.org/officeDocument/2006/relationships/image" Target="../media/image4.emf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5.png"/><Relationship Id="rId2" Type="http://schemas.microsoft.com/office/2007/relationships/media" Target="../media/media6.m4a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xmlns="" id="{F1CF7F47-90D6-4175-A396-F7643CE1D7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132858"/>
              </p:ext>
            </p:extLst>
          </p:nvPr>
        </p:nvGraphicFramePr>
        <p:xfrm>
          <a:off x="4418564" y="2209600"/>
          <a:ext cx="6520070" cy="36576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253015">
                  <a:extLst>
                    <a:ext uri="{9D8B030D-6E8A-4147-A177-3AD203B41FA5}">
                      <a16:colId xmlns:a16="http://schemas.microsoft.com/office/drawing/2014/main" xmlns="" val="1016024147"/>
                    </a:ext>
                  </a:extLst>
                </a:gridCol>
                <a:gridCol w="2267055">
                  <a:extLst>
                    <a:ext uri="{9D8B030D-6E8A-4147-A177-3AD203B41FA5}">
                      <a16:colId xmlns:a16="http://schemas.microsoft.com/office/drawing/2014/main" xmlns="" val="8799906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3400" b="1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العلوم</a:t>
                      </a:r>
                      <a:endParaRPr lang="en-US" sz="3400" b="1" dirty="0">
                        <a:solidFill>
                          <a:schemeClr val="bg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3400" b="1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المادة</a:t>
                      </a:r>
                      <a:endParaRPr lang="en-US" sz="3400" b="1" dirty="0">
                        <a:solidFill>
                          <a:schemeClr val="bg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2888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3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الثّالثُ الابتدائيّ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3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الصَّفُّ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70410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EG" sz="3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الأو</a:t>
                      </a:r>
                      <a:r>
                        <a:rPr lang="ar-BH" sz="3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َّ</a:t>
                      </a:r>
                      <a:r>
                        <a:rPr lang="ar-EG" sz="3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ل 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3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الف</a:t>
                      </a:r>
                      <a:r>
                        <a:rPr lang="ar-BH" sz="3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َ</a:t>
                      </a:r>
                      <a:r>
                        <a:rPr lang="ar-EG" sz="3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ص</a:t>
                      </a:r>
                      <a:r>
                        <a:rPr lang="ar-BH" sz="3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ْ</a:t>
                      </a:r>
                      <a:r>
                        <a:rPr lang="ar-EG" sz="3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ل</a:t>
                      </a:r>
                      <a:r>
                        <a:rPr lang="ar-BH" sz="3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ُ</a:t>
                      </a:r>
                      <a:r>
                        <a:rPr lang="ar-EG" sz="3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 الد</a:t>
                      </a:r>
                      <a:r>
                        <a:rPr lang="ar-BH" sz="3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ِّ</a:t>
                      </a:r>
                      <a:r>
                        <a:rPr lang="ar-EG" sz="3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راسي</a:t>
                      </a:r>
                      <a:r>
                        <a:rPr lang="ar-BH" sz="3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ُّ</a:t>
                      </a:r>
                      <a:r>
                        <a:rPr lang="ar-EG" sz="3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 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64070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3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الأولى  (</a:t>
                      </a:r>
                      <a:r>
                        <a:rPr lang="ar-EG" sz="3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المخ</a:t>
                      </a:r>
                      <a:r>
                        <a:rPr lang="ar-BH" sz="3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ْ</a:t>
                      </a:r>
                      <a:r>
                        <a:rPr lang="ar-EG" sz="3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لوقات</a:t>
                      </a:r>
                      <a:r>
                        <a:rPr lang="ar-BH" sz="3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ُ</a:t>
                      </a:r>
                      <a:r>
                        <a:rPr lang="ar-EG" sz="3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 الحي</a:t>
                      </a:r>
                      <a:r>
                        <a:rPr lang="ar-BH" sz="3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َّ</a:t>
                      </a:r>
                      <a:r>
                        <a:rPr lang="ar-EG" sz="3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ة</a:t>
                      </a:r>
                      <a:r>
                        <a:rPr lang="ar-BH" sz="3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ُ</a:t>
                      </a:r>
                      <a:r>
                        <a:rPr lang="ar-EG" sz="3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)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3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الوِحْدَةُ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23270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3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الأوَّل (</a:t>
                      </a:r>
                      <a:r>
                        <a:rPr lang="ar-EG" sz="3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تعر</a:t>
                      </a:r>
                      <a:r>
                        <a:rPr lang="ar-BH" sz="3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ُّ</a:t>
                      </a:r>
                      <a:r>
                        <a:rPr lang="ar-EG" sz="3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ف</a:t>
                      </a:r>
                      <a:r>
                        <a:rPr lang="ar-BH" sz="3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ُ</a:t>
                      </a:r>
                      <a:r>
                        <a:rPr lang="ar-EG" sz="3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 المخلوقات</a:t>
                      </a:r>
                      <a:r>
                        <a:rPr lang="ar-BH" sz="3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ِ</a:t>
                      </a:r>
                      <a:r>
                        <a:rPr lang="ar-EG" sz="3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 الحي</a:t>
                      </a:r>
                      <a:r>
                        <a:rPr lang="ar-BH" sz="3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َّ</a:t>
                      </a:r>
                      <a:r>
                        <a:rPr lang="ar-EG" sz="3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ة</a:t>
                      </a:r>
                      <a:r>
                        <a:rPr lang="ar-BH" sz="3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ِ)</a:t>
                      </a: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3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الف</a:t>
                      </a:r>
                      <a:r>
                        <a:rPr lang="ar-BH" sz="3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َ</a:t>
                      </a:r>
                      <a:r>
                        <a:rPr lang="ar-EG" sz="3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ص</a:t>
                      </a:r>
                      <a:r>
                        <a:rPr lang="ar-BH" sz="3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ْ</a:t>
                      </a:r>
                      <a:r>
                        <a:rPr lang="ar-EG" sz="3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ل</a:t>
                      </a:r>
                      <a:r>
                        <a:rPr lang="ar-BH" sz="3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ُ</a:t>
                      </a:r>
                      <a:r>
                        <a:rPr lang="ar-EG" sz="3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 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37809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EG" sz="3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المَخْلوقاتُ الحَيَّةُ وَحاجاتُها</a:t>
                      </a:r>
                      <a:endParaRPr lang="ar-BH" sz="3400" b="1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3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الدَّرْسُ </a:t>
                      </a:r>
                      <a:r>
                        <a:rPr lang="ar-EG" sz="3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</a:t>
                      </a:r>
                      <a:r>
                        <a:rPr lang="ar-BH" sz="3400" b="1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ثّاني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39358339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929" y="2076865"/>
            <a:ext cx="2993923" cy="16746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560" y="4038400"/>
            <a:ext cx="3126659" cy="18099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3"/>
    </mc:Choice>
    <mc:Fallback xmlns="">
      <p:transition spd="slow" advTm="406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D850A7B-8B51-4957-B915-36E2BD8A8CE3}"/>
              </a:ext>
            </a:extLst>
          </p:cNvPr>
          <p:cNvSpPr/>
          <p:nvPr/>
        </p:nvSpPr>
        <p:spPr>
          <a:xfrm>
            <a:off x="2475069" y="1666070"/>
            <a:ext cx="8853649" cy="472852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 algn="justLow" rtl="1">
              <a:buFont typeface="Wingdings" panose="05000000000000000000" pitchFamily="2" charset="2"/>
              <a:buChar char="§"/>
              <a:defRPr/>
            </a:pPr>
            <a:r>
              <a:rPr lang="ar-BH" sz="4000" b="1" spc="-15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تَحْتاجُ مُعْظَمُ المخْلوقاتُ الحيَّةُ  غازَ  الأُكسِجينِ الموْجودِ في الهواءِ أوِ الماءِ، وتحصل عليه بواسطة:</a:t>
            </a:r>
          </a:p>
          <a:p>
            <a:pPr marL="0" indent="0" algn="justLow" rtl="1">
              <a:defRPr/>
            </a:pPr>
            <a:endParaRPr lang="ar-BH" sz="4000" b="1" spc="-15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 algn="justLow" rtl="1">
              <a:defRPr/>
            </a:pPr>
            <a:endParaRPr lang="ar-BH" sz="4000" b="1" spc="-15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 algn="justLow" rtl="1">
              <a:defRPr/>
            </a:pPr>
            <a:endParaRPr lang="ar-BH" sz="4000" b="1" spc="-15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 algn="justLow" rtl="1">
              <a:defRPr/>
            </a:pPr>
            <a:endParaRPr lang="ar-BH" sz="2800" b="1" spc="-15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571500" indent="-571500" algn="justLow" rtl="1">
              <a:buFont typeface="Wingdings" panose="05000000000000000000" pitchFamily="2" charset="2"/>
              <a:buChar char="§"/>
              <a:defRPr/>
            </a:pPr>
            <a:endParaRPr lang="ar-BH" sz="4000" b="1" spc="-15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571500" indent="-571500" algn="justLow" rtl="1">
              <a:buFont typeface="Wingdings" panose="05000000000000000000" pitchFamily="2" charset="2"/>
              <a:buChar char="§"/>
              <a:defRPr/>
            </a:pPr>
            <a:endParaRPr lang="ar-BH" sz="4000" b="1" spc="-15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FBD358E-78C9-4866-9D12-F4880AC8CD9D}"/>
              </a:ext>
            </a:extLst>
          </p:cNvPr>
          <p:cNvSpPr/>
          <p:nvPr/>
        </p:nvSpPr>
        <p:spPr>
          <a:xfrm>
            <a:off x="3549448" y="81429"/>
            <a:ext cx="572624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6000" b="1" dirty="0">
                <a:solidFill>
                  <a:schemeClr val="bg1"/>
                </a:solidFill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حاجاتُ المخْلوقاتِ الحيَّةِ 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521657" y="925244"/>
            <a:ext cx="1636988" cy="769441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algn="r" rtl="1"/>
            <a:r>
              <a:rPr lang="en-GB" sz="4400" b="1" u="sng" spc="-150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</a:t>
            </a:r>
            <a:r>
              <a:rPr lang="ar-BH" sz="4400" b="1" u="sng" spc="-150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 الهَوَاءُ:</a:t>
            </a:r>
            <a:r>
              <a:rPr lang="ar-BH" sz="4400" b="1" spc="-150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en-US" sz="4400" dirty="0">
              <a:solidFill>
                <a:srgbClr val="0000CC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97103" y="2866403"/>
            <a:ext cx="3485249" cy="523220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marL="571500" indent="-571500" algn="justLow" rtl="1">
              <a:buFont typeface="Arial" panose="020B0604020202020204" pitchFamily="34" charset="0"/>
              <a:buChar char="•"/>
              <a:defRPr/>
            </a:pPr>
            <a:r>
              <a:rPr lang="ar-BH" sz="2800" b="1" spc="-15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الرِّئَتَيْنِ:</a:t>
            </a:r>
            <a:r>
              <a:rPr lang="ar-BH" sz="2800" b="1" spc="-15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مِثلَ </a:t>
            </a:r>
            <a:r>
              <a:rPr lang="ar-BH" sz="2800" b="1" spc="-150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الحِصان</a:t>
            </a:r>
            <a:r>
              <a:rPr lang="ar-SA" sz="2800" b="1" spc="-150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2800" b="1" spc="-150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2800" b="1" spc="-15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والطائر.</a:t>
            </a:r>
          </a:p>
        </p:txBody>
      </p:sp>
      <p:sp>
        <p:nvSpPr>
          <p:cNvPr id="5" name="Rectangle 4"/>
          <p:cNvSpPr/>
          <p:nvPr/>
        </p:nvSpPr>
        <p:spPr>
          <a:xfrm>
            <a:off x="6928983" y="3975192"/>
            <a:ext cx="3847528" cy="523220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marL="571500" indent="-571500" algn="justLow" rtl="1">
              <a:buFont typeface="Arial" panose="020B0604020202020204" pitchFamily="34" charset="0"/>
              <a:buChar char="•"/>
              <a:defRPr/>
            </a:pPr>
            <a:r>
              <a:rPr lang="ar-BH" sz="2800" b="1" spc="-15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الْجِلْدِ:  </a:t>
            </a:r>
            <a:r>
              <a:rPr lang="ar-BH" sz="2800" b="1" spc="-15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مِثلَ الدِّيدانِ  وَالسَّلَمَنْدَرِ .</a:t>
            </a:r>
          </a:p>
        </p:txBody>
      </p:sp>
      <p:sp>
        <p:nvSpPr>
          <p:cNvPr id="8" name="Rectangle 7"/>
          <p:cNvSpPr/>
          <p:nvPr/>
        </p:nvSpPr>
        <p:spPr>
          <a:xfrm>
            <a:off x="3402212" y="3413755"/>
            <a:ext cx="7382150" cy="523220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marL="571500" indent="-571500" algn="justLow" rtl="1">
              <a:buFont typeface="Arial" panose="020B0604020202020204" pitchFamily="34" charset="0"/>
              <a:buChar char="•"/>
              <a:defRPr/>
            </a:pPr>
            <a:r>
              <a:rPr lang="ar-BH" sz="2800" b="1" spc="-15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الخَياشيمِ:</a:t>
            </a:r>
            <a:r>
              <a:rPr lang="ar-BH" sz="2800" b="1" spc="-15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 مِثلَ </a:t>
            </a:r>
            <a:r>
              <a:rPr lang="ar-BH" sz="2800" b="1" spc="-150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الأَسْماك  </a:t>
            </a:r>
            <a:r>
              <a:rPr lang="ar-BH" sz="2800" b="1" spc="-15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التي تَسْتَخْلِصُ مِنَ الماءِ الأُكسجينَ الذّائِبَ فِيه 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054" y="4261063"/>
            <a:ext cx="2566128" cy="13088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6777502" y="5107846"/>
            <a:ext cx="3946914" cy="523220"/>
          </a:xfrm>
          <a:prstGeom prst="rect">
            <a:avLst/>
          </a:prstGeom>
          <a:solidFill>
            <a:srgbClr val="F0FFE7"/>
          </a:solidFill>
        </p:spPr>
        <p:txBody>
          <a:bodyPr wrap="none">
            <a:spAutoFit/>
          </a:bodyPr>
          <a:lstStyle/>
          <a:p>
            <a:pPr marL="571500" indent="-571500" algn="justLow" rtl="1">
              <a:buFont typeface="Arial" panose="020B0604020202020204" pitchFamily="34" charset="0"/>
              <a:buChar char="•"/>
              <a:defRPr/>
            </a:pPr>
            <a:r>
              <a:rPr lang="ar-BH" sz="2800" b="1" spc="-150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غاز</a:t>
            </a:r>
            <a:r>
              <a:rPr lang="ar-SA" sz="2800" b="1" spc="-150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BH" sz="2800" b="1" spc="-150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2800" b="1" spc="-15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الأُكسجينِ لِكَيْ </a:t>
            </a:r>
            <a:r>
              <a:rPr lang="ar-BH" sz="2800" b="1" spc="-150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تَتَنفَّس</a:t>
            </a:r>
            <a:r>
              <a:rPr lang="ar-SA" sz="2800" b="1" spc="-150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BH" sz="2800" b="1" spc="-150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وَتَعي</a:t>
            </a:r>
            <a:r>
              <a:rPr lang="ar-SA" sz="2800" b="1" spc="-150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شَ.</a:t>
            </a:r>
            <a:r>
              <a:rPr lang="ar-BH" sz="2800" b="1" spc="-150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. </a:t>
            </a:r>
            <a:endParaRPr lang="ar-BH" sz="2800" b="1" spc="-15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52924" y="5672148"/>
            <a:ext cx="7697941" cy="523220"/>
          </a:xfrm>
          <a:prstGeom prst="rect">
            <a:avLst/>
          </a:prstGeom>
          <a:solidFill>
            <a:srgbClr val="F0FFE7"/>
          </a:solidFill>
        </p:spPr>
        <p:txBody>
          <a:bodyPr wrap="none">
            <a:spAutoFit/>
          </a:bodyPr>
          <a:lstStyle/>
          <a:p>
            <a:pPr marL="571500" indent="-571500" algn="justLow" rtl="1">
              <a:buFont typeface="Arial" panose="020B0604020202020204" pitchFamily="34" charset="0"/>
              <a:buChar char="•"/>
              <a:defRPr/>
            </a:pPr>
            <a:r>
              <a:rPr lang="ar-BH" sz="2800" b="1" spc="-150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غاز  </a:t>
            </a:r>
            <a:r>
              <a:rPr lang="ar-BH" sz="2800" b="1" spc="-15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ثاني أُكسيدِ الكَرْبونِ بِالإِضافَةِ إلى الماءِ وَضَوْءِ الشَّمسِ لِكَيْ تَصْنَعَ غَذاءَها.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lum contrast="40000"/>
          </a:blip>
          <a:stretch>
            <a:fillRect/>
          </a:stretch>
        </p:blipFill>
        <p:spPr>
          <a:xfrm>
            <a:off x="1116593" y="2282263"/>
            <a:ext cx="2273050" cy="18923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Rectangle 12"/>
          <p:cNvSpPr/>
          <p:nvPr/>
        </p:nvSpPr>
        <p:spPr>
          <a:xfrm>
            <a:off x="8039044" y="4514986"/>
            <a:ext cx="32576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justLow" rtl="1">
              <a:buFont typeface="Wingdings" panose="05000000000000000000" pitchFamily="2" charset="2"/>
              <a:buChar char="§"/>
              <a:defRPr/>
            </a:pPr>
            <a:r>
              <a:rPr lang="ar-BH" sz="4000" b="1" spc="-15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النَّباتاتُ تَحْتاجُ إلى:</a:t>
            </a:r>
          </a:p>
        </p:txBody>
      </p:sp>
      <p:pic>
        <p:nvPicPr>
          <p:cNvPr id="14" name="صوت ٠١٣">
            <a:hlinkClick r:id="" action="ppaction://media"/>
            <a:extLst>
              <a:ext uri="{FF2B5EF4-FFF2-40B4-BE49-F238E27FC236}">
                <a16:creationId xmlns:a16="http://schemas.microsoft.com/office/drawing/2014/main" xmlns="" id="{87F9AD00-E464-490C-802D-0A558517A6C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4463" y="1219201"/>
            <a:ext cx="609600" cy="6096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801"/>
    </mc:Choice>
    <mc:Fallback xmlns="">
      <p:transition spd="slow" advTm="73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7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 animBg="1"/>
      <p:bldP spid="3" grpId="0" animBg="1"/>
      <p:bldP spid="5" grpId="0" animBg="1"/>
      <p:bldP spid="8" grpId="0" animBg="1"/>
      <p:bldP spid="7" grpId="0" animBg="1"/>
      <p:bldP spid="11" grpId="0" animBg="1"/>
      <p:bldP spid="13" grpId="0"/>
    </p:bldLst>
  </p:timing>
  <p:extLst mod="1">
    <p:ext uri="{E180D4A7-C9FB-4DFB-919C-405C955672EB}">
      <p14:showEvtLst xmlns:p14="http://schemas.microsoft.com/office/powerpoint/2010/main">
        <p14:playEvt time="4" objId="14"/>
        <p14:stopEvt time="69267" objId="1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D850A7B-8B51-4957-B915-36E2BD8A8CE3}"/>
              </a:ext>
            </a:extLst>
          </p:cNvPr>
          <p:cNvSpPr/>
          <p:nvPr/>
        </p:nvSpPr>
        <p:spPr>
          <a:xfrm>
            <a:off x="3377378" y="1844716"/>
            <a:ext cx="7859410" cy="4511839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Low" rtl="1">
              <a:defRPr/>
            </a:pP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تَحْتاجُ المخْلوقاتُ الحيَّةُ إلى أَماكِنَ تَحْصُلُ مِنْها عَلى حاجاتِها لِكَيْ تَعيشَ وَ َتْنموَ.</a:t>
            </a:r>
          </a:p>
          <a:p>
            <a:pPr marL="0" indent="0" algn="justLow" rtl="1">
              <a:defRPr/>
            </a:pPr>
            <a:endParaRPr lang="ar-BH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 algn="justLow" rtl="1">
              <a:defRPr/>
            </a:pPr>
            <a:endParaRPr lang="ar-BH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 algn="justLow" rtl="1">
              <a:defRPr/>
            </a:pPr>
            <a:endParaRPr lang="ar-BH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 algn="justLow" rtl="1">
              <a:defRPr/>
            </a:pPr>
            <a:endParaRPr lang="ar-BH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 algn="justLow" rtl="1">
              <a:defRPr/>
            </a:pPr>
            <a:endParaRPr lang="ar-BH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54887AB-AAAE-4698-B507-B7F7CD24B94B}"/>
              </a:ext>
            </a:extLst>
          </p:cNvPr>
          <p:cNvSpPr/>
          <p:nvPr/>
        </p:nvSpPr>
        <p:spPr>
          <a:xfrm>
            <a:off x="3549448" y="81429"/>
            <a:ext cx="572624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6000" b="1" dirty="0">
                <a:solidFill>
                  <a:schemeClr val="bg1"/>
                </a:solidFill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حاجاتُ المخْلوقاتِ الحيَّةِ 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503906" y="1109082"/>
            <a:ext cx="1665842" cy="769441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algn="r" rtl="1"/>
            <a:r>
              <a:rPr lang="en-GB" sz="4400" b="1" u="sng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</a:t>
            </a:r>
            <a:r>
              <a:rPr lang="ar-BH" sz="4400" b="1" u="sng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-المَكَانُ:</a:t>
            </a:r>
            <a:r>
              <a:rPr lang="ar-BH" sz="44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en-US" sz="4400" dirty="0">
              <a:solidFill>
                <a:srgbClr val="0000CC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86983" y="4172253"/>
            <a:ext cx="7629013" cy="523220"/>
          </a:xfrm>
          <a:prstGeom prst="rect">
            <a:avLst/>
          </a:prstGeom>
          <a:solidFill>
            <a:srgbClr val="F0FFE7"/>
          </a:solidFill>
        </p:spPr>
        <p:txBody>
          <a:bodyPr wrap="none">
            <a:spAutoFit/>
          </a:bodyPr>
          <a:lstStyle/>
          <a:p>
            <a:pPr marL="457200" indent="-457200" algn="justLow" rtl="1">
              <a:buFont typeface="Arial" panose="020B0604020202020204" pitchFamily="34" charset="0"/>
              <a:buChar char="•"/>
              <a:defRPr/>
            </a:pP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الحوتُ يَحْتاجُ إِلى أَماكِنَ واسِعَةٍ يَعيشُ فيها وَ َيْحصُلُ على حاجاتِهِ مِنْها.</a:t>
            </a:r>
          </a:p>
        </p:txBody>
      </p:sp>
      <p:sp>
        <p:nvSpPr>
          <p:cNvPr id="4" name="Rectangle 3"/>
          <p:cNvSpPr/>
          <p:nvPr/>
        </p:nvSpPr>
        <p:spPr>
          <a:xfrm>
            <a:off x="3558382" y="4919877"/>
            <a:ext cx="7557614" cy="954107"/>
          </a:xfrm>
          <a:prstGeom prst="rect">
            <a:avLst/>
          </a:prstGeom>
          <a:solidFill>
            <a:srgbClr val="F0FFE7"/>
          </a:solidFill>
        </p:spPr>
        <p:txBody>
          <a:bodyPr wrap="square">
            <a:spAutoFit/>
          </a:bodyPr>
          <a:lstStyle/>
          <a:p>
            <a:pPr marL="285750" indent="-285750" algn="justLow" rtl="1">
              <a:buFont typeface="Arial" panose="020B0604020202020204" pitchFamily="34" charset="0"/>
              <a:buChar char="•"/>
              <a:defRPr/>
            </a:pP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تَحْصُلُ الأسماك الصغيرة ومنهاسَمَكَةُ الصّافي عَلى حاجاتِها مِنْ مَناطِقَ مَحْدودةٍ في البَحْرِ .</a:t>
            </a:r>
          </a:p>
        </p:txBody>
      </p:sp>
      <p:sp>
        <p:nvSpPr>
          <p:cNvPr id="5" name="Rectangle 4"/>
          <p:cNvSpPr/>
          <p:nvPr/>
        </p:nvSpPr>
        <p:spPr>
          <a:xfrm>
            <a:off x="4965474" y="3376117"/>
            <a:ext cx="6050054" cy="523220"/>
          </a:xfrm>
          <a:prstGeom prst="rect">
            <a:avLst/>
          </a:prstGeom>
          <a:solidFill>
            <a:srgbClr val="F0FFE7"/>
          </a:solidFill>
        </p:spPr>
        <p:txBody>
          <a:bodyPr wrap="none">
            <a:spAutoFit/>
          </a:bodyPr>
          <a:lstStyle/>
          <a:p>
            <a:pPr marL="457200" indent="-457200" algn="justLow" rtl="1">
              <a:buFont typeface="Arial" panose="020B0604020202020204" pitchFamily="34" charset="0"/>
              <a:buChar char="•"/>
              <a:defRPr/>
            </a:pP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تَعيشُ الثَّعَالِبَ فِي أَمَاكِنَ تُسَاعِدُهَا عَلَى البَقَاء فِي </a:t>
            </a:r>
            <a:r>
              <a:rPr lang="ar-BH" sz="28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أَمَان</a:t>
            </a:r>
            <a:r>
              <a:rPr lang="ar-SA" sz="28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ٍ</a:t>
            </a:r>
            <a:r>
              <a:rPr lang="ar-BH" sz="28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en-GB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249" y="2187275"/>
            <a:ext cx="1850071" cy="10268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4021" y="3540609"/>
            <a:ext cx="1784526" cy="13258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lum contrast="40000"/>
          </a:blip>
          <a:stretch>
            <a:fillRect/>
          </a:stretch>
        </p:blipFill>
        <p:spPr>
          <a:xfrm>
            <a:off x="1176472" y="4961626"/>
            <a:ext cx="1975852" cy="1238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ت ٠١٤">
            <a:hlinkClick r:id="" action="ppaction://media"/>
            <a:extLst>
              <a:ext uri="{FF2B5EF4-FFF2-40B4-BE49-F238E27FC236}">
                <a16:creationId xmlns:a16="http://schemas.microsoft.com/office/drawing/2014/main" xmlns="" id="{00B6863A-2757-4DC0-A645-7CBCB211D8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2916" y="1247028"/>
            <a:ext cx="609600" cy="6096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72"/>
    </mc:Choice>
    <mc:Fallback xmlns="">
      <p:transition spd="slow" advTm="49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3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</p:bldLst>
  </p:timing>
  <p:extLst mod="1">
    <p:ext uri="{E180D4A7-C9FB-4DFB-919C-405C955672EB}">
      <p14:showEvtLst xmlns:p14="http://schemas.microsoft.com/office/powerpoint/2010/main">
        <p14:playEvt time="79" objId="11"/>
        <p14:stopEvt time="45999" objId="11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xmlns="" id="{6982C8CC-879F-453A-A0C6-32060C4F3545}"/>
              </a:ext>
            </a:extLst>
          </p:cNvPr>
          <p:cNvSpPr/>
          <p:nvPr/>
        </p:nvSpPr>
        <p:spPr>
          <a:xfrm>
            <a:off x="9542205" y="1296246"/>
            <a:ext cx="2045191" cy="869652"/>
          </a:xfrm>
          <a:prstGeom prst="ellipse">
            <a:avLst/>
          </a:prstGeom>
          <a:solidFill>
            <a:srgbClr val="DAE9F6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defRPr/>
            </a:pPr>
            <a:r>
              <a:rPr lang="ar-BH" sz="5400" b="1" noProof="1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نشاط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D21E852-83C4-4EF0-A8D2-7D781D8B58CC}"/>
              </a:ext>
            </a:extLst>
          </p:cNvPr>
          <p:cNvSpPr/>
          <p:nvPr/>
        </p:nvSpPr>
        <p:spPr>
          <a:xfrm>
            <a:off x="1213766" y="4181761"/>
            <a:ext cx="9837173" cy="1550313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 algn="justLow" rtl="1">
              <a:buFont typeface="Wingdings" panose="05000000000000000000" pitchFamily="2" charset="2"/>
              <a:buChar char="§"/>
              <a:defRPr/>
            </a:pPr>
            <a:r>
              <a:rPr lang="ar-BH" sz="4000" b="1" spc="-15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تُوجَدُ حيَواناتٌ كالدِّيدانِ  وَالسَّلَمَنْدَرِ تَحْصُلُ عَلى الأُكسجينِ عَنْ طَريقِ </a:t>
            </a:r>
            <a:r>
              <a:rPr lang="ar-BH" sz="4000" b="1" spc="-150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.............................. </a:t>
            </a:r>
            <a:r>
              <a:rPr lang="ar-BH" sz="4000" b="1" spc="-150" dirty="0"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r>
              <a:rPr lang="ar-BH" sz="4000" b="1" spc="-150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ar-BH" sz="4000" b="1" spc="-15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72544D2-E132-44E5-8C14-331C49840294}"/>
              </a:ext>
            </a:extLst>
          </p:cNvPr>
          <p:cNvSpPr txBox="1"/>
          <p:nvPr/>
        </p:nvSpPr>
        <p:spPr>
          <a:xfrm>
            <a:off x="3524211" y="1337906"/>
            <a:ext cx="6017994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rtl="1">
              <a:defRPr/>
            </a:pPr>
            <a:r>
              <a:rPr lang="ar-BH" sz="44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أَكْمَلِ الجُمَلَ التّالِيَةَ بِكَلِماتٍ مُناسِبَةٍ:</a:t>
            </a:r>
            <a:endParaRPr lang="en-GB" sz="4400" b="1" dirty="0">
              <a:solidFill>
                <a:srgbClr val="0000CC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75CD12F-BFFF-4995-A6C0-B42F50CDFA6B}"/>
              </a:ext>
            </a:extLst>
          </p:cNvPr>
          <p:cNvSpPr/>
          <p:nvPr/>
        </p:nvSpPr>
        <p:spPr>
          <a:xfrm>
            <a:off x="3549448" y="81429"/>
            <a:ext cx="572624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6000" b="1" dirty="0">
                <a:solidFill>
                  <a:schemeClr val="bg1"/>
                </a:solidFill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حاجاتُ المخْلوقاتِ الحيَّةِ 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33820" y="4956917"/>
            <a:ext cx="930063" cy="646331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r>
              <a:rPr lang="ar-BH" sz="3600" b="1" spc="-150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الْجِلْدِ</a:t>
            </a:r>
            <a:endParaRPr lang="en-US" sz="3600" dirty="0">
              <a:solidFill>
                <a:srgbClr val="0000CC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D21E852-83C4-4EF0-A8D2-7D781D8B58CC}"/>
              </a:ext>
            </a:extLst>
          </p:cNvPr>
          <p:cNvSpPr/>
          <p:nvPr/>
        </p:nvSpPr>
        <p:spPr>
          <a:xfrm>
            <a:off x="1203972" y="2363102"/>
            <a:ext cx="9837173" cy="1562904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Low" rtl="1">
              <a:defRPr/>
            </a:pPr>
            <a:endParaRPr lang="en-US" sz="4000" b="1" spc="-15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571500" indent="-571500" algn="justLow" rtl="1">
              <a:buFont typeface="Wingdings" panose="05000000000000000000" pitchFamily="2" charset="2"/>
              <a:buChar char="§"/>
              <a:defRPr/>
            </a:pPr>
            <a:r>
              <a:rPr lang="ar-BH" sz="4000" b="1" spc="-15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تَسْتَخْلِصُ الأَسْماكُ مِنَ الماءِ الأُكسجينَ الذّائِبَ فيهِ  بِوَاسطَةِ </a:t>
            </a:r>
            <a:r>
              <a:rPr lang="ar-BH" sz="4000" b="1" spc="-150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..............................</a:t>
            </a:r>
            <a:r>
              <a:rPr lang="ar-BH" sz="4000" b="1" spc="-15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.</a:t>
            </a:r>
          </a:p>
          <a:p>
            <a:pPr marL="0" indent="0" algn="justLow" rtl="1">
              <a:defRPr/>
            </a:pPr>
            <a:endParaRPr lang="ar-BH" sz="4000" b="1" dirty="0">
              <a:solidFill>
                <a:srgbClr val="0070C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98852" y="3112955"/>
            <a:ext cx="1386918" cy="646331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r>
              <a:rPr lang="ar-BH" sz="3600" b="1" spc="-150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الْخَياشيمِ</a:t>
            </a:r>
            <a:endParaRPr lang="en-US" sz="4000" dirty="0">
              <a:solidFill>
                <a:srgbClr val="0000CC"/>
              </a:solidFill>
            </a:endParaRPr>
          </a:p>
        </p:txBody>
      </p:sp>
      <p:pic>
        <p:nvPicPr>
          <p:cNvPr id="12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D0CE6BA8-B409-4B30-A90A-75B0837812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26"/>
    </mc:Choice>
    <mc:Fallback xmlns="">
      <p:transition spd="slow" advTm="49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2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animBg="1"/>
      <p:bldP spid="2" grpId="0"/>
      <p:bldP spid="4" grpId="0" animBg="1"/>
      <p:bldP spid="10" grpId="0" animBg="1"/>
      <p:bldP spid="11" grpId="0" animBg="1"/>
    </p:bldLst>
  </p:timing>
  <p:extLst>
    <p:ext uri="{E180D4A7-C9FB-4DFB-919C-405C955672EB}">
      <p14:showEvtLst xmlns:p14="http://schemas.microsoft.com/office/powerpoint/2010/main">
        <p14:playEvt time="59" objId="12"/>
        <p14:stopEvt time="49626" objId="1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1">
            <a:extLst>
              <a:ext uri="{FF2B5EF4-FFF2-40B4-BE49-F238E27FC236}">
                <a16:creationId xmlns:a16="http://schemas.microsoft.com/office/drawing/2014/main" xmlns="" id="{18A0ACFB-B0EA-4CE9-93C5-D5FF60ED0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8286" y="1175444"/>
            <a:ext cx="5864106" cy="769441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BH" altLang="en-US" sz="44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مِمَّ تَتَركَّبُ أَجْسامُ المَخْلوقاتِ الحيَّةِ؟</a:t>
            </a:r>
            <a:endParaRPr lang="en-GB" altLang="en-US" sz="4400" b="1" dirty="0">
              <a:solidFill>
                <a:srgbClr val="0000CC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A56F56A-BBEE-46BD-A7A1-D339BA3CC635}"/>
              </a:ext>
            </a:extLst>
          </p:cNvPr>
          <p:cNvSpPr/>
          <p:nvPr/>
        </p:nvSpPr>
        <p:spPr>
          <a:xfrm>
            <a:off x="1035250" y="2020398"/>
            <a:ext cx="10077142" cy="203541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" rtl="1">
              <a:defRPr/>
            </a:pPr>
            <a:r>
              <a:rPr lang="ar-BH" sz="3600" b="1" dirty="0">
                <a:solidFill>
                  <a:srgbClr val="0000CC"/>
                </a:solidFill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الخلايا : </a:t>
            </a:r>
            <a:r>
              <a:rPr lang="ar-BH" sz="36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الوَحْداتُ البِنائِيَّةُ الَّتي تُكَوِّنُ أَجْسامَ المخْلوقاتِ الحيَّةِ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، وَهِيَ صَغيرةٌ جِدًّا لا يُمْكِنُ أَنْ أَراها بِالعَيْنِ المُجَرَّدَةِ، وإنَما بِواسِطة </a:t>
            </a:r>
            <a:r>
              <a:rPr lang="ar-BH" sz="36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المِجْهَرِ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الذي يَجْعلُ الأَشْياءَ الصَّغيرَة تَبْدُو كَبيرَة.</a:t>
            </a:r>
            <a:endParaRPr lang="en-GB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6967BAD-EBFA-4B37-AD03-7EAF14F1555E}"/>
              </a:ext>
            </a:extLst>
          </p:cNvPr>
          <p:cNvSpPr/>
          <p:nvPr/>
        </p:nvSpPr>
        <p:spPr>
          <a:xfrm>
            <a:off x="5556797" y="40024"/>
            <a:ext cx="16642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الخلايا</a:t>
            </a:r>
            <a:endParaRPr lang="en-US" sz="6000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1142437" y="3586094"/>
            <a:ext cx="2998985" cy="1893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1044" y="4329712"/>
            <a:ext cx="4281947" cy="19125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2127204" y="5427369"/>
            <a:ext cx="9877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sz="3600" b="1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المِجْهَر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82991" y="4668861"/>
            <a:ext cx="2535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خَلاَيَا مِنْ نَبَاتِ البَصَلِ مُكَبَّرَةٌ بِواسِطة المِجْهَر</a:t>
            </a:r>
            <a:endParaRPr lang="en-US" sz="2800" b="1" dirty="0">
              <a:solidFill>
                <a:srgbClr val="0000CC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صوت ٠١٧">
            <a:hlinkClick r:id="" action="ppaction://media"/>
            <a:extLst>
              <a:ext uri="{FF2B5EF4-FFF2-40B4-BE49-F238E27FC236}">
                <a16:creationId xmlns:a16="http://schemas.microsoft.com/office/drawing/2014/main" xmlns="" id="{38C4931A-BB6C-4EDD-ADF5-A5F7D95224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6643" y="1212552"/>
            <a:ext cx="609600" cy="6096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24"/>
    </mc:Choice>
    <mc:Fallback xmlns="">
      <p:transition spd="slow" advTm="62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6" grpId="0"/>
      <p:bldP spid="7" grpId="0"/>
    </p:bldLst>
  </p:timing>
  <p:extLst mod="1">
    <p:ext uri="{E180D4A7-C9FB-4DFB-919C-405C955672EB}">
      <p14:showEvtLst xmlns:p14="http://schemas.microsoft.com/office/powerpoint/2010/main">
        <p14:playEvt time="45" objId="9"/>
        <p14:stopEvt time="52421" objId="9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112093-5655-43E8-8970-B25B701F08C1}"/>
              </a:ext>
            </a:extLst>
          </p:cNvPr>
          <p:cNvSpPr/>
          <p:nvPr/>
        </p:nvSpPr>
        <p:spPr>
          <a:xfrm>
            <a:off x="852182" y="2348783"/>
            <a:ext cx="10250487" cy="824590"/>
          </a:xfrm>
          <a:prstGeom prst="rect">
            <a:avLst/>
          </a:prstGeom>
          <a:solidFill>
            <a:srgbClr val="F0FFE7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eaLnBrk="1" hangingPunct="1">
              <a:defRPr/>
            </a:pPr>
            <a:r>
              <a:rPr lang="ar-BH" altLang="en-GB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 الَّذي تَحْتاجُ إِليْهِ الخَلايا لِتَبْقى حَيَّةً</a:t>
            </a:r>
            <a:r>
              <a:rPr lang="ar-SA" altLang="en-GB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؟</a:t>
            </a:r>
            <a:endParaRPr lang="en-US" altLang="en-GB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E6CC47-6AB1-40F8-B52B-D57B7CFC81B4}"/>
              </a:ext>
            </a:extLst>
          </p:cNvPr>
          <p:cNvSpPr txBox="1"/>
          <p:nvPr/>
        </p:nvSpPr>
        <p:spPr>
          <a:xfrm>
            <a:off x="851978" y="2758515"/>
            <a:ext cx="2866490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ar-BH" sz="2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بيانُ ثلاث حاجاتٍ أساسية ٍعلى الأقلِّ</a:t>
            </a:r>
            <a:endParaRPr lang="en-US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048B3D6-51FD-45F8-B45D-BE903046AB5A}"/>
              </a:ext>
            </a:extLst>
          </p:cNvPr>
          <p:cNvSpPr/>
          <p:nvPr/>
        </p:nvSpPr>
        <p:spPr>
          <a:xfrm>
            <a:off x="5556797" y="40024"/>
            <a:ext cx="16642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الخلايا</a:t>
            </a:r>
            <a:endParaRPr lang="en-US" sz="6000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5479" y="3818342"/>
            <a:ext cx="4281947" cy="19125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/>
          <p:cNvSpPr/>
          <p:nvPr/>
        </p:nvSpPr>
        <p:spPr>
          <a:xfrm>
            <a:off x="7478929" y="3592454"/>
            <a:ext cx="1797288" cy="769441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marL="0" indent="0" algn="just" rtl="1">
              <a:defRPr/>
            </a:pPr>
            <a:r>
              <a:rPr lang="en-GB" sz="44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BH" sz="44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 الغذَاءُ.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918153" y="4571436"/>
            <a:ext cx="1358064" cy="769441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algn="r" rtl="1"/>
            <a:r>
              <a:rPr lang="en-GB" sz="44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BH" sz="44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 المَاءُ</a:t>
            </a:r>
            <a:r>
              <a:rPr lang="ar-BH" sz="4400" b="1" spc="-150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en-US" sz="4400" dirty="0">
              <a:solidFill>
                <a:srgbClr val="0000C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47245" y="5550418"/>
            <a:ext cx="1628972" cy="769441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algn="r" rtl="1"/>
            <a:r>
              <a:rPr lang="en-GB" sz="4400" b="1" spc="-150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</a:t>
            </a:r>
            <a:r>
              <a:rPr lang="ar-BH" sz="4400" b="1" spc="-150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 </a:t>
            </a:r>
            <a:r>
              <a:rPr lang="ar-BH" altLang="en-GB" sz="44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الْهَوَاءُ</a:t>
            </a:r>
            <a:r>
              <a:rPr lang="ar-BH" sz="4400" b="1" spc="-150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en-US" sz="4400" dirty="0">
              <a:solidFill>
                <a:srgbClr val="0000CC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6982C8CC-879F-453A-A0C6-32060C4F3545}"/>
              </a:ext>
            </a:extLst>
          </p:cNvPr>
          <p:cNvSpPr/>
          <p:nvPr/>
        </p:nvSpPr>
        <p:spPr>
          <a:xfrm>
            <a:off x="7639665" y="1296246"/>
            <a:ext cx="3947732" cy="869652"/>
          </a:xfrm>
          <a:prstGeom prst="ellipse">
            <a:avLst/>
          </a:prstGeom>
          <a:solidFill>
            <a:srgbClr val="DAE9F6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defRPr/>
            </a:pPr>
            <a:r>
              <a:rPr lang="ar-BH" sz="4800" b="1" noProof="1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التَّفْكيرُ النّاقِدُ</a:t>
            </a:r>
          </a:p>
        </p:txBody>
      </p:sp>
      <p:pic>
        <p:nvPicPr>
          <p:cNvPr id="14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D82309FD-8B17-45B7-9F52-8A84B7D98E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57"/>
    </mc:Choice>
    <mc:Fallback xmlns="">
      <p:transition spd="slow" advTm="34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 animBg="1"/>
      <p:bldP spid="3" grpId="0" animBg="1"/>
      <p:bldP spid="11" grpId="0" animBg="1"/>
      <p:bldP spid="12" grpId="0" animBg="1"/>
      <p:bldP spid="13" grpId="0" animBg="1"/>
    </p:bldLst>
  </p:timing>
  <p:extLst>
    <p:ext uri="{E180D4A7-C9FB-4DFB-919C-405C955672EB}">
      <p14:showEvtLst xmlns:p14="http://schemas.microsoft.com/office/powerpoint/2010/main">
        <p14:playEvt time="25" objId="14"/>
        <p14:stopEvt time="32951" objId="14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08547C5-94CB-49AE-B4AD-C2750D24C69F}"/>
              </a:ext>
            </a:extLst>
          </p:cNvPr>
          <p:cNvSpPr/>
          <p:nvPr/>
        </p:nvSpPr>
        <p:spPr>
          <a:xfrm>
            <a:off x="1209368" y="2080040"/>
            <a:ext cx="9879605" cy="173421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252000" anchor="ctr"/>
          <a:lstStyle>
            <a:lvl1pPr marL="571500" indent="-5715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rtl="1">
              <a:defRPr/>
            </a:pPr>
            <a:r>
              <a:rPr lang="ar-BH" altLang="en-GB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1- يَ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حْتاجُ الإِنْسانُ إِلَى جَميعِ الأشْيَاء التَّالِيَةِ لِيَبْقَى حَيَّا، مَا عَدا واحدًا هو:</a:t>
            </a:r>
            <a:endParaRPr lang="ar-BH" altLang="en-GB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just" rtl="1">
              <a:defRPr/>
            </a:pPr>
            <a:endParaRPr lang="ar-BH" altLang="en-GB" sz="36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6093159-9025-456C-974A-B23DD6F2E41D}"/>
              </a:ext>
            </a:extLst>
          </p:cNvPr>
          <p:cNvSpPr/>
          <p:nvPr/>
        </p:nvSpPr>
        <p:spPr>
          <a:xfrm>
            <a:off x="4410868" y="207481"/>
            <a:ext cx="3997325" cy="71913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>
              <a:defRPr/>
            </a:pPr>
            <a:r>
              <a:rPr lang="ar-BH" sz="6000" b="1" dirty="0">
                <a:solidFill>
                  <a:srgbClr val="F0FFE7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النَّشاطُ التَّقْييمِيُّ</a:t>
            </a:r>
            <a:endParaRPr lang="en-US" sz="6000" b="1" dirty="0">
              <a:solidFill>
                <a:srgbClr val="F0FFE7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8922773" y="2991399"/>
            <a:ext cx="1786167" cy="72615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altLang="en-GB" sz="32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أ- الْهَوَاءُ</a:t>
            </a:r>
            <a:endParaRPr lang="en-US" sz="3200" dirty="0">
              <a:solidFill>
                <a:srgbClr val="0000CC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232549" y="3002668"/>
            <a:ext cx="1786167" cy="72615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ب- المَاءُ</a:t>
            </a:r>
            <a:endParaRPr lang="en-US" sz="3200" dirty="0">
              <a:solidFill>
                <a:srgbClr val="0000CC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959685" y="2986034"/>
            <a:ext cx="1786167" cy="72615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ج- الغذَاءُ</a:t>
            </a:r>
            <a:endParaRPr lang="en-US" sz="3200" dirty="0">
              <a:solidFill>
                <a:srgbClr val="0000CC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686072" y="2915641"/>
            <a:ext cx="1786167" cy="72615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00CC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3264" y="1167443"/>
            <a:ext cx="5865709" cy="769441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algn="just" rtl="1">
              <a:defRPr/>
            </a:pPr>
            <a:r>
              <a:rPr lang="ar-BH" altLang="en-GB" sz="4400" b="1" dirty="0" smtClean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ار</a:t>
            </a:r>
            <a:r>
              <a:rPr lang="ar-SA" altLang="en-GB" sz="4400" b="1" dirty="0" smtClean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BH" altLang="en-GB" sz="4400" b="1" dirty="0" smtClean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</a:t>
            </a:r>
            <a:r>
              <a:rPr lang="ar-SA" altLang="en-GB" sz="4400" b="1" dirty="0" smtClean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BH" altLang="en-GB" sz="4400" b="1" dirty="0" smtClean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مْ </a:t>
            </a:r>
            <a:r>
              <a:rPr lang="ar-BH" altLang="en-GB" sz="44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دَائِرة </a:t>
            </a:r>
            <a:r>
              <a:rPr lang="ar-BH" altLang="en-GB" sz="4400" b="1" dirty="0" smtClean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حَولَ الإِجَابَة</a:t>
            </a:r>
            <a:r>
              <a:rPr lang="ar-SA" altLang="en-GB" sz="4400" b="1" dirty="0" smtClean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BH" altLang="en-GB" sz="4400" b="1" dirty="0" smtClean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الصَّحيحة</a:t>
            </a:r>
            <a:r>
              <a:rPr lang="ar-SA" altLang="en-GB" sz="4400" b="1" dirty="0" smtClean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BH" altLang="en-GB" sz="4400" b="1" dirty="0" smtClean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</a:t>
            </a:r>
            <a:endParaRPr lang="ar-BH" altLang="en-GB" sz="4400" b="1" dirty="0">
              <a:solidFill>
                <a:srgbClr val="0000CC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08547C5-94CB-49AE-B4AD-C2750D24C69F}"/>
              </a:ext>
            </a:extLst>
          </p:cNvPr>
          <p:cNvSpPr/>
          <p:nvPr/>
        </p:nvSpPr>
        <p:spPr>
          <a:xfrm>
            <a:off x="1209368" y="4005629"/>
            <a:ext cx="9879604" cy="202053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252000" anchor="ctr"/>
          <a:lstStyle>
            <a:lvl1pPr marL="571500" indent="-5715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rtl="1">
              <a:defRPr/>
            </a:pPr>
            <a:endParaRPr lang="ar-BH" altLang="en-GB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just" rtl="1">
              <a:defRPr/>
            </a:pPr>
            <a:r>
              <a:rPr lang="ar-BH" altLang="en-GB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2- الأَداة الْتِي تَ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جْعلُ الأَشْياءَ الصَّغيرَة تَبْدُو كَبيرَة </a:t>
            </a:r>
            <a:r>
              <a:rPr lang="ar-BH" altLang="en-GB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تُسَمّى:</a:t>
            </a:r>
          </a:p>
          <a:p>
            <a:pPr algn="just" rtl="1">
              <a:defRPr/>
            </a:pPr>
            <a:endParaRPr lang="ar-BH" altLang="en-GB" sz="36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just" rtl="1">
              <a:defRPr/>
            </a:pPr>
            <a:r>
              <a:rPr lang="ar-BH" altLang="en-GB" sz="3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	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922772" y="4967679"/>
            <a:ext cx="1786167" cy="72615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altLang="en-GB" sz="32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أ- مَاسْك</a:t>
            </a:r>
            <a:endParaRPr lang="en-US" sz="3200" dirty="0">
              <a:solidFill>
                <a:srgbClr val="0000CC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369951" y="5015893"/>
            <a:ext cx="1786167" cy="72615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00CC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066349" y="5015894"/>
            <a:ext cx="1786167" cy="72615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ج- كَأس</a:t>
            </a:r>
            <a:endParaRPr lang="en-US" sz="3200" dirty="0">
              <a:solidFill>
                <a:srgbClr val="0000CC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686071" y="4967679"/>
            <a:ext cx="1786167" cy="72615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د- </a:t>
            </a:r>
            <a:r>
              <a:rPr lang="ar-BH" sz="3200" b="1" dirty="0" smtClean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ملقط</a:t>
            </a:r>
            <a:endParaRPr lang="en-US" sz="3200" dirty="0">
              <a:solidFill>
                <a:srgbClr val="0000CC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34937" y="3018727"/>
            <a:ext cx="16380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32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د- الْسَّيَارتُ</a:t>
            </a:r>
            <a:endParaRPr lang="en-US" sz="3200" dirty="0">
              <a:solidFill>
                <a:srgbClr val="0000CC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endParaRPr lang="en-US" sz="3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42494" y="5086581"/>
            <a:ext cx="12731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BH" sz="32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ب- مِجْهَر</a:t>
            </a:r>
            <a:endParaRPr lang="en-US" sz="3200" b="1" dirty="0">
              <a:solidFill>
                <a:srgbClr val="0000CC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6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CA396BBC-AE19-45DA-9AB9-19F62FF748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749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675"/>
    </mc:Choice>
    <mc:Fallback xmlns="">
      <p:transition spd="slow" advTm="86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4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 animBg="1"/>
      <p:bldP spid="2" grpId="0"/>
      <p:bldP spid="6" grpId="0"/>
      <p:bldP spid="7" grpId="0"/>
      <p:bldP spid="8" grpId="0" animBg="1"/>
      <p:bldP spid="10" grpId="0" animBg="1"/>
      <p:bldP spid="19" grpId="0"/>
      <p:bldP spid="20" grpId="0" animBg="1"/>
      <p:bldP spid="21" grpId="0"/>
      <p:bldP spid="22" grpId="0"/>
      <p:bldP spid="4" grpId="0"/>
      <p:bldP spid="5" grpId="0"/>
    </p:bldLst>
  </p:timing>
  <p:extLst mod="1">
    <p:ext uri="{E180D4A7-C9FB-4DFB-919C-405C955672EB}">
      <p14:showEvtLst xmlns:p14="http://schemas.microsoft.com/office/powerpoint/2010/main">
        <p14:playEvt time="25" objId="16"/>
        <p14:stopEvt time="86675" objId="16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08547C5-94CB-49AE-B4AD-C2750D24C69F}"/>
              </a:ext>
            </a:extLst>
          </p:cNvPr>
          <p:cNvSpPr/>
          <p:nvPr/>
        </p:nvSpPr>
        <p:spPr>
          <a:xfrm>
            <a:off x="1186127" y="1371043"/>
            <a:ext cx="9820995" cy="75353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252000" anchor="ctr"/>
          <a:lstStyle>
            <a:lvl1pPr marL="571500" indent="-5715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defRPr/>
            </a:pPr>
            <a:r>
              <a:rPr lang="ar-BH" altLang="en-GB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1-ما الفَرْقُ بَيْنَ المَخْلوقاتِ الحَيَّةِ وَالأَشْياءِ غَيْرِ الحَيَّةِ؟</a:t>
            </a:r>
            <a:endParaRPr lang="ar-BH" altLang="en-GB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6771D41-DFC0-47F7-A98D-1D85A261A203}"/>
              </a:ext>
            </a:extLst>
          </p:cNvPr>
          <p:cNvSpPr/>
          <p:nvPr/>
        </p:nvSpPr>
        <p:spPr>
          <a:xfrm>
            <a:off x="1186127" y="5398911"/>
            <a:ext cx="8278458" cy="775837"/>
          </a:xfrm>
          <a:prstGeom prst="rect">
            <a:avLst/>
          </a:prstGeom>
          <a:solidFill>
            <a:srgbClr val="FFFFC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571500" indent="-5715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r" rtl="1">
              <a:defRPr/>
            </a:pPr>
            <a:r>
              <a:rPr lang="ar-BH" altLang="en-GB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وِحْدَةُ  بِناءِ جَميعِ المَخْلوقاتِ الحَيَّةِ، وَهِيَ صَغيرَةٌ جِدًّا وَلا تُرى بِالعَيْنِ.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6093159-9025-456C-974A-B23DD6F2E41D}"/>
              </a:ext>
            </a:extLst>
          </p:cNvPr>
          <p:cNvSpPr/>
          <p:nvPr/>
        </p:nvSpPr>
        <p:spPr>
          <a:xfrm>
            <a:off x="4410868" y="207481"/>
            <a:ext cx="3997325" cy="71913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>
              <a:defRPr/>
            </a:pPr>
            <a:r>
              <a:rPr lang="ar-BH" sz="6000" b="1" dirty="0">
                <a:solidFill>
                  <a:srgbClr val="F0FFE7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النَّشاطُ التَّقْييمِيُّ</a:t>
            </a:r>
            <a:endParaRPr lang="en-US" sz="6000" b="1" dirty="0">
              <a:solidFill>
                <a:srgbClr val="F0FFE7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41709" y="2273564"/>
            <a:ext cx="9162310" cy="52322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57150" lvl="1" algn="justLow" rtl="1">
              <a:defRPr/>
            </a:pPr>
            <a:r>
              <a:rPr lang="ar-BH" altLang="en-GB" sz="28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المَخْلوقاتُ الحَيَّةُ:  </a:t>
            </a:r>
            <a:r>
              <a:rPr lang="ar-BH" altLang="en-GB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لَها حاجاتُها، وَهِيَ تَنْمو  وَتَسْتَجيبُ وَتَتَكاثَرُ  وَتَتَكَوَّنُ أَجْسامُها مِنْ خَلايا.</a:t>
            </a:r>
          </a:p>
        </p:txBody>
      </p:sp>
      <p:sp>
        <p:nvSpPr>
          <p:cNvPr id="4" name="Rectangle 3"/>
          <p:cNvSpPr/>
          <p:nvPr/>
        </p:nvSpPr>
        <p:spPr>
          <a:xfrm>
            <a:off x="1441710" y="2876994"/>
            <a:ext cx="9162310" cy="52322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57150" lvl="1" algn="justLow" rtl="1">
              <a:defRPr/>
            </a:pPr>
            <a:r>
              <a:rPr lang="ar-BH" altLang="en-GB" sz="28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الأَشْياءُ غَيْر الحَيَّةِ : </a:t>
            </a:r>
            <a:r>
              <a:rPr lang="ar-BH" altLang="en-GB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لَيْسَ لَها حاجاتٌ، وَهِيَ لا تَنْمو ولَا تَسْتَجيبُ وَلا تَتَكاثَرُ.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6771D41-DFC0-47F7-A98D-1D85A261A203}"/>
              </a:ext>
            </a:extLst>
          </p:cNvPr>
          <p:cNvSpPr/>
          <p:nvPr/>
        </p:nvSpPr>
        <p:spPr>
          <a:xfrm>
            <a:off x="1186127" y="3549200"/>
            <a:ext cx="9870065" cy="67429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571500" indent="-5715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defRPr/>
            </a:pPr>
            <a:r>
              <a:rPr lang="ar-BH" altLang="en-GB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BH" altLang="en-GB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- ما المَقْصودُ بِكل مما </a:t>
            </a:r>
            <a:r>
              <a:rPr lang="ar-BH" altLang="en-GB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يأتي</a:t>
            </a:r>
            <a:r>
              <a:rPr lang="ar-SA" altLang="en-GB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؟</a:t>
            </a:r>
            <a:r>
              <a:rPr lang="ar-BH" altLang="en-GB" sz="32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ar-BH" altLang="en-GB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6771D41-DFC0-47F7-A98D-1D85A261A203}"/>
              </a:ext>
            </a:extLst>
          </p:cNvPr>
          <p:cNvSpPr/>
          <p:nvPr/>
        </p:nvSpPr>
        <p:spPr>
          <a:xfrm>
            <a:off x="1441709" y="4425435"/>
            <a:ext cx="8022876" cy="631445"/>
          </a:xfrm>
          <a:prstGeom prst="rect">
            <a:avLst/>
          </a:prstGeom>
          <a:solidFill>
            <a:srgbClr val="FFFFC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571500" indent="-5715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r" rtl="1">
              <a:defRPr/>
            </a:pPr>
            <a:r>
              <a:rPr lang="ar-BH" altLang="en-GB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جَميعُ الأَشْياءِ الحَيَّةِ وَغيرُ الحَيَّةِ الَّتي تُحيطُ بِالمَخْلوقِ الحَيِّ.</a:t>
            </a:r>
          </a:p>
        </p:txBody>
      </p:sp>
      <p:sp>
        <p:nvSpPr>
          <p:cNvPr id="6" name="Rectangle 5"/>
          <p:cNvSpPr/>
          <p:nvPr/>
        </p:nvSpPr>
        <p:spPr>
          <a:xfrm>
            <a:off x="9587394" y="4448771"/>
            <a:ext cx="1016625" cy="584775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r>
              <a:rPr lang="ar-BH" altLang="en-GB" sz="32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البيئَةُ: 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9587394" y="5494443"/>
            <a:ext cx="1101584" cy="584775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r>
              <a:rPr lang="ar-BH" altLang="en-GB" sz="32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الخَلِيَّةُ: </a:t>
            </a:r>
            <a:endParaRPr lang="en-US" sz="3200" dirty="0"/>
          </a:p>
        </p:txBody>
      </p:sp>
      <p:pic>
        <p:nvPicPr>
          <p:cNvPr id="14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655A4006-4A14-4D33-B6C5-037D34B4DA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05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48"/>
    </mc:Choice>
    <mc:Fallback xmlns="">
      <p:transition spd="slow" advTm="88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2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 animBg="1"/>
      <p:bldP spid="9" grpId="0" animBg="1"/>
      <p:bldP spid="2" grpId="0" animBg="1"/>
      <p:bldP spid="4" grpId="0" animBg="1"/>
      <p:bldP spid="10" grpId="0" animBg="1"/>
      <p:bldP spid="13" grpId="0" animBg="1"/>
      <p:bldP spid="6" grpId="0" animBg="1"/>
      <p:bldP spid="8" grpId="0" animBg="1"/>
    </p:bldLst>
  </p:timing>
  <p:extLst mod="1">
    <p:ext uri="{E180D4A7-C9FB-4DFB-919C-405C955672EB}">
      <p14:showEvtLst xmlns:p14="http://schemas.microsoft.com/office/powerpoint/2010/main">
        <p14:playEvt time="92" objId="14"/>
        <p14:stopEvt time="86720" objId="14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97A853A-D9C0-49DC-9193-B4396CAA9065}"/>
              </a:ext>
            </a:extLst>
          </p:cNvPr>
          <p:cNvSpPr/>
          <p:nvPr/>
        </p:nvSpPr>
        <p:spPr>
          <a:xfrm>
            <a:off x="3111500" y="2351088"/>
            <a:ext cx="5837238" cy="231298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r>
              <a:rPr lang="ar-SA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</a:t>
            </a:r>
            <a:r>
              <a:rPr lang="ar-BH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</a:t>
            </a:r>
            <a:r>
              <a:rPr lang="ar-BH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هى الد</a:t>
            </a:r>
            <a:r>
              <a:rPr lang="ar-BH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َّ</a:t>
            </a:r>
            <a:r>
              <a:rPr lang="ar-SA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</a:t>
            </a:r>
            <a:r>
              <a:rPr lang="ar-BH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</a:t>
            </a:r>
            <a:r>
              <a:rPr lang="ar-BH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endParaRPr lang="en-US" altLang="en-GB" sz="9600" b="1" dirty="0">
              <a:solidFill>
                <a:schemeClr val="bg1"/>
              </a:solidFill>
              <a:latin typeface="Sakkal Majalla" panose="02000000000000000000" pitchFamily="2" charset="-78"/>
            </a:endParaRPr>
          </a:p>
        </p:txBody>
      </p:sp>
      <p:pic>
        <p:nvPicPr>
          <p:cNvPr id="3" name="صوت ٠٢١">
            <a:hlinkClick r:id="" action="ppaction://media"/>
            <a:extLst>
              <a:ext uri="{FF2B5EF4-FFF2-40B4-BE49-F238E27FC236}">
                <a16:creationId xmlns:a16="http://schemas.microsoft.com/office/drawing/2014/main" xmlns="" id="{2678482B-445A-4B80-9758-832B73B2D9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732" y="1293057"/>
            <a:ext cx="609600" cy="6096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8"/>
    </mc:Choice>
    <mc:Fallback xmlns="">
      <p:transition spd="slow" advTm="6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  <p:extLst>
    <p:ext uri="{E180D4A7-C9FB-4DFB-919C-405C955672EB}">
      <p14:showEvtLst xmlns:p14="http://schemas.microsoft.com/office/powerpoint/2010/main">
        <p14:playEvt time="26" objId="3"/>
        <p14:stopEvt time="5438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49FDBF4-B0E7-43D3-92F1-A9AB6ED5B4DC}"/>
              </a:ext>
            </a:extLst>
          </p:cNvPr>
          <p:cNvSpPr/>
          <p:nvPr/>
        </p:nvSpPr>
        <p:spPr>
          <a:xfrm>
            <a:off x="1135626" y="2920026"/>
            <a:ext cx="10038981" cy="151547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justLow" rtl="1">
              <a:spcAft>
                <a:spcPts val="0"/>
              </a:spcAft>
              <a:defRPr/>
            </a:pPr>
            <a:endParaRPr lang="ar-BH" altLang="en-GB" sz="3800" b="1" dirty="0">
              <a:solidFill>
                <a:srgbClr val="2E75B6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justLow" rtl="1">
              <a:spcAft>
                <a:spcPts val="0"/>
              </a:spcAft>
              <a:defRPr/>
            </a:pPr>
            <a:r>
              <a:rPr lang="ar-SA" altLang="en-GB" sz="38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الهدف الثاني: </a:t>
            </a:r>
            <a:r>
              <a:rPr lang="ar-BH" sz="3800" b="1" dirty="0"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تَوْضيحُ احْتِياجِ المخْلوقاتِ الحيَّةِ لِكُلٍّ مِنَ الغِذاءِ، والماءِ، والهواءِ، والمكانِ وكَيْفِيَّةِ الحُصولِ عَلَيْها.</a:t>
            </a:r>
            <a:endParaRPr lang="en-GB" sz="3800" b="1" dirty="0">
              <a:latin typeface="Sakkal Majalla" panose="02000000000000000000" pitchFamily="2" charset="-78"/>
              <a:ea typeface="Times New Roman" panose="02020603050405020304" pitchFamily="18" charset="0"/>
              <a:cs typeface="Sakkal Majalla" panose="02000000000000000000" pitchFamily="2" charset="-78"/>
            </a:endParaRPr>
          </a:p>
          <a:p>
            <a:pPr algn="r" rtl="1" eaLnBrk="1" hangingPunct="1">
              <a:defRPr/>
            </a:pPr>
            <a:endParaRPr lang="en-US" altLang="en-GB" sz="3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BF6F465-7212-48A3-8989-B7BF91979010}"/>
              </a:ext>
            </a:extLst>
          </p:cNvPr>
          <p:cNvSpPr/>
          <p:nvPr/>
        </p:nvSpPr>
        <p:spPr>
          <a:xfrm>
            <a:off x="1135626" y="1680017"/>
            <a:ext cx="10038981" cy="946968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just" rtl="1" eaLnBrk="1" hangingPunct="1">
              <a:defRPr/>
            </a:pPr>
            <a:r>
              <a:rPr lang="ar-SA" altLang="en-GB" sz="38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الهدف الأوّل: </a:t>
            </a:r>
            <a:r>
              <a:rPr lang="ar-BH" altLang="en-GB" sz="3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الْتَعَرّ</a:t>
            </a:r>
            <a:r>
              <a:rPr lang="ar-SA" altLang="en-GB" sz="3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BH" altLang="en-GB" sz="3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 </a:t>
            </a:r>
            <a:r>
              <a:rPr lang="ar-BH" altLang="en-GB" sz="3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على </a:t>
            </a:r>
            <a:r>
              <a:rPr lang="ar-BH" altLang="en-GB" sz="3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الْخَصَائِصِ </a:t>
            </a:r>
            <a:r>
              <a:rPr lang="ar-BH" altLang="en-GB" sz="3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الَّتِي تَشْتَرِكُ فِيهَا </a:t>
            </a:r>
            <a:r>
              <a:rPr lang="ar-BH" altLang="en-GB" sz="3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المخْلوقات</a:t>
            </a:r>
            <a:r>
              <a:rPr lang="ar-SA" altLang="en-GB" sz="3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BH" altLang="en-GB" sz="3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الحيَّة</a:t>
            </a:r>
            <a:r>
              <a:rPr lang="ar-SA" altLang="en-GB" sz="3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BH" altLang="en-GB" sz="3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en-US" altLang="en-GB" sz="3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B262D34-B379-4F67-A1B2-70D0F5B4BD7C}"/>
              </a:ext>
            </a:extLst>
          </p:cNvPr>
          <p:cNvSpPr/>
          <p:nvPr/>
        </p:nvSpPr>
        <p:spPr>
          <a:xfrm>
            <a:off x="1135627" y="4728542"/>
            <a:ext cx="10038980" cy="151547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just" rtl="1" eaLnBrk="1" hangingPunct="1">
              <a:defRPr/>
            </a:pPr>
            <a:r>
              <a:rPr lang="ar-SA" altLang="en-GB" sz="38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الهدف </a:t>
            </a:r>
            <a:r>
              <a:rPr lang="ar-BH" altLang="en-GB" sz="38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الثالث</a:t>
            </a:r>
            <a:r>
              <a:rPr lang="ar-SA" altLang="en-GB" sz="38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 </a:t>
            </a:r>
            <a:r>
              <a:rPr lang="ar-BH" altLang="en-GB" sz="3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تَسْمِيَةُ الوِحْداتِ البِنائِيَّةِ المُكوِّنَةُ لِأَجْسامِ جَميعِ المخْلوقاتِ الحيَّةِ.</a:t>
            </a:r>
            <a:endParaRPr lang="en-US" altLang="en-GB" sz="3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4470ED0-31F2-4270-ADC6-69A794DDCDC3}"/>
              </a:ext>
            </a:extLst>
          </p:cNvPr>
          <p:cNvSpPr/>
          <p:nvPr/>
        </p:nvSpPr>
        <p:spPr>
          <a:xfrm>
            <a:off x="0" y="-66691"/>
            <a:ext cx="12192000" cy="119239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r>
              <a:rPr lang="ar-SA" altLang="en-GB" sz="6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أهْداف</a:t>
            </a:r>
            <a:r>
              <a:rPr lang="ar-BH" altLang="en-GB" sz="6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SA" altLang="en-GB" sz="6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الد</a:t>
            </a:r>
            <a:r>
              <a:rPr lang="ar-BH" altLang="en-GB" sz="6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َّ</a:t>
            </a:r>
            <a:r>
              <a:rPr lang="ar-SA" altLang="en-GB" sz="6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</a:t>
            </a:r>
            <a:r>
              <a:rPr lang="ar-BH" altLang="en-GB" sz="6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altLang="en-GB" sz="6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</a:t>
            </a:r>
            <a:r>
              <a:rPr lang="ar-BH" altLang="en-GB" sz="6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endParaRPr lang="en-US" altLang="en-GB" sz="6600" b="1" dirty="0">
              <a:solidFill>
                <a:schemeClr val="bg1"/>
              </a:solidFill>
              <a:latin typeface="Sakkal Majalla" panose="02000000000000000000" pitchFamily="2" charset="-78"/>
            </a:endParaRP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xmlns="" id="{01B124E4-94EA-4872-87C5-BF1C45F314F7}"/>
              </a:ext>
            </a:extLst>
          </p:cNvPr>
          <p:cNvSpPr txBox="1">
            <a:spLocks/>
          </p:cNvSpPr>
          <p:nvPr/>
        </p:nvSpPr>
        <p:spPr>
          <a:xfrm>
            <a:off x="-276085" y="280678"/>
            <a:ext cx="3509314" cy="497657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noAutofit/>
          </a:bodyPr>
          <a:lstStyle>
            <a:defPPr>
              <a:defRPr lang="en-US"/>
            </a:defPPr>
            <a:lvl1pPr algn="ctr" rtl="0" eaLnBrk="1" fontAlgn="auto" hangingPunct="1">
              <a:spcBef>
                <a:spcPct val="0"/>
              </a:spcBef>
              <a:spcAft>
                <a:spcPct val="0"/>
              </a:spcAft>
              <a:defRPr sz="1200" kern="1200" noProof="1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المَخْلوقاتُ الحَيَّةُ وَحاجاتُها</a:t>
            </a:r>
          </a:p>
          <a:p>
            <a:r>
              <a:rPr lang="ar-EG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العلوم - </a:t>
            </a:r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الصف الثّالِثُ الابْتِدائِيِّ </a:t>
            </a:r>
          </a:p>
        </p:txBody>
      </p:sp>
      <p:pic>
        <p:nvPicPr>
          <p:cNvPr id="7" name="صوت ٠٠٣">
            <a:hlinkClick r:id="" action="ppaction://media"/>
            <a:extLst>
              <a:ext uri="{FF2B5EF4-FFF2-40B4-BE49-F238E27FC236}">
                <a16:creationId xmlns:a16="http://schemas.microsoft.com/office/drawing/2014/main" xmlns="" id="{0A3A44DF-1F2C-4569-9E57-6B2B064D70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881" y="1291259"/>
            <a:ext cx="609600" cy="6096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52"/>
    </mc:Choice>
    <mc:Fallback xmlns="">
      <p:transition spd="slow" advTm="39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5" grpId="0" animBg="1"/>
      <p:bldP spid="9" grpId="0" animBg="1"/>
    </p:bldLst>
  </p:timing>
  <p:extLst mod="1">
    <p:ext uri="{E180D4A7-C9FB-4DFB-919C-405C955672EB}">
      <p14:showEvtLst xmlns:p14="http://schemas.microsoft.com/office/powerpoint/2010/main">
        <p14:playEvt time="14" objId="7"/>
        <p14:stopEvt time="38508" objId="7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CD8541D-4D1B-49B2-9291-923FF3497A2B}"/>
              </a:ext>
            </a:extLst>
          </p:cNvPr>
          <p:cNvSpPr/>
          <p:nvPr/>
        </p:nvSpPr>
        <p:spPr>
          <a:xfrm>
            <a:off x="3760839" y="3443776"/>
            <a:ext cx="7106102" cy="1362312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 algn="justLow" rtl="1">
              <a:buFont typeface="Arial" panose="020B0604020202020204" pitchFamily="34" charset="0"/>
              <a:buChar char="•"/>
              <a:defRPr/>
            </a:pP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فَمَثَلاً: تَبّاعُ الشمْسِ نَباتٌ صَغيرٌ  ولكِنَّهُ مَعَ مُرورِ الزَّمَنِ يَزْدادُ طولُهُ وَتُصْبِحُ ساقُهُ أَكْثَرَ صلَابَةً.</a:t>
            </a:r>
          </a:p>
        </p:txBody>
      </p:sp>
      <p:sp>
        <p:nvSpPr>
          <p:cNvPr id="9220" name="Rectangle 2">
            <a:extLst>
              <a:ext uri="{FF2B5EF4-FFF2-40B4-BE49-F238E27FC236}">
                <a16:creationId xmlns:a16="http://schemas.microsoft.com/office/drawing/2014/main" xmlns="" id="{546F8984-B54A-4C9D-97F5-F80B08317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4126" y="1244711"/>
            <a:ext cx="8564326" cy="769441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BH" altLang="en-US" sz="44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 الخَصائِصُ الَّتي تَشْتَرِكُ فيها كُلُّ المَخْلوقاتِ الحَيَّةِ؟</a:t>
            </a:r>
            <a:endParaRPr lang="en-GB" altLang="en-US" sz="4400" b="1" dirty="0">
              <a:solidFill>
                <a:srgbClr val="0000CC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E5126352-22DA-4394-A817-03FB82586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4126" y="97133"/>
            <a:ext cx="722105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BH" altLang="en-US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خَصائِصُ المَخْلوقاتِ الحَيَّةِ</a:t>
            </a:r>
            <a:endParaRPr lang="en-GB" altLang="en-US" sz="6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1293" y="1934949"/>
            <a:ext cx="2285139" cy="2382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D8541D-4D1B-49B2-9291-923FF3497A2B}"/>
              </a:ext>
            </a:extLst>
          </p:cNvPr>
          <p:cNvSpPr/>
          <p:nvPr/>
        </p:nvSpPr>
        <p:spPr>
          <a:xfrm>
            <a:off x="3760840" y="2275206"/>
            <a:ext cx="7106102" cy="896742"/>
          </a:xfrm>
          <a:prstGeom prst="rect">
            <a:avLst/>
          </a:prstGeom>
          <a:solidFill>
            <a:srgbClr val="EAF4E4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Low" rtl="1">
              <a:defRPr/>
            </a:pPr>
            <a:r>
              <a:rPr lang="ar-BH" sz="3600" b="1" dirty="0"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1-النُّمُوُّ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يَعْني تغَيُّرُ </a:t>
            </a:r>
            <a:r>
              <a:rPr lang="ar-BH" altLang="en-US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المَخْلوقاتِ الحَيَّةِ 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مَعَ تَقَدُّمِ الْعُمْرِ.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1293" y="4448984"/>
            <a:ext cx="2287578" cy="17863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CD8541D-4D1B-49B2-9291-923FF3497A2B}"/>
              </a:ext>
            </a:extLst>
          </p:cNvPr>
          <p:cNvSpPr/>
          <p:nvPr/>
        </p:nvSpPr>
        <p:spPr>
          <a:xfrm>
            <a:off x="3760839" y="5077916"/>
            <a:ext cx="7128059" cy="895182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 algn="justLow" rtl="1">
              <a:buFont typeface="Arial" panose="020B0604020202020204" pitchFamily="34" charset="0"/>
              <a:buChar char="•"/>
              <a:defRPr/>
            </a:pP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الطّائِرُ الصَّغيرُ أيضًا يَنْمو وَيَكْبُرُ وَيَكْتَمِلُ نُمُوُّهُ .</a:t>
            </a:r>
          </a:p>
        </p:txBody>
      </p:sp>
      <p:pic>
        <p:nvPicPr>
          <p:cNvPr id="10" name="صوت ٠٠٥">
            <a:hlinkClick r:id="" action="ppaction://media"/>
            <a:extLst>
              <a:ext uri="{FF2B5EF4-FFF2-40B4-BE49-F238E27FC236}">
                <a16:creationId xmlns:a16="http://schemas.microsoft.com/office/drawing/2014/main" xmlns="" id="{18617C84-E237-40CE-B019-80BED8ED78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39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7623" y="1305683"/>
            <a:ext cx="609600" cy="6096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20"/>
    </mc:Choice>
    <mc:Fallback xmlns="">
      <p:transition spd="slow" advTm="50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animBg="1"/>
      <p:bldP spid="9" grpId="0" animBg="1"/>
      <p:bldP spid="13" grpId="0" animBg="1"/>
    </p:bldLst>
  </p:timing>
  <p:extLst>
    <p:ext uri="{E180D4A7-C9FB-4DFB-919C-405C955672EB}">
      <p14:showEvtLst xmlns:p14="http://schemas.microsoft.com/office/powerpoint/2010/main">
        <p14:playEvt time="77" objId="10"/>
        <p14:stopEvt time="47024" objId="10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CD8541D-4D1B-49B2-9291-923FF3497A2B}"/>
              </a:ext>
            </a:extLst>
          </p:cNvPr>
          <p:cNvSpPr/>
          <p:nvPr/>
        </p:nvSpPr>
        <p:spPr>
          <a:xfrm>
            <a:off x="4391378" y="5529640"/>
            <a:ext cx="6900373" cy="71311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Low" rtl="1">
              <a:buFont typeface="Arial" panose="020B0604020202020204" pitchFamily="34" charset="0"/>
              <a:buChar char="•"/>
              <a:defRPr/>
            </a:pP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السِّحْلِيَّةُ تَدْخُلُ جُحْرَها عِنْدما يُصْبِحُ الجَوُّ حارًّا.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33A1BDAD-83FE-498B-9A7B-A1B3E37F69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4126" y="97133"/>
            <a:ext cx="722105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BH" altLang="en-US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خَصائِصُ المَخْلوقاتِ الحَيَّةِ</a:t>
            </a:r>
            <a:endParaRPr lang="en-GB" altLang="en-US" sz="6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CD8541D-4D1B-49B2-9291-923FF3497A2B}"/>
              </a:ext>
            </a:extLst>
          </p:cNvPr>
          <p:cNvSpPr/>
          <p:nvPr/>
        </p:nvSpPr>
        <p:spPr>
          <a:xfrm>
            <a:off x="2244918" y="1193304"/>
            <a:ext cx="9046830" cy="1043121"/>
          </a:xfrm>
          <a:prstGeom prst="rect">
            <a:avLst/>
          </a:prstGeom>
          <a:solidFill>
            <a:srgbClr val="EAF4E4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Low" rtl="1">
              <a:defRPr/>
            </a:pPr>
            <a:r>
              <a:rPr lang="ar-BH" sz="4000" b="1" dirty="0"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2- الاسْتِجابَةِ:</a:t>
            </a: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تُمَثِّلُ تفاعُلَ </a:t>
            </a:r>
            <a:r>
              <a:rPr lang="ar-BH" altLang="en-US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المَخْلوقاتِ الحَيَّةِ </a:t>
            </a: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مَعَ ما يُحيطُ بِها.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CD8541D-4D1B-49B2-9291-923FF3497A2B}"/>
              </a:ext>
            </a:extLst>
          </p:cNvPr>
          <p:cNvSpPr/>
          <p:nvPr/>
        </p:nvSpPr>
        <p:spPr>
          <a:xfrm>
            <a:off x="4391378" y="2527826"/>
            <a:ext cx="6900373" cy="1339828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Low" rtl="1">
              <a:buFont typeface="Arial" panose="020B0604020202020204" pitchFamily="34" charset="0"/>
              <a:buChar char="•"/>
              <a:defRPr/>
            </a:pP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عِنْدَما يَكونُ النَّباتُ في الظِّلِّ فَإِنَّهُ يَسْتَجيبُ لِلضَّوْءِ وَيَميلُ بِاتِّجاهِهِ.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CD8541D-4D1B-49B2-9291-923FF3497A2B}"/>
              </a:ext>
            </a:extLst>
          </p:cNvPr>
          <p:cNvSpPr/>
          <p:nvPr/>
        </p:nvSpPr>
        <p:spPr>
          <a:xfrm>
            <a:off x="4391378" y="3994253"/>
            <a:ext cx="6900373" cy="1408787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Low" rtl="1">
              <a:buFont typeface="Arial" panose="020B0604020202020204" pitchFamily="34" charset="0"/>
              <a:buChar char="•"/>
              <a:defRPr/>
            </a:pP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عِنْدما يَرى الطّائِرُ قِطَّةً وَيَشْعُرُ بِالخَطَرِ فَإِنَّهُ يَطيرُ مُبْتَعِدًا.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9519" y="2706070"/>
            <a:ext cx="3162300" cy="1704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469" y="5299780"/>
            <a:ext cx="3181350" cy="942975"/>
          </a:xfrm>
          <a:prstGeom prst="rect">
            <a:avLst/>
          </a:prstGeom>
        </p:spPr>
      </p:pic>
      <p:pic>
        <p:nvPicPr>
          <p:cNvPr id="12" name="صوت ٠٠٦">
            <a:hlinkClick r:id="" action="ppaction://media"/>
            <a:extLst>
              <a:ext uri="{FF2B5EF4-FFF2-40B4-BE49-F238E27FC236}">
                <a16:creationId xmlns:a16="http://schemas.microsoft.com/office/drawing/2014/main" xmlns="" id="{D5254C4B-55F4-4CF2-A79A-74D41B849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904" end="361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6056" y="1241135"/>
            <a:ext cx="609600" cy="6096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87"/>
    </mc:Choice>
    <mc:Fallback xmlns="">
      <p:transition spd="slow" advTm="46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  <p:bldP spid="8" grpId="0" animBg="1"/>
      <p:bldP spid="10" grpId="0" animBg="1"/>
    </p:bldLst>
  </p:timing>
  <p:extLst>
    <p:ext uri="{E180D4A7-C9FB-4DFB-919C-405C955672EB}">
      <p14:showEvtLst xmlns:p14="http://schemas.microsoft.com/office/powerpoint/2010/main">
        <p14:playEvt time="7" objId="12"/>
        <p14:stopEvt time="44057" objId="1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xmlns="" id="{E76D6F12-26F4-4EA6-871B-7DCEFF3A4A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4126" y="97133"/>
            <a:ext cx="722105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BH" altLang="en-US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خَصائِصُ المَخْلوقاتِ الحَيَّةِ</a:t>
            </a:r>
            <a:endParaRPr lang="en-GB" altLang="en-US" sz="6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FA9B1FD-5E98-4E85-B866-B8F1421824EC}"/>
              </a:ext>
            </a:extLst>
          </p:cNvPr>
          <p:cNvSpPr/>
          <p:nvPr/>
        </p:nvSpPr>
        <p:spPr>
          <a:xfrm>
            <a:off x="2684208" y="1268361"/>
            <a:ext cx="8369369" cy="884903"/>
          </a:xfrm>
          <a:prstGeom prst="rect">
            <a:avLst/>
          </a:prstGeom>
          <a:solidFill>
            <a:srgbClr val="EAF4E4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Low" rtl="1">
              <a:defRPr/>
            </a:pPr>
            <a:r>
              <a:rPr lang="ar-BH" sz="4000" b="1" dirty="0"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3- تَتكاثَرُ : </a:t>
            </a:r>
            <a:r>
              <a:rPr lang="ar-BH" sz="4000" b="1" spc="-15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التَّكاثُرُ  يَعْني أَنْ يُنْتجَ المخْلوقُ الحيُّ أفْرادًا مِنْ نَوْعِهِ.</a:t>
            </a:r>
            <a:endParaRPr lang="ar-BH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lum bright="20000"/>
          </a:blip>
          <a:stretch>
            <a:fillRect/>
          </a:stretch>
        </p:blipFill>
        <p:spPr>
          <a:xfrm>
            <a:off x="1372308" y="4704738"/>
            <a:ext cx="3643405" cy="1155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CD8541D-4D1B-49B2-9291-923FF3497A2B}"/>
              </a:ext>
            </a:extLst>
          </p:cNvPr>
          <p:cNvSpPr/>
          <p:nvPr/>
        </p:nvSpPr>
        <p:spPr>
          <a:xfrm>
            <a:off x="5070716" y="2524549"/>
            <a:ext cx="5982862" cy="1305853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Low" rtl="1">
              <a:buFont typeface="Arial" panose="020B0604020202020204" pitchFamily="34" charset="0"/>
              <a:buChar char="•"/>
              <a:defRPr/>
            </a:pPr>
            <a:r>
              <a:rPr lang="ar-BH" sz="3600" b="1" spc="-15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شَجرةُ التُّفاحِ تتكاثرُ عَنْ طَريقِ البُذورِ الَّتي تَنمو لِتُكوِّنَ شَجرةً جديدةً.</a:t>
            </a:r>
            <a:endParaRPr lang="ar-BH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CD8541D-4D1B-49B2-9291-923FF3497A2B}"/>
              </a:ext>
            </a:extLst>
          </p:cNvPr>
          <p:cNvSpPr/>
          <p:nvPr/>
        </p:nvSpPr>
        <p:spPr>
          <a:xfrm>
            <a:off x="5070715" y="4704737"/>
            <a:ext cx="5982862" cy="1305853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Low" rtl="1">
              <a:buFont typeface="Arial" panose="020B0604020202020204" pitchFamily="34" charset="0"/>
              <a:buChar char="•"/>
              <a:defRPr/>
            </a:pPr>
            <a:r>
              <a:rPr lang="ar-BH" sz="3600" b="1" spc="-15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السِّحْليَّةُ تتكاثرُ بِوَضْعِ البيْضِ الّذي تَخْرجُ مِنْهُ سِحالٌ صَغيرةٌ.</a:t>
            </a:r>
            <a:endParaRPr lang="ar-BH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3230" y="2182112"/>
            <a:ext cx="3090240" cy="219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صوت ٠٠٦">
            <a:hlinkClick r:id="" action="ppaction://media"/>
            <a:extLst>
              <a:ext uri="{FF2B5EF4-FFF2-40B4-BE49-F238E27FC236}">
                <a16:creationId xmlns:a16="http://schemas.microsoft.com/office/drawing/2014/main" xmlns="" id="{7255A439-67D9-46AC-8634-AC589DD36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513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166351"/>
            <a:ext cx="609600" cy="60960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576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54"/>
    </mc:Choice>
    <mc:Fallback xmlns="">
      <p:transition spd="slow" advTm="34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  <p:bldP spid="12" grpId="0" animBg="1"/>
      <p:bldP spid="13" grpId="0" animBg="1"/>
    </p:bldLst>
  </p:timing>
  <p:extLst>
    <p:ext uri="{E180D4A7-C9FB-4DFB-919C-405C955672EB}">
      <p14:showEvtLst xmlns:p14="http://schemas.microsoft.com/office/powerpoint/2010/main">
        <p14:playEvt time="89" objId="10"/>
        <p14:stopEvt time="34084" objId="10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xmlns="" id="{451121BE-BDA1-40AE-A43D-DD2CDA8EA43F}"/>
              </a:ext>
            </a:extLst>
          </p:cNvPr>
          <p:cNvSpPr/>
          <p:nvPr/>
        </p:nvSpPr>
        <p:spPr>
          <a:xfrm>
            <a:off x="8926213" y="1301832"/>
            <a:ext cx="2263636" cy="738685"/>
          </a:xfrm>
          <a:prstGeom prst="ellipse">
            <a:avLst/>
          </a:prstGeom>
          <a:solidFill>
            <a:srgbClr val="EAF4E4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defRPr/>
            </a:pPr>
            <a:r>
              <a:rPr lang="ar-BH" sz="4000" b="1" noProof="1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نشــــــــاط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C383C65-2483-449A-AEE1-0C49C682D815}"/>
              </a:ext>
            </a:extLst>
          </p:cNvPr>
          <p:cNvSpPr/>
          <p:nvPr/>
        </p:nvSpPr>
        <p:spPr>
          <a:xfrm>
            <a:off x="1256362" y="2106811"/>
            <a:ext cx="9876583" cy="1310787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rtl="1">
              <a:buFont typeface="Arial" panose="020B0604020202020204" pitchFamily="34" charset="0"/>
              <a:buChar char="•"/>
              <a:defRPr/>
            </a:pP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هَلْ </a:t>
            </a:r>
            <a:r>
              <a: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</a:t>
            </a:r>
            <a:r>
              <a:rPr lang="ar-BH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وجَد 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خَصائِصُ أُخرى </a:t>
            </a:r>
            <a:r>
              <a:rPr lang="ar-BH" altLang="en-US" sz="36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تَشْتَرِكُ فيها </a:t>
            </a:r>
            <a:r>
              <a:rPr lang="ar-BH" alt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المَخْلوقات</a:t>
            </a:r>
            <a:r>
              <a:rPr lang="ar-SA" alt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BH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الحَيَّة</a:t>
            </a:r>
            <a:r>
              <a:rPr lang="ar-SA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BH" altLang="en-US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؟</a:t>
            </a:r>
            <a:r>
              <a:rPr lang="ar-BH" sz="36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en-GB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xmlns="" id="{11258B36-5953-44C8-A71D-B6F60EC4F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4126" y="97133"/>
            <a:ext cx="722105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BH" altLang="en-US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خَصائِصُ المَخْلوقاتِ الحَيَّةِ</a:t>
            </a:r>
            <a:endParaRPr lang="en-GB" altLang="en-US" sz="6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2FED071-BD45-4D69-9928-EFD15B26CBE4}"/>
              </a:ext>
            </a:extLst>
          </p:cNvPr>
          <p:cNvSpPr/>
          <p:nvPr/>
        </p:nvSpPr>
        <p:spPr>
          <a:xfrm>
            <a:off x="4454014" y="3124323"/>
            <a:ext cx="6150816" cy="719137"/>
          </a:xfrm>
          <a:prstGeom prst="rect">
            <a:avLst/>
          </a:prstGeom>
          <a:solidFill>
            <a:srgbClr val="FFFFCC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" rtl="1">
              <a:defRPr/>
            </a:pPr>
            <a:r>
              <a:rPr lang="ar-BH" sz="40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نَعَمْ، مِثْلَ التَّنَفُّسِ.</a:t>
            </a:r>
            <a:endParaRPr lang="en-GB" sz="4000" b="1" dirty="0">
              <a:solidFill>
                <a:srgbClr val="0000CC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9F8DFC0-6A32-4D29-937E-90F19950519A}"/>
              </a:ext>
            </a:extLst>
          </p:cNvPr>
          <p:cNvSpPr txBox="1"/>
          <p:nvPr/>
        </p:nvSpPr>
        <p:spPr>
          <a:xfrm>
            <a:off x="1256362" y="3017488"/>
            <a:ext cx="1603324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ar-BH" sz="2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بيانُ خَاصية واحدة</a:t>
            </a:r>
            <a:endParaRPr lang="en-US" sz="2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6241" y="3987357"/>
            <a:ext cx="4066788" cy="20742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06B0633E-5331-47CC-976A-1200D47F56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84"/>
    </mc:Choice>
    <mc:Fallback xmlns="">
      <p:transition spd="slow" advTm="40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  <p:bldP spid="10" grpId="0" animBg="1"/>
      <p:bldP spid="11" grpId="0" animBg="1"/>
    </p:bldLst>
  </p:timing>
  <p:extLst mod="1">
    <p:ext uri="{E180D4A7-C9FB-4DFB-919C-405C955672EB}">
      <p14:showEvtLst xmlns:p14="http://schemas.microsoft.com/office/powerpoint/2010/main">
        <p14:playEvt time="4" objId="9"/>
        <p14:stopEvt time="40284" objId="9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1">
            <a:extLst>
              <a:ext uri="{FF2B5EF4-FFF2-40B4-BE49-F238E27FC236}">
                <a16:creationId xmlns:a16="http://schemas.microsoft.com/office/drawing/2014/main" xmlns="" id="{F49AA1B7-91BE-442B-8BC8-E57599B21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9850" y="1331351"/>
            <a:ext cx="6210353" cy="769441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BH" altLang="en-US" sz="44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 الَّذي تَحْتاجُ إِليْهِ المخْلوقاتُ الحيَّةُ؟</a:t>
            </a:r>
            <a:endParaRPr lang="en-GB" altLang="en-US" sz="4400" b="1" dirty="0">
              <a:solidFill>
                <a:srgbClr val="0000CC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AAF2D44-232D-4629-B7F8-C371D81E8240}"/>
              </a:ext>
            </a:extLst>
          </p:cNvPr>
          <p:cNvSpPr/>
          <p:nvPr/>
        </p:nvSpPr>
        <p:spPr>
          <a:xfrm>
            <a:off x="4139358" y="4531622"/>
            <a:ext cx="7370070" cy="13094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" rtl="1">
              <a:defRPr/>
            </a:pPr>
            <a:r>
              <a:rPr lang="ar-BH" sz="4400" b="1" dirty="0" smtClean="0">
                <a:solidFill>
                  <a:srgbClr val="0000CC"/>
                </a:solidFill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البيئَة</a:t>
            </a:r>
            <a:r>
              <a:rPr lang="ar-SA" sz="4400" b="1" dirty="0" smtClean="0">
                <a:solidFill>
                  <a:srgbClr val="0000CC"/>
                </a:solidFill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BH" sz="4400" b="1" dirty="0" smtClean="0">
                <a:solidFill>
                  <a:srgbClr val="0000CC"/>
                </a:solidFill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3600" b="1" dirty="0"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: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جَميعُ المخْلوقاتِ الحَيَّةِ والأَشْياءِ غَيْرِ الحَيَّةِ الَّتي تُحيطُ بِالمخْلوقِ الحَيِّ. 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0A39E24-578F-49D6-8A28-CEE778EBC80E}"/>
              </a:ext>
            </a:extLst>
          </p:cNvPr>
          <p:cNvSpPr/>
          <p:nvPr/>
        </p:nvSpPr>
        <p:spPr>
          <a:xfrm>
            <a:off x="3549448" y="81429"/>
            <a:ext cx="572624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6000" b="1" dirty="0">
                <a:solidFill>
                  <a:schemeClr val="bg1"/>
                </a:solidFill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حاجاتُ المخْلوقاتِ الحيَّةِ 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AAF2D44-232D-4629-B7F8-C371D81E8240}"/>
              </a:ext>
            </a:extLst>
          </p:cNvPr>
          <p:cNvSpPr/>
          <p:nvPr/>
        </p:nvSpPr>
        <p:spPr>
          <a:xfrm>
            <a:off x="1412141" y="2455532"/>
            <a:ext cx="10452296" cy="137235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" rtl="1">
              <a:defRPr/>
            </a:pP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* تَحْتاجُ المخْلوقاتُ الحيَّةُ إِلى </a:t>
            </a:r>
            <a:r>
              <a:rPr lang="ar-BH" sz="36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الغِذاءِ و الماءِ والهواءِ والمكانِ لِكيْ تَعيشَ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، وتحصل عليها جميعها من البيئة.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572" y="4264931"/>
            <a:ext cx="2722656" cy="1576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صوت ٠١٠">
            <a:hlinkClick r:id="" action="ppaction://media"/>
            <a:extLst>
              <a:ext uri="{FF2B5EF4-FFF2-40B4-BE49-F238E27FC236}">
                <a16:creationId xmlns:a16="http://schemas.microsoft.com/office/drawing/2014/main" xmlns="" id="{6799E058-A3F0-4E63-B5CE-C35BEDE97B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3932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6636" y="1216963"/>
            <a:ext cx="609600" cy="6096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85"/>
    </mc:Choice>
    <mc:Fallback xmlns="">
      <p:transition spd="slow" advTm="46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87" objId="7"/>
        <p14:pauseEvt time="6250" objId="7"/>
        <p14:seekEvt time="6250" objId="7" seek="54"/>
        <p14:resumeEvt time="6251" objId="7"/>
        <p14:stopEvt time="45390" objId="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48206F7-72A0-45CC-AE6F-B1D10BAD613E}"/>
              </a:ext>
            </a:extLst>
          </p:cNvPr>
          <p:cNvSpPr/>
          <p:nvPr/>
        </p:nvSpPr>
        <p:spPr>
          <a:xfrm>
            <a:off x="3549448" y="81429"/>
            <a:ext cx="572624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6000" b="1" dirty="0">
                <a:solidFill>
                  <a:schemeClr val="bg1"/>
                </a:solidFill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حاجاتُ المخْلوقاتِ الحيَّةِ 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DF96A14-7D48-40E5-B7F0-22A49B2F80A0}"/>
              </a:ext>
            </a:extLst>
          </p:cNvPr>
          <p:cNvSpPr/>
          <p:nvPr/>
        </p:nvSpPr>
        <p:spPr>
          <a:xfrm>
            <a:off x="3896506" y="2223547"/>
            <a:ext cx="7245433" cy="1309876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 algn="just" rtl="1">
              <a:buFont typeface="Wingdings" panose="05000000000000000000" pitchFamily="2" charset="2"/>
              <a:buChar char="§"/>
              <a:defRPr/>
            </a:pP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تَحْتاجُ المخْلوقاتُ الحيَّةُ إلى الطّاقةِ الَّتي تَحْصُل عَليها مِنَ الغِذاءِ لِكَيْ تَعيشَ وَتَنْمُوَ.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382" y="2091234"/>
            <a:ext cx="2925469" cy="16935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730" y="4036056"/>
            <a:ext cx="3200774" cy="15917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F96A14-7D48-40E5-B7F0-22A49B2F80A0}"/>
              </a:ext>
            </a:extLst>
          </p:cNvPr>
          <p:cNvSpPr/>
          <p:nvPr/>
        </p:nvSpPr>
        <p:spPr>
          <a:xfrm>
            <a:off x="3896505" y="3890865"/>
            <a:ext cx="7245433" cy="1798736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 algn="just" rtl="1">
              <a:buFont typeface="Wingdings" panose="05000000000000000000" pitchFamily="2" charset="2"/>
              <a:buChar char="§"/>
              <a:defRPr/>
            </a:pP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وَتَحْصُلُ عَلى غِذائِها بِطرائِقَ عِدَّةٍ: </a:t>
            </a:r>
          </a:p>
          <a:p>
            <a:pPr marL="571500" indent="-571500" algn="just" rtl="1">
              <a:buFont typeface="Wingdings" panose="05000000000000000000" pitchFamily="2" charset="2"/>
              <a:buChar char="§"/>
              <a:defRPr/>
            </a:pPr>
            <a:endParaRPr lang="ar-BH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 algn="just" rtl="1">
              <a:defRPr/>
            </a:pP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9281929" y="1335101"/>
            <a:ext cx="1882247" cy="769441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marL="0" indent="0" algn="just" rtl="1">
              <a:defRPr/>
            </a:pPr>
            <a:r>
              <a:rPr lang="en-GB" sz="4400" b="1" u="sng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BH" sz="4400" b="1" u="sng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 الغِذَاءُ:</a:t>
            </a:r>
            <a:r>
              <a:rPr lang="ar-BH" sz="44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5049158" y="4527140"/>
            <a:ext cx="5498620" cy="584775"/>
          </a:xfrm>
          <a:prstGeom prst="rect">
            <a:avLst/>
          </a:prstGeom>
          <a:solidFill>
            <a:srgbClr val="F0FFE7"/>
          </a:solidFill>
        </p:spPr>
        <p:txBody>
          <a:bodyPr wrap="none">
            <a:spAutoFit/>
          </a:bodyPr>
          <a:lstStyle/>
          <a:p>
            <a:pPr marL="0" indent="0" algn="r" rtl="1">
              <a:defRPr/>
            </a:pP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- تَتَغذّى الحيَواناتُ عَلى مَخْلوقاتٍ حَيَّةٍ أُخْرى.</a:t>
            </a:r>
          </a:p>
        </p:txBody>
      </p:sp>
      <p:sp>
        <p:nvSpPr>
          <p:cNvPr id="8" name="Rectangle 7"/>
          <p:cNvSpPr/>
          <p:nvPr/>
        </p:nvSpPr>
        <p:spPr>
          <a:xfrm>
            <a:off x="6580024" y="5043017"/>
            <a:ext cx="3967754" cy="584775"/>
          </a:xfrm>
          <a:prstGeom prst="rect">
            <a:avLst/>
          </a:prstGeom>
          <a:solidFill>
            <a:srgbClr val="F0FFE7"/>
          </a:solidFill>
        </p:spPr>
        <p:txBody>
          <a:bodyPr wrap="none">
            <a:spAutoFit/>
          </a:bodyPr>
          <a:lstStyle/>
          <a:p>
            <a:pPr marL="0" indent="0" algn="just" rtl="1">
              <a:defRPr/>
            </a:pP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- تَصْنَعُ النَّباتاتُ غِذاءَها بِنَفْسِها.</a:t>
            </a:r>
            <a:endParaRPr lang="en-GB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" name="صوت ٠١٠">
            <a:hlinkClick r:id="" action="ppaction://media"/>
            <a:extLst>
              <a:ext uri="{FF2B5EF4-FFF2-40B4-BE49-F238E27FC236}">
                <a16:creationId xmlns:a16="http://schemas.microsoft.com/office/drawing/2014/main" xmlns="" id="{5EF43DE9-F130-4B99-94CB-0DCE846F2D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911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926" y="1301380"/>
            <a:ext cx="609600" cy="60960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622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40"/>
    </mc:Choice>
    <mc:Fallback xmlns="">
      <p:transition spd="slow" advTm="41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4" grpId="0" animBg="1"/>
      <p:bldP spid="8" grpId="0" animBg="1"/>
    </p:bldLst>
  </p:timing>
  <p:extLst>
    <p:ext uri="{E180D4A7-C9FB-4DFB-919C-405C955672EB}">
      <p14:showEvtLst xmlns:p14="http://schemas.microsoft.com/office/powerpoint/2010/main">
        <p14:playEvt time="4" objId="10"/>
        <p14:stopEvt time="39415" objId="10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6F55064-5417-4765-AF78-DBEBF5DF6707}"/>
              </a:ext>
            </a:extLst>
          </p:cNvPr>
          <p:cNvSpPr/>
          <p:nvPr/>
        </p:nvSpPr>
        <p:spPr>
          <a:xfrm>
            <a:off x="3745574" y="1891197"/>
            <a:ext cx="7289938" cy="3038714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" rtl="1">
              <a:defRPr/>
            </a:pPr>
            <a:r>
              <a:rPr lang="ar-BH" sz="3600" b="1" spc="-15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يَدْخُلُ الماُء في تَرْكيبِ أَجْسامِ جَميعِ المخْلوقاتِ الحيَّةِ إِذْ </a:t>
            </a:r>
            <a:r>
              <a:rPr lang="ar-BH" sz="3600" b="1" spc="-15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تَسْتَخْدِمُهُ:</a:t>
            </a:r>
          </a:p>
          <a:p>
            <a:pPr marL="0" indent="0" algn="just" rtl="1">
              <a:defRPr/>
            </a:pPr>
            <a:endParaRPr lang="ar-BH" sz="3600" b="1" spc="-15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 algn="just" rtl="1">
              <a:defRPr/>
            </a:pPr>
            <a:endParaRPr lang="ar-BH" sz="3600" b="1" spc="-15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 algn="just" rtl="1">
              <a:defRPr/>
            </a:pPr>
            <a:endParaRPr lang="ar-BH" sz="3600" b="1" spc="-15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C376FDF-49DD-43C7-A2F5-2EB6F3C08B3D}"/>
              </a:ext>
            </a:extLst>
          </p:cNvPr>
          <p:cNvSpPr/>
          <p:nvPr/>
        </p:nvSpPr>
        <p:spPr>
          <a:xfrm>
            <a:off x="3549448" y="81429"/>
            <a:ext cx="572624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6000" b="1" dirty="0">
                <a:solidFill>
                  <a:schemeClr val="bg1"/>
                </a:solidFill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حاجاتُ المخْلوقاتِ الحيَّةِ 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26471" y="1097519"/>
            <a:ext cx="1423788" cy="769441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algn="r" rtl="1"/>
            <a:r>
              <a:rPr lang="en-GB" sz="4400" b="1" u="sng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BH" sz="4400" b="1" u="sng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 المَاءُ</a:t>
            </a:r>
            <a:r>
              <a:rPr lang="ar-BH" sz="4400" b="1" u="sng" spc="-150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</a:t>
            </a:r>
            <a:r>
              <a:rPr lang="ar-BH" sz="4400" b="1" spc="-150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en-US" sz="4400" dirty="0">
              <a:solidFill>
                <a:srgbClr val="0000CC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6F55064-5417-4765-AF78-DBEBF5DF6707}"/>
              </a:ext>
            </a:extLst>
          </p:cNvPr>
          <p:cNvSpPr/>
          <p:nvPr/>
        </p:nvSpPr>
        <p:spPr>
          <a:xfrm>
            <a:off x="3745574" y="5017169"/>
            <a:ext cx="7289938" cy="1264118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 algn="just" rtl="1">
              <a:buFont typeface="Wingdings" panose="05000000000000000000" pitchFamily="2" charset="2"/>
              <a:buChar char="§"/>
              <a:defRPr/>
            </a:pPr>
            <a:endParaRPr lang="ar-BH" sz="3600" b="1" spc="-15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24109" y="3202135"/>
            <a:ext cx="2488181" cy="584775"/>
          </a:xfrm>
          <a:prstGeom prst="rect">
            <a:avLst/>
          </a:prstGeom>
          <a:solidFill>
            <a:srgbClr val="F0FFE7"/>
          </a:solidFill>
        </p:spPr>
        <p:txBody>
          <a:bodyPr wrap="none">
            <a:spAutoFit/>
          </a:bodyPr>
          <a:lstStyle/>
          <a:p>
            <a:pPr marL="285750" indent="-285750" algn="just" rtl="1">
              <a:buFont typeface="Wingdings" panose="05000000000000000000" pitchFamily="2" charset="2"/>
              <a:buChar char="§"/>
              <a:defRPr/>
            </a:pPr>
            <a:r>
              <a:rPr lang="ar-BH" sz="3200" b="1" spc="-15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     لِتفْكيكِ الطَّعامِ.</a:t>
            </a:r>
          </a:p>
        </p:txBody>
      </p:sp>
      <p:sp>
        <p:nvSpPr>
          <p:cNvPr id="7" name="Rectangle 6"/>
          <p:cNvSpPr/>
          <p:nvPr/>
        </p:nvSpPr>
        <p:spPr>
          <a:xfrm>
            <a:off x="7093546" y="3707571"/>
            <a:ext cx="3357008" cy="584775"/>
          </a:xfrm>
          <a:prstGeom prst="rect">
            <a:avLst/>
          </a:prstGeom>
          <a:solidFill>
            <a:srgbClr val="F0FFE7"/>
          </a:solidFill>
        </p:spPr>
        <p:txBody>
          <a:bodyPr wrap="none">
            <a:spAutoFit/>
          </a:bodyPr>
          <a:lstStyle/>
          <a:p>
            <a:pPr marL="571500" indent="-571500" algn="just" rtl="1">
              <a:buFont typeface="Wingdings" panose="05000000000000000000" pitchFamily="2" charset="2"/>
              <a:buChar char="§"/>
              <a:defRPr/>
            </a:pPr>
            <a:r>
              <a:rPr lang="ar-SA" sz="3200" b="1" spc="-150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نَ</a:t>
            </a:r>
            <a:r>
              <a:rPr lang="ar-BH" sz="3200" b="1" spc="-150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قلِ </a:t>
            </a:r>
            <a:r>
              <a:rPr lang="ar-BH" sz="3200" b="1" spc="-15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الطَّعامِ عَبْرَ الأَجْسامِ.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182078" y="4182248"/>
            <a:ext cx="3312125" cy="584775"/>
          </a:xfrm>
          <a:prstGeom prst="rect">
            <a:avLst/>
          </a:prstGeom>
          <a:solidFill>
            <a:srgbClr val="F0FFE7"/>
          </a:solidFill>
        </p:spPr>
        <p:txBody>
          <a:bodyPr wrap="none">
            <a:spAutoFit/>
          </a:bodyPr>
          <a:lstStyle/>
          <a:p>
            <a:pPr marL="571500" indent="-571500" algn="just" rtl="1">
              <a:buFont typeface="Wingdings" panose="05000000000000000000" pitchFamily="2" charset="2"/>
              <a:buChar char="§"/>
              <a:defRPr/>
            </a:pPr>
            <a:r>
              <a:rPr lang="ar-BH" sz="3200" b="1" spc="-15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لِلتَّخلُّصِ مِنَ الفَضَلاتِ.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44855" y="5617389"/>
            <a:ext cx="5732660" cy="584775"/>
          </a:xfrm>
          <a:prstGeom prst="rect">
            <a:avLst/>
          </a:prstGeom>
          <a:solidFill>
            <a:srgbClr val="F0FFE7"/>
          </a:solidFill>
        </p:spPr>
        <p:txBody>
          <a:bodyPr wrap="none">
            <a:spAutoFit/>
          </a:bodyPr>
          <a:lstStyle/>
          <a:p>
            <a:pPr marL="571500" indent="-571500" algn="just" rtl="1">
              <a:buFont typeface="Wingdings" panose="05000000000000000000" pitchFamily="2" charset="2"/>
              <a:buChar char="§"/>
              <a:defRPr/>
            </a:pPr>
            <a:r>
              <a:rPr lang="ar-BH" sz="3200" b="1" spc="-15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تَمْتصُّ</a:t>
            </a:r>
            <a:r>
              <a:rPr lang="ar-BH" sz="3200" b="1" spc="-15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3200" b="1" spc="-150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النَّباتاتُ</a:t>
            </a:r>
            <a:r>
              <a:rPr lang="ar-BH" sz="3200" b="1" spc="-15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الماءَ مِنَ التُّرْبَةِ بِوساطَةِ الجُذورِ.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91986" y="5103197"/>
            <a:ext cx="5073825" cy="584775"/>
          </a:xfrm>
          <a:prstGeom prst="rect">
            <a:avLst/>
          </a:prstGeom>
          <a:solidFill>
            <a:srgbClr val="F0FFE7"/>
          </a:solidFill>
        </p:spPr>
        <p:txBody>
          <a:bodyPr wrap="none">
            <a:spAutoFit/>
          </a:bodyPr>
          <a:lstStyle/>
          <a:p>
            <a:pPr marL="571500" indent="-571500" algn="just" rtl="1">
              <a:buFont typeface="Wingdings" panose="05000000000000000000" pitchFamily="2" charset="2"/>
              <a:buChar char="§"/>
              <a:defRPr/>
            </a:pPr>
            <a:r>
              <a:rPr lang="ar-BH" sz="3200" b="1" spc="-15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تَشْرَبُ </a:t>
            </a:r>
            <a:r>
              <a:rPr lang="ar-BH" sz="3200" b="1" spc="-150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الحيَواناتُ</a:t>
            </a:r>
            <a:r>
              <a:rPr lang="ar-BH" sz="3200" b="1" spc="-15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الماءَ بِطرائِقَ مُخْتَلفةٍ.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773" y="2820006"/>
            <a:ext cx="2918002" cy="1918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689" y="1866960"/>
            <a:ext cx="2482072" cy="43352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صوت ٠١٢">
            <a:hlinkClick r:id="" action="ppaction://media"/>
            <a:extLst>
              <a:ext uri="{FF2B5EF4-FFF2-40B4-BE49-F238E27FC236}">
                <a16:creationId xmlns:a16="http://schemas.microsoft.com/office/drawing/2014/main" xmlns="" id="{F13890C0-937E-40C3-BDDF-0585DCEC9B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686" y="1182981"/>
            <a:ext cx="609600" cy="60960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425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64"/>
    </mc:Choice>
    <mc:Fallback xmlns="">
      <p:transition spd="slow" advTm="42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7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 animBg="1"/>
      <p:bldP spid="10" grpId="0" animBg="1"/>
      <p:bldP spid="6" grpId="0" animBg="1"/>
      <p:bldP spid="7" grpId="0" animBg="1"/>
      <p:bldP spid="11" grpId="0" animBg="1"/>
      <p:bldP spid="12" grpId="0" animBg="1"/>
      <p:bldP spid="13" grpId="0" animBg="1"/>
    </p:bldLst>
  </p:timing>
  <p:extLst mod="1">
    <p:ext uri="{E180D4A7-C9FB-4DFB-919C-405C955672EB}">
      <p14:showEvtLst xmlns:p14="http://schemas.microsoft.com/office/powerpoint/2010/main">
        <p14:playEvt time="4" objId="16"/>
        <p14:stopEvt time="37872" objId="16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7.4|13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9.8|9.5|11.7|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3.5|14.6|3.6|15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4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2.2|7.5|3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3.9|23.3|8.2|9.1|1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5.1|15|11.8|8|4.7|8.2|10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14.6|1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14.8|8|8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11.2|8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1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|2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9.6|7.2|4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6.9|4.6|3.5|4.4|5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16.5|6.6|9.3|9.9|3.4|5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1360E6F25F8A4E8C95EB4FE0081D25" ma:contentTypeVersion="34" ma:contentTypeDescription="Create a new document." ma:contentTypeScope="" ma:versionID="513b9bcc684ecd56db799bdc78fba9d2">
  <xsd:schema xmlns:xsd="http://www.w3.org/2001/XMLSchema" xmlns:xs="http://www.w3.org/2001/XMLSchema" xmlns:p="http://schemas.microsoft.com/office/2006/metadata/properties" xmlns:ns3="210a2546-66cf-44fd-a613-8623ccd4da95" xmlns:ns4="1d216c13-3416-4969-8ff6-d01fa8c3a2c4" targetNamespace="http://schemas.microsoft.com/office/2006/metadata/properties" ma:root="true" ma:fieldsID="7b4552455bd1fb3527080f4e28b25e38" ns3:_="" ns4:_="">
    <xsd:import namespace="210a2546-66cf-44fd-a613-8623ccd4da95"/>
    <xsd:import namespace="1d216c13-3416-4969-8ff6-d01fa8c3a2c4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Templat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3:Leaders" minOccurs="0"/>
                <xsd:element ref="ns3:Members" minOccurs="0"/>
                <xsd:element ref="ns3:Member_Groups" minOccurs="0"/>
                <xsd:element ref="ns3:Invited_Leaders" minOccurs="0"/>
                <xsd:element ref="ns3:Invited_Members" minOccurs="0"/>
                <xsd:element ref="ns3:Has_Leaders_Only_SectionGroup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0a2546-66cf-44fd-a613-8623ccd4da95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2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3" nillable="true" ma:displayName="Culture Name" ma:internalName="CultureName">
      <xsd:simpleType>
        <xsd:restriction base="dms:Text"/>
      </xsd:simpleType>
    </xsd:element>
    <xsd:element name="AppVersion" ma:index="14" nillable="true" ma:displayName="App Version" ma:internalName="AppVersion">
      <xsd:simpleType>
        <xsd:restriction base="dms:Text"/>
      </xsd:simpleType>
    </xsd:element>
    <xsd:element name="Teachers" ma:index="15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6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7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8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9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0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1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2" nillable="true" ma:displayName="Is Collaboration Space Locked" ma:internalName="Is_Collaboration_Space_Locked">
      <xsd:simpleType>
        <xsd:restriction base="dms:Boolean"/>
      </xsd:simpleType>
    </xsd:element>
    <xsd:element name="Leaders" ma:index="26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27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28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Leaders" ma:index="29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30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Has_Leaders_Only_SectionGroup" ma:index="31" nillable="true" ma:displayName="Has Leaders Only SectionGroup" ma:internalName="Has_Leaders_Only_SectionGroup">
      <xsd:simpleType>
        <xsd:restriction base="dms:Boolean"/>
      </xsd:simpleType>
    </xsd:element>
    <xsd:element name="MediaServiceMetadata" ma:index="3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4" nillable="true" ma:displayName="MediaServiceAutoTags" ma:internalName="MediaServiceAutoTags" ma:readOnly="true">
      <xsd:simpleType>
        <xsd:restriction base="dms:Text"/>
      </xsd:simpleType>
    </xsd:element>
    <xsd:element name="MediaServiceOCR" ma:index="3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37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3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4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216c13-3416-4969-8ff6-d01fa8c3a2c4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pVersion xmlns="210a2546-66cf-44fd-a613-8623ccd4da95" xsi:nil="true"/>
    <Templates xmlns="210a2546-66cf-44fd-a613-8623ccd4da95" xsi:nil="true"/>
    <Self_Registration_Enabled xmlns="210a2546-66cf-44fd-a613-8623ccd4da95" xsi:nil="true"/>
    <Members xmlns="210a2546-66cf-44fd-a613-8623ccd4da95">
      <UserInfo>
        <DisplayName/>
        <AccountId xsi:nil="true"/>
        <AccountType/>
      </UserInfo>
    </Members>
    <Has_Leaders_Only_SectionGroup xmlns="210a2546-66cf-44fd-a613-8623ccd4da95" xsi:nil="true"/>
    <Teachers xmlns="210a2546-66cf-44fd-a613-8623ccd4da95">
      <UserInfo>
        <DisplayName/>
        <AccountId xsi:nil="true"/>
        <AccountType/>
      </UserInfo>
    </Teachers>
    <Invited_Leaders xmlns="210a2546-66cf-44fd-a613-8623ccd4da95" xsi:nil="true"/>
    <NotebookType xmlns="210a2546-66cf-44fd-a613-8623ccd4da95" xsi:nil="true"/>
    <Invited_Teachers xmlns="210a2546-66cf-44fd-a613-8623ccd4da95" xsi:nil="true"/>
    <Invited_Students xmlns="210a2546-66cf-44fd-a613-8623ccd4da95" xsi:nil="true"/>
    <Owner xmlns="210a2546-66cf-44fd-a613-8623ccd4da95">
      <UserInfo>
        <DisplayName/>
        <AccountId xsi:nil="true"/>
        <AccountType/>
      </UserInfo>
    </Owner>
    <CultureName xmlns="210a2546-66cf-44fd-a613-8623ccd4da95" xsi:nil="true"/>
    <Student_Groups xmlns="210a2546-66cf-44fd-a613-8623ccd4da95">
      <UserInfo>
        <DisplayName/>
        <AccountId xsi:nil="true"/>
        <AccountType/>
      </UserInfo>
    </Student_Groups>
    <DefaultSectionNames xmlns="210a2546-66cf-44fd-a613-8623ccd4da95" xsi:nil="true"/>
    <Is_Collaboration_Space_Locked xmlns="210a2546-66cf-44fd-a613-8623ccd4da95" xsi:nil="true"/>
    <Invited_Members xmlns="210a2546-66cf-44fd-a613-8623ccd4da95" xsi:nil="true"/>
    <Has_Teacher_Only_SectionGroup xmlns="210a2546-66cf-44fd-a613-8623ccd4da95" xsi:nil="true"/>
    <Students xmlns="210a2546-66cf-44fd-a613-8623ccd4da95">
      <UserInfo>
        <DisplayName/>
        <AccountId xsi:nil="true"/>
        <AccountType/>
      </UserInfo>
    </Students>
    <Leaders xmlns="210a2546-66cf-44fd-a613-8623ccd4da95">
      <UserInfo>
        <DisplayName/>
        <AccountId xsi:nil="true"/>
        <AccountType/>
      </UserInfo>
    </Leaders>
    <Member_Groups xmlns="210a2546-66cf-44fd-a613-8623ccd4da95">
      <UserInfo>
        <DisplayName/>
        <AccountId xsi:nil="true"/>
        <AccountType/>
      </UserInfo>
    </Member_Groups>
    <FolderType xmlns="210a2546-66cf-44fd-a613-8623ccd4da9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BF4FB54-9FB4-4B93-A803-4AF9222EDE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0a2546-66cf-44fd-a613-8623ccd4da95"/>
    <ds:schemaRef ds:uri="1d216c13-3416-4969-8ff6-d01fa8c3a2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322583D-E793-49C8-8298-6829B73D372F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210a2546-66cf-44fd-a613-8623ccd4da95"/>
    <ds:schemaRef ds:uri="1d216c13-3416-4969-8ff6-d01fa8c3a2c4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59F41D78-1E00-481A-97AA-8BCA3AEDA0B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4048</TotalTime>
  <Words>790</Words>
  <Application>Microsoft Office PowerPoint</Application>
  <PresentationFormat>Widescreen</PresentationFormat>
  <Paragraphs>135</Paragraphs>
  <Slides>17</Slides>
  <Notes>9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Sakkal Majalla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Mohamed Alhani Jadaida</cp:lastModifiedBy>
  <cp:revision>305</cp:revision>
  <dcterms:created xsi:type="dcterms:W3CDTF">2020-03-04T10:47:00Z</dcterms:created>
  <dcterms:modified xsi:type="dcterms:W3CDTF">2020-10-14T09:35:50Z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0x010100211360E6F25F8A4E8C95EB4FE0081D25</vt:lpwstr>
  </property>
  <property fmtid="{D5CDD505-2E9C-101B-9397-08002B2CF9AE}" pid="3" name="KSOProductBuildVer">
    <vt:lpwstr>2057-11.2.0.9327</vt:lpwstr>
  </property>
</Properties>
</file>