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</p:sldMasterIdLst>
  <p:sldIdLst>
    <p:sldId id="292" r:id="rId3"/>
    <p:sldId id="293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57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22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5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2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22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44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96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71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4023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22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79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8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2895600" cy="4572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544616" cy="453746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388485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763688" y="1340768"/>
            <a:ext cx="5371107" cy="4203923"/>
            <a:chOff x="2081213" y="1457325"/>
            <a:chExt cx="4962525" cy="3533775"/>
          </a:xfrm>
        </p:grpSpPr>
        <p:pic>
          <p:nvPicPr>
            <p:cNvPr id="604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263" y="1866900"/>
              <a:ext cx="4943475" cy="3124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1213" y="1457325"/>
              <a:ext cx="4962525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2366271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سمة Office</vt:lpstr>
      <vt:lpstr>واجهة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M.Lotfy</dc:creator>
  <cp:lastModifiedBy>EngHussein1988</cp:lastModifiedBy>
  <cp:revision>204</cp:revision>
  <dcterms:created xsi:type="dcterms:W3CDTF">2015-08-11T08:14:47Z</dcterms:created>
  <dcterms:modified xsi:type="dcterms:W3CDTF">2015-09-29T15:15:46Z</dcterms:modified>
</cp:coreProperties>
</file>