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72" r:id="rId2"/>
  </p:sldMasterIdLst>
  <p:sldIdLst>
    <p:sldId id="292" r:id="rId3"/>
    <p:sldId id="293" r:id="rId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100" d="100"/>
          <a:sy n="100" d="100"/>
        </p:scale>
        <p:origin x="-21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مستطيل مستدير الزوايا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عنوان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0" name="عنوان فرعي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19" name="عنصر نائب للتاريخ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1" name="عنصر نائب لرقم الشريحة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9578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3228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ستطيل مستدير الزوايا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2592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2262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1222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1444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0967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8719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مستطيل مستدير الزوايا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مستطيل ذو زاوية واحدة مستديرة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ar-SA" smtClean="0"/>
              <a:t>انقر فوق الأيقونة لإضافة صورة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3640238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5228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6791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عنصر نائب للعنوان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5" name="عنصر نائب للتاريخ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defTabSz="909409"/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 defTabSz="909409"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8" name="عنصر نائب للتذييل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defTabSz="909409"/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defTabSz="909409"/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 defTabSz="909409"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689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algn="l" rtl="1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r" rtl="1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r" rtl="1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r" rtl="1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r" rtl="1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r" rtl="1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r" rtl="1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r" rtl="1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r" rtl="1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692696"/>
            <a:ext cx="2895600" cy="457200"/>
          </a:xfrm>
          <a:prstGeom prst="rect">
            <a:avLst/>
          </a:prstGeom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939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484784"/>
            <a:ext cx="5544616" cy="4537468"/>
          </a:xfrm>
          <a:prstGeom prst="rect">
            <a:avLst/>
          </a:prstGeom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8388485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5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59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1763688" y="1340768"/>
            <a:ext cx="5371107" cy="4203923"/>
            <a:chOff x="2081213" y="1457325"/>
            <a:chExt cx="4962525" cy="3533775"/>
          </a:xfrm>
        </p:grpSpPr>
        <p:pic>
          <p:nvPicPr>
            <p:cNvPr id="60418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0263" y="1866900"/>
              <a:ext cx="4943475" cy="31242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0419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1213" y="1457325"/>
              <a:ext cx="4962525" cy="40957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02366271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واجهة">
  <a:themeElements>
    <a:clrScheme name="واجهة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واجهة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واجهة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2762</TotalTime>
  <Words>0</Words>
  <Application>Microsoft Office PowerPoint</Application>
  <PresentationFormat>عرض على الشاشة (3:4)‏</PresentationFormat>
  <Paragraphs>0</Paragraphs>
  <Slides>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2</vt:i4>
      </vt:variant>
    </vt:vector>
  </HeadingPairs>
  <TitlesOfParts>
    <vt:vector size="4" baseType="lpstr">
      <vt:lpstr>سمة Office</vt:lpstr>
      <vt:lpstr>واجهة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M.Lotfy</dc:creator>
  <cp:lastModifiedBy>EngHussein1988</cp:lastModifiedBy>
  <cp:revision>204</cp:revision>
  <dcterms:created xsi:type="dcterms:W3CDTF">2015-08-11T08:14:47Z</dcterms:created>
  <dcterms:modified xsi:type="dcterms:W3CDTF">2015-09-29T15:15:46Z</dcterms:modified>
</cp:coreProperties>
</file>