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  <p:sldMasterId id="2147483672" r:id="rId2"/>
  </p:sldMasterIdLst>
  <p:sldIdLst>
    <p:sldId id="292" r:id="rId3"/>
    <p:sldId id="293" r:id="rId4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100" d="100"/>
          <a:sy n="100" d="100"/>
        </p:scale>
        <p:origin x="-21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15/12/36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15/12/36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15/12/36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مستطيل مستدير الزوايا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defTabSz="909409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مستطيل مستدير الزوايا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defTabSz="909409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عنوان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0" name="عنوان فرعي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19" name="عنصر نائب للتاريخ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EBEE14-383C-432A-9117-BC8F1795EE37}" type="datetimeFigureOut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15/12/1436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11" name="عنصر نائب لرقم الشريحة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B16FAD-3925-40AC-AC9E-C85A04F51C18}" type="slidenum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19578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EBEE14-383C-432A-9117-BC8F1795EE37}" type="datetimeFigureOut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15/12/1436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B16FAD-3925-40AC-AC9E-C85A04F51C18}" type="slidenum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93228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مستطيل مستدير الزوايا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defTabSz="909409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مستطيل مستدير الزوايا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defTabSz="909409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EBEE14-383C-432A-9117-BC8F1795EE37}" type="datetimeFigureOut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15/12/1436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B16FAD-3925-40AC-AC9E-C85A04F51C18}" type="slidenum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62592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EBEE14-383C-432A-9117-BC8F1795EE37}" type="datetimeFigureOut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15/12/1436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B16FAD-3925-40AC-AC9E-C85A04F51C18}" type="slidenum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62262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EBEE14-383C-432A-9117-BC8F1795EE37}" type="datetimeFigureOut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15/12/1436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B16FAD-3925-40AC-AC9E-C85A04F51C18}" type="slidenum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91222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EBEE14-383C-432A-9117-BC8F1795EE37}" type="datetimeFigureOut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15/12/1436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B16FAD-3925-40AC-AC9E-C85A04F51C18}" type="slidenum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91444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مستدير الزوايا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defTabSz="909409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EBEE14-383C-432A-9117-BC8F1795EE37}" type="datetimeFigureOut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15/12/1436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B16FAD-3925-40AC-AC9E-C85A04F51C18}" type="slidenum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30967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EBEE14-383C-432A-9117-BC8F1795EE37}" type="datetimeFigureOut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15/12/1436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B16FAD-3925-40AC-AC9E-C85A04F51C18}" type="slidenum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28719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15/12/36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مستطيل مستدير الزوايا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defTabSz="909409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مستطيل ذو زاوية واحدة مستديرة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defTabSz="909409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EBEE14-383C-432A-9117-BC8F1795EE37}" type="datetimeFigureOut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15/12/1436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B16FAD-3925-40AC-AC9E-C85A04F51C18}" type="slidenum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ar-SA" smtClean="0"/>
              <a:t>انقر فوق الأيقونة لإضافة صورة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3640238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EBEE14-383C-432A-9117-BC8F1795EE37}" type="datetimeFigureOut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15/12/1436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B16FAD-3925-40AC-AC9E-C85A04F51C18}" type="slidenum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85228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EBEE14-383C-432A-9117-BC8F1795EE37}" type="datetimeFigureOut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15/12/1436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B16FAD-3925-40AC-AC9E-C85A04F51C18}" type="slidenum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26791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15/12/36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15/12/36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15/12/36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15/12/36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15/12/36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15/12/36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15/12/36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15/12/36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مستدير الزوايا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defTabSz="909409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مستطيل مستدير الزوايا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defTabSz="909409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عنصر نائب للعنوان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5" name="عنصر نائب للتاريخ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 defTabSz="909409"/>
            <a:fld id="{AEEBEE14-383C-432A-9117-BC8F1795EE37}" type="datetimeFigureOut">
              <a:rPr lang="ar-EG" smtClean="0">
                <a:solidFill>
                  <a:srgbClr val="E3DED1">
                    <a:shade val="50000"/>
                  </a:srgbClr>
                </a:solidFill>
              </a:rPr>
              <a:pPr defTabSz="909409"/>
              <a:t>15/12/1436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18" name="عنصر نائب للتذييل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 defTabSz="909409"/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 defTabSz="909409"/>
            <a:fld id="{0EB16FAD-3925-40AC-AC9E-C85A04F51C18}" type="slidenum">
              <a:rPr lang="ar-EG" smtClean="0">
                <a:solidFill>
                  <a:srgbClr val="E3DED1">
                    <a:shade val="50000"/>
                  </a:srgbClr>
                </a:solidFill>
              </a:rPr>
              <a:pPr defTabSz="909409"/>
              <a:t>‹#›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6689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push dir="u"/>
  </p:transition>
  <p:timing>
    <p:tnLst>
      <p:par>
        <p:cTn id="1" dur="indefinite" restart="never" nodeType="tmRoot"/>
      </p:par>
    </p:tnLst>
  </p:timing>
  <p:txStyles>
    <p:titleStyle>
      <a:lvl1pPr algn="l" rtl="1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r" rtl="1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r" rtl="1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r" rtl="1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r" rtl="1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r" rtl="1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r" rtl="1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r" rtl="1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r" rtl="1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692696"/>
            <a:ext cx="2895600" cy="457200"/>
          </a:xfrm>
          <a:prstGeom prst="rect">
            <a:avLst/>
          </a:prstGeom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9399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484784"/>
            <a:ext cx="5544616" cy="4537468"/>
          </a:xfrm>
          <a:prstGeom prst="rect">
            <a:avLst/>
          </a:prstGeom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983884855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59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59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/>
          <p:cNvGrpSpPr/>
          <p:nvPr/>
        </p:nvGrpSpPr>
        <p:grpSpPr>
          <a:xfrm>
            <a:off x="1763688" y="1340768"/>
            <a:ext cx="5371107" cy="4203923"/>
            <a:chOff x="2081213" y="1457325"/>
            <a:chExt cx="4962525" cy="3533775"/>
          </a:xfrm>
        </p:grpSpPr>
        <p:pic>
          <p:nvPicPr>
            <p:cNvPr id="60418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00263" y="1866900"/>
              <a:ext cx="4943475" cy="312420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60419" name="Picture 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81213" y="1457325"/>
              <a:ext cx="4962525" cy="409575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custDataLst>
      <p:tags r:id="rId1"/>
    </p:custDataLst>
    <p:extLst>
      <p:ext uri="{BB962C8B-B14F-4D97-AF65-F5344CB8AC3E}">
        <p14:creationId xmlns:p14="http://schemas.microsoft.com/office/powerpoint/2010/main" val="3023662711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واجهة">
  <a:themeElements>
    <a:clrScheme name="واجهة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واجهة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واجهة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2762</TotalTime>
  <Words>0</Words>
  <Application>Microsoft Office PowerPoint</Application>
  <PresentationFormat>عرض على الشاشة (3:4)‏</PresentationFormat>
  <Paragraphs>0</Paragraphs>
  <Slides>2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2</vt:i4>
      </vt:variant>
      <vt:variant>
        <vt:lpstr>عناوين الشرائح</vt:lpstr>
      </vt:variant>
      <vt:variant>
        <vt:i4>2</vt:i4>
      </vt:variant>
    </vt:vector>
  </HeadingPairs>
  <TitlesOfParts>
    <vt:vector size="4" baseType="lpstr">
      <vt:lpstr>سمة Office</vt:lpstr>
      <vt:lpstr>واجهة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M.Lotfy</dc:creator>
  <cp:lastModifiedBy>EngHussein1988</cp:lastModifiedBy>
  <cp:revision>204</cp:revision>
  <dcterms:created xsi:type="dcterms:W3CDTF">2015-08-11T08:14:47Z</dcterms:created>
  <dcterms:modified xsi:type="dcterms:W3CDTF">2015-09-29T15:15:46Z</dcterms:modified>
</cp:coreProperties>
</file>