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3"/>
  </p:notesMasterIdLst>
  <p:sldIdLst>
    <p:sldId id="937" r:id="rId2"/>
    <p:sldId id="1246" r:id="rId3"/>
    <p:sldId id="1140" r:id="rId4"/>
    <p:sldId id="1247" r:id="rId5"/>
    <p:sldId id="1253" r:id="rId6"/>
    <p:sldId id="1248" r:id="rId7"/>
    <p:sldId id="1249" r:id="rId8"/>
    <p:sldId id="1250" r:id="rId9"/>
    <p:sldId id="1251" r:id="rId10"/>
    <p:sldId id="1252" r:id="rId11"/>
    <p:sldId id="1256" r:id="rId12"/>
    <p:sldId id="1307" r:id="rId13"/>
    <p:sldId id="1257" r:id="rId14"/>
    <p:sldId id="1308" r:id="rId15"/>
    <p:sldId id="1258" r:id="rId16"/>
    <p:sldId id="1309" r:id="rId17"/>
    <p:sldId id="1259" r:id="rId18"/>
    <p:sldId id="1260" r:id="rId19"/>
    <p:sldId id="1261" r:id="rId20"/>
    <p:sldId id="1262" r:id="rId21"/>
    <p:sldId id="1263" r:id="rId22"/>
    <p:sldId id="1264" r:id="rId23"/>
    <p:sldId id="1265" r:id="rId24"/>
    <p:sldId id="1266" r:id="rId25"/>
    <p:sldId id="1267" r:id="rId26"/>
    <p:sldId id="1268" r:id="rId27"/>
    <p:sldId id="1270" r:id="rId28"/>
    <p:sldId id="1271" r:id="rId29"/>
    <p:sldId id="1272" r:id="rId30"/>
    <p:sldId id="1273" r:id="rId31"/>
    <p:sldId id="1274" r:id="rId32"/>
    <p:sldId id="1275" r:id="rId33"/>
    <p:sldId id="1276" r:id="rId34"/>
    <p:sldId id="1277" r:id="rId35"/>
    <p:sldId id="1278" r:id="rId36"/>
    <p:sldId id="1279" r:id="rId37"/>
    <p:sldId id="1281" r:id="rId38"/>
    <p:sldId id="1282" r:id="rId39"/>
    <p:sldId id="1283" r:id="rId40"/>
    <p:sldId id="1284" r:id="rId41"/>
    <p:sldId id="1280" r:id="rId42"/>
    <p:sldId id="1285" r:id="rId43"/>
    <p:sldId id="1286" r:id="rId44"/>
    <p:sldId id="1287" r:id="rId45"/>
    <p:sldId id="1288" r:id="rId46"/>
    <p:sldId id="1289" r:id="rId47"/>
    <p:sldId id="1292" r:id="rId48"/>
    <p:sldId id="1293" r:id="rId49"/>
    <p:sldId id="1298" r:id="rId50"/>
    <p:sldId id="1299" r:id="rId51"/>
    <p:sldId id="1294" r:id="rId52"/>
    <p:sldId id="1295" r:id="rId53"/>
    <p:sldId id="1290" r:id="rId54"/>
    <p:sldId id="1300" r:id="rId55"/>
    <p:sldId id="1291" r:id="rId56"/>
    <p:sldId id="1301" r:id="rId57"/>
    <p:sldId id="1302" r:id="rId58"/>
    <p:sldId id="1303" r:id="rId59"/>
    <p:sldId id="1304" r:id="rId60"/>
    <p:sldId id="1305" r:id="rId61"/>
    <p:sldId id="1306" r:id="rId6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5408"/>
    <a:srgbClr val="081AA0"/>
    <a:srgbClr val="0000FF"/>
    <a:srgbClr val="FF3300"/>
    <a:srgbClr val="FF00FF"/>
    <a:srgbClr val="006600"/>
    <a:srgbClr val="FFFFFF"/>
    <a:srgbClr val="0060A8"/>
    <a:srgbClr val="00FF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015" autoAdjust="0"/>
    <p:restoredTop sz="94671" autoAdjust="0"/>
  </p:normalViewPr>
  <p:slideViewPr>
    <p:cSldViewPr>
      <p:cViewPr varScale="1">
        <p:scale>
          <a:sx n="66" d="100"/>
          <a:sy n="66" d="100"/>
        </p:scale>
        <p:origin x="-13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FA9C21D-1D5D-403A-9EFD-56AC4C2FF780}" type="datetimeFigureOut">
              <a:rPr lang="ar-SA" smtClean="0"/>
              <a:pPr/>
              <a:t>29/01/37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F8B91-7199-4FBE-8170-8B4D2F4671A7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4747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30C58-DB4C-4205-B172-B0BB26694C31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3FA5-3D9B-43E2-B43F-1E04A705CDD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162F2-B5C8-4453-9089-58EDC7AD8EF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6239-4375-48E3-A941-8D198FA0EBB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DAF8E-062E-43FA-A722-BE9992140F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0057C-6FB7-4380-9F5D-FA2B00383DA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2C42-1AF7-4D5E-8702-90BE61F3849D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AC168-5432-4A05-952E-E5A4F556DDC8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47CE6-FED6-45EC-82A2-371BBCBCDD0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08F27-67B2-4800-ADBF-925DC607068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96F3-7205-4AE9-B3EA-BC9A3E236359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5227-6343-4B5D-B04A-87BFFB629B5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7ED5D-8B28-4637-83F4-524B00FB8A9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8CA3-BDDE-409E-BBEE-F67F66969B34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AC9C8-4997-40A8-8F36-D3863E7BAC8A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77BB8-BB21-4F68-97DE-637DAB9D1F4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FF884-1D01-46D7-BBD1-493B7597C342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243F-78D8-48DB-9CF4-2E312AC3797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D3CD0-C190-4510-A821-1E2901558EE4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C57E-F0DA-4727-BFC6-A065E107472F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706B-775E-4F5B-807D-0BD1B9DADA60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3EA53-B28A-4AB1-9D5C-5C82A505696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F391921-931F-4F3B-B862-D5C447CFA036}" type="datetimeFigureOut">
              <a:rPr lang="ar-SA"/>
              <a:pPr>
                <a:defRPr/>
              </a:pPr>
              <a:t>29/01/37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1EB77-920B-4646-9EB6-DD649639539C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audio" Target="../media/audio2.wav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6.png"/><Relationship Id="rId7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9.png"/><Relationship Id="rId7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7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3.png"/><Relationship Id="rId7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5.png"/><Relationship Id="rId7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7.png"/><Relationship Id="rId7" Type="http://schemas.openxmlformats.org/officeDocument/2006/relationships/audio" Target="../media/audio1.wav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38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audio" Target="../media/audio2.wav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52.png"/><Relationship Id="rId7" Type="http://schemas.openxmlformats.org/officeDocument/2006/relationships/slide" Target="slide2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6.png"/><Relationship Id="rId7" Type="http://schemas.openxmlformats.org/officeDocument/2006/relationships/audio" Target="../media/audio1.wav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audio" Target="../media/audio1.wav"/><Relationship Id="rId7" Type="http://schemas.openxmlformats.org/officeDocument/2006/relationships/slide" Target="slide27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11" Type="http://schemas.openxmlformats.org/officeDocument/2006/relationships/slide" Target="slide55.xml"/><Relationship Id="rId5" Type="http://schemas.openxmlformats.org/officeDocument/2006/relationships/slide" Target="slide3.xml"/><Relationship Id="rId10" Type="http://schemas.openxmlformats.org/officeDocument/2006/relationships/slide" Target="slide53.xml"/><Relationship Id="rId4" Type="http://schemas.openxmlformats.org/officeDocument/2006/relationships/audio" Target="../media/audio2.wav"/><Relationship Id="rId9" Type="http://schemas.openxmlformats.org/officeDocument/2006/relationships/slide" Target="slide4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59.png"/><Relationship Id="rId7" Type="http://schemas.openxmlformats.org/officeDocument/2006/relationships/audio" Target="../media/audio1.wav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3.wdp"/><Relationship Id="rId7" Type="http://schemas.openxmlformats.org/officeDocument/2006/relationships/slide" Target="slide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audio" Target="../media/audio2.wav"/><Relationship Id="rId4" Type="http://schemas.openxmlformats.org/officeDocument/2006/relationships/image" Target="../media/image63.png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hdphoto" Target="../media/hdphoto3.wdp"/><Relationship Id="rId7" Type="http://schemas.openxmlformats.org/officeDocument/2006/relationships/slide" Target="slide2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3.wdp"/><Relationship Id="rId7" Type="http://schemas.openxmlformats.org/officeDocument/2006/relationships/audio" Target="../media/audio1.wav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62.png"/><Relationship Id="rId7" Type="http://schemas.microsoft.com/office/2007/relationships/hdphoto" Target="../media/hdphoto5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10" Type="http://schemas.openxmlformats.org/officeDocument/2006/relationships/audio" Target="../media/audio2.wav"/><Relationship Id="rId4" Type="http://schemas.microsoft.com/office/2007/relationships/hdphoto" Target="../media/hdphoto3.wdp"/><Relationship Id="rId9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5.png"/><Relationship Id="rId7" Type="http://schemas.openxmlformats.org/officeDocument/2006/relationships/slide" Target="slide2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audio" Target="../media/audio2.wav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3.png"/><Relationship Id="rId7" Type="http://schemas.openxmlformats.org/officeDocument/2006/relationships/audio" Target="../media/audio1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6.wdp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85.png"/><Relationship Id="rId7" Type="http://schemas.openxmlformats.org/officeDocument/2006/relationships/audio" Target="../media/audio1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2.wav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audio" Target="../media/audio2.wav"/><Relationship Id="rId5" Type="http://schemas.openxmlformats.org/officeDocument/2006/relationships/image" Target="../media/image89.png"/><Relationship Id="rId10" Type="http://schemas.openxmlformats.org/officeDocument/2006/relationships/audio" Target="../media/audio1.wav"/><Relationship Id="rId4" Type="http://schemas.microsoft.com/office/2007/relationships/hdphoto" Target="../media/hdphoto7.wdp"/><Relationship Id="rId9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82.png"/><Relationship Id="rId7" Type="http://schemas.openxmlformats.org/officeDocument/2006/relationships/slide" Target="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audio" Target="../media/audio2.wav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97.png"/><Relationship Id="rId7" Type="http://schemas.openxmlformats.org/officeDocument/2006/relationships/audio" Target="../media/audio1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audio" Target="../media/audio2.wav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2.png"/><Relationship Id="rId7" Type="http://schemas.openxmlformats.org/officeDocument/2006/relationships/slide" Target="slide2.xm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audio" Target="../media/audio2.wav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09.png"/><Relationship Id="rId7" Type="http://schemas.openxmlformats.org/officeDocument/2006/relationships/audio" Target="../media/audio1.wav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13.png"/><Relationship Id="rId7" Type="http://schemas.openxmlformats.org/officeDocument/2006/relationships/audio" Target="../media/audio1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audio" Target="../media/audio2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audio" Target="../media/audio2.wav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1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1.png"/><Relationship Id="rId7" Type="http://schemas.openxmlformats.org/officeDocument/2006/relationships/audio" Target="../media/audio1.wav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1.png"/><Relationship Id="rId7" Type="http://schemas.openxmlformats.org/officeDocument/2006/relationships/audio" Target="../media/audio1.wav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1.png"/><Relationship Id="rId7" Type="http://schemas.openxmlformats.org/officeDocument/2006/relationships/slide" Target="slide2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29.png"/><Relationship Id="rId7" Type="http://schemas.openxmlformats.org/officeDocument/2006/relationships/slide" Target="slide2.xml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9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9.png"/><Relationship Id="rId7" Type="http://schemas.openxmlformats.org/officeDocument/2006/relationships/audio" Target="../media/audio1.wav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36.png"/><Relationship Id="rId7" Type="http://schemas.openxmlformats.org/officeDocument/2006/relationships/audio" Target="../media/audio1.wav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0.wdp"/><Relationship Id="rId4" Type="http://schemas.openxmlformats.org/officeDocument/2006/relationships/image" Target="../media/image13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2.png"/><Relationship Id="rId11" Type="http://schemas.openxmlformats.org/officeDocument/2006/relationships/audio" Target="../media/audio2.wav"/><Relationship Id="rId5" Type="http://schemas.openxmlformats.org/officeDocument/2006/relationships/image" Target="../media/image141.png"/><Relationship Id="rId10" Type="http://schemas.openxmlformats.org/officeDocument/2006/relationships/audio" Target="../media/audio1.wav"/><Relationship Id="rId4" Type="http://schemas.openxmlformats.org/officeDocument/2006/relationships/image" Target="../media/image140.png"/><Relationship Id="rId9" Type="http://schemas.openxmlformats.org/officeDocument/2006/relationships/slide" Target="slid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audio" Target="../media/audio2.wav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audio" Target="../media/audio2.wav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audio" Target="../media/audio2.wav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audio" Target="../media/audio1.wav"/><Relationship Id="rId5" Type="http://schemas.openxmlformats.org/officeDocument/2006/relationships/image" Target="../media/image10.png"/><Relationship Id="rId10" Type="http://schemas.openxmlformats.org/officeDocument/2006/relationships/slide" Target="slide2.xml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audio" Target="../media/audio2.wav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4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49.png"/><Relationship Id="rId7" Type="http://schemas.openxmlformats.org/officeDocument/2006/relationships/audio" Target="../media/audio1.wav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51.png"/><Relationship Id="rId7" Type="http://schemas.openxmlformats.org/officeDocument/2006/relationships/audio" Target="../media/audio1.wav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audio" Target="../media/audio2.wav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56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58.png"/><Relationship Id="rId7" Type="http://schemas.openxmlformats.org/officeDocument/2006/relationships/audio" Target="../media/audio1.wav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1.wdp"/><Relationship Id="rId4" Type="http://schemas.openxmlformats.org/officeDocument/2006/relationships/image" Target="../media/image15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microsoft.com/office/2007/relationships/hdphoto" Target="../media/hdphoto12.wdp"/><Relationship Id="rId7" Type="http://schemas.openxmlformats.org/officeDocument/2006/relationships/audio" Target="../media/audio1.wav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64.png"/><Relationship Id="rId7" Type="http://schemas.openxmlformats.org/officeDocument/2006/relationships/audio" Target="../media/audio1.wav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3.wdp"/><Relationship Id="rId4" Type="http://schemas.openxmlformats.org/officeDocument/2006/relationships/image" Target="../media/image16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7.png"/><Relationship Id="rId7" Type="http://schemas.openxmlformats.org/officeDocument/2006/relationships/image" Target="../media/image163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168.png"/><Relationship Id="rId10" Type="http://schemas.openxmlformats.org/officeDocument/2006/relationships/audio" Target="../media/audio2.wav"/><Relationship Id="rId4" Type="http://schemas.microsoft.com/office/2007/relationships/hdphoto" Target="../media/hdphoto14.wdp"/><Relationship Id="rId9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70.png"/><Relationship Id="rId7" Type="http://schemas.openxmlformats.org/officeDocument/2006/relationships/slide" Target="slide2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5" Type="http://schemas.openxmlformats.org/officeDocument/2006/relationships/image" Target="../media/image171.png"/><Relationship Id="rId4" Type="http://schemas.openxmlformats.org/officeDocument/2006/relationships/image" Target="../media/image163.png"/><Relationship Id="rId9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73.png"/><Relationship Id="rId7" Type="http://schemas.openxmlformats.org/officeDocument/2006/relationships/audio" Target="../media/audio1.wav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audio" Target="../media/audio2.wav"/><Relationship Id="rId4" Type="http://schemas.openxmlformats.org/officeDocument/2006/relationships/image" Target="../media/image17.png"/><Relationship Id="rId9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" Target="slide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audio" Target="../media/audio2.wav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1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4.png"/><Relationship Id="rId10" Type="http://schemas.openxmlformats.org/officeDocument/2006/relationships/audio" Target="../media/audio2.wav"/><Relationship Id="rId4" Type="http://schemas.openxmlformats.org/officeDocument/2006/relationships/image" Target="../media/image23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audio" Target="../media/audio2.wav"/><Relationship Id="rId4" Type="http://schemas.openxmlformats.org/officeDocument/2006/relationships/image" Target="../media/image25.png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audio" Target="../media/audio2.wav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مستطيل 20"/>
          <p:cNvSpPr/>
          <p:nvPr/>
        </p:nvSpPr>
        <p:spPr>
          <a:xfrm>
            <a:off x="2281777" y="3260883"/>
            <a:ext cx="4548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  <a:cs typeface="Al-TkamolZulfiMath" pitchFamily="2" charset="-78"/>
              </a:rPr>
              <a:t>Education</a:t>
            </a:r>
          </a:p>
        </p:txBody>
      </p:sp>
      <p:sp>
        <p:nvSpPr>
          <p:cNvPr id="22" name="مستطيل 21"/>
          <p:cNvSpPr/>
          <p:nvPr/>
        </p:nvSpPr>
        <p:spPr>
          <a:xfrm>
            <a:off x="2855025" y="1687662"/>
            <a:ext cx="405752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11500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dventure" panose="04020700000000000000" pitchFamily="82" charset="0"/>
                <a:cs typeface="Adobe Hebrew" pitchFamily="18" charset="-79"/>
              </a:rPr>
              <a:t>Unit 1</a:t>
            </a:r>
          </a:p>
        </p:txBody>
      </p:sp>
    </p:spTree>
    <p:extLst>
      <p:ext uri="{BB962C8B-B14F-4D97-AF65-F5344CB8AC3E}">
        <p14:creationId xmlns:p14="http://schemas.microsoft.com/office/powerpoint/2010/main" val="38828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56792"/>
            <a:ext cx="2824370" cy="35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329894"/>
            <a:ext cx="1224136" cy="307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3212976"/>
            <a:ext cx="705678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39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9153" y="2852936"/>
            <a:ext cx="4337063" cy="430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472343"/>
            <a:ext cx="6264696" cy="2044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4932040" y="3429000"/>
            <a:ext cx="1152128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quality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987824" y="4653136"/>
            <a:ext cx="1944216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excellence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860032" y="5055567"/>
            <a:ext cx="1800200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perfection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025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75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مستدير الزوايا 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5585798" cy="4385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342118"/>
            <a:ext cx="6264696" cy="282318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2555776" y="3356992"/>
            <a:ext cx="1152128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>
                <a:solidFill>
                  <a:srgbClr val="002060"/>
                </a:solidFill>
                <a:latin typeface="Comic Sans MS" pitchFamily="66" charset="0"/>
              </a:rPr>
              <a:t>a</a:t>
            </a:r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t last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508104" y="4119463"/>
            <a:ext cx="136815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at least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2123728" y="4941168"/>
            <a:ext cx="1152128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L</a:t>
            </a:r>
            <a:r>
              <a:rPr lang="en-GB" sz="2400" dirty="0">
                <a:solidFill>
                  <a:srgbClr val="002060"/>
                </a:solidFill>
                <a:latin typeface="Comic Sans MS" pitchFamily="66" charset="0"/>
              </a:rPr>
              <a:t>a</a:t>
            </a:r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stly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547664" y="5733256"/>
            <a:ext cx="208823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but not least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4807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4345746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3429000"/>
            <a:ext cx="6192688" cy="244827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1835696" y="3789040"/>
            <a:ext cx="172819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ceremony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979712" y="4581128"/>
            <a:ext cx="1584176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festival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275856" y="5373216"/>
            <a:ext cx="1962731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celebration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8" name="خماسي 27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401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8074" y="2852936"/>
            <a:ext cx="4884166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7651" y="3439145"/>
            <a:ext cx="6204669" cy="243812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2699792" y="3429000"/>
            <a:ext cx="2056460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intellectual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835696" y="4623519"/>
            <a:ext cx="1584176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academic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987824" y="5415607"/>
            <a:ext cx="1584176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studious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ستطيل مستدير الزوايا 16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67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5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25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398" y="2852936"/>
            <a:ext cx="4381826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2194" y="3439145"/>
            <a:ext cx="6282133" cy="243812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3131839" y="3831431"/>
            <a:ext cx="1355753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b="1" dirty="0" smtClean="0">
                <a:solidFill>
                  <a:srgbClr val="002060"/>
                </a:solidFill>
                <a:latin typeface="Comic Sans MS" pitchFamily="66" charset="0"/>
              </a:rPr>
              <a:t>campus</a:t>
            </a:r>
            <a:endParaRPr lang="en-US" sz="2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339752" y="4623519"/>
            <a:ext cx="172819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b="1" dirty="0" smtClean="0">
                <a:solidFill>
                  <a:srgbClr val="002060"/>
                </a:solidFill>
                <a:latin typeface="Comic Sans MS" pitchFamily="66" charset="0"/>
              </a:rPr>
              <a:t>premises</a:t>
            </a:r>
            <a:endParaRPr lang="en-US" sz="2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915816" y="5415607"/>
            <a:ext cx="1152128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b="1" dirty="0" smtClean="0">
                <a:solidFill>
                  <a:srgbClr val="002060"/>
                </a:solidFill>
                <a:latin typeface="Comic Sans MS" pitchFamily="66" charset="0"/>
              </a:rPr>
              <a:t>dorm</a:t>
            </a:r>
            <a:endParaRPr lang="en-US" sz="2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552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25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132856"/>
            <a:ext cx="4627027" cy="37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4655561" cy="4320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5" y="3511153"/>
            <a:ext cx="6336704" cy="243812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522964"/>
            <a:ext cx="8496944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3203847" y="3861048"/>
            <a:ext cx="1283745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b="1" dirty="0" smtClean="0">
                <a:solidFill>
                  <a:srgbClr val="002060"/>
                </a:solidFill>
                <a:latin typeface="Comic Sans MS" pitchFamily="66" charset="0"/>
              </a:rPr>
              <a:t>factual</a:t>
            </a:r>
            <a:endParaRPr lang="en-US" sz="2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1769889" y="4653136"/>
            <a:ext cx="1793999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b="1" dirty="0" smtClean="0">
                <a:solidFill>
                  <a:srgbClr val="002060"/>
                </a:solidFill>
                <a:latin typeface="Comic Sans MS" pitchFamily="66" charset="0"/>
              </a:rPr>
              <a:t>authentic</a:t>
            </a:r>
            <a:endParaRPr lang="en-US" sz="2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923928" y="5055567"/>
            <a:ext cx="1656184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b="1" dirty="0" smtClean="0">
                <a:solidFill>
                  <a:srgbClr val="002060"/>
                </a:solidFill>
                <a:latin typeface="Comic Sans MS" pitchFamily="66" charset="0"/>
              </a:rPr>
              <a:t>accurate</a:t>
            </a:r>
            <a:endParaRPr lang="en-US" sz="24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2" name="مستطيل مستدير الزوايا 21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8" name="خماسي 27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057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25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5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25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060848"/>
            <a:ext cx="3617319" cy="34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769975"/>
            <a:ext cx="6134670" cy="58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787006"/>
            <a:ext cx="7096480" cy="794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3635896" y="4983559"/>
            <a:ext cx="1512168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2060"/>
                </a:solidFill>
                <a:latin typeface="Comic Sans MS" pitchFamily="66" charset="0"/>
              </a:rPr>
              <a:t>continue</a:t>
            </a:r>
            <a:endParaRPr lang="en-US" sz="24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مستطيل مستدير الزوايا 13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380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25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25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25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060848"/>
            <a:ext cx="3617319" cy="34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348880"/>
            <a:ext cx="6062662" cy="321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810575"/>
            <a:ext cx="5040560" cy="335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5912" y="3356992"/>
            <a:ext cx="1562472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5436096" y="2780928"/>
            <a:ext cx="4320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b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436096" y="3284984"/>
            <a:ext cx="4320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e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436096" y="3892986"/>
            <a:ext cx="4320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f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436096" y="4541058"/>
            <a:ext cx="4320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c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436096" y="5117122"/>
            <a:ext cx="4320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a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436096" y="5765194"/>
            <a:ext cx="4320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d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1" name="مستطيل مستدير الزوايا 20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2" name="مستطيل 21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4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6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7" name="خماسي 2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188642"/>
            <a:ext cx="4824536" cy="304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6026150" cy="66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237" y="3551482"/>
            <a:ext cx="1222409" cy="30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3929" y="3501008"/>
            <a:ext cx="1592247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مربع نص 14"/>
          <p:cNvSpPr txBox="1"/>
          <p:nvPr/>
        </p:nvSpPr>
        <p:spPr>
          <a:xfrm>
            <a:off x="4860031" y="3892986"/>
            <a:ext cx="1127331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inhabit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6" name="مخطط انسيابي: تحضير 4">
              <a:hlinkClick r:id="rId2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7" name="سهم مسنن إلى اليمين 5">
              <a:hlinkClick r:id="" action="ppaction://hlinkshowjump?jump=previousslide"/>
              <a:hlinkHover r:id="" action="ppaction://noaction" highlightClick="1">
                <a:snd r:embed="rId3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8" name="سهم مسنن إلى اليمين 6">
              <a:hlinkClick r:id="" action="ppaction://hlinkshowjump?jump=nextslide"/>
              <a:hlinkHover r:id="" action="ppaction://noaction" highlightClick="1">
                <a:snd r:embed="rId4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  <p:sp>
        <p:nvSpPr>
          <p:cNvPr id="26" name="خماسي 25">
            <a:hlinkClick r:id="rId5" action="ppaction://hlinksldjump"/>
          </p:cNvPr>
          <p:cNvSpPr/>
          <p:nvPr/>
        </p:nvSpPr>
        <p:spPr>
          <a:xfrm>
            <a:off x="1331640" y="134076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</a:rPr>
              <a:t>Reading</a:t>
            </a:r>
            <a:endParaRPr lang="ar-SA" sz="4000" b="1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Adventure" panose="04020700000000000000" pitchFamily="82" charset="0"/>
            </a:endParaRPr>
          </a:p>
        </p:txBody>
      </p:sp>
      <p:sp>
        <p:nvSpPr>
          <p:cNvPr id="29" name="خماسي 28">
            <a:hlinkClick r:id="rId6" action="ppaction://hlinksldjump"/>
          </p:cNvPr>
          <p:cNvSpPr/>
          <p:nvPr/>
        </p:nvSpPr>
        <p:spPr>
          <a:xfrm>
            <a:off x="1331640" y="198884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</a:rPr>
              <a:t>Vocabulary &amp; 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venture" panose="04020700000000000000" pitchFamily="82" charset="0"/>
            </a:endParaRPr>
          </a:p>
        </p:txBody>
      </p:sp>
      <p:sp>
        <p:nvSpPr>
          <p:cNvPr id="43" name="خماسي 42">
            <a:hlinkClick r:id="rId7" action="ppaction://hlinksldjump"/>
          </p:cNvPr>
          <p:cNvSpPr/>
          <p:nvPr/>
        </p:nvSpPr>
        <p:spPr>
          <a:xfrm>
            <a:off x="1331640" y="2636912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</a:rPr>
              <a:t>Listening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venture" panose="04020700000000000000" pitchFamily="82" charset="0"/>
            </a:endParaRPr>
          </a:p>
        </p:txBody>
      </p:sp>
      <p:sp>
        <p:nvSpPr>
          <p:cNvPr id="45" name="خماسي 44">
            <a:hlinkClick r:id="rId8" action="ppaction://hlinksldjump"/>
          </p:cNvPr>
          <p:cNvSpPr/>
          <p:nvPr/>
        </p:nvSpPr>
        <p:spPr>
          <a:xfrm>
            <a:off x="1331640" y="3284984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</a:rPr>
              <a:t>Vocabulary &amp; 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</a:rPr>
              <a:t>Grammar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venture" panose="04020700000000000000" pitchFamily="82" charset="0"/>
            </a:endParaRPr>
          </a:p>
        </p:txBody>
      </p:sp>
      <p:sp>
        <p:nvSpPr>
          <p:cNvPr id="47" name="خماسي 46">
            <a:hlinkClick r:id="rId9" action="ppaction://hlinksldjump"/>
          </p:cNvPr>
          <p:cNvSpPr/>
          <p:nvPr/>
        </p:nvSpPr>
        <p:spPr>
          <a:xfrm>
            <a:off x="1331640" y="3933056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</a:rPr>
              <a:t>Speaking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venture" panose="04020700000000000000" pitchFamily="82" charset="0"/>
            </a:endParaRPr>
          </a:p>
        </p:txBody>
      </p:sp>
      <p:sp>
        <p:nvSpPr>
          <p:cNvPr id="49" name="خماسي 48">
            <a:hlinkClick r:id="rId10" action="ppaction://hlinksldjump"/>
          </p:cNvPr>
          <p:cNvSpPr/>
          <p:nvPr/>
        </p:nvSpPr>
        <p:spPr>
          <a:xfrm>
            <a:off x="1331640" y="4581128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</a:rPr>
              <a:t>Examination practice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venture" panose="04020700000000000000" pitchFamily="82" charset="0"/>
            </a:endParaRPr>
          </a:p>
        </p:txBody>
      </p:sp>
      <p:sp>
        <p:nvSpPr>
          <p:cNvPr id="51" name="خماسي 50">
            <a:hlinkClick r:id="rId11" action="ppaction://hlinksldjump"/>
          </p:cNvPr>
          <p:cNvSpPr/>
          <p:nvPr/>
        </p:nvSpPr>
        <p:spPr>
          <a:xfrm>
            <a:off x="1331640" y="5229200"/>
            <a:ext cx="6048672" cy="504056"/>
          </a:xfrm>
          <a:prstGeom prst="homePlat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Adventure" panose="04020700000000000000" pitchFamily="82" charset="0"/>
              </a:rPr>
              <a:t>Writing</a:t>
            </a:r>
            <a:endParaRPr lang="ar-S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Adventure" panose="040207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95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9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188642"/>
            <a:ext cx="4824536" cy="30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534419"/>
            <a:ext cx="8372475" cy="390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989435"/>
            <a:ext cx="4117124" cy="3118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3008609"/>
            <a:ext cx="4104456" cy="3086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1619672" y="2956882"/>
            <a:ext cx="1528226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consultant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67544" y="3892986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contestants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11560" y="5117122"/>
            <a:ext cx="151216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assistant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683568" y="5765194"/>
            <a:ext cx="144016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applicants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4932040" y="3212976"/>
            <a:ext cx="151216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immigrants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4572000" y="4037002"/>
            <a:ext cx="201622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correspondent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6420073" y="4581128"/>
            <a:ext cx="1176263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servant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508104" y="5405154"/>
            <a:ext cx="144016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residents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002060"/>
                </a:solidFill>
              </a:rPr>
              <a:t>Vocabulary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5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9" name="خماسي 2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5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1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2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"/>
                            </p:stCondLst>
                            <p:childTnLst>
                              <p:par>
                                <p:cTn id="8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50"/>
                            </p:stCondLst>
                            <p:childTnLst>
                              <p:par>
                                <p:cTn id="9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448272" cy="455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5094361" cy="55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284984"/>
            <a:ext cx="4154009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463" y="3284984"/>
            <a:ext cx="4154009" cy="2858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مستطيل 22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6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7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8" name="خماسي 27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875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448272" cy="45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5094361" cy="556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284984"/>
            <a:ext cx="5686738" cy="58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5656" y="4005322"/>
            <a:ext cx="5813449" cy="1943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2843808" y="443711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3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843808" y="479715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4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843808" y="511712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6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2843808" y="551723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8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724128" y="443711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1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5724128" y="479715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2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5724128" y="511712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5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5724128" y="551723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>
                <a:solidFill>
                  <a:srgbClr val="002060"/>
                </a:solidFill>
                <a:latin typeface="Comic Sans MS" pitchFamily="66" charset="0"/>
              </a:rPr>
              <a:t>7</a:t>
            </a:r>
            <a:endParaRPr lang="en-US" sz="2000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3" name="مستطيل مستدير الزوايا 2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5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8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9" name="خماسي 2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648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448272" cy="455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5094361" cy="55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384537"/>
            <a:ext cx="6190433" cy="548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410369"/>
            <a:ext cx="4104456" cy="3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755576" y="3933056"/>
            <a:ext cx="22322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The action itself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755576" y="4685074"/>
            <a:ext cx="22322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Verb to </a:t>
            </a:r>
            <a:r>
              <a:rPr lang="en-GB" sz="2000" i="1" dirty="0" smtClean="0">
                <a:solidFill>
                  <a:srgbClr val="0000FF"/>
                </a:solidFill>
                <a:latin typeface="Comic Sans MS" pitchFamily="66" charset="0"/>
              </a:rPr>
              <a:t>be </a:t>
            </a:r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+ P.P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ستطيل مستدير الزوايا 15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648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25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25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448272" cy="45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6738577" cy="57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3429000"/>
            <a:ext cx="5904656" cy="2273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مستدير الزوايا 12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648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4238677"/>
            <a:ext cx="3096344" cy="55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2448272" cy="4559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6738577" cy="57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5256584" cy="2858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2159732" y="3645024"/>
            <a:ext cx="111612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active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079612" y="3892986"/>
            <a:ext cx="111612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passive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1511660" y="4685074"/>
            <a:ext cx="111612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active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1115616" y="4901098"/>
            <a:ext cx="111612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>
                <a:solidFill>
                  <a:srgbClr val="0000FF"/>
                </a:solidFill>
                <a:latin typeface="Comic Sans MS" pitchFamily="66" charset="0"/>
              </a:rPr>
              <a:t>passive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187624" y="5733256"/>
            <a:ext cx="129614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infinitive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0" name="مستطيل مستدير الزوايا 19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648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9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9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75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75"/>
                            </p:stCondLst>
                            <p:childTnLst>
                              <p:par>
                                <p:cTn id="5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038234" cy="311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13" y="2492896"/>
            <a:ext cx="6789117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412776"/>
            <a:ext cx="3315245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078483" cy="350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727" y="2708920"/>
            <a:ext cx="4103737" cy="3506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2699792" y="3707740"/>
            <a:ext cx="1584176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were taught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818777" y="4139788"/>
            <a:ext cx="2033143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were conducted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827584" y="4571836"/>
            <a:ext cx="1044116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decided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2691333" y="5003884"/>
            <a:ext cx="728539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gets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2" name="مربع نص 21"/>
          <p:cNvSpPr txBox="1"/>
          <p:nvPr/>
        </p:nvSpPr>
        <p:spPr>
          <a:xfrm>
            <a:off x="2411760" y="5435932"/>
            <a:ext cx="1016647" cy="64633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>
                <a:solidFill>
                  <a:srgbClr val="002060"/>
                </a:solidFill>
                <a:latin typeface="Comic Sans MS" pitchFamily="66" charset="0"/>
              </a:rPr>
              <a:t>i</a:t>
            </a:r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s spent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3" name="مربع نص 22"/>
          <p:cNvSpPr txBox="1"/>
          <p:nvPr/>
        </p:nvSpPr>
        <p:spPr>
          <a:xfrm>
            <a:off x="1523071" y="5867980"/>
            <a:ext cx="1248729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received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7097205" y="2996952"/>
            <a:ext cx="1507243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be reviewed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5" name="مربع نص 24"/>
          <p:cNvSpPr txBox="1"/>
          <p:nvPr/>
        </p:nvSpPr>
        <p:spPr>
          <a:xfrm>
            <a:off x="4932040" y="3491716"/>
            <a:ext cx="1457079" cy="646331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>
                <a:solidFill>
                  <a:srgbClr val="002060"/>
                </a:solidFill>
                <a:latin typeface="Comic Sans MS" pitchFamily="66" charset="0"/>
              </a:rPr>
              <a:t>a</a:t>
            </a:r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re isolated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5148064" y="4139788"/>
            <a:ext cx="1242493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>
                <a:solidFill>
                  <a:srgbClr val="002060"/>
                </a:solidFill>
                <a:latin typeface="Comic Sans MS" pitchFamily="66" charset="0"/>
              </a:rPr>
              <a:t>a</a:t>
            </a:r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re held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5923233" y="4355812"/>
            <a:ext cx="881015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travel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5131145" y="5219908"/>
            <a:ext cx="1169047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is known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9" name="مربع نص 28"/>
          <p:cNvSpPr txBox="1"/>
          <p:nvPr/>
        </p:nvSpPr>
        <p:spPr>
          <a:xfrm>
            <a:off x="7236296" y="5661248"/>
            <a:ext cx="1224136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be shown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395536" y="1556792"/>
            <a:ext cx="2376264" cy="43204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/>
                <a:solidFill>
                  <a:srgbClr val="002060"/>
                </a:solidFill>
              </a:rPr>
              <a:t>Grammar</a:t>
            </a:r>
            <a:endParaRPr lang="ar-SA" sz="2800" b="1" dirty="0">
              <a:ln/>
              <a:solidFill>
                <a:srgbClr val="002060"/>
              </a:solidFill>
            </a:endParaRPr>
          </a:p>
        </p:txBody>
      </p:sp>
      <p:sp>
        <p:nvSpPr>
          <p:cNvPr id="31" name="مستطيل 30"/>
          <p:cNvSpPr/>
          <p:nvPr/>
        </p:nvSpPr>
        <p:spPr>
          <a:xfrm>
            <a:off x="251520" y="838453"/>
            <a:ext cx="5203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 &amp; 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3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33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34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35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36" name="خماسي 3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648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9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0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6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7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0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1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4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5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1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2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2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5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6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2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00"/>
                            </p:stCondLst>
                            <p:childTnLst>
                              <p:par>
                                <p:cTn id="1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996952"/>
            <a:ext cx="6046787" cy="184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3105983" cy="35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786" y="2280618"/>
            <a:ext cx="1242886" cy="35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72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84576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552728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4432845"/>
            <a:ext cx="5287971" cy="1228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23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84576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354500"/>
            <a:ext cx="4104456" cy="143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354500"/>
            <a:ext cx="4104456" cy="1434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3768" y="4221089"/>
            <a:ext cx="4248472" cy="1512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56792"/>
            <a:ext cx="2929555" cy="31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2348880"/>
            <a:ext cx="1290760" cy="344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3284984"/>
            <a:ext cx="7476423" cy="1216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5122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84576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1742" y="2474156"/>
            <a:ext cx="4008730" cy="1289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4293096"/>
            <a:ext cx="4032448" cy="1306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543" y="2466220"/>
            <a:ext cx="4010441" cy="132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84576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7" y="2357585"/>
            <a:ext cx="4104456" cy="1431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348880"/>
            <a:ext cx="4092057" cy="144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8030" y="4221088"/>
            <a:ext cx="4280214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84576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2276872"/>
            <a:ext cx="604867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4149080"/>
            <a:ext cx="604867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84576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2348879"/>
            <a:ext cx="4092057" cy="144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016" y="2348879"/>
            <a:ext cx="4092057" cy="144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2356" y="4221088"/>
            <a:ext cx="4259688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84576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2276872"/>
            <a:ext cx="6048375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75656" y="4149080"/>
            <a:ext cx="6048375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5184576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2204864"/>
            <a:ext cx="244827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5856" y="2204864"/>
            <a:ext cx="244827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00192" y="2204864"/>
            <a:ext cx="244827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496855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مستطيل 14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Listening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449" y="1527771"/>
            <a:ext cx="4129551" cy="398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5" y="2204864"/>
            <a:ext cx="7183733" cy="98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3573016"/>
            <a:ext cx="7216650" cy="64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852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449" y="1527771"/>
            <a:ext cx="4129551" cy="398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817" y="1984839"/>
            <a:ext cx="6064400" cy="508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518457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831" y="3356992"/>
            <a:ext cx="2822625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5275161" y="2852936"/>
            <a:ext cx="376959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c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5292080" y="3789040"/>
            <a:ext cx="376959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d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5292080" y="4335487"/>
            <a:ext cx="376959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a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5292080" y="4869160"/>
            <a:ext cx="376959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e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292080" y="5373216"/>
            <a:ext cx="376959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400" dirty="0" smtClean="0">
                <a:solidFill>
                  <a:srgbClr val="0000FF"/>
                </a:solidFill>
                <a:latin typeface="Comic Sans MS" pitchFamily="66" charset="0"/>
              </a:rPr>
              <a:t>b</a:t>
            </a:r>
            <a:endParaRPr lang="en-US" sz="24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469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25" y="1484784"/>
            <a:ext cx="3187484" cy="50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017586"/>
            <a:ext cx="6552950" cy="1195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429000"/>
            <a:ext cx="5219708" cy="837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4797152"/>
            <a:ext cx="6810375" cy="12454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19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25" y="1484784"/>
            <a:ext cx="3187484" cy="50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7056784" cy="576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2708920"/>
            <a:ext cx="6696075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19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56792"/>
            <a:ext cx="3617319" cy="33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9592" y="2028125"/>
            <a:ext cx="6842399" cy="104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54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25" y="1484784"/>
            <a:ext cx="3187484" cy="500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409" y="1898923"/>
            <a:ext cx="6792887" cy="73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2636912"/>
            <a:ext cx="6480720" cy="3471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ربع نص 11"/>
          <p:cNvSpPr txBox="1"/>
          <p:nvPr/>
        </p:nvSpPr>
        <p:spPr>
          <a:xfrm>
            <a:off x="3995936" y="2607295"/>
            <a:ext cx="2448272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b="1" dirty="0">
                <a:solidFill>
                  <a:srgbClr val="002060"/>
                </a:solidFill>
                <a:latin typeface="Comic Sans MS" pitchFamily="66" charset="0"/>
              </a:rPr>
              <a:t>p</a:t>
            </a:r>
            <a:r>
              <a:rPr lang="en-GB" sz="2200" b="1" dirty="0" smtClean="0">
                <a:solidFill>
                  <a:srgbClr val="002060"/>
                </a:solidFill>
                <a:latin typeface="Comic Sans MS" pitchFamily="66" charset="0"/>
              </a:rPr>
              <a:t>olice station</a:t>
            </a:r>
            <a:endParaRPr lang="en-US" sz="22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131840" y="3358153"/>
            <a:ext cx="2808312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b="1" dirty="0" smtClean="0">
                <a:solidFill>
                  <a:srgbClr val="002060"/>
                </a:solidFill>
                <a:latin typeface="Comic Sans MS" pitchFamily="66" charset="0"/>
              </a:rPr>
              <a:t>weather forecast</a:t>
            </a:r>
            <a:endParaRPr lang="en-US" sz="22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483768" y="4479503"/>
            <a:ext cx="2016224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b="1" dirty="0">
                <a:solidFill>
                  <a:srgbClr val="002060"/>
                </a:solidFill>
                <a:latin typeface="Comic Sans MS" pitchFamily="66" charset="0"/>
              </a:rPr>
              <a:t>s</a:t>
            </a:r>
            <a:r>
              <a:rPr lang="en-GB" sz="2200" b="1" dirty="0" smtClean="0">
                <a:solidFill>
                  <a:srgbClr val="002060"/>
                </a:solidFill>
                <a:latin typeface="Comic Sans MS" pitchFamily="66" charset="0"/>
              </a:rPr>
              <a:t>chool bus</a:t>
            </a:r>
            <a:endParaRPr lang="en-US" sz="22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339752" y="5631631"/>
            <a:ext cx="1673103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b="1" dirty="0" smtClean="0">
                <a:solidFill>
                  <a:srgbClr val="002060"/>
                </a:solidFill>
                <a:latin typeface="Comic Sans MS" pitchFamily="66" charset="0"/>
              </a:rPr>
              <a:t>toothache</a:t>
            </a:r>
            <a:endParaRPr lang="en-US" sz="22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4427984" y="3759423"/>
            <a:ext cx="1559379" cy="430887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200" b="1" dirty="0" smtClean="0">
                <a:solidFill>
                  <a:srgbClr val="002060"/>
                </a:solidFill>
                <a:latin typeface="Comic Sans MS" pitchFamily="66" charset="0"/>
              </a:rPr>
              <a:t>waterbed</a:t>
            </a:r>
            <a:endParaRPr lang="en-US" sz="22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251520" y="838453"/>
            <a:ext cx="26382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Vocabulary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0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1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2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3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4" name="خماسي 23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197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52" y="1453444"/>
            <a:ext cx="2529034" cy="53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76" y="2098202"/>
            <a:ext cx="4217838" cy="75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079" y="3022753"/>
            <a:ext cx="4412082" cy="76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982" y="3933056"/>
            <a:ext cx="4412082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5275160" y="3933056"/>
            <a:ext cx="2609208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Posters on the walls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682872" y="4325034"/>
            <a:ext cx="2609208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We don’t know.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b="1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b="1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b="1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19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25"/>
                            </p:stCondLst>
                            <p:childTnLst>
                              <p:par>
                                <p:cTn id="4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52" y="1453444"/>
            <a:ext cx="2529034" cy="53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76" y="2098202"/>
            <a:ext cx="4217838" cy="75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4730276" cy="82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149080"/>
            <a:ext cx="4680520" cy="72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3491880" y="4469050"/>
            <a:ext cx="116904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which is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27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52" y="1453444"/>
            <a:ext cx="2529034" cy="53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76" y="2098202"/>
            <a:ext cx="4217838" cy="75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62" y="2996952"/>
            <a:ext cx="4507814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842" y="4221088"/>
            <a:ext cx="430019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1814" y="5418361"/>
            <a:ext cx="3676650" cy="602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2195736" y="4581128"/>
            <a:ext cx="224916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is being designed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6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7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0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1" name="خماسي 20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939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52" y="1453444"/>
            <a:ext cx="2529034" cy="53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44830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842642"/>
            <a:ext cx="64579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801988"/>
            <a:ext cx="57340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436" y="4781525"/>
            <a:ext cx="7200900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683568" y="3316922"/>
            <a:ext cx="6552728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The suspects are being questioned at the moment.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683568" y="4221088"/>
            <a:ext cx="6552728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Professor Swan is believed to be very strict.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683568" y="5229200"/>
            <a:ext cx="7416824" cy="369332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b="1" dirty="0">
                <a:solidFill>
                  <a:srgbClr val="002060"/>
                </a:solidFill>
                <a:latin typeface="Comic Sans MS" pitchFamily="66" charset="0"/>
              </a:rPr>
              <a:t>A</a:t>
            </a:r>
            <a:r>
              <a:rPr lang="en-GB" b="1" dirty="0" smtClean="0">
                <a:solidFill>
                  <a:srgbClr val="002060"/>
                </a:solidFill>
                <a:latin typeface="Comic Sans MS" pitchFamily="66" charset="0"/>
              </a:rPr>
              <a:t> shopping centre is being built on the outskirts of the city.</a:t>
            </a:r>
            <a:endParaRPr lang="en-US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939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52" y="1453444"/>
            <a:ext cx="2529034" cy="535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5448300" cy="68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914650"/>
            <a:ext cx="7134225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79" y="4195936"/>
            <a:ext cx="6867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683568" y="3532946"/>
            <a:ext cx="8208912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It is said that the French founded this town in the 17</a:t>
            </a:r>
            <a:r>
              <a:rPr lang="en-GB" sz="2000" baseline="30000" dirty="0" smtClean="0">
                <a:solidFill>
                  <a:srgbClr val="0000FF"/>
                </a:solidFill>
                <a:latin typeface="Comic Sans MS" pitchFamily="66" charset="0"/>
              </a:rPr>
              <a:t>th</a:t>
            </a:r>
            <a:r>
              <a:rPr lang="en-GB" sz="2000" dirty="0" smtClean="0">
                <a:solidFill>
                  <a:srgbClr val="0000FF"/>
                </a:solidFill>
                <a:latin typeface="Comic Sans MS" pitchFamily="66" charset="0"/>
              </a:rPr>
              <a:t> century.</a:t>
            </a:r>
            <a:endParaRPr lang="en-US" sz="2000" dirty="0" smtClean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251520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Grammar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4939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1887963" cy="28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9120" y="2276872"/>
            <a:ext cx="6295208" cy="123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1086" y="4221088"/>
            <a:ext cx="6561274" cy="88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714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3" y="1556792"/>
            <a:ext cx="4225447" cy="2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844824"/>
            <a:ext cx="54726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3212976"/>
            <a:ext cx="1076752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501008"/>
            <a:ext cx="3888432" cy="2535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0195" y="2564904"/>
            <a:ext cx="948109" cy="339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957" y="3118972"/>
            <a:ext cx="1760267" cy="2758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6636" y="3203798"/>
            <a:ext cx="1709780" cy="2673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16" name="مستطيل 15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9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0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1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614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3" y="1484784"/>
            <a:ext cx="4225447" cy="2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844824"/>
            <a:ext cx="54726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897" y="3255615"/>
            <a:ext cx="5286375" cy="233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57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3" y="1484784"/>
            <a:ext cx="4225447" cy="2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844824"/>
            <a:ext cx="54726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797" y="3253333"/>
            <a:ext cx="5324475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21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33" y="1556792"/>
            <a:ext cx="3617319" cy="89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97" y="2636912"/>
            <a:ext cx="4208395" cy="342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289" y="2636913"/>
            <a:ext cx="4120183" cy="3418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85" y="2636912"/>
            <a:ext cx="4193207" cy="3418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176464" cy="3421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417646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176464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7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9" name="مخطط انسيابي: تحضير 4">
              <a:hlinkClick r:id="rId10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0" name="سهم مسنن إلى اليمين 5">
              <a:hlinkClick r:id="" action="ppaction://hlinkshowjump?jump=previousslide"/>
              <a:hlinkHover r:id="" action="ppaction://noaction" highlightClick="1">
                <a:snd r:embed="rId11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1" name="سهم مسنن إلى اليمين 6">
              <a:hlinkClick r:id="" action="ppaction://hlinkshowjump?jump=nextslide"/>
              <a:hlinkHover r:id="" action="ppaction://noaction" highlightClick="1">
                <a:snd r:embed="rId12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2" name="خماسي 21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30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3" y="1484784"/>
            <a:ext cx="4225447" cy="2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844824"/>
            <a:ext cx="54726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7805" y="3221707"/>
            <a:ext cx="5324475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0216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0655" y="4797152"/>
            <a:ext cx="5381625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3212976"/>
            <a:ext cx="5324475" cy="11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553" y="1484784"/>
            <a:ext cx="4225447" cy="29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1844824"/>
            <a:ext cx="5472609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57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3873787" cy="37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043956"/>
            <a:ext cx="8424936" cy="44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2708920"/>
            <a:ext cx="715566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3726" y="4581128"/>
            <a:ext cx="5714578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1" y="838453"/>
            <a:ext cx="2236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Speaking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575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14" y="1387947"/>
            <a:ext cx="8463958" cy="38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CBD"/>
              </a:clrFrom>
              <a:clrTo>
                <a:srgbClr val="FFFCB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275" y="1772816"/>
            <a:ext cx="3504653" cy="46367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lumMod val="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406014"/>
            <a:ext cx="8424936" cy="375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496944" cy="485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72817"/>
            <a:ext cx="8496944" cy="432048"/>
          </a:xfrm>
          <a:prstGeom prst="rect">
            <a:avLst/>
          </a:prstGeom>
          <a:noFill/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334006"/>
            <a:ext cx="8496944" cy="3831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ربع نص 12"/>
          <p:cNvSpPr txBox="1"/>
          <p:nvPr/>
        </p:nvSpPr>
        <p:spPr>
          <a:xfrm>
            <a:off x="683568" y="2564904"/>
            <a:ext cx="129614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scientist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3491880" y="2852936"/>
            <a:ext cx="129614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located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403648" y="3212976"/>
            <a:ext cx="1872208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investigations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635896" y="3460938"/>
            <a:ext cx="1584176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discoveries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971600" y="4109010"/>
            <a:ext cx="1296144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addition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691680" y="5189130"/>
            <a:ext cx="180020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contributions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851920" y="5373216"/>
            <a:ext cx="1584176" cy="707886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b="1" dirty="0" smtClean="0">
                <a:solidFill>
                  <a:srgbClr val="002060"/>
                </a:solidFill>
                <a:latin typeface="Comic Sans MS" pitchFamily="66" charset="0"/>
              </a:rPr>
              <a:t>applications</a:t>
            </a:r>
            <a:endParaRPr lang="en-US" sz="2000" b="1" dirty="0" smtClean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21" name="مستطيل 20"/>
          <p:cNvSpPr/>
          <p:nvPr/>
        </p:nvSpPr>
        <p:spPr>
          <a:xfrm>
            <a:off x="249094" y="838453"/>
            <a:ext cx="48269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Examination practice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022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"/>
                            </p:stCondLst>
                            <p:childTnLst>
                              <p:par>
                                <p:cTn id="7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25"/>
                            </p:stCondLst>
                            <p:childTnLst>
                              <p:par>
                                <p:cTn id="7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BFEFC"/>
              </a:clrFrom>
              <a:clrTo>
                <a:srgbClr val="FB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23" y="1484784"/>
            <a:ext cx="7891285" cy="41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426221"/>
            <a:ext cx="1696194" cy="28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3284984"/>
            <a:ext cx="7905134" cy="896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258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48447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24" y="1962547"/>
            <a:ext cx="6210300" cy="31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636912"/>
            <a:ext cx="5760640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304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929780"/>
            <a:ext cx="8568952" cy="41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527457"/>
            <a:ext cx="4222545" cy="358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email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527458"/>
            <a:ext cx="4222545" cy="358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48447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5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6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9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0" name="خماسي 19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1825751" cy="432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21" y="1943497"/>
            <a:ext cx="6848475" cy="33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448447" cy="36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48" y="2838062"/>
            <a:ext cx="8244408" cy="3327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8244408" y="3316922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Berlin Sans FB Demi" pitchFamily="34" charset="0"/>
                <a:cs typeface="+mj-cs"/>
              </a:rPr>
              <a:t>√</a:t>
            </a:r>
            <a:endParaRPr lang="en-US" sz="2000" dirty="0" smtClean="0">
              <a:solidFill>
                <a:srgbClr val="002060"/>
              </a:solidFill>
              <a:latin typeface="Berlin Sans FB Demi" pitchFamily="34" charset="0"/>
              <a:cs typeface="+mj-cs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8244408" y="3789040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Berlin Sans FB Demi" pitchFamily="34" charset="0"/>
                <a:cs typeface="+mj-cs"/>
              </a:rPr>
              <a:t>√</a:t>
            </a:r>
            <a:endParaRPr lang="en-US" sz="2000" dirty="0" smtClean="0">
              <a:solidFill>
                <a:srgbClr val="002060"/>
              </a:solidFill>
              <a:latin typeface="Berlin Sans FB Demi" pitchFamily="34" charset="0"/>
              <a:cs typeface="+mj-cs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8244408" y="5661248"/>
            <a:ext cx="360040" cy="400110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l" rtl="0"/>
            <a:r>
              <a:rPr lang="en-GB" sz="2000" dirty="0" smtClean="0">
                <a:solidFill>
                  <a:srgbClr val="002060"/>
                </a:solidFill>
                <a:latin typeface="Berlin Sans FB Demi" pitchFamily="34" charset="0"/>
                <a:cs typeface="+mj-cs"/>
              </a:rPr>
              <a:t>√</a:t>
            </a:r>
            <a:endParaRPr lang="en-US" sz="2000" dirty="0" smtClean="0">
              <a:solidFill>
                <a:srgbClr val="002060"/>
              </a:solidFill>
              <a:latin typeface="Berlin Sans FB Demi" pitchFamily="34" charset="0"/>
              <a:cs typeface="+mj-cs"/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7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8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9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59003"/>
            <a:ext cx="3887886" cy="38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2873" y="2485686"/>
            <a:ext cx="6903423" cy="37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041" y="3512497"/>
            <a:ext cx="1505431" cy="1788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مستطيل 12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4" name="مجموعة 8"/>
          <p:cNvGrpSpPr>
            <a:grpSpLocks/>
          </p:cNvGrpSpPr>
          <p:nvPr/>
        </p:nvGrpSpPr>
        <p:grpSpPr bwMode="auto">
          <a:xfrm>
            <a:off x="1043608" y="6233962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5" name="مخطط انسيابي: تحضير 4">
              <a:hlinkClick r:id="rId6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5">
              <a:hlinkClick r:id="" action="ppaction://hlinkshowjump?jump=previousslide"/>
              <a:hlinkHover r:id="" action="ppaction://noaction" highlightClick="1">
                <a:snd r:embed="rId7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7" name="سهم مسنن إلى اليمين 6">
              <a:hlinkClick r:id="" action="ppaction://hlinkshowjump?jump=nextslide"/>
              <a:hlinkHover r:id="" action="ppaction://noaction" highlightClick="1">
                <a:snd r:embed="rId8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9" name="خماسي 18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931" y="1556793"/>
            <a:ext cx="6009869" cy="30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931" y="1972964"/>
            <a:ext cx="8429541" cy="41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26" y="2348880"/>
            <a:ext cx="4092057" cy="18698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926" y="4295500"/>
            <a:ext cx="4092057" cy="18698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413" y="2348880"/>
            <a:ext cx="4076063" cy="18698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8414" y="4293096"/>
            <a:ext cx="4092058" cy="187910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592832" y="3933056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592832" y="4869160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4985320" y="3356992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4932040" y="4941168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1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2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3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5" name="خماسي 24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39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9" grpId="0" animBg="1"/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1608160" cy="386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7422" y="1700808"/>
            <a:ext cx="4424006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3" name="مخطط انسيابي: تحضير 4">
              <a:hlinkClick r:id="rId4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4" name="سهم مسنن إلى اليمين 5">
              <a:hlinkClick r:id="" action="ppaction://hlinkshowjump?jump=previousslide"/>
              <a:hlinkHover r:id="" action="ppaction://noaction" highlightClick="1">
                <a:snd r:embed="rId5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6">
              <a:hlinkClick r:id="" action="ppaction://hlinkshowjump?jump=nextslide"/>
              <a:hlinkHover r:id="" action="ppaction://noaction" highlightClick="1">
                <a:snd r:embed="rId6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6" name="خماسي 1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223" y="2542686"/>
            <a:ext cx="4972025" cy="3622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754" y="1484784"/>
            <a:ext cx="2625062" cy="37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799853"/>
            <a:ext cx="614362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مستطيل 11"/>
          <p:cNvSpPr/>
          <p:nvPr/>
        </p:nvSpPr>
        <p:spPr>
          <a:xfrm>
            <a:off x="251520" y="838453"/>
            <a:ext cx="17665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Writing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3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14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5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16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17" name="خماسي 16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49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53" y="2348880"/>
            <a:ext cx="4091730" cy="188811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4104455" cy="18722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088460" cy="18698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104456" cy="18722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931" y="1556793"/>
            <a:ext cx="6009869" cy="30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931" y="1972964"/>
            <a:ext cx="8429541" cy="41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شكل بيضاوي 15"/>
          <p:cNvSpPr/>
          <p:nvPr/>
        </p:nvSpPr>
        <p:spPr>
          <a:xfrm>
            <a:off x="592832" y="4005064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592832" y="5445224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4932040" y="3140968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/>
          <p:cNvSpPr/>
          <p:nvPr/>
        </p:nvSpPr>
        <p:spPr>
          <a:xfrm>
            <a:off x="4913312" y="5301208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39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20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931" y="1556793"/>
            <a:ext cx="6009869" cy="307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931" y="1972964"/>
            <a:ext cx="8429541" cy="41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7" y="2348880"/>
            <a:ext cx="4104455" cy="18698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627" y="4293096"/>
            <a:ext cx="4139356" cy="18722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9244" y="2379092"/>
            <a:ext cx="4095232" cy="18395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4293096"/>
            <a:ext cx="4104456" cy="18722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شكل بيضاوي 16"/>
          <p:cNvSpPr/>
          <p:nvPr/>
        </p:nvSpPr>
        <p:spPr>
          <a:xfrm>
            <a:off x="592832" y="4725144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4985320" y="3645024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/>
          <p:cNvSpPr/>
          <p:nvPr/>
        </p:nvSpPr>
        <p:spPr>
          <a:xfrm>
            <a:off x="4985320" y="4725144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22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3" name="مخطط انسيابي: تحضير 4">
              <a:hlinkClick r:id="rId8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4" name="سهم مسنن إلى اليمين 5">
              <a:hlinkClick r:id="" action="ppaction://hlinkshowjump?jump=previousslide"/>
              <a:hlinkHover r:id="" action="ppaction://noaction" highlightClick="1">
                <a:snd r:embed="rId9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5" name="سهم مسنن إلى اليمين 6">
              <a:hlinkClick r:id="" action="ppaction://hlinkshowjump?jump=nextslide"/>
              <a:hlinkHover r:id="" action="ppaction://noaction" highlightClick="1">
                <a:snd r:embed="rId10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6" name="خماسي 25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39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5576" y="2132856"/>
            <a:ext cx="6185470" cy="68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1556792"/>
            <a:ext cx="6185470" cy="68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648" y="2838062"/>
            <a:ext cx="6264696" cy="332724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شكل بيضاوي 11"/>
          <p:cNvSpPr/>
          <p:nvPr/>
        </p:nvSpPr>
        <p:spPr>
          <a:xfrm>
            <a:off x="3995936" y="3284984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5705400" y="3933056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1835696" y="4509120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1888976" y="5157192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3995936" y="5805264"/>
            <a:ext cx="234752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262067" y="838453"/>
            <a:ext cx="20056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</a:t>
            </a:r>
            <a:r>
              <a:rPr lang="en-US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eading</a:t>
            </a:r>
            <a:endParaRPr lang="ar-SA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مجموعة 8"/>
          <p:cNvGrpSpPr>
            <a:grpSpLocks/>
          </p:cNvGrpSpPr>
          <p:nvPr/>
        </p:nvGrpSpPr>
        <p:grpSpPr bwMode="auto">
          <a:xfrm>
            <a:off x="1043608" y="6165304"/>
            <a:ext cx="6724678" cy="579414"/>
            <a:chOff x="1919144" y="6248360"/>
            <a:chExt cx="6305832" cy="579160"/>
          </a:xfrm>
          <a:solidFill>
            <a:schemeClr val="accent2"/>
          </a:solidFill>
        </p:grpSpPr>
        <p:sp>
          <p:nvSpPr>
            <p:cNvPr id="20" name="مخطط انسيابي: تحضير 4">
              <a:hlinkClick r:id="rId5" action="ppaction://hlinksldjump"/>
              <a:hlinkHover r:id="" action="ppaction://noaction" highlightClick="1"/>
            </p:cNvPr>
            <p:cNvSpPr/>
            <p:nvPr/>
          </p:nvSpPr>
          <p:spPr>
            <a:xfrm>
              <a:off x="3263816" y="6292789"/>
              <a:ext cx="3286448" cy="488715"/>
            </a:xfrm>
            <a:prstGeom prst="homePlate">
              <a:avLst/>
            </a:prstGeom>
            <a:grp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Main Page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1" name="سهم مسنن إلى اليمين 5">
              <a:hlinkClick r:id="" action="ppaction://hlinkshowjump?jump=previousslide"/>
              <a:hlinkHover r:id="" action="ppaction://noaction" highlightClick="1">
                <a:snd r:embed="rId6" name="previos.wav"/>
              </a:hlinkHover>
            </p:cNvPr>
            <p:cNvSpPr/>
            <p:nvPr/>
          </p:nvSpPr>
          <p:spPr>
            <a:xfrm>
              <a:off x="5880379" y="6248360"/>
              <a:ext cx="2344597" cy="579160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Previous</a:t>
              </a:r>
              <a:endParaRPr lang="ar-SA" sz="20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  <p:sp>
          <p:nvSpPr>
            <p:cNvPr id="22" name="سهم مسنن إلى اليمين 6">
              <a:hlinkClick r:id="" action="ppaction://hlinkshowjump?jump=nextslide"/>
              <a:hlinkHover r:id="" action="ppaction://noaction" highlightClick="1">
                <a:snd r:embed="rId7" name="next.wav"/>
              </a:hlinkHover>
            </p:cNvPr>
            <p:cNvSpPr/>
            <p:nvPr/>
          </p:nvSpPr>
          <p:spPr>
            <a:xfrm flipH="1">
              <a:off x="1919144" y="6252099"/>
              <a:ext cx="2088232" cy="575421"/>
            </a:xfrm>
            <a:prstGeom prst="homePlate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002060"/>
                  </a:solidFill>
                  <a:latin typeface="Adventure" panose="04020700000000000000" pitchFamily="82" charset="0"/>
                </a:rPr>
                <a:t>Next</a:t>
              </a:r>
              <a:endParaRPr lang="ar-SA" sz="2800" dirty="0">
                <a:solidFill>
                  <a:srgbClr val="002060"/>
                </a:solidFill>
                <a:latin typeface="Adventure" panose="04020700000000000000" pitchFamily="82" charset="0"/>
              </a:endParaRPr>
            </a:p>
          </p:txBody>
        </p:sp>
      </p:grpSp>
      <p:sp>
        <p:nvSpPr>
          <p:cNvPr id="23" name="خماسي 22"/>
          <p:cNvSpPr>
            <a:spLocks noChangeArrowheads="1"/>
          </p:cNvSpPr>
          <p:nvPr/>
        </p:nvSpPr>
        <p:spPr bwMode="auto">
          <a:xfrm>
            <a:off x="3309007" y="116632"/>
            <a:ext cx="2678356" cy="646331"/>
          </a:xfrm>
          <a:prstGeom prst="homePlate">
            <a:avLst/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dventure" panose="04020700000000000000" pitchFamily="82" charset="0"/>
                <a:cs typeface="AL-Hotham" pitchFamily="2" charset="-78"/>
              </a:rPr>
              <a:t>1 Education</a:t>
            </a:r>
            <a:endParaRPr lang="ar-EG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dventure" panose="04020700000000000000" pitchFamily="82" charset="0"/>
              <a:cs typeface="AL-Hotha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5399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57549</TotalTime>
  <Words>645</Words>
  <Application>Microsoft Office PowerPoint</Application>
  <PresentationFormat>عرض على الشاشة (3:4)‏</PresentationFormat>
  <Paragraphs>414</Paragraphs>
  <Slides>61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61</vt:i4>
      </vt:variant>
    </vt:vector>
  </HeadingPairs>
  <TitlesOfParts>
    <vt:vector size="62" baseType="lpstr"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Noor Elmo3alem</dc:creator>
  <cp:lastModifiedBy>تحاضير فواز الحربي تعليم عام ورياض أطفال</cp:lastModifiedBy>
  <cp:revision>4398</cp:revision>
  <dcterms:created xsi:type="dcterms:W3CDTF">2011-07-24T20:30:27Z</dcterms:created>
  <dcterms:modified xsi:type="dcterms:W3CDTF">2015-11-10T21:17:32Z</dcterms:modified>
</cp:coreProperties>
</file>