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0" r:id="rId3"/>
    <p:sldId id="256" r:id="rId4"/>
    <p:sldId id="271" r:id="rId5"/>
    <p:sldId id="267" r:id="rId6"/>
    <p:sldId id="272" r:id="rId7"/>
    <p:sldId id="261" r:id="rId8"/>
    <p:sldId id="263" r:id="rId9"/>
    <p:sldId id="273" r:id="rId10"/>
    <p:sldId id="264" r:id="rId11"/>
    <p:sldId id="265" r:id="rId12"/>
    <p:sldId id="266" r:id="rId13"/>
    <p:sldId id="275" r:id="rId14"/>
    <p:sldId id="276" r:id="rId1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EEEEEE"/>
    <a:srgbClr val="FF6565"/>
    <a:srgbClr val="FFD0D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سية مسعود" userId="3cd82cedb48f369b" providerId="LiveId" clId="{76E3282C-6E85-4824-983D-3692A212CE1E}"/>
    <pc:docChg chg="custSel modSld">
      <pc:chgData name="اسية مسعود" userId="3cd82cedb48f369b" providerId="LiveId" clId="{76E3282C-6E85-4824-983D-3692A212CE1E}" dt="2024-04-18T12:43:48.274" v="50" actId="20577"/>
      <pc:docMkLst>
        <pc:docMk/>
      </pc:docMkLst>
      <pc:sldChg chg="modSp">
        <pc:chgData name="اسية مسعود" userId="3cd82cedb48f369b" providerId="LiveId" clId="{76E3282C-6E85-4824-983D-3692A212CE1E}" dt="2024-04-18T12:43:48.274" v="50" actId="20577"/>
        <pc:sldMkLst>
          <pc:docMk/>
          <pc:sldMk cId="1055798757" sldId="260"/>
        </pc:sldMkLst>
        <pc:spChg chg="mod">
          <ac:chgData name="اسية مسعود" userId="3cd82cedb48f369b" providerId="LiveId" clId="{76E3282C-6E85-4824-983D-3692A212CE1E}" dt="2024-04-18T12:43:48.274" v="50" actId="20577"/>
          <ac:spMkLst>
            <pc:docMk/>
            <pc:sldMk cId="1055798757" sldId="260"/>
            <ac:spMk id="15" creationId="{F0C06EB1-C456-3A58-B1E2-126DE63DF3D3}"/>
          </ac:spMkLst>
        </pc:spChg>
      </pc:sldChg>
      <pc:sldChg chg="addSp delSp modSp mod delAnim modAnim">
        <pc:chgData name="اسية مسعود" userId="3cd82cedb48f369b" providerId="LiveId" clId="{76E3282C-6E85-4824-983D-3692A212CE1E}" dt="2024-04-18T12:41:48.626" v="40" actId="1035"/>
        <pc:sldMkLst>
          <pc:docMk/>
          <pc:sldMk cId="1594799063" sldId="261"/>
        </pc:sldMkLst>
        <pc:spChg chg="add mod">
          <ac:chgData name="اسية مسعود" userId="3cd82cedb48f369b" providerId="LiveId" clId="{76E3282C-6E85-4824-983D-3692A212CE1E}" dt="2024-04-18T12:41:48.626" v="40" actId="1035"/>
          <ac:spMkLst>
            <pc:docMk/>
            <pc:sldMk cId="1594799063" sldId="261"/>
            <ac:spMk id="5" creationId="{00000000-0000-0000-0000-000000000000}"/>
          </ac:spMkLst>
        </pc:spChg>
        <pc:spChg chg="del mod">
          <ac:chgData name="اسية مسعود" userId="3cd82cedb48f369b" providerId="LiveId" clId="{76E3282C-6E85-4824-983D-3692A212CE1E}" dt="2024-04-18T12:41:21.258" v="17" actId="21"/>
          <ac:spMkLst>
            <pc:docMk/>
            <pc:sldMk cId="1594799063" sldId="261"/>
            <ac:spMk id="23" creationId="{00000000-0000-0000-0000-000000000000}"/>
          </ac:spMkLst>
        </pc:spChg>
        <pc:grpChg chg="del mod">
          <ac:chgData name="اسية مسعود" userId="3cd82cedb48f369b" providerId="LiveId" clId="{76E3282C-6E85-4824-983D-3692A212CE1E}" dt="2024-04-18T12:40:40.057" v="9" actId="478"/>
          <ac:grpSpMkLst>
            <pc:docMk/>
            <pc:sldMk cId="1594799063" sldId="261"/>
            <ac:grpSpMk id="2" creationId="{00000000-0000-0000-0000-000000000000}"/>
          </ac:grpSpMkLst>
        </pc:grpChg>
        <pc:picChg chg="add mod modCrop">
          <ac:chgData name="اسية مسعود" userId="3cd82cedb48f369b" providerId="LiveId" clId="{76E3282C-6E85-4824-983D-3692A212CE1E}" dt="2024-04-18T12:41:14.220" v="15" actId="732"/>
          <ac:picMkLst>
            <pc:docMk/>
            <pc:sldMk cId="1594799063" sldId="261"/>
            <ac:picMk id="4" creationId="{4FAF9C16-3085-0431-C1B4-CD16CEAE3D87}"/>
          </ac:picMkLst>
        </pc:picChg>
        <pc:picChg chg="del mod">
          <ac:chgData name="اسية مسعود" userId="3cd82cedb48f369b" providerId="LiveId" clId="{76E3282C-6E85-4824-983D-3692A212CE1E}" dt="2024-04-18T12:40:37.361" v="8" actId="478"/>
          <ac:picMkLst>
            <pc:docMk/>
            <pc:sldMk cId="1594799063" sldId="261"/>
            <ac:picMk id="5122" creationId="{00000000-0000-0000-0000-000000000000}"/>
          </ac:picMkLst>
        </pc:picChg>
        <pc:picChg chg="mod">
          <ac:chgData name="اسية مسعود" userId="3cd82cedb48f369b" providerId="LiveId" clId="{76E3282C-6E85-4824-983D-3692A212CE1E}" dt="2024-04-18T12:40:40.057" v="9" actId="478"/>
          <ac:picMkLst>
            <pc:docMk/>
            <pc:sldMk cId="1594799063" sldId="261"/>
            <ac:picMk id="5123" creationId="{00000000-0000-0000-0000-000000000000}"/>
          </ac:picMkLst>
        </pc:picChg>
        <pc:picChg chg="del mod">
          <ac:chgData name="اسية مسعود" userId="3cd82cedb48f369b" providerId="LiveId" clId="{76E3282C-6E85-4824-983D-3692A212CE1E}" dt="2024-04-18T12:40:40.057" v="9" actId="478"/>
          <ac:picMkLst>
            <pc:docMk/>
            <pc:sldMk cId="1594799063" sldId="261"/>
            <ac:picMk id="5124" creationId="{00000000-0000-0000-0000-000000000000}"/>
          </ac:picMkLst>
        </pc:picChg>
      </pc:sldChg>
      <pc:sldChg chg="modSp">
        <pc:chgData name="اسية مسعود" userId="3cd82cedb48f369b" providerId="LiveId" clId="{76E3282C-6E85-4824-983D-3692A212CE1E}" dt="2024-04-18T12:43:34.779" v="49" actId="403"/>
        <pc:sldMkLst>
          <pc:docMk/>
          <pc:sldMk cId="2795697466" sldId="266"/>
        </pc:sldMkLst>
        <pc:spChg chg="mod">
          <ac:chgData name="اسية مسعود" userId="3cd82cedb48f369b" providerId="LiveId" clId="{76E3282C-6E85-4824-983D-3692A212CE1E}" dt="2024-04-18T12:43:34.779" v="49" actId="403"/>
          <ac:spMkLst>
            <pc:docMk/>
            <pc:sldMk cId="2795697466" sldId="266"/>
            <ac:spMk id="2" creationId="{00000000-0000-0000-0000-000000000000}"/>
          </ac:spMkLst>
        </pc:spChg>
      </pc:sldChg>
      <pc:sldChg chg="modSp mod">
        <pc:chgData name="اسية مسعود" userId="3cd82cedb48f369b" providerId="LiveId" clId="{76E3282C-6E85-4824-983D-3692A212CE1E}" dt="2024-04-18T12:38:47.523" v="5" actId="1076"/>
        <pc:sldMkLst>
          <pc:docMk/>
          <pc:sldMk cId="61233032" sldId="272"/>
        </pc:sldMkLst>
        <pc:spChg chg="mod">
          <ac:chgData name="اسية مسعود" userId="3cd82cedb48f369b" providerId="LiveId" clId="{76E3282C-6E85-4824-983D-3692A212CE1E}" dt="2024-04-18T12:38:19.500" v="3" actId="1076"/>
          <ac:spMkLst>
            <pc:docMk/>
            <pc:sldMk cId="61233032" sldId="272"/>
            <ac:spMk id="13" creationId="{07213F80-5266-412A-8E29-87250DE7CBD8}"/>
          </ac:spMkLst>
        </pc:spChg>
        <pc:spChg chg="mod">
          <ac:chgData name="اسية مسعود" userId="3cd82cedb48f369b" providerId="LiveId" clId="{76E3282C-6E85-4824-983D-3692A212CE1E}" dt="2024-04-18T12:38:47.523" v="5" actId="1076"/>
          <ac:spMkLst>
            <pc:docMk/>
            <pc:sldMk cId="61233032" sldId="272"/>
            <ac:spMk id="15" creationId="{CD67CDA5-DC0B-03AD-22E5-14233520F1A1}"/>
          </ac:spMkLst>
        </pc:spChg>
        <pc:picChg chg="mod">
          <ac:chgData name="اسية مسعود" userId="3cd82cedb48f369b" providerId="LiveId" clId="{76E3282C-6E85-4824-983D-3692A212CE1E}" dt="2024-04-18T12:38:36.015" v="4"/>
          <ac:picMkLst>
            <pc:docMk/>
            <pc:sldMk cId="61233032" sldId="272"/>
            <ac:picMk id="10" creationId="{0E799AEF-57AF-ABA6-1A7A-DEB4902711BF}"/>
          </ac:picMkLst>
        </pc:picChg>
      </pc:sldChg>
    </pc:docChg>
  </pc:docChgLst>
  <pc:docChgLst>
    <pc:chgData name="اسية مسعود" userId="3cd82cedb48f369b" providerId="LiveId" clId="{CC3E597A-9319-4DC3-9BEE-3F2042854E4E}"/>
    <pc:docChg chg="custSel modSld">
      <pc:chgData name="اسية مسعود" userId="3cd82cedb48f369b" providerId="LiveId" clId="{CC3E597A-9319-4DC3-9BEE-3F2042854E4E}" dt="2023-05-04T00:30:30.629" v="32" actId="1038"/>
      <pc:docMkLst>
        <pc:docMk/>
      </pc:docMkLst>
      <pc:sldChg chg="delSp mod">
        <pc:chgData name="اسية مسعود" userId="3cd82cedb48f369b" providerId="LiveId" clId="{CC3E597A-9319-4DC3-9BEE-3F2042854E4E}" dt="2023-05-04T00:26:09.847" v="2" actId="478"/>
        <pc:sldMkLst>
          <pc:docMk/>
          <pc:sldMk cId="4007093066" sldId="256"/>
        </pc:sldMkLst>
        <pc:picChg chg="del">
          <ac:chgData name="اسية مسعود" userId="3cd82cedb48f369b" providerId="LiveId" clId="{CC3E597A-9319-4DC3-9BEE-3F2042854E4E}" dt="2023-05-04T00:26:09.847" v="2" actId="478"/>
          <ac:picMkLst>
            <pc:docMk/>
            <pc:sldMk cId="4007093066" sldId="256"/>
            <ac:picMk id="19" creationId="{DE7F0205-23B2-A67D-9B0B-23D6E1AD878D}"/>
          </ac:picMkLst>
        </pc:picChg>
      </pc:sldChg>
      <pc:sldChg chg="modSp">
        <pc:chgData name="اسية مسعود" userId="3cd82cedb48f369b" providerId="LiveId" clId="{CC3E597A-9319-4DC3-9BEE-3F2042854E4E}" dt="2023-05-04T00:26:03.657" v="1" actId="20577"/>
        <pc:sldMkLst>
          <pc:docMk/>
          <pc:sldMk cId="1055798757" sldId="260"/>
        </pc:sldMkLst>
        <pc:spChg chg="mod">
          <ac:chgData name="اسية مسعود" userId="3cd82cedb48f369b" providerId="LiveId" clId="{CC3E597A-9319-4DC3-9BEE-3F2042854E4E}" dt="2023-05-04T00:26:03.657" v="1" actId="20577"/>
          <ac:spMkLst>
            <pc:docMk/>
            <pc:sldMk cId="1055798757" sldId="260"/>
            <ac:spMk id="15" creationId="{F0C06EB1-C456-3A58-B1E2-126DE63DF3D3}"/>
          </ac:spMkLst>
        </pc:spChg>
      </pc:sldChg>
      <pc:sldChg chg="delSp mod">
        <pc:chgData name="اسية مسعود" userId="3cd82cedb48f369b" providerId="LiveId" clId="{CC3E597A-9319-4DC3-9BEE-3F2042854E4E}" dt="2023-05-04T00:29:07.953" v="6" actId="478"/>
        <pc:sldMkLst>
          <pc:docMk/>
          <pc:sldMk cId="1631848141" sldId="264"/>
        </pc:sldMkLst>
        <pc:picChg chg="del">
          <ac:chgData name="اسية مسعود" userId="3cd82cedb48f369b" providerId="LiveId" clId="{CC3E597A-9319-4DC3-9BEE-3F2042854E4E}" dt="2023-05-04T00:29:07.953" v="6" actId="478"/>
          <ac:picMkLst>
            <pc:docMk/>
            <pc:sldMk cId="1631848141" sldId="264"/>
            <ac:picMk id="41" creationId="{75DE0DAA-1019-4F08-4BDB-F50E66BEA716}"/>
          </ac:picMkLst>
        </pc:picChg>
      </pc:sldChg>
      <pc:sldChg chg="delSp mod">
        <pc:chgData name="اسية مسعود" userId="3cd82cedb48f369b" providerId="LiveId" clId="{CC3E597A-9319-4DC3-9BEE-3F2042854E4E}" dt="2023-05-04T00:29:43.021" v="7" actId="478"/>
        <pc:sldMkLst>
          <pc:docMk/>
          <pc:sldMk cId="3062792995" sldId="265"/>
        </pc:sldMkLst>
        <pc:picChg chg="del">
          <ac:chgData name="اسية مسعود" userId="3cd82cedb48f369b" providerId="LiveId" clId="{CC3E597A-9319-4DC3-9BEE-3F2042854E4E}" dt="2023-05-04T00:29:43.021" v="7" actId="478"/>
          <ac:picMkLst>
            <pc:docMk/>
            <pc:sldMk cId="3062792995" sldId="265"/>
            <ac:picMk id="30" creationId="{0AC74643-66F8-70DA-FAD7-FE083852CF0C}"/>
          </ac:picMkLst>
        </pc:picChg>
      </pc:sldChg>
      <pc:sldChg chg="delSp mod">
        <pc:chgData name="اسية مسعود" userId="3cd82cedb48f369b" providerId="LiveId" clId="{CC3E597A-9319-4DC3-9BEE-3F2042854E4E}" dt="2023-05-04T00:29:45.335" v="8" actId="478"/>
        <pc:sldMkLst>
          <pc:docMk/>
          <pc:sldMk cId="2795697466" sldId="266"/>
        </pc:sldMkLst>
        <pc:picChg chg="del">
          <ac:chgData name="اسية مسعود" userId="3cd82cedb48f369b" providerId="LiveId" clId="{CC3E597A-9319-4DC3-9BEE-3F2042854E4E}" dt="2023-05-04T00:29:45.335" v="8" actId="478"/>
          <ac:picMkLst>
            <pc:docMk/>
            <pc:sldMk cId="2795697466" sldId="266"/>
            <ac:picMk id="34" creationId="{45D0A3F0-BE0D-D82E-1B0A-F8B42E308EDF}"/>
          </ac:picMkLst>
        </pc:picChg>
      </pc:sldChg>
      <pc:sldChg chg="modSp mod">
        <pc:chgData name="اسية مسعود" userId="3cd82cedb48f369b" providerId="LiveId" clId="{CC3E597A-9319-4DC3-9BEE-3F2042854E4E}" dt="2023-05-04T00:30:04.753" v="11" actId="20577"/>
        <pc:sldMkLst>
          <pc:docMk/>
          <pc:sldMk cId="1403815897" sldId="270"/>
        </pc:sldMkLst>
        <pc:spChg chg="mod">
          <ac:chgData name="اسية مسعود" userId="3cd82cedb48f369b" providerId="LiveId" clId="{CC3E597A-9319-4DC3-9BEE-3F2042854E4E}" dt="2023-05-04T00:30:04.753" v="11" actId="20577"/>
          <ac:spMkLst>
            <pc:docMk/>
            <pc:sldMk cId="1403815897" sldId="270"/>
            <ac:spMk id="18" creationId="{00000000-0000-0000-0000-000000000000}"/>
          </ac:spMkLst>
        </pc:spChg>
      </pc:sldChg>
      <pc:sldChg chg="delSp modSp mod">
        <pc:chgData name="اسية مسعود" userId="3cd82cedb48f369b" providerId="LiveId" clId="{CC3E597A-9319-4DC3-9BEE-3F2042854E4E}" dt="2023-05-04T00:30:30.629" v="32" actId="1038"/>
        <pc:sldMkLst>
          <pc:docMk/>
          <pc:sldMk cId="175326712" sldId="271"/>
        </pc:sldMkLst>
        <pc:spChg chg="mod">
          <ac:chgData name="اسية مسعود" userId="3cd82cedb48f369b" providerId="LiveId" clId="{CC3E597A-9319-4DC3-9BEE-3F2042854E4E}" dt="2023-05-04T00:30:30.629" v="32" actId="1038"/>
          <ac:spMkLst>
            <pc:docMk/>
            <pc:sldMk cId="175326712" sldId="271"/>
            <ac:spMk id="17" creationId="{387373AE-DE05-F768-724A-0917F4FD2B50}"/>
          </ac:spMkLst>
        </pc:spChg>
        <pc:picChg chg="mod">
          <ac:chgData name="اسية مسعود" userId="3cd82cedb48f369b" providerId="LiveId" clId="{CC3E597A-9319-4DC3-9BEE-3F2042854E4E}" dt="2023-05-04T00:30:25.608" v="12" actId="14100"/>
          <ac:picMkLst>
            <pc:docMk/>
            <pc:sldMk cId="175326712" sldId="271"/>
            <ac:picMk id="3" creationId="{60A25720-721D-48B0-FDE7-FC0D720283AA}"/>
          </ac:picMkLst>
        </pc:picChg>
        <pc:picChg chg="del">
          <ac:chgData name="اسية مسعود" userId="3cd82cedb48f369b" providerId="LiveId" clId="{CC3E597A-9319-4DC3-9BEE-3F2042854E4E}" dt="2023-05-04T00:26:13.218" v="3" actId="478"/>
          <ac:picMkLst>
            <pc:docMk/>
            <pc:sldMk cId="175326712" sldId="271"/>
            <ac:picMk id="19" creationId="{B70F7A2E-A4C0-BA5B-49D3-19AFF75A8F10}"/>
          </ac:picMkLst>
        </pc:picChg>
      </pc:sldChg>
      <pc:sldChg chg="delSp modSp mod">
        <pc:chgData name="اسية مسعود" userId="3cd82cedb48f369b" providerId="LiveId" clId="{CC3E597A-9319-4DC3-9BEE-3F2042854E4E}" dt="2023-05-04T00:27:20.826" v="5" actId="20577"/>
        <pc:sldMkLst>
          <pc:docMk/>
          <pc:sldMk cId="61233032" sldId="272"/>
        </pc:sldMkLst>
        <pc:spChg chg="mod">
          <ac:chgData name="اسية مسعود" userId="3cd82cedb48f369b" providerId="LiveId" clId="{CC3E597A-9319-4DC3-9BEE-3F2042854E4E}" dt="2023-05-04T00:27:20.826" v="5" actId="20577"/>
          <ac:spMkLst>
            <pc:docMk/>
            <pc:sldMk cId="61233032" sldId="272"/>
            <ac:spMk id="15" creationId="{CD67CDA5-DC0B-03AD-22E5-14233520F1A1}"/>
          </ac:spMkLst>
        </pc:spChg>
        <pc:picChg chg="del">
          <ac:chgData name="اسية مسعود" userId="3cd82cedb48f369b" providerId="LiveId" clId="{CC3E597A-9319-4DC3-9BEE-3F2042854E4E}" dt="2023-05-04T00:27:12.712" v="4" actId="478"/>
          <ac:picMkLst>
            <pc:docMk/>
            <pc:sldMk cId="61233032" sldId="272"/>
            <ac:picMk id="16" creationId="{FA6815D7-EF12-07D1-98CC-2D4F1EB4A839}"/>
          </ac:picMkLst>
        </pc:picChg>
      </pc:sldChg>
    </pc:docChg>
  </pc:docChgLst>
  <pc:docChgLst>
    <pc:chgData name="اسية مسعود" userId="3cd82cedb48f369b" providerId="LiveId" clId="{90643A66-9FDC-488E-8C22-22914C8F7A44}"/>
    <pc:docChg chg="custSel delSld modSld">
      <pc:chgData name="اسية مسعود" userId="3cd82cedb48f369b" providerId="LiveId" clId="{90643A66-9FDC-488E-8C22-22914C8F7A44}" dt="2022-05-21T18:50:01.497" v="18" actId="47"/>
      <pc:docMkLst>
        <pc:docMk/>
      </pc:docMkLst>
      <pc:sldChg chg="addSp modSp mod">
        <pc:chgData name="اسية مسعود" userId="3cd82cedb48f369b" providerId="LiveId" clId="{90643A66-9FDC-488E-8C22-22914C8F7A44}" dt="2022-05-21T18:48:51.817" v="4" actId="1076"/>
        <pc:sldMkLst>
          <pc:docMk/>
          <pc:sldMk cId="4007093066" sldId="256"/>
        </pc:sldMkLst>
        <pc:picChg chg="add mod">
          <ac:chgData name="اسية مسعود" userId="3cd82cedb48f369b" providerId="LiveId" clId="{90643A66-9FDC-488E-8C22-22914C8F7A44}" dt="2022-05-21T18:48:51.817" v="4" actId="1076"/>
          <ac:picMkLst>
            <pc:docMk/>
            <pc:sldMk cId="4007093066" sldId="256"/>
            <ac:picMk id="19" creationId="{DE7F0205-23B2-A67D-9B0B-23D6E1AD878D}"/>
          </ac:picMkLst>
        </pc:picChg>
      </pc:sldChg>
      <pc:sldChg chg="addSp modSp mod">
        <pc:chgData name="اسية مسعود" userId="3cd82cedb48f369b" providerId="LiveId" clId="{90643A66-9FDC-488E-8C22-22914C8F7A44}" dt="2022-05-21T18:49:47.683" v="15" actId="1440"/>
        <pc:sldMkLst>
          <pc:docMk/>
          <pc:sldMk cId="1631848141" sldId="264"/>
        </pc:sldMkLst>
        <pc:picChg chg="add mod">
          <ac:chgData name="اسية مسعود" userId="3cd82cedb48f369b" providerId="LiveId" clId="{90643A66-9FDC-488E-8C22-22914C8F7A44}" dt="2022-05-21T18:49:47.683" v="15" actId="1440"/>
          <ac:picMkLst>
            <pc:docMk/>
            <pc:sldMk cId="1631848141" sldId="264"/>
            <ac:picMk id="41" creationId="{75DE0DAA-1019-4F08-4BDB-F50E66BEA716}"/>
          </ac:picMkLst>
        </pc:picChg>
      </pc:sldChg>
      <pc:sldChg chg="addSp modSp">
        <pc:chgData name="اسية مسعود" userId="3cd82cedb48f369b" providerId="LiveId" clId="{90643A66-9FDC-488E-8C22-22914C8F7A44}" dt="2022-05-21T18:49:53.362" v="16"/>
        <pc:sldMkLst>
          <pc:docMk/>
          <pc:sldMk cId="3062792995" sldId="265"/>
        </pc:sldMkLst>
        <pc:picChg chg="add mod">
          <ac:chgData name="اسية مسعود" userId="3cd82cedb48f369b" providerId="LiveId" clId="{90643A66-9FDC-488E-8C22-22914C8F7A44}" dt="2022-05-21T18:49:53.362" v="16"/>
          <ac:picMkLst>
            <pc:docMk/>
            <pc:sldMk cId="3062792995" sldId="265"/>
            <ac:picMk id="30" creationId="{0AC74643-66F8-70DA-FAD7-FE083852CF0C}"/>
          </ac:picMkLst>
        </pc:picChg>
      </pc:sldChg>
      <pc:sldChg chg="addSp modSp">
        <pc:chgData name="اسية مسعود" userId="3cd82cedb48f369b" providerId="LiveId" clId="{90643A66-9FDC-488E-8C22-22914C8F7A44}" dt="2022-05-21T18:49:57.418" v="17"/>
        <pc:sldMkLst>
          <pc:docMk/>
          <pc:sldMk cId="2795697466" sldId="266"/>
        </pc:sldMkLst>
        <pc:picChg chg="add mod">
          <ac:chgData name="اسية مسعود" userId="3cd82cedb48f369b" providerId="LiveId" clId="{90643A66-9FDC-488E-8C22-22914C8F7A44}" dt="2022-05-21T18:49:57.418" v="17"/>
          <ac:picMkLst>
            <pc:docMk/>
            <pc:sldMk cId="2795697466" sldId="266"/>
            <ac:picMk id="34" creationId="{45D0A3F0-BE0D-D82E-1B0A-F8B42E308EDF}"/>
          </ac:picMkLst>
        </pc:picChg>
      </pc:sldChg>
      <pc:sldChg chg="addSp modSp mod">
        <pc:chgData name="اسية مسعود" userId="3cd82cedb48f369b" providerId="LiveId" clId="{90643A66-9FDC-488E-8C22-22914C8F7A44}" dt="2022-05-21T18:49:00.297" v="6" actId="1076"/>
        <pc:sldMkLst>
          <pc:docMk/>
          <pc:sldMk cId="175326712" sldId="271"/>
        </pc:sldMkLst>
        <pc:picChg chg="add mod">
          <ac:chgData name="اسية مسعود" userId="3cd82cedb48f369b" providerId="LiveId" clId="{90643A66-9FDC-488E-8C22-22914C8F7A44}" dt="2022-05-21T18:49:00.297" v="6" actId="1076"/>
          <ac:picMkLst>
            <pc:docMk/>
            <pc:sldMk cId="175326712" sldId="271"/>
            <ac:picMk id="19" creationId="{B70F7A2E-A4C0-BA5B-49D3-19AFF75A8F10}"/>
          </ac:picMkLst>
        </pc:picChg>
      </pc:sldChg>
      <pc:sldChg chg="addSp modSp mod">
        <pc:chgData name="اسية مسعود" userId="3cd82cedb48f369b" providerId="LiveId" clId="{90643A66-9FDC-488E-8C22-22914C8F7A44}" dt="2022-05-21T18:49:06.781" v="8" actId="1076"/>
        <pc:sldMkLst>
          <pc:docMk/>
          <pc:sldMk cId="61233032" sldId="272"/>
        </pc:sldMkLst>
        <pc:picChg chg="add mod">
          <ac:chgData name="اسية مسعود" userId="3cd82cedb48f369b" providerId="LiveId" clId="{90643A66-9FDC-488E-8C22-22914C8F7A44}" dt="2022-05-21T18:49:06.781" v="8" actId="1076"/>
          <ac:picMkLst>
            <pc:docMk/>
            <pc:sldMk cId="61233032" sldId="272"/>
            <ac:picMk id="16" creationId="{FA6815D7-EF12-07D1-98CC-2D4F1EB4A839}"/>
          </ac:picMkLst>
        </pc:picChg>
      </pc:sldChg>
      <pc:sldChg chg="delSp modSp del mod">
        <pc:chgData name="اسية مسعود" userId="3cd82cedb48f369b" providerId="LiveId" clId="{90643A66-9FDC-488E-8C22-22914C8F7A44}" dt="2022-05-21T18:50:01.497" v="18" actId="47"/>
        <pc:sldMkLst>
          <pc:docMk/>
          <pc:sldMk cId="2240783147" sldId="274"/>
        </pc:sldMkLst>
        <pc:picChg chg="del mod modCrop">
          <ac:chgData name="اسية مسعود" userId="3cd82cedb48f369b" providerId="LiveId" clId="{90643A66-9FDC-488E-8C22-22914C8F7A44}" dt="2022-05-21T18:49:32.098" v="11" actId="21"/>
          <ac:picMkLst>
            <pc:docMk/>
            <pc:sldMk cId="2240783147" sldId="274"/>
            <ac:picMk id="10" creationId="{5DFDDD5B-1C1A-43AF-0468-41FFB088F9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F7D558-F14D-DF25-3D67-8666F8C48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6D3C95A-2F43-95F0-B003-9D4A26A13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6B3712-2B44-5F92-A986-0C090367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BA6C5F-6ADB-F011-2A60-D6C338CF6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309796-FD26-C2DB-997E-8D61EFAF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80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8A81AC-0285-02BE-6E00-3C9C9721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D5958D5-1CFE-9E13-5725-5F950E0AD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C30025-66A7-4E1E-75D9-58A83070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EE3897-BC44-3558-2F70-13695E9C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400F03-3A05-3348-1D74-5AB42476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92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E87D8D5-D187-8117-7019-B90053BA7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331BD04-124E-840F-A8F7-444EEDA2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BB41EC-7578-6B39-866B-935CF49B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AA604C-3585-C5DE-34B4-0BC6104D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56410C-E139-659E-5E1B-0AEAF839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867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1EBD66-3085-C35B-73EE-DF4E300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D91806-8A1A-4ED6-0A69-1D3F4E19D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DEEBF8-A3AB-9744-4042-CA89FB99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18D62D-BF31-A621-6201-90B85D8BF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039DA0-12CA-D751-2635-21A08E72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245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B12E62-8E80-CABD-893E-9044EFEB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CF78FF-F0E8-3DE6-7809-A071FCC79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7A32AB-F520-FEE9-E7AD-E612C35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AF09E6-B9D4-FBDD-C8E7-DA4729FA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498BA7-03C0-7ABB-5508-A1C67A6D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767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34A108-BAAC-3AAE-CE78-726202B8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8EBFFE-D0E9-4E05-CA94-A5C97E1AB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C78AAB-AAE3-47E5-497D-83EDB06C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BCCB3E-AF76-B526-E01C-94424BCF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B4AB82-C182-58FC-D48D-B758BB12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A0989E-7240-84CA-0824-AF782C1B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903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9B9849-326D-81A3-374A-01635F84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483249A-22A5-624A-3FB6-D35C49FDC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35A19B2-502A-E5FC-D62E-D9AC71935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74B38B9-AD25-D08B-74D0-3C240D7E8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1A5BF43-FE02-0CD0-F36B-0E7225059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E256BED-6E7A-B953-739A-ABD1BA95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EFD4BB5-41D2-29EE-19D9-E6F829B4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1C605EF-37EB-8B59-34F5-7488E8D3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7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2E2D7B-EFE5-0221-806B-6D35DD06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CFF5D0E-8612-1DD7-79DA-0C1AACC7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FB9795-3064-C3CB-10E9-EBB45624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9EA2913-BFC2-AEC3-113E-F83BC6FB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914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52B4D81-A6BC-02FB-35E8-7776A322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3380EB2-0B92-98DD-DE5B-0ED1F852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CA177D6-E100-3588-09C6-54FA57D2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9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D4D6D4-0D9D-E5DB-5187-CB665AA1B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1AEE1D-0C12-17C9-7912-A262008D8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D8431A-7B60-CB75-EE7C-E1AD01341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F781208-A4C0-CCE2-80BA-38CF52E5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ECA1B9E-E79A-8F4C-C3B0-42228936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4EC75D3-4166-2804-5061-32012DC8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427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7F0C12-09A1-EA84-F65C-7B551CB6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E0299BD-AC1A-9F52-AA9C-BAB75A50F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E36201-1EB6-4E5B-D28E-C2831E4C3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4F5DD09-0BA9-CE0D-0064-0880F338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70668-E89D-FCF7-D224-995CCCC1B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393BA2D-A1B0-B466-0B73-A4F2D695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67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E41F39C-5011-DA84-6BA5-E6272B62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7F55C0-C55B-859A-47E5-DBA22B003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FA3220-18AA-3029-B8DA-6553EBAAC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C369-BD58-4DED-85B6-5006515E60C7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5E3DF3-3A62-0A6F-2D4F-F27E98742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08E7D3-4B06-B977-0E2B-496E9EEA2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B5C2-4918-492B-8F6A-ECBA1C92B1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29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gif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gif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gif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7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gif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C7A1373-C46F-F20A-0C3B-8326EFC3FBE8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614DC7E-287B-2004-1A6C-0B9ACC66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A8F66E4F-F5EE-C360-A0EA-1239A0D290FB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6" name="Picture 4" descr="مشاهدة صورة المصدر">
                <a:extLst>
                  <a:ext uri="{FF2B5EF4-FFF2-40B4-BE49-F238E27FC236}">
                    <a16:creationId xmlns:a16="http://schemas.microsoft.com/office/drawing/2014/main" id="{E0EBA664-D1BE-4FB1-8146-7595C22E36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رسم 2" descr="زهرة دون ساق">
                <a:extLst>
                  <a:ext uri="{FF2B5EF4-FFF2-40B4-BE49-F238E27FC236}">
                    <a16:creationId xmlns:a16="http://schemas.microsoft.com/office/drawing/2014/main" id="{C43C6EB4-9F23-C7C0-4F78-F31B41099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رسم 11" descr="زهرة دون ساق">
                <a:extLst>
                  <a:ext uri="{FF2B5EF4-FFF2-40B4-BE49-F238E27FC236}">
                    <a16:creationId xmlns:a16="http://schemas.microsoft.com/office/drawing/2014/main" id="{27F0FC94-675F-E9A2-B6CC-9A6646CB8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رسم 16" descr="زهرة دون ساق">
                <a:extLst>
                  <a:ext uri="{FF2B5EF4-FFF2-40B4-BE49-F238E27FC236}">
                    <a16:creationId xmlns:a16="http://schemas.microsoft.com/office/drawing/2014/main" id="{3D29E7E2-169C-0977-2696-E23090FF9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14" name="Picture 4" descr="نتيجة الصورة لـ السلام عليكم">
            <a:extLst>
              <a:ext uri="{FF2B5EF4-FFF2-40B4-BE49-F238E27FC236}">
                <a16:creationId xmlns:a16="http://schemas.microsoft.com/office/drawing/2014/main" id="{713476A6-F439-ECC6-8561-9EEF9203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13" y="3000375"/>
            <a:ext cx="4429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0C06EB1-C456-3A58-B1E2-126DE63DF3D3}"/>
              </a:ext>
            </a:extLst>
          </p:cNvPr>
          <p:cNvSpPr txBox="1"/>
          <p:nvPr/>
        </p:nvSpPr>
        <p:spPr>
          <a:xfrm>
            <a:off x="8234538" y="1568102"/>
            <a:ext cx="2720722" cy="442674"/>
          </a:xfrm>
          <a:prstGeom prst="round2DiagRect">
            <a:avLst/>
          </a:prstGeom>
          <a:solidFill>
            <a:srgbClr val="FF9999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  <a:cs typeface="AL-Mohanad Bold" pitchFamily="2" charset="-78"/>
              </a:rPr>
              <a:t>التاريخ </a:t>
            </a:r>
            <a:r>
              <a:rPr lang="ar-SA" sz="2000" b="1">
                <a:solidFill>
                  <a:schemeClr val="bg1"/>
                </a:solidFill>
                <a:cs typeface="AL-Mohanad Bold" pitchFamily="2" charset="-78"/>
              </a:rPr>
              <a:t>:     1445/10/25</a:t>
            </a:r>
            <a:endParaRPr lang="ar-SA" sz="2000" b="1" dirty="0">
              <a:solidFill>
                <a:schemeClr val="bg1"/>
              </a:solidFill>
              <a:cs typeface="AL-Mohanad Bold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2A33E5-B4AA-FC57-BBD9-CD189B43062B}"/>
              </a:ext>
            </a:extLst>
          </p:cNvPr>
          <p:cNvSpPr txBox="1"/>
          <p:nvPr/>
        </p:nvSpPr>
        <p:spPr>
          <a:xfrm>
            <a:off x="9085438" y="2149486"/>
            <a:ext cx="1869822" cy="442674"/>
          </a:xfrm>
          <a:prstGeom prst="round2DiagRect">
            <a:avLst/>
          </a:prstGeom>
          <a:solidFill>
            <a:srgbClr val="FF9999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  <a:cs typeface="AL-Mohanad Bold" pitchFamily="2" charset="-78"/>
              </a:rPr>
              <a:t>المــــادة :     فقـــه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00E1198-9B32-4141-F009-412FCA6C2E28}"/>
              </a:ext>
            </a:extLst>
          </p:cNvPr>
          <p:cNvSpPr txBox="1"/>
          <p:nvPr/>
        </p:nvSpPr>
        <p:spPr>
          <a:xfrm>
            <a:off x="2823362" y="4812811"/>
            <a:ext cx="19641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>
                <a:solidFill>
                  <a:srgbClr val="FF6565"/>
                </a:solidFill>
                <a:cs typeface="PT Bold Heading" panose="02010400000000000000" pitchFamily="2" charset="-78"/>
              </a:rPr>
              <a:t>أهــلًا</a:t>
            </a:r>
          </a:p>
        </p:txBody>
      </p:sp>
    </p:spTree>
    <p:extLst>
      <p:ext uri="{BB962C8B-B14F-4D97-AF65-F5344CB8AC3E}">
        <p14:creationId xmlns:p14="http://schemas.microsoft.com/office/powerpoint/2010/main" val="10557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C666FED-820F-8A24-8282-4461A26A731A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8F0C89BA-68EA-9FB5-6021-5CA539AA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36" name="مجموعة 35">
              <a:extLst>
                <a:ext uri="{FF2B5EF4-FFF2-40B4-BE49-F238E27FC236}">
                  <a16:creationId xmlns:a16="http://schemas.microsoft.com/office/drawing/2014/main" id="{5048A070-E838-BF87-53F7-C32847EF6663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37" name="Picture 4" descr="مشاهدة صورة المصدر">
                <a:extLst>
                  <a:ext uri="{FF2B5EF4-FFF2-40B4-BE49-F238E27FC236}">
                    <a16:creationId xmlns:a16="http://schemas.microsoft.com/office/drawing/2014/main" id="{30BEB085-CF98-58F2-2845-61E7F058F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رسم 37" descr="زهرة دون ساق">
                <a:extLst>
                  <a:ext uri="{FF2B5EF4-FFF2-40B4-BE49-F238E27FC236}">
                    <a16:creationId xmlns:a16="http://schemas.microsoft.com/office/drawing/2014/main" id="{2BD26E61-76E5-098B-F6AE-891D805F1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9" name="رسم 38" descr="زهرة دون ساق">
                <a:extLst>
                  <a:ext uri="{FF2B5EF4-FFF2-40B4-BE49-F238E27FC236}">
                    <a16:creationId xmlns:a16="http://schemas.microsoft.com/office/drawing/2014/main" id="{6C2CCCC7-B252-DD97-04CA-6496736C4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0" name="رسم 39" descr="زهرة دون ساق">
                <a:extLst>
                  <a:ext uri="{FF2B5EF4-FFF2-40B4-BE49-F238E27FC236}">
                    <a16:creationId xmlns:a16="http://schemas.microsoft.com/office/drawing/2014/main" id="{4E3215C5-6CC5-1DDF-9B9F-0CC1AF537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3" name="Google Shape;258;p34"/>
          <p:cNvSpPr/>
          <p:nvPr/>
        </p:nvSpPr>
        <p:spPr>
          <a:xfrm rot="10800000">
            <a:off x="9725573" y="846491"/>
            <a:ext cx="2232246" cy="683832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15" name="مربع نص 14"/>
          <p:cNvSpPr txBox="1"/>
          <p:nvPr/>
        </p:nvSpPr>
        <p:spPr>
          <a:xfrm>
            <a:off x="9725573" y="926796"/>
            <a:ext cx="1710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التقويم </a:t>
            </a:r>
          </a:p>
        </p:txBody>
      </p:sp>
      <p:pic>
        <p:nvPicPr>
          <p:cNvPr id="4098" name="Picture 2" descr="C:\Users\Lenovo\Downloads\2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993" y="370627"/>
            <a:ext cx="1385208" cy="13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3482" r="15238" b="41517"/>
          <a:stretch/>
        </p:blipFill>
        <p:spPr bwMode="auto">
          <a:xfrm>
            <a:off x="2135560" y="2192116"/>
            <a:ext cx="7992888" cy="411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61667" r="70072" b="13606"/>
          <a:stretch/>
        </p:blipFill>
        <p:spPr bwMode="auto">
          <a:xfrm>
            <a:off x="4866927" y="370627"/>
            <a:ext cx="2493640" cy="18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2426925" y="4725145"/>
            <a:ext cx="519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</a:rPr>
              <a:t>✖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2454178" y="3780330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2507215" y="5517233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6318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757DE096-DB69-9E2E-9765-EA11F23FCFF7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0FA32EC3-6E96-F48F-FAE0-446526D73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138BE12C-25CE-3ECF-801E-0A789C3270A4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26" name="Picture 4" descr="مشاهدة صورة المصدر">
                <a:extLst>
                  <a:ext uri="{FF2B5EF4-FFF2-40B4-BE49-F238E27FC236}">
                    <a16:creationId xmlns:a16="http://schemas.microsoft.com/office/drawing/2014/main" id="{B010F08F-B2CC-2391-4B12-70602CC77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رسم 26" descr="زهرة دون ساق">
                <a:extLst>
                  <a:ext uri="{FF2B5EF4-FFF2-40B4-BE49-F238E27FC236}">
                    <a16:creationId xmlns:a16="http://schemas.microsoft.com/office/drawing/2014/main" id="{CFB49C7B-0263-5059-38A9-68888DDE0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رسم 27" descr="زهرة دون ساق">
                <a:extLst>
                  <a:ext uri="{FF2B5EF4-FFF2-40B4-BE49-F238E27FC236}">
                    <a16:creationId xmlns:a16="http://schemas.microsoft.com/office/drawing/2014/main" id="{C50F66AF-50C7-9890-6581-BA02B8A03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" name="رسم 28" descr="زهرة دون ساق">
                <a:extLst>
                  <a:ext uri="{FF2B5EF4-FFF2-40B4-BE49-F238E27FC236}">
                    <a16:creationId xmlns:a16="http://schemas.microsoft.com/office/drawing/2014/main" id="{5428DA4E-0F51-5F46-E1ED-CAE09AECB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3" name="Google Shape;258;p34"/>
          <p:cNvSpPr/>
          <p:nvPr/>
        </p:nvSpPr>
        <p:spPr>
          <a:xfrm rot="10800000">
            <a:off x="8328248" y="944967"/>
            <a:ext cx="2232246" cy="683832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15" name="مربع نص 14"/>
          <p:cNvSpPr txBox="1"/>
          <p:nvPr/>
        </p:nvSpPr>
        <p:spPr>
          <a:xfrm>
            <a:off x="8346250" y="1052736"/>
            <a:ext cx="1710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التقويم </a:t>
            </a:r>
          </a:p>
        </p:txBody>
      </p:sp>
      <p:pic>
        <p:nvPicPr>
          <p:cNvPr id="4098" name="Picture 2" descr="C:\Users\Lenovo\Downloads\2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296" y="531624"/>
            <a:ext cx="1385208" cy="13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58183" r="23403" b="27991"/>
          <a:stretch/>
        </p:blipFill>
        <p:spPr bwMode="auto">
          <a:xfrm>
            <a:off x="2423593" y="3544460"/>
            <a:ext cx="6876763" cy="100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2"/>
          <p:cNvSpPr txBox="1">
            <a:spLocks noChangeArrowheads="1"/>
          </p:cNvSpPr>
          <p:nvPr/>
        </p:nvSpPr>
        <p:spPr bwMode="auto">
          <a:xfrm>
            <a:off x="2298627" y="4617121"/>
            <a:ext cx="72717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يشرع له أن يمشي بسكينة ووقار .. </a:t>
            </a:r>
          </a:p>
          <a:p>
            <a:pPr algn="ctr" eaLnBrk="1" hangingPunct="1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فما أدركه فليصليه  وما فاته فليتمه .. </a:t>
            </a:r>
          </a:p>
        </p:txBody>
      </p:sp>
      <p:pic>
        <p:nvPicPr>
          <p:cNvPr id="16" name="Picture 2" descr="نتيجة بحث الصور عن كرتون فكر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124745"/>
            <a:ext cx="1809750" cy="28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8434B660-4DAC-30EA-EE19-DC0DDC4EEA0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C950B9D3-4F4E-E391-10F9-FA3D6652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FE791301-2448-FE51-060B-BEE41B1CC753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30" name="Picture 4" descr="مشاهدة صورة المصدر">
                <a:extLst>
                  <a:ext uri="{FF2B5EF4-FFF2-40B4-BE49-F238E27FC236}">
                    <a16:creationId xmlns:a16="http://schemas.microsoft.com/office/drawing/2014/main" id="{18488365-1B9E-C77E-BAAE-C60042D8A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رسم 30" descr="زهرة دون ساق">
                <a:extLst>
                  <a:ext uri="{FF2B5EF4-FFF2-40B4-BE49-F238E27FC236}">
                    <a16:creationId xmlns:a16="http://schemas.microsoft.com/office/drawing/2014/main" id="{0341E552-409A-913F-8064-F1E389BF8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2" name="رسم 31" descr="زهرة دون ساق">
                <a:extLst>
                  <a:ext uri="{FF2B5EF4-FFF2-40B4-BE49-F238E27FC236}">
                    <a16:creationId xmlns:a16="http://schemas.microsoft.com/office/drawing/2014/main" id="{7BC93DD1-2BC7-E0E1-50C0-B1F3440F5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3" name="رسم 32" descr="زهرة دون ساق">
                <a:extLst>
                  <a:ext uri="{FF2B5EF4-FFF2-40B4-BE49-F238E27FC236}">
                    <a16:creationId xmlns:a16="http://schemas.microsoft.com/office/drawing/2014/main" id="{B69F5AE1-3B04-430A-269C-3B0110C21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3" name="Google Shape;258;p34"/>
          <p:cNvSpPr/>
          <p:nvPr/>
        </p:nvSpPr>
        <p:spPr>
          <a:xfrm rot="10800000">
            <a:off x="9533325" y="523091"/>
            <a:ext cx="2232246" cy="683832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15" name="مربع نص 14"/>
          <p:cNvSpPr txBox="1"/>
          <p:nvPr/>
        </p:nvSpPr>
        <p:spPr>
          <a:xfrm>
            <a:off x="9533325" y="603397"/>
            <a:ext cx="1710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التقويم </a:t>
            </a:r>
          </a:p>
        </p:txBody>
      </p:sp>
      <p:pic>
        <p:nvPicPr>
          <p:cNvPr id="4098" name="Picture 2" descr="C:\Users\Lenovo\Downloads\2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732" y="133895"/>
            <a:ext cx="1385208" cy="13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328268" y="3792566"/>
            <a:ext cx="60909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يستحب له أن يصلي معه ..</a:t>
            </a:r>
          </a:p>
        </p:txBody>
      </p:sp>
      <p:pic>
        <p:nvPicPr>
          <p:cNvPr id="9220" name="Picture 4" descr="Ilustración de Gran Idea y más Vectores Libres de Derechos de Bombilla -  i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44" y="2581635"/>
            <a:ext cx="1859962" cy="32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912AB23-CAD9-413B-557E-E70E2C74E2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687" t="63638" r="16317" b="25996"/>
          <a:stretch/>
        </p:blipFill>
        <p:spPr>
          <a:xfrm>
            <a:off x="1612903" y="1611120"/>
            <a:ext cx="9521671" cy="80798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4A8B477-C5A5-C13A-EB14-56866707B8D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612" t="72854" r="19357" b="16639"/>
          <a:stretch/>
        </p:blipFill>
        <p:spPr>
          <a:xfrm>
            <a:off x="4698592" y="2419104"/>
            <a:ext cx="3531759" cy="7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CCF1E4C-E2AA-48C9-1E25-25DEE505C50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BCC1508-585F-DE2A-FC5E-1ECA75D77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77B85815-E64C-9AE0-D1E0-B14B9B161858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5" name="Picture 4" descr="مشاهدة صورة المصدر">
                <a:extLst>
                  <a:ext uri="{FF2B5EF4-FFF2-40B4-BE49-F238E27FC236}">
                    <a16:creationId xmlns:a16="http://schemas.microsoft.com/office/drawing/2014/main" id="{05B91087-07FE-FD82-667A-34C835C4F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رسم 5" descr="زهرة دون ساق">
                <a:extLst>
                  <a:ext uri="{FF2B5EF4-FFF2-40B4-BE49-F238E27FC236}">
                    <a16:creationId xmlns:a16="http://schemas.microsoft.com/office/drawing/2014/main" id="{78C36FF2-EEF9-B51A-9FFC-DDD9B40D4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" name="رسم 6" descr="زهرة دون ساق">
                <a:extLst>
                  <a:ext uri="{FF2B5EF4-FFF2-40B4-BE49-F238E27FC236}">
                    <a16:creationId xmlns:a16="http://schemas.microsoft.com/office/drawing/2014/main" id="{B5F95C03-837B-D397-772D-44C60D408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" name="رسم 7" descr="زهرة دون ساق">
                <a:extLst>
                  <a:ext uri="{FF2B5EF4-FFF2-40B4-BE49-F238E27FC236}">
                    <a16:creationId xmlns:a16="http://schemas.microsoft.com/office/drawing/2014/main" id="{C38F048E-17FA-9DB5-26A2-ABAD06BF6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3B2A735-B4B0-F4AB-DFC8-304CEDF93B35}"/>
              </a:ext>
            </a:extLst>
          </p:cNvPr>
          <p:cNvGrpSpPr/>
          <p:nvPr/>
        </p:nvGrpSpPr>
        <p:grpSpPr>
          <a:xfrm>
            <a:off x="1299543" y="1282849"/>
            <a:ext cx="9811988" cy="4217962"/>
            <a:chOff x="1324880" y="1069181"/>
            <a:chExt cx="4140776" cy="4217962"/>
          </a:xfrm>
        </p:grpSpPr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31F5C0F-76A4-822A-232A-572AD264A6B2}"/>
                </a:ext>
              </a:extLst>
            </p:cNvPr>
            <p:cNvSpPr txBox="1"/>
            <p:nvPr/>
          </p:nvSpPr>
          <p:spPr>
            <a:xfrm>
              <a:off x="3837594" y="1069181"/>
              <a:ext cx="1316169" cy="510778"/>
            </a:xfrm>
            <a:prstGeom prst="round2DiagRect">
              <a:avLst/>
            </a:prstGeom>
            <a:noFill/>
            <a:ln>
              <a:noFill/>
              <a:prstDash val="dash"/>
            </a:ln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بطاقة خروج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80B2FF71-8C06-8A3C-1365-3CF6346C8EF7}"/>
                </a:ext>
              </a:extLst>
            </p:cNvPr>
            <p:cNvSpPr txBox="1"/>
            <p:nvPr/>
          </p:nvSpPr>
          <p:spPr>
            <a:xfrm>
              <a:off x="1324880" y="1575489"/>
              <a:ext cx="4140776" cy="3711654"/>
            </a:xfrm>
            <a:prstGeom prst="round2Diag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انتهى الدرس أميرتي ..</a:t>
              </a:r>
            </a:p>
            <a:p>
              <a:pPr algn="ctr"/>
              <a:r>
                <a:rPr lang="ar-SA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ctr"/>
              <a:r>
                <a:rPr lang="ar-SA" sz="28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احرصي على اتباع هدي النبي صلى الله عليه وسلم ..</a:t>
              </a:r>
            </a:p>
            <a:p>
              <a:pPr algn="ctr"/>
              <a:r>
                <a:rPr lang="ar-SA" sz="28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وتطبيق ما تعلمتي في كل شؤونك وانشري هذا العلم لمن حولك لتنالي شفاعته .. </a:t>
              </a:r>
            </a:p>
            <a:p>
              <a:pPr algn="ctr"/>
              <a:r>
                <a:rPr lang="ar-SA" sz="28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فخورة بكن يا رائعات ..</a:t>
              </a:r>
            </a:p>
            <a:p>
              <a:pPr algn="ctr"/>
              <a:r>
                <a:rPr lang="ar-SA" sz="28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أحبكن كثيرا .. أستودعكن الله </a:t>
              </a:r>
              <a:endParaRPr lang="ar-SA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ar-SA" sz="28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                </a:t>
              </a:r>
            </a:p>
            <a:p>
              <a:pPr algn="l"/>
              <a:r>
                <a:rPr lang="ar-SA" sz="28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آسية مسعود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7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54E8ABC-0471-67E5-0AE5-7D827BAACFEE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E018CFD-23D3-B97A-06A3-FD68CDD0E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D8882E99-2C36-C1C5-8132-5CD63594B484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5" name="Picture 4" descr="مشاهدة صورة المصدر">
                <a:extLst>
                  <a:ext uri="{FF2B5EF4-FFF2-40B4-BE49-F238E27FC236}">
                    <a16:creationId xmlns:a16="http://schemas.microsoft.com/office/drawing/2014/main" id="{F76ABFA7-C142-F3D3-931D-5A1CFC3DED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رسم 5" descr="زهرة دون ساق">
                <a:extLst>
                  <a:ext uri="{FF2B5EF4-FFF2-40B4-BE49-F238E27FC236}">
                    <a16:creationId xmlns:a16="http://schemas.microsoft.com/office/drawing/2014/main" id="{1F7C3757-873D-8F22-7BF3-37CBCB643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" name="رسم 6" descr="زهرة دون ساق">
                <a:extLst>
                  <a:ext uri="{FF2B5EF4-FFF2-40B4-BE49-F238E27FC236}">
                    <a16:creationId xmlns:a16="http://schemas.microsoft.com/office/drawing/2014/main" id="{FB8D4E3A-FB5E-1574-515F-C8A3A3FE4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" name="رسم 7" descr="زهرة دون ساق">
                <a:extLst>
                  <a:ext uri="{FF2B5EF4-FFF2-40B4-BE49-F238E27FC236}">
                    <a16:creationId xmlns:a16="http://schemas.microsoft.com/office/drawing/2014/main" id="{E58D5D5E-66F1-AFCA-0E31-78D0E6A7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9" name="عنوان فرعي 3">
            <a:extLst>
              <a:ext uri="{FF2B5EF4-FFF2-40B4-BE49-F238E27FC236}">
                <a16:creationId xmlns:a16="http://schemas.microsoft.com/office/drawing/2014/main" id="{9CB8B18C-484A-8C64-6DB2-0721ECE053CD}"/>
              </a:ext>
            </a:extLst>
          </p:cNvPr>
          <p:cNvSpPr txBox="1">
            <a:spLocks/>
          </p:cNvSpPr>
          <p:nvPr/>
        </p:nvSpPr>
        <p:spPr>
          <a:xfrm>
            <a:off x="1804678" y="1055584"/>
            <a:ext cx="8742947" cy="4746831"/>
          </a:xfrm>
          <a:prstGeom prst="round2Diag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ختاما : </a:t>
            </a:r>
          </a:p>
          <a:p>
            <a:pPr marL="0" indent="0" algn="ctr">
              <a:buNone/>
            </a:pPr>
            <a:endParaRPr lang="ar-SA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الشكر لله تعالى من قبل ومن بعد ثم لمن شاركني تصميم الشرائح ..</a:t>
            </a: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اللهم اجعل عملي خالصا لك مباركا ..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وشافعا لي ولوالدي عندك ..</a:t>
            </a: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اختمي اعجابك بما شاء الله لا قوة الا بالله ..</a:t>
            </a:r>
          </a:p>
          <a:p>
            <a:pPr marL="0" indent="0" algn="ctr">
              <a:buNone/>
            </a:pPr>
            <a:r>
              <a:rPr lang="ar-SA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أقدم أعمالي مجانا ولا أحلل بيعها ..</a:t>
            </a:r>
            <a:endParaRPr lang="ar-SA" sz="3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ar-SA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أ. آسية مسعود .</a:t>
            </a:r>
            <a:r>
              <a:rPr lang="ar-SA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6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FCFE5D6-C7D7-B186-02E0-7B9E4697BFED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3D7919B-38E4-55BB-B678-EE124223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86348220-E31C-D39F-597C-F3E2ABE122B2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16" name="Picture 4" descr="مشاهدة صورة المصدر">
                <a:extLst>
                  <a:ext uri="{FF2B5EF4-FFF2-40B4-BE49-F238E27FC236}">
                    <a16:creationId xmlns:a16="http://schemas.microsoft.com/office/drawing/2014/main" id="{CFB26990-9207-5352-E080-EF76291EBC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رسم 18" descr="زهرة دون ساق">
                <a:extLst>
                  <a:ext uri="{FF2B5EF4-FFF2-40B4-BE49-F238E27FC236}">
                    <a16:creationId xmlns:a16="http://schemas.microsoft.com/office/drawing/2014/main" id="{7CF8F8A9-3E35-C084-639C-AE062F42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رسم 19" descr="زهرة دون ساق">
                <a:extLst>
                  <a:ext uri="{FF2B5EF4-FFF2-40B4-BE49-F238E27FC236}">
                    <a16:creationId xmlns:a16="http://schemas.microsoft.com/office/drawing/2014/main" id="{57E12B38-B076-5219-E040-8210378D6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رسم 23" descr="زهرة دون ساق">
                <a:extLst>
                  <a:ext uri="{FF2B5EF4-FFF2-40B4-BE49-F238E27FC236}">
                    <a16:creationId xmlns:a16="http://schemas.microsoft.com/office/drawing/2014/main" id="{90561426-B221-1DB6-C9B6-CFF9803B5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17" name="صورة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39" y="2138493"/>
            <a:ext cx="4865272" cy="152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3972220" y="3823686"/>
            <a:ext cx="4666662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عددي حالات المأموم مع الإمام ؟</a:t>
            </a:r>
          </a:p>
          <a:p>
            <a:pPr marL="457200" indent="-457200" algn="ctr">
              <a:buFontTx/>
              <a:buChar char="-"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الحالة الواجبة ؟</a:t>
            </a:r>
          </a:p>
          <a:p>
            <a:pPr marL="457200" indent="-457200" algn="ctr">
              <a:buFontTx/>
              <a:buChar char="-"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حكم مسابقة الإمام ؟</a:t>
            </a:r>
          </a:p>
        </p:txBody>
      </p:sp>
      <p:sp>
        <p:nvSpPr>
          <p:cNvPr id="21" name="Google Shape;258;p34"/>
          <p:cNvSpPr/>
          <p:nvPr/>
        </p:nvSpPr>
        <p:spPr>
          <a:xfrm rot="10800000">
            <a:off x="7734300" y="1417711"/>
            <a:ext cx="2962514" cy="523219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22" name="مربع نص 21"/>
          <p:cNvSpPr txBox="1"/>
          <p:nvPr/>
        </p:nvSpPr>
        <p:spPr>
          <a:xfrm>
            <a:off x="7517042" y="1417711"/>
            <a:ext cx="339703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شريط الذكريات</a:t>
            </a:r>
          </a:p>
        </p:txBody>
      </p:sp>
    </p:spTree>
    <p:extLst>
      <p:ext uri="{BB962C8B-B14F-4D97-AF65-F5344CB8AC3E}">
        <p14:creationId xmlns:p14="http://schemas.microsoft.com/office/powerpoint/2010/main" val="140381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DF8F8AA-D570-57CE-BE64-3B4B5AE882D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D7041CB-5089-9EAF-9FF3-B5949A19A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FE289B7C-3BBC-C8E8-7411-14B86963ADB8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7" name="Picture 4" descr="مشاهدة صورة المصدر">
                <a:extLst>
                  <a:ext uri="{FF2B5EF4-FFF2-40B4-BE49-F238E27FC236}">
                    <a16:creationId xmlns:a16="http://schemas.microsoft.com/office/drawing/2014/main" id="{00C5642D-8DD0-1EA1-31C1-2A2374234C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رسم 7" descr="زهرة دون ساق">
                <a:extLst>
                  <a:ext uri="{FF2B5EF4-FFF2-40B4-BE49-F238E27FC236}">
                    <a16:creationId xmlns:a16="http://schemas.microsoft.com/office/drawing/2014/main" id="{74270474-471E-D548-88D3-E81F4FDE9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" name="رسم 8" descr="زهرة دون ساق">
                <a:extLst>
                  <a:ext uri="{FF2B5EF4-FFF2-40B4-BE49-F238E27FC236}">
                    <a16:creationId xmlns:a16="http://schemas.microsoft.com/office/drawing/2014/main" id="{2A84BD73-F6D3-B8E0-C13D-DCD937FC9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رسم 9" descr="زهرة دون ساق">
                <a:extLst>
                  <a:ext uri="{FF2B5EF4-FFF2-40B4-BE49-F238E27FC236}">
                    <a16:creationId xmlns:a16="http://schemas.microsoft.com/office/drawing/2014/main" id="{D6712DED-797F-A1AA-5C41-8B79564F2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18932C12-DBF6-50AB-9B64-8ADF8902B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753" y="2727807"/>
            <a:ext cx="7010494" cy="291186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6A731D-4658-1A91-8334-D2663A3BFA7E}"/>
              </a:ext>
            </a:extLst>
          </p:cNvPr>
          <p:cNvSpPr txBox="1"/>
          <p:nvPr/>
        </p:nvSpPr>
        <p:spPr>
          <a:xfrm>
            <a:off x="8576195" y="1495073"/>
            <a:ext cx="1755746" cy="442674"/>
          </a:xfrm>
          <a:prstGeom prst="round2DiagRect">
            <a:avLst/>
          </a:prstGeom>
          <a:noFill/>
          <a:ln>
            <a:solidFill>
              <a:srgbClr val="FF6565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موضوع الدرس </a:t>
            </a:r>
            <a:r>
              <a:rPr lang="ar-SA" sz="2000" dirty="0">
                <a:cs typeface="AL-Mohanad Bold" pitchFamily="2" charset="-78"/>
              </a:rPr>
              <a:t>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9D27140-D03A-9ACD-C450-9FE2283CFCB6}"/>
              </a:ext>
            </a:extLst>
          </p:cNvPr>
          <p:cNvSpPr txBox="1"/>
          <p:nvPr/>
        </p:nvSpPr>
        <p:spPr>
          <a:xfrm>
            <a:off x="9202577" y="2382820"/>
            <a:ext cx="1129364" cy="442674"/>
          </a:xfrm>
          <a:prstGeom prst="round2DiagRect">
            <a:avLst/>
          </a:prstGeom>
          <a:noFill/>
          <a:ln>
            <a:solidFill>
              <a:srgbClr val="FF6565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الأهداف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B769D8-5177-DB29-9ED1-1C70B8C0479B}"/>
              </a:ext>
            </a:extLst>
          </p:cNvPr>
          <p:cNvSpPr txBox="1"/>
          <p:nvPr/>
        </p:nvSpPr>
        <p:spPr>
          <a:xfrm>
            <a:off x="3615806" y="1458123"/>
            <a:ext cx="4482007" cy="646986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cs typeface="PT Bold Heading" panose="02010400000000000000" pitchFamily="2" charset="-78"/>
              </a:rPr>
              <a:t>أحكام المسبوق في الصلاة  </a:t>
            </a:r>
          </a:p>
        </p:txBody>
      </p:sp>
    </p:spTree>
    <p:extLst>
      <p:ext uri="{BB962C8B-B14F-4D97-AF65-F5344CB8AC3E}">
        <p14:creationId xmlns:p14="http://schemas.microsoft.com/office/powerpoint/2010/main" val="40070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DF8F8AA-D570-57CE-BE64-3B4B5AE882D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D7041CB-5089-9EAF-9FF3-B5949A19A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FE289B7C-3BBC-C8E8-7411-14B86963ADB8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7" name="Picture 4" descr="مشاهدة صورة المصدر">
                <a:extLst>
                  <a:ext uri="{FF2B5EF4-FFF2-40B4-BE49-F238E27FC236}">
                    <a16:creationId xmlns:a16="http://schemas.microsoft.com/office/drawing/2014/main" id="{00C5642D-8DD0-1EA1-31C1-2A2374234C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رسم 7" descr="زهرة دون ساق">
                <a:extLst>
                  <a:ext uri="{FF2B5EF4-FFF2-40B4-BE49-F238E27FC236}">
                    <a16:creationId xmlns:a16="http://schemas.microsoft.com/office/drawing/2014/main" id="{74270474-471E-D548-88D3-E81F4FDE9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" name="رسم 8" descr="زهرة دون ساق">
                <a:extLst>
                  <a:ext uri="{FF2B5EF4-FFF2-40B4-BE49-F238E27FC236}">
                    <a16:creationId xmlns:a16="http://schemas.microsoft.com/office/drawing/2014/main" id="{2A84BD73-F6D3-B8E0-C13D-DCD937FC9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رسم 9" descr="زهرة دون ساق">
                <a:extLst>
                  <a:ext uri="{FF2B5EF4-FFF2-40B4-BE49-F238E27FC236}">
                    <a16:creationId xmlns:a16="http://schemas.microsoft.com/office/drawing/2014/main" id="{D6712DED-797F-A1AA-5C41-8B79564F2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9D27140-D03A-9ACD-C450-9FE2283CFCB6}"/>
              </a:ext>
            </a:extLst>
          </p:cNvPr>
          <p:cNvSpPr txBox="1"/>
          <p:nvPr/>
        </p:nvSpPr>
        <p:spPr>
          <a:xfrm>
            <a:off x="9953389" y="1038389"/>
            <a:ext cx="1129364" cy="442674"/>
          </a:xfrm>
          <a:prstGeom prst="round2DiagRect">
            <a:avLst/>
          </a:prstGeom>
          <a:noFill/>
          <a:ln>
            <a:solidFill>
              <a:srgbClr val="FF6565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تمهيد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0A25720-721D-48B0-FDE7-FC0D720283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123" y="1962234"/>
            <a:ext cx="9364936" cy="3352716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387373AE-DE05-F768-724A-0917F4FD2B50}"/>
              </a:ext>
            </a:extLst>
          </p:cNvPr>
          <p:cNvSpPr/>
          <p:nvPr/>
        </p:nvSpPr>
        <p:spPr>
          <a:xfrm>
            <a:off x="7397983" y="3562350"/>
            <a:ext cx="246112" cy="3233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1114E0E-6F20-6ABC-DD44-30575F181078}"/>
              </a:ext>
            </a:extLst>
          </p:cNvPr>
          <p:cNvSpPr txBox="1"/>
          <p:nvPr/>
        </p:nvSpPr>
        <p:spPr>
          <a:xfrm>
            <a:off x="2362200" y="4685095"/>
            <a:ext cx="6998375" cy="52322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المسبوق هو من فاتته ركعة أو أكثر من الصلاة مع الإمام .</a:t>
            </a:r>
          </a:p>
        </p:txBody>
      </p:sp>
    </p:spTree>
    <p:extLst>
      <p:ext uri="{BB962C8B-B14F-4D97-AF65-F5344CB8AC3E}">
        <p14:creationId xmlns:p14="http://schemas.microsoft.com/office/powerpoint/2010/main" val="1753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3FC4D76-6E5F-5957-DD25-5B1482AAA12E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F8F2C509-E1BC-E838-9914-8655B7D17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D1C42EA5-7E2E-91BF-F53F-86A166A910CF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15" name="Picture 4" descr="مشاهدة صورة المصدر">
                <a:extLst>
                  <a:ext uri="{FF2B5EF4-FFF2-40B4-BE49-F238E27FC236}">
                    <a16:creationId xmlns:a16="http://schemas.microsoft.com/office/drawing/2014/main" id="{CC9104A6-CB28-467E-CAC4-C04564DE9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رسم 15" descr="زهرة دون ساق">
                <a:extLst>
                  <a:ext uri="{FF2B5EF4-FFF2-40B4-BE49-F238E27FC236}">
                    <a16:creationId xmlns:a16="http://schemas.microsoft.com/office/drawing/2014/main" id="{609B8AB2-7529-9717-E7DB-7A81A0333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رسم 17" descr="زهرة دون ساق">
                <a:extLst>
                  <a:ext uri="{FF2B5EF4-FFF2-40B4-BE49-F238E27FC236}">
                    <a16:creationId xmlns:a16="http://schemas.microsoft.com/office/drawing/2014/main" id="{17E084E5-F60B-807B-437A-20A8989B5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رسم 18" descr="زهرة دون ساق">
                <a:extLst>
                  <a:ext uri="{FF2B5EF4-FFF2-40B4-BE49-F238E27FC236}">
                    <a16:creationId xmlns:a16="http://schemas.microsoft.com/office/drawing/2014/main" id="{0B92A30E-62C4-32F2-190F-5D9C8393C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9" name="Google Shape;258;p34"/>
          <p:cNvSpPr/>
          <p:nvPr/>
        </p:nvSpPr>
        <p:spPr>
          <a:xfrm rot="10800000">
            <a:off x="10128905" y="735824"/>
            <a:ext cx="1973498" cy="436796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11" name="مربع نص 10"/>
          <p:cNvSpPr txBox="1"/>
          <p:nvPr/>
        </p:nvSpPr>
        <p:spPr>
          <a:xfrm>
            <a:off x="10432614" y="696310"/>
            <a:ext cx="13660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تعليمي </a:t>
            </a:r>
          </a:p>
        </p:txBody>
      </p:sp>
      <p:sp>
        <p:nvSpPr>
          <p:cNvPr id="8" name="المشاركة والتفاعل أثناء الحصة">
            <a:extLst>
              <a:ext uri="{FF2B5EF4-FFF2-40B4-BE49-F238E27FC236}">
                <a16:creationId xmlns:a16="http://schemas.microsoft.com/office/drawing/2014/main" id="{1026CE96-8E66-48C6-9D9D-2A5D7B058E2D}"/>
              </a:ext>
            </a:extLst>
          </p:cNvPr>
          <p:cNvSpPr txBox="1">
            <a:spLocks/>
          </p:cNvSpPr>
          <p:nvPr/>
        </p:nvSpPr>
        <p:spPr>
          <a:xfrm>
            <a:off x="3744888" y="1096420"/>
            <a:ext cx="5149932" cy="7723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1365469" rtl="1" eaLnBrk="1" latinLnBrk="0" hangingPunct="1">
              <a:spcBef>
                <a:spcPct val="0"/>
              </a:spcBef>
              <a:buNone/>
              <a:defRPr sz="5600" b="0" kern="1200" spc="-112">
                <a:solidFill>
                  <a:schemeClr val="tx1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شاهدي الفيديو ودوني ملاحظاتك</a:t>
            </a:r>
          </a:p>
        </p:txBody>
      </p:sp>
      <p:pic>
        <p:nvPicPr>
          <p:cNvPr id="20" name="رسم 19" descr="شاشة العرض">
            <a:extLst>
              <a:ext uri="{FF2B5EF4-FFF2-40B4-BE49-F238E27FC236}">
                <a16:creationId xmlns:a16="http://schemas.microsoft.com/office/drawing/2014/main" id="{C9F698D6-2B2B-1746-560E-6738600F4D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1474" t="17059" r="11290" b="17281"/>
          <a:stretch/>
        </p:blipFill>
        <p:spPr>
          <a:xfrm>
            <a:off x="2495550" y="1868766"/>
            <a:ext cx="6955761" cy="4500136"/>
          </a:xfrm>
          <a:prstGeom prst="rect">
            <a:avLst/>
          </a:prstGeom>
        </p:spPr>
      </p:pic>
      <p:pic>
        <p:nvPicPr>
          <p:cNvPr id="21" name="WhatsApp Video 2021-03-28 at 3.21.15 AM.mp4">
            <a:hlinkClick r:id="" action="ppaction://media"/>
            <a:extLst>
              <a:ext uri="{FF2B5EF4-FFF2-40B4-BE49-F238E27FC236}">
                <a16:creationId xmlns:a16="http://schemas.microsoft.com/office/drawing/2014/main" id="{4B2A0551-685D-9028-DFA4-114E3E468E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50.136" end="49696.7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62182" y="2042396"/>
            <a:ext cx="6611884" cy="3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D534EC3-42C7-32B8-89C4-C86CA8C580B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6480206-F79F-4F19-9E9C-DF55866FB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B1ACC6E1-DD0A-F8AB-2156-6BB5FF35E247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5" name="Picture 4" descr="مشاهدة صورة المصدر">
                <a:extLst>
                  <a:ext uri="{FF2B5EF4-FFF2-40B4-BE49-F238E27FC236}">
                    <a16:creationId xmlns:a16="http://schemas.microsoft.com/office/drawing/2014/main" id="{664D0159-D6D4-EE47-1F7E-0E7D87E97B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رسم 5" descr="زهرة دون ساق">
                <a:extLst>
                  <a:ext uri="{FF2B5EF4-FFF2-40B4-BE49-F238E27FC236}">
                    <a16:creationId xmlns:a16="http://schemas.microsoft.com/office/drawing/2014/main" id="{DEE35B01-F0CD-3153-DA83-C9F76694F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" name="رسم 6" descr="زهرة دون ساق">
                <a:extLst>
                  <a:ext uri="{FF2B5EF4-FFF2-40B4-BE49-F238E27FC236}">
                    <a16:creationId xmlns:a16="http://schemas.microsoft.com/office/drawing/2014/main" id="{FB0718D6-BF86-C05B-FD18-37AE2A0DF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" name="رسم 7" descr="زهرة دون ساق">
                <a:extLst>
                  <a:ext uri="{FF2B5EF4-FFF2-40B4-BE49-F238E27FC236}">
                    <a16:creationId xmlns:a16="http://schemas.microsoft.com/office/drawing/2014/main" id="{AA632AD1-21C1-C421-B6AB-7D63512B4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0E799AEF-57AF-ABA6-1A7A-DEB4902711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972" t="12502" r="12114" b="17581"/>
          <a:stretch/>
        </p:blipFill>
        <p:spPr>
          <a:xfrm>
            <a:off x="1368085" y="1395991"/>
            <a:ext cx="10227724" cy="4963844"/>
          </a:xfrm>
          <a:prstGeom prst="rect">
            <a:avLst/>
          </a:prstGeom>
        </p:spPr>
      </p:pic>
      <p:sp>
        <p:nvSpPr>
          <p:cNvPr id="11" name="Google Shape;258;p34">
            <a:extLst>
              <a:ext uri="{FF2B5EF4-FFF2-40B4-BE49-F238E27FC236}">
                <a16:creationId xmlns:a16="http://schemas.microsoft.com/office/drawing/2014/main" id="{CE0BF0FA-B663-5839-6EFE-67C37DE56DE4}"/>
              </a:ext>
            </a:extLst>
          </p:cNvPr>
          <p:cNvSpPr/>
          <p:nvPr/>
        </p:nvSpPr>
        <p:spPr>
          <a:xfrm rot="10800000" flipV="1">
            <a:off x="9779250" y="796225"/>
            <a:ext cx="2367852" cy="613286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ar-S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تعزيز الفهم القرائي :</a:t>
            </a:r>
            <a:endParaRPr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213F80-5266-412A-8E29-87250DE7CBD8}"/>
              </a:ext>
            </a:extLst>
          </p:cNvPr>
          <p:cNvSpPr txBox="1"/>
          <p:nvPr/>
        </p:nvSpPr>
        <p:spPr>
          <a:xfrm>
            <a:off x="3730726" y="398043"/>
            <a:ext cx="4841330" cy="646986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cs typeface="PT Bold Heading" panose="02010400000000000000" pitchFamily="2" charset="-78"/>
              </a:rPr>
              <a:t>كيف يقضي المسبوق صلاته ؟ </a:t>
            </a:r>
          </a:p>
        </p:txBody>
      </p:sp>
      <p:pic>
        <p:nvPicPr>
          <p:cNvPr id="14" name="Picture 2" descr="C:\Users\Lenovo\Downloads\21.gif">
            <a:extLst>
              <a:ext uri="{FF2B5EF4-FFF2-40B4-BE49-F238E27FC236}">
                <a16:creationId xmlns:a16="http://schemas.microsoft.com/office/drawing/2014/main" id="{950BF17A-B4A9-B2A9-E961-0A0C216DA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32" y="187435"/>
            <a:ext cx="1020107" cy="13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2">
            <a:extLst>
              <a:ext uri="{FF2B5EF4-FFF2-40B4-BE49-F238E27FC236}">
                <a16:creationId xmlns:a16="http://schemas.microsoft.com/office/drawing/2014/main" id="{CD67CDA5-DC0B-03AD-22E5-14233520F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574" y="5151831"/>
            <a:ext cx="7416676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إذا خرج المسلم إلى المسجدِ فإنه يمشي بهدوءٍ ولا يستعجلُ.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إنْ فاته شيءٌ من الصلاةِ فإنه يكمل ما فاته من صلاته (بعدَ سلامِ الإمامِ ) 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2000" dirty="0"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2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A4DD84E1-DB79-F34B-51BA-6F6EC2240DA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32569386-8426-B4EA-5667-C06108B5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8378B1D8-9B94-DB63-6868-A6D9FA32685D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28" name="Picture 4" descr="مشاهدة صورة المصدر">
                <a:extLst>
                  <a:ext uri="{FF2B5EF4-FFF2-40B4-BE49-F238E27FC236}">
                    <a16:creationId xmlns:a16="http://schemas.microsoft.com/office/drawing/2014/main" id="{5A5E9F53-630F-3271-FD7F-B17B39A40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رسم 28" descr="زهرة دون ساق">
                <a:extLst>
                  <a:ext uri="{FF2B5EF4-FFF2-40B4-BE49-F238E27FC236}">
                    <a16:creationId xmlns:a16="http://schemas.microsoft.com/office/drawing/2014/main" id="{413A7677-C494-B893-5F0A-59AC44798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" name="رسم 29" descr="زهرة دون ساق">
                <a:extLst>
                  <a:ext uri="{FF2B5EF4-FFF2-40B4-BE49-F238E27FC236}">
                    <a16:creationId xmlns:a16="http://schemas.microsoft.com/office/drawing/2014/main" id="{FF1A08F9-0F88-6938-4F44-353DCC982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1" name="رسم 30" descr="زهرة دون ساق">
                <a:extLst>
                  <a:ext uri="{FF2B5EF4-FFF2-40B4-BE49-F238E27FC236}">
                    <a16:creationId xmlns:a16="http://schemas.microsoft.com/office/drawing/2014/main" id="{C5D57A06-0CC3-9EED-FDC1-C60A5D4BA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3" name="Google Shape;258;p34"/>
          <p:cNvSpPr/>
          <p:nvPr/>
        </p:nvSpPr>
        <p:spPr>
          <a:xfrm rot="10800000">
            <a:off x="10273772" y="693091"/>
            <a:ext cx="1836203" cy="504822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15" name="مربع نص 14"/>
          <p:cNvSpPr txBox="1"/>
          <p:nvPr/>
        </p:nvSpPr>
        <p:spPr>
          <a:xfrm>
            <a:off x="10109093" y="753237"/>
            <a:ext cx="20162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نشاط 1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86" t="56221" r="16413" b="38125"/>
          <a:stretch/>
        </p:blipFill>
        <p:spPr bwMode="auto">
          <a:xfrm>
            <a:off x="4021924" y="572082"/>
            <a:ext cx="4148151" cy="74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FAF9C16-3085-0431-C1B4-CD16CEAE3D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902" r="3117"/>
          <a:stretch/>
        </p:blipFill>
        <p:spPr>
          <a:xfrm>
            <a:off x="1620848" y="2317614"/>
            <a:ext cx="9414577" cy="3625985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10496940" y="4665308"/>
            <a:ext cx="399568" cy="3973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7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D736E1F-EF35-80BC-34FF-5E7BAC4DDE5C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4C51A2FD-5EF0-468A-8B18-A562E5FE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B4039428-9624-84EB-6B72-8B7A6AEB1BDD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27" name="Picture 4" descr="مشاهدة صورة المصدر">
                <a:extLst>
                  <a:ext uri="{FF2B5EF4-FFF2-40B4-BE49-F238E27FC236}">
                    <a16:creationId xmlns:a16="http://schemas.microsoft.com/office/drawing/2014/main" id="{36DBB03A-97D8-03F5-18AF-400BB08024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رسم 27" descr="زهرة دون ساق">
                <a:extLst>
                  <a:ext uri="{FF2B5EF4-FFF2-40B4-BE49-F238E27FC236}">
                    <a16:creationId xmlns:a16="http://schemas.microsoft.com/office/drawing/2014/main" id="{0C64C51E-B9EE-2822-FF64-4234AF803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" name="رسم 28" descr="زهرة دون ساق">
                <a:extLst>
                  <a:ext uri="{FF2B5EF4-FFF2-40B4-BE49-F238E27FC236}">
                    <a16:creationId xmlns:a16="http://schemas.microsoft.com/office/drawing/2014/main" id="{45B89898-B8D8-ECA3-F511-A93A0D9BA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" name="رسم 29" descr="زهرة دون ساق">
                <a:extLst>
                  <a:ext uri="{FF2B5EF4-FFF2-40B4-BE49-F238E27FC236}">
                    <a16:creationId xmlns:a16="http://schemas.microsoft.com/office/drawing/2014/main" id="{17017265-26A1-86F0-333F-B1043CBA7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3" name="Google Shape;258;p34"/>
          <p:cNvSpPr/>
          <p:nvPr/>
        </p:nvSpPr>
        <p:spPr>
          <a:xfrm rot="10800000" flipV="1">
            <a:off x="10149091" y="528091"/>
            <a:ext cx="1911794" cy="617766"/>
          </a:xfrm>
          <a:prstGeom prst="chevron">
            <a:avLst>
              <a:gd name="adj" fmla="val 48584"/>
            </a:avLst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r>
              <a:rPr lang="ar-SA" dirty="0"/>
              <a:t>نشاط 2</a:t>
            </a:r>
            <a:endParaRPr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3043917" y="1147117"/>
            <a:ext cx="65858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cs typeface="PT Bold Heading" panose="02010400000000000000" pitchFamily="2" charset="-78"/>
              </a:rPr>
              <a:t>متى يقضي المسبوق ما فاته من الصلاة ؟  </a:t>
            </a:r>
          </a:p>
        </p:txBody>
      </p:sp>
      <p:pic>
        <p:nvPicPr>
          <p:cNvPr id="4098" name="Picture 2" descr="C:\Users\Lenovo\Downloads\2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970" y="0"/>
            <a:ext cx="1385208" cy="13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1" r="4545" b="88225"/>
          <a:stretch/>
        </p:blipFill>
        <p:spPr bwMode="auto">
          <a:xfrm>
            <a:off x="2339495" y="2051745"/>
            <a:ext cx="7994691" cy="75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0292504-77AC-BE42-0B30-BB4168CDDB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5882" y="2896115"/>
            <a:ext cx="8361414" cy="3149262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7C74876-791A-509A-8E18-D729C3D9E374}"/>
              </a:ext>
            </a:extLst>
          </p:cNvPr>
          <p:cNvSpPr txBox="1"/>
          <p:nvPr/>
        </p:nvSpPr>
        <p:spPr>
          <a:xfrm>
            <a:off x="6978847" y="4859810"/>
            <a:ext cx="2650918" cy="378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عدم الاستعداد للصلاة مبكرا </a:t>
            </a:r>
            <a:endParaRPr lang="ar-SA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9FF954F-4199-760E-60DD-727EA2B29420}"/>
              </a:ext>
            </a:extLst>
          </p:cNvPr>
          <p:cNvSpPr txBox="1"/>
          <p:nvPr/>
        </p:nvSpPr>
        <p:spPr>
          <a:xfrm>
            <a:off x="2723225" y="4859810"/>
            <a:ext cx="2650918" cy="378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الاستعداد للصلاة مبكرا </a:t>
            </a:r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142DE58-658F-E157-387B-15AB0B6641D0}"/>
              </a:ext>
            </a:extLst>
          </p:cNvPr>
          <p:cNvSpPr txBox="1"/>
          <p:nvPr/>
        </p:nvSpPr>
        <p:spPr>
          <a:xfrm>
            <a:off x="6580197" y="5423226"/>
            <a:ext cx="3206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الجهل بفضل إدراك تكبيرة الإحرام </a:t>
            </a:r>
            <a:endParaRPr lang="ar-SA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FF36E02-4D16-1DC4-8A57-F7A7DC9D099E}"/>
              </a:ext>
            </a:extLst>
          </p:cNvPr>
          <p:cNvSpPr txBox="1"/>
          <p:nvPr/>
        </p:nvSpPr>
        <p:spPr>
          <a:xfrm>
            <a:off x="2698973" y="5386843"/>
            <a:ext cx="3206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معرفة فضل إدراك تكبيرة الإحرام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2139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C734D17-1C20-9414-9001-6F90B0716136}"/>
              </a:ext>
            </a:extLst>
          </p:cNvPr>
          <p:cNvGrpSpPr/>
          <p:nvPr/>
        </p:nvGrpSpPr>
        <p:grpSpPr>
          <a:xfrm>
            <a:off x="0" y="0"/>
            <a:ext cx="12192000" cy="6783661"/>
            <a:chOff x="0" y="0"/>
            <a:chExt cx="12192000" cy="678366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21E71E8-E96D-6211-595D-B8CA771EE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12192000" cy="6783661"/>
            </a:xfrm>
            <a:prstGeom prst="rect">
              <a:avLst/>
            </a:prstGeom>
          </p:spPr>
        </p:pic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363B1005-F60C-DB6E-C492-06EE3057DEC0}"/>
                </a:ext>
              </a:extLst>
            </p:cNvPr>
            <p:cNvGrpSpPr/>
            <p:nvPr/>
          </p:nvGrpSpPr>
          <p:grpSpPr>
            <a:xfrm rot="5400000">
              <a:off x="-2359342" y="2894755"/>
              <a:ext cx="6461016" cy="1046375"/>
              <a:chOff x="207753" y="387776"/>
              <a:chExt cx="5919215" cy="937946"/>
            </a:xfrm>
          </p:grpSpPr>
          <p:pic>
            <p:nvPicPr>
              <p:cNvPr id="9" name="Picture 4" descr="مشاهدة صورة المصدر">
                <a:extLst>
                  <a:ext uri="{FF2B5EF4-FFF2-40B4-BE49-F238E27FC236}">
                    <a16:creationId xmlns:a16="http://schemas.microsoft.com/office/drawing/2014/main" id="{C07175AF-5F24-F74A-D19F-D9DA35D89B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39" t="7259" r="33452" b="89579"/>
              <a:stretch/>
            </p:blipFill>
            <p:spPr bwMode="auto">
              <a:xfrm rot="16200000">
                <a:off x="3054710" y="-2114342"/>
                <a:ext cx="225302" cy="5919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رسم 9" descr="زهرة دون ساق">
                <a:extLst>
                  <a:ext uri="{FF2B5EF4-FFF2-40B4-BE49-F238E27FC236}">
                    <a16:creationId xmlns:a16="http://schemas.microsoft.com/office/drawing/2014/main" id="{D2573B39-6B92-599B-72BD-DDA1E9E91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64617" y="4113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رسم 10" descr="زهرة دون ساق">
                <a:extLst>
                  <a:ext uri="{FF2B5EF4-FFF2-40B4-BE49-F238E27FC236}">
                    <a16:creationId xmlns:a16="http://schemas.microsoft.com/office/drawing/2014/main" id="{0DE9E4F6-D5DA-ED70-C01C-3BA0FD592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44903" y="3954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رسم 11" descr="زهرة دون ساق">
                <a:extLst>
                  <a:ext uri="{FF2B5EF4-FFF2-40B4-BE49-F238E27FC236}">
                    <a16:creationId xmlns:a16="http://schemas.microsoft.com/office/drawing/2014/main" id="{18BB78CC-D851-FDD7-BE52-D3F118C3A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281" y="387776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7619964-9C09-54E9-8A06-A087582C528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758" t="18894" r="1906" b="67045"/>
          <a:stretch/>
        </p:blipFill>
        <p:spPr>
          <a:xfrm>
            <a:off x="2850573" y="1538492"/>
            <a:ext cx="7169727" cy="6572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7E6D511-0265-3332-F92B-4BD9CE73A5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3808" r="2091"/>
          <a:stretch/>
        </p:blipFill>
        <p:spPr>
          <a:xfrm>
            <a:off x="1778410" y="3175239"/>
            <a:ext cx="8992307" cy="26289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22AC5F3-9892-4378-2AFC-9BC5B33C0502}"/>
              </a:ext>
            </a:extLst>
          </p:cNvPr>
          <p:cNvSpPr txBox="1"/>
          <p:nvPr/>
        </p:nvSpPr>
        <p:spPr>
          <a:xfrm>
            <a:off x="3045616" y="777052"/>
            <a:ext cx="65858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cs typeface="PT Bold Heading" panose="02010400000000000000" pitchFamily="2" charset="-78"/>
              </a:rPr>
              <a:t>إذا فاتت صلاة الجماعة ..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ED87BA1-F2F4-E635-FCEF-DE42BBD1F0C0}"/>
              </a:ext>
            </a:extLst>
          </p:cNvPr>
          <p:cNvSpPr txBox="1"/>
          <p:nvPr/>
        </p:nvSpPr>
        <p:spPr>
          <a:xfrm>
            <a:off x="2744036" y="2454645"/>
            <a:ext cx="72762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ماذا لو لم يجد من فاتته صلاة الجماعة , جماعة أخرى يصلون معه ؟ </a:t>
            </a:r>
          </a:p>
        </p:txBody>
      </p:sp>
    </p:spTree>
    <p:extLst>
      <p:ext uri="{BB962C8B-B14F-4D97-AF65-F5344CB8AC3E}">
        <p14:creationId xmlns:p14="http://schemas.microsoft.com/office/powerpoint/2010/main" val="21429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260</Words>
  <Application>Microsoft Office PowerPoint</Application>
  <PresentationFormat>شاشة عريضة</PresentationFormat>
  <Paragraphs>54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2" baseType="lpstr">
      <vt:lpstr>AL-Mohanad Bold</vt:lpstr>
      <vt:lpstr>Amiri</vt:lpstr>
      <vt:lpstr>Arabic Typesetting</vt:lpstr>
      <vt:lpstr>Arial</vt:lpstr>
      <vt:lpstr>Calibri</vt:lpstr>
      <vt:lpstr>Calibri Light</vt:lpstr>
      <vt:lpstr>PT Bold Heading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اسية مسعود</dc:creator>
  <cp:lastModifiedBy>اسية مسعود</cp:lastModifiedBy>
  <cp:revision>1</cp:revision>
  <dcterms:created xsi:type="dcterms:W3CDTF">2022-05-21T18:47:42Z</dcterms:created>
  <dcterms:modified xsi:type="dcterms:W3CDTF">2024-04-18T12:43:50Z</dcterms:modified>
</cp:coreProperties>
</file>