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00FB1-7EEF-4A95-8225-6B471E813283}" v="9" dt="2025-12-18T12:57:1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9122" autoAdjust="0"/>
    <p:restoredTop sz="94660"/>
  </p:normalViewPr>
  <p:slideViewPr>
    <p:cSldViewPr snapToGrid="0">
      <p:cViewPr>
        <p:scale>
          <a:sx n="33" d="100"/>
          <a:sy n="33" d="100"/>
        </p:scale>
        <p:origin x="1877" y="13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2D012C-5D54-9C08-AB44-2D3BBCB8F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5974126-FDBD-2F2F-783C-47391DE78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D2F627-C255-0D02-8820-77C0F1BA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CC587E-B6F7-48DE-9EF5-4BC76E87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785951-860A-DDBB-28AB-0A16B5C6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93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305E50-927C-A4EA-9389-1C33DAC9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875EC77-407E-BC5E-BECA-1520B7D66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9C4BDB-E67A-0BDF-1B75-2C260C24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EC7874-E19C-4371-F2EE-AC0E7482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EBD8FD-CD23-2B20-D02C-35B98875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25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A107F5E-2357-DE05-F04C-F48E08451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8C86DE9-BB12-0A82-05B0-6DC0864E7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52ACAB-1CB6-06E8-3B6D-05CC5244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8517A5-9CC6-DE29-843B-2EE52862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CFA759-2497-4072-06BE-767E7716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07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8454D-F913-EEB0-6BFC-66AA667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1C5640-787A-4827-8ADB-491B66AC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1D0CE7-B47B-7ACB-7373-67A69722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40825D-DB28-6781-AC20-368161E6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1583A-4D5D-C909-BEB2-9DA2DB19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3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6AE517-156A-F9A5-2F65-73984A1F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5CC12D-33B4-3FB1-2B83-9A1CB672E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85CB68-9D6D-460B-8E89-0CE6A2A9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5B2E15-98A8-2CFA-6C22-28A9A3DD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0A7613-48B7-E050-6BF4-74A739CC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26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D7F964-4672-07EA-3FD5-6EBCB10C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5A53A0-1091-9B89-90C9-DA1DB4272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16EB0E-34EC-21A3-2ACA-EBD581C87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5DCBBD-6066-E1C1-9F71-2C48FE9B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DC1AD50-2E1C-8BC5-9F25-07378BF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108E83-8C73-6E9E-2BEC-F5FBD6E2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377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7DB48D-2C41-D650-D75F-DBCE8F40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68B699-5451-4E0A-1C32-03CE2EB34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7202C86-192F-3267-6C3F-713DD0100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194DF66-7A8F-95EC-659D-CD2A0F463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E41C62C-E41E-C5B7-B02C-1EF08DDDF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7966FFA-100B-DC5B-BAAA-B8CE5023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82C49FF-D9B4-A2B3-558B-FEAE721C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51590BA-9969-34F2-457B-C4872FF3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287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346272-AC3C-22BA-998C-2BBCB4E5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948964A-BAA1-2135-FCD9-F5E9E59A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9981FBD-F4E5-ADC6-758B-0EEED382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099ABEE-F533-BD60-03BE-A85227AB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909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5B10075-D562-1AD1-2271-800F6137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E628A4E-A6C0-7259-790B-E4A025E7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5C9C66-F8C4-D74C-F010-5B23D7FC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502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9CF534-BD4A-52F4-D2B5-3AB7B2FE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6751D4-A874-343C-66EB-27F7F936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F6D6454-1429-BB07-C84E-8C0ED6163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9BB44E2-A7CF-31B9-5F78-BE20AED5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817674-38CD-BBD4-D52F-4C2F719A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F8195B-EDFC-7A09-0902-A52B5CC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99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DD7A47-1D8A-97BA-E9FE-1822350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D432E5B-53A0-8F40-8423-1D273DD01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2167CA-CF5C-B471-A54F-D40E53747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95AC438-23BF-59EF-6A04-1129CF27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DE5F1F-F1FC-F2C3-EB33-34216CD5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E597AB-2FB1-473C-E4A6-D5712A0A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590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0AEF805-1593-7821-416E-66D2F1C2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EFEC02-8BBB-1A73-E2D6-ADBC875A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CCA43D-7EDA-6E4A-B735-CF49890C7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480AE-FD68-484A-A307-3937C7DC93CC}" type="datetimeFigureOut">
              <a:rPr lang="ar-SA" smtClean="0"/>
              <a:t>28/06/47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CB47CF-AB49-AA09-1E26-A667E4346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6BC71A-4A8A-B731-269D-AC6E3EC2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4778D4-D199-4B1D-BCD6-B18611B8B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093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لقطة شاشة, الخط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D263F56-9B68-1AAE-EA02-2884E7383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لقطة شاشة, الخط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C302B23-32F2-8514-52C4-17010AA3A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5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CAD30-AC2A-5736-2010-7B49537DF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الطبا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D77E5BC-5E98-143C-5506-896ADBDB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971FE-820E-5AF0-6E92-9C25A1B44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E9C0D16-3CC0-A801-CF17-801FE14AA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9" y="0"/>
            <a:ext cx="12194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27B31-1AFE-2843-40C5-30BE12434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لقطة شاشة, الخط, الطبا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C8D7175-B198-A10D-CC6C-11D0E070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4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لقطة شاشة, الخط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061A91F-3279-6176-8A4F-E4395B88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" y="0"/>
            <a:ext cx="1218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900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شاشة عريضة</PresentationFormat>
  <Paragraphs>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أحمد الشهري</dc:creator>
  <cp:lastModifiedBy>أحمد الشهري</cp:lastModifiedBy>
  <cp:revision>1</cp:revision>
  <dcterms:created xsi:type="dcterms:W3CDTF">2025-12-18T11:46:10Z</dcterms:created>
  <dcterms:modified xsi:type="dcterms:W3CDTF">2025-12-18T14:08:47Z</dcterms:modified>
</cp:coreProperties>
</file>