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9680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283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391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01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263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9023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3648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206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2464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7145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591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7090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01600" y="88900"/>
            <a:ext cx="11976100" cy="66548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8" name="صورة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800" y="203200"/>
            <a:ext cx="9512300" cy="6489131"/>
          </a:xfrm>
          <a:prstGeom prst="rect">
            <a:avLst/>
          </a:prstGeom>
        </p:spPr>
      </p:pic>
      <p:sp>
        <p:nvSpPr>
          <p:cNvPr id="29" name="شكل بيضاوي 28"/>
          <p:cNvSpPr/>
          <p:nvPr/>
        </p:nvSpPr>
        <p:spPr>
          <a:xfrm>
            <a:off x="3822700" y="1930400"/>
            <a:ext cx="4495800" cy="3175000"/>
          </a:xfrm>
          <a:prstGeom prst="ellips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b="1" dirty="0" smtClean="0"/>
              <a:t>حياة دودة القز </a:t>
            </a:r>
            <a:endParaRPr lang="ar-SA" sz="7200" b="1" dirty="0"/>
          </a:p>
        </p:txBody>
      </p:sp>
      <p:sp>
        <p:nvSpPr>
          <p:cNvPr id="30" name="مستطيل 29"/>
          <p:cNvSpPr/>
          <p:nvPr/>
        </p:nvSpPr>
        <p:spPr>
          <a:xfrm>
            <a:off x="9944100" y="177231"/>
            <a:ext cx="2070100" cy="5207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ركن الاكتشاف : وحدة الملبس</a:t>
            </a:r>
            <a:endParaRPr lang="ar-SA" dirty="0"/>
          </a:p>
        </p:txBody>
      </p:sp>
      <p:sp>
        <p:nvSpPr>
          <p:cNvPr id="32" name="سهم إلى اليمين 31"/>
          <p:cNvSpPr/>
          <p:nvPr/>
        </p:nvSpPr>
        <p:spPr>
          <a:xfrm>
            <a:off x="1117600" y="914400"/>
            <a:ext cx="1409700" cy="88900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حشرة ناضجة</a:t>
            </a:r>
            <a:endParaRPr lang="ar-SA" dirty="0"/>
          </a:p>
        </p:txBody>
      </p:sp>
      <p:sp>
        <p:nvSpPr>
          <p:cNvPr id="33" name="سهم إلى اليمين 32"/>
          <p:cNvSpPr/>
          <p:nvPr/>
        </p:nvSpPr>
        <p:spPr>
          <a:xfrm>
            <a:off x="330200" y="2514600"/>
            <a:ext cx="1504950" cy="92710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بيض</a:t>
            </a:r>
            <a:endParaRPr lang="ar-SA" dirty="0"/>
          </a:p>
        </p:txBody>
      </p:sp>
      <p:sp>
        <p:nvSpPr>
          <p:cNvPr id="34" name="سهم إلى اليمين 33"/>
          <p:cNvSpPr/>
          <p:nvPr/>
        </p:nvSpPr>
        <p:spPr>
          <a:xfrm>
            <a:off x="342900" y="3660978"/>
            <a:ext cx="1479550" cy="97818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المرحلة الأولى يرقة</a:t>
            </a:r>
            <a:endParaRPr lang="ar-SA" dirty="0"/>
          </a:p>
        </p:txBody>
      </p:sp>
      <p:sp>
        <p:nvSpPr>
          <p:cNvPr id="35" name="سهم إلى اليمين 34"/>
          <p:cNvSpPr/>
          <p:nvPr/>
        </p:nvSpPr>
        <p:spPr>
          <a:xfrm rot="19245692">
            <a:off x="651449" y="4869660"/>
            <a:ext cx="1441450" cy="105410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المرحلة الثانية يرقة</a:t>
            </a:r>
            <a:endParaRPr lang="ar-SA" dirty="0"/>
          </a:p>
        </p:txBody>
      </p:sp>
      <p:sp>
        <p:nvSpPr>
          <p:cNvPr id="36" name="سهم إلى اليمين 35"/>
          <p:cNvSpPr/>
          <p:nvPr/>
        </p:nvSpPr>
        <p:spPr>
          <a:xfrm rot="20009851">
            <a:off x="1866842" y="5595935"/>
            <a:ext cx="1334156" cy="1017871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dirty="0" smtClean="0"/>
              <a:t>المرحلة الثالثة يرقة</a:t>
            </a:r>
            <a:endParaRPr lang="ar-SA" sz="1400" dirty="0"/>
          </a:p>
        </p:txBody>
      </p:sp>
      <p:sp>
        <p:nvSpPr>
          <p:cNvPr id="38" name="سهم إلى اليمين 37"/>
          <p:cNvSpPr/>
          <p:nvPr/>
        </p:nvSpPr>
        <p:spPr>
          <a:xfrm flipH="1">
            <a:off x="10160000" y="2362200"/>
            <a:ext cx="1384300" cy="914400"/>
          </a:xfrm>
          <a:prstGeom prst="rightArrow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يرقة ناضجة</a:t>
            </a:r>
            <a:endParaRPr lang="ar-SA" dirty="0"/>
          </a:p>
        </p:txBody>
      </p:sp>
      <p:sp>
        <p:nvSpPr>
          <p:cNvPr id="39" name="سهم إلى اليسار 38"/>
          <p:cNvSpPr/>
          <p:nvPr/>
        </p:nvSpPr>
        <p:spPr>
          <a:xfrm>
            <a:off x="9569450" y="5105400"/>
            <a:ext cx="1625600" cy="901700"/>
          </a:xfrm>
          <a:prstGeom prst="leftArrow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المرحلة الخامسة يرقة</a:t>
            </a:r>
            <a:endParaRPr lang="ar-SA" dirty="0"/>
          </a:p>
        </p:txBody>
      </p:sp>
      <p:sp>
        <p:nvSpPr>
          <p:cNvPr id="40" name="سهم إلى اليسار 39"/>
          <p:cNvSpPr/>
          <p:nvPr/>
        </p:nvSpPr>
        <p:spPr>
          <a:xfrm>
            <a:off x="8318500" y="520700"/>
            <a:ext cx="1333500" cy="787400"/>
          </a:xfrm>
          <a:prstGeom prst="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شرنقة</a:t>
            </a:r>
            <a:endParaRPr lang="ar-SA" dirty="0"/>
          </a:p>
        </p:txBody>
      </p:sp>
      <p:sp>
        <p:nvSpPr>
          <p:cNvPr id="41" name="سهم إلى اليسار 40"/>
          <p:cNvSpPr/>
          <p:nvPr/>
        </p:nvSpPr>
        <p:spPr>
          <a:xfrm>
            <a:off x="8318500" y="5829300"/>
            <a:ext cx="1333500" cy="863031"/>
          </a:xfrm>
          <a:prstGeom prst="leftArrow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المرحلة الرابعة يرقة</a:t>
            </a:r>
            <a:endParaRPr lang="ar-SA" b="1" dirty="0"/>
          </a:p>
        </p:txBody>
      </p:sp>
      <p:sp>
        <p:nvSpPr>
          <p:cNvPr id="42" name="سهم إلى اليسار 41"/>
          <p:cNvSpPr/>
          <p:nvPr/>
        </p:nvSpPr>
        <p:spPr>
          <a:xfrm>
            <a:off x="6223000" y="114300"/>
            <a:ext cx="1460500" cy="635000"/>
          </a:xfrm>
          <a:prstGeom prst="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b="1" dirty="0" smtClean="0">
                <a:solidFill>
                  <a:schemeClr val="tx1"/>
                </a:solidFill>
              </a:rPr>
              <a:t>حشرة في الطور الانتقالي</a:t>
            </a:r>
            <a:endParaRPr lang="ar-SA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89477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33</Words>
  <Application>Microsoft Office PowerPoint</Application>
  <PresentationFormat>ملء الشاشة</PresentationFormat>
  <Paragraphs>12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jawaher alnefaie</dc:creator>
  <cp:lastModifiedBy>jawaher alnefaie</cp:lastModifiedBy>
  <cp:revision>13</cp:revision>
  <dcterms:created xsi:type="dcterms:W3CDTF">2017-07-30T16:51:34Z</dcterms:created>
  <dcterms:modified xsi:type="dcterms:W3CDTF">2017-07-30T19:31:00Z</dcterms:modified>
</cp:coreProperties>
</file>