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72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F52B77-4CBA-4ACB-BFCD-29422C442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10A033-27BC-474E-9CC0-AB576AC09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06C242-FCDD-4388-B779-C7116721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45D-93B5-46EF-AD50-1CF937D0532A}" type="datetimeFigureOut">
              <a:rPr lang="ar-EG" smtClean="0"/>
              <a:t>18/09/1442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C93705-5713-4229-AF98-9F5A7C5D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3A1AFB-6038-46D0-81F2-12FB96BD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DC6-A751-4883-A5A9-D9BFBB36FF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524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834F8E-A4B3-4C71-A205-1E68538B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FC4997C-B1E8-4EA0-AE05-10A050435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6F5E44-1D30-48C5-A6E1-4E083B12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45D-93B5-46EF-AD50-1CF937D0532A}" type="datetimeFigureOut">
              <a:rPr lang="ar-EG" smtClean="0"/>
              <a:t>18/09/1442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4D2DCD-0846-4153-8F20-D5E322ED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3C1BC9-E37B-4B61-8F34-D214175E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DC6-A751-4883-A5A9-D9BFBB36FF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393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05FE9A7-4872-4363-9D38-418F1D12D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1B065AC-74C3-4989-B9B3-15C9FE1FD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0CF995-9F19-4E78-A2D2-59629CAD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45D-93B5-46EF-AD50-1CF937D0532A}" type="datetimeFigureOut">
              <a:rPr lang="ar-EG" smtClean="0"/>
              <a:t>18/09/1442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101472-895E-46A9-8273-2E60F871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76816A-E30E-4CA6-BDF2-77B02E19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DC6-A751-4883-A5A9-D9BFBB36FF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707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F290C4-C916-423B-AEB9-E43B2188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577840-C7FB-41D7-8A67-FF0F893B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D5486B-0D50-4590-BCB3-8758B297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45D-93B5-46EF-AD50-1CF937D0532A}" type="datetimeFigureOut">
              <a:rPr lang="ar-EG" smtClean="0"/>
              <a:t>18/09/1442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3C8E02-02B8-48B2-828B-E1FBE5D5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913B24-FD65-442A-BA61-979CA60E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DC6-A751-4883-A5A9-D9BFBB36FF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7340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52E6DD-FB2B-4609-9692-9D2344EF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BD61B6-059A-438B-80E5-ADF82E46B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EC1C33-FAD4-4C2C-BD21-D4DA694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45D-93B5-46EF-AD50-1CF937D0532A}" type="datetimeFigureOut">
              <a:rPr lang="ar-EG" smtClean="0"/>
              <a:t>18/09/1442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494BF1-874C-40B7-B675-2B8684B9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400DEC-BBED-4776-AEFD-41FFB8AA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DC6-A751-4883-A5A9-D9BFBB36FF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249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ECFCB5-3689-40A0-A01C-28302597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471C13-6778-437D-A530-175A5CC5B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7ABFA84-F85A-41DC-B69C-380E78B02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6E4695D-035F-4EE1-A450-E63635E0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45D-93B5-46EF-AD50-1CF937D0532A}" type="datetimeFigureOut">
              <a:rPr lang="ar-EG" smtClean="0"/>
              <a:t>18/09/1442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F0B66F-1871-4F51-99B5-0A4DDF36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B28807F-376E-41C3-9645-8AA74502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DC6-A751-4883-A5A9-D9BFBB36FF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904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323332-0DD3-4F78-ABAD-E62A5768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6D122C-42AF-49F6-BE2D-E30C0C18D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2E627D-3249-461F-8F66-C1030E716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04E81BB-A044-4E73-80E0-3022CADCB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FC56186-35D3-4049-95A6-2895E3762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7543055-6D7D-4A57-9AAA-CDC054EAE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45D-93B5-46EF-AD50-1CF937D0532A}" type="datetimeFigureOut">
              <a:rPr lang="ar-EG" smtClean="0"/>
              <a:t>18/09/1442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93422C0-383A-40B6-A382-8D77B0FF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6448D5B-DEFD-4C01-8E0C-D7D9BE35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DC6-A751-4883-A5A9-D9BFBB36FF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1082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A8CF9F-1FF7-42C8-AE93-4E446635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41E447C-0214-41D8-B8B5-D46102C5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45D-93B5-46EF-AD50-1CF937D0532A}" type="datetimeFigureOut">
              <a:rPr lang="ar-EG" smtClean="0"/>
              <a:t>18/09/1442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D400AC4-D80C-4E60-AF0B-9CAAEF13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DEF0F36-ACEE-4F9D-B834-F8595FEF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DC6-A751-4883-A5A9-D9BFBB36FF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68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69F6164-72EB-4121-8BD0-308DFC83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45D-93B5-46EF-AD50-1CF937D0532A}" type="datetimeFigureOut">
              <a:rPr lang="ar-EG" smtClean="0"/>
              <a:t>18/09/1442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D29931D-D278-4B83-8A9B-362906A5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C4723AE-E14C-403F-ACC5-CCE2FED4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DC6-A751-4883-A5A9-D9BFBB36FF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9294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B11F70-88AF-467B-B413-83C208F1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D3F2F1-9CAA-4C5E-9F76-320E2ECAF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6813762-9426-4208-8EA0-5188C4278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6DED7C3-0CA4-40D4-BC89-84250AE0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45D-93B5-46EF-AD50-1CF937D0532A}" type="datetimeFigureOut">
              <a:rPr lang="ar-EG" smtClean="0"/>
              <a:t>18/09/1442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28A29F-48CE-425A-99F9-247F6AE3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E228BF8-C095-4145-AA6F-C7E3B16D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DC6-A751-4883-A5A9-D9BFBB36FF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7356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68B40B-E8E4-4A7D-BC9F-F1551298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4D155F7-6876-447A-81F2-108F59531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FB1536-C34B-4E7E-B9EA-9B30A7064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4C1C3B-F32D-486B-843A-E0F54AF0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D45D-93B5-46EF-AD50-1CF937D0532A}" type="datetimeFigureOut">
              <a:rPr lang="ar-EG" smtClean="0"/>
              <a:t>18/09/1442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9A13291-9A32-465F-8E23-7C5B267F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5E460D6-AA2F-47D5-BBBD-73C6D461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DC6-A751-4883-A5A9-D9BFBB36FF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582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2E8C893-625B-45E7-973C-7F69DC82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81F5C9-F56F-487D-916D-74098994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5576A4-117F-4275-9873-E0970726C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D45D-93B5-46EF-AD50-1CF937D0532A}" type="datetimeFigureOut">
              <a:rPr lang="ar-EG" smtClean="0"/>
              <a:t>18/09/1442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B91417-B74D-408E-B75F-AE9A658FA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7BD27D-CD0E-49DA-AF72-A3318C06B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FDC6-A751-4883-A5A9-D9BFBB36FF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5836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rerehs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8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35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65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54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59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0593B993-09FF-4715-BE8F-8AA36575D892}"/>
              </a:ext>
            </a:extLst>
          </p:cNvPr>
          <p:cNvSpPr txBox="1"/>
          <p:nvPr/>
        </p:nvSpPr>
        <p:spPr>
          <a:xfrm>
            <a:off x="3860800" y="4332801"/>
            <a:ext cx="447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dirty="0">
                <a:hlinkClick r:id="rId3"/>
              </a:rPr>
              <a:t>لمزيد من الملفات اضغط </a:t>
            </a:r>
            <a:r>
              <a:rPr lang="ar-KW" sz="4400" dirty="0">
                <a:hlinkClick r:id="rId3"/>
              </a:rPr>
              <a:t>هنا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0566879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شاشة عريضة</PresentationFormat>
  <Paragraphs>1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rere hss</cp:lastModifiedBy>
  <cp:revision>2</cp:revision>
  <dcterms:created xsi:type="dcterms:W3CDTF">2021-04-29T00:20:29Z</dcterms:created>
  <dcterms:modified xsi:type="dcterms:W3CDTF">2021-04-29T00:28:57Z</dcterms:modified>
</cp:coreProperties>
</file>