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E0031-8522-4C1C-AF1E-9D4BEA8F9240}" type="datetimeFigureOut">
              <a:rPr lang="ar-SA" smtClean="0"/>
              <a:pPr/>
              <a:t>16/02/36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1925B-D512-4158-810D-5A9AD15B6FB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E0031-8522-4C1C-AF1E-9D4BEA8F9240}" type="datetimeFigureOut">
              <a:rPr lang="ar-SA" smtClean="0"/>
              <a:pPr/>
              <a:t>16/02/36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1925B-D512-4158-810D-5A9AD15B6FB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E0031-8522-4C1C-AF1E-9D4BEA8F9240}" type="datetimeFigureOut">
              <a:rPr lang="ar-SA" smtClean="0"/>
              <a:pPr/>
              <a:t>16/02/36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1925B-D512-4158-810D-5A9AD15B6FB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E0031-8522-4C1C-AF1E-9D4BEA8F9240}" type="datetimeFigureOut">
              <a:rPr lang="ar-SA" smtClean="0"/>
              <a:pPr/>
              <a:t>16/02/36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1925B-D512-4158-810D-5A9AD15B6FB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E0031-8522-4C1C-AF1E-9D4BEA8F9240}" type="datetimeFigureOut">
              <a:rPr lang="ar-SA" smtClean="0"/>
              <a:pPr/>
              <a:t>16/02/36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1925B-D512-4158-810D-5A9AD15B6FB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E0031-8522-4C1C-AF1E-9D4BEA8F9240}" type="datetimeFigureOut">
              <a:rPr lang="ar-SA" smtClean="0"/>
              <a:pPr/>
              <a:t>16/02/36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1925B-D512-4158-810D-5A9AD15B6FB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E0031-8522-4C1C-AF1E-9D4BEA8F9240}" type="datetimeFigureOut">
              <a:rPr lang="ar-SA" smtClean="0"/>
              <a:pPr/>
              <a:t>16/02/36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1925B-D512-4158-810D-5A9AD15B6FB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E0031-8522-4C1C-AF1E-9D4BEA8F9240}" type="datetimeFigureOut">
              <a:rPr lang="ar-SA" smtClean="0"/>
              <a:pPr/>
              <a:t>16/02/36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1925B-D512-4158-810D-5A9AD15B6FB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E0031-8522-4C1C-AF1E-9D4BEA8F9240}" type="datetimeFigureOut">
              <a:rPr lang="ar-SA" smtClean="0"/>
              <a:pPr/>
              <a:t>16/02/36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1925B-D512-4158-810D-5A9AD15B6FB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E0031-8522-4C1C-AF1E-9D4BEA8F9240}" type="datetimeFigureOut">
              <a:rPr lang="ar-SA" smtClean="0"/>
              <a:pPr/>
              <a:t>16/02/36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1925B-D512-4158-810D-5A9AD15B6FB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E0031-8522-4C1C-AF1E-9D4BEA8F9240}" type="datetimeFigureOut">
              <a:rPr lang="ar-SA" smtClean="0"/>
              <a:pPr/>
              <a:t>16/02/36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1925B-D512-4158-810D-5A9AD15B6FB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E0031-8522-4C1C-AF1E-9D4BEA8F9240}" type="datetimeFigureOut">
              <a:rPr lang="ar-SA" smtClean="0"/>
              <a:pPr/>
              <a:t>16/02/36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11925B-D512-4158-810D-5A9AD15B6FB4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لاختبار القصير الاول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9184991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لاختبار القصير السادس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5978"/>
            <a:ext cx="9144000" cy="690995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لاختبار القصير السابع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9910" y="0"/>
            <a:ext cx="916391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لاختبار القصير السابع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لاختبار القصير الثامن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لاختبار القصير الثامن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لاختبار القصير الثامن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لاختبار القصير التاسع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لاختبار القصير التاسع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لاختبار القصير التاسع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لاختبار القصير العاشر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لاختبار القصير الثاني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0430" y="0"/>
            <a:ext cx="924443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لاختبار القصير العاشر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7215214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لاختبار القصير العاشر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71472" y="0"/>
            <a:ext cx="7929619" cy="689419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endParaRPr lang="ar-SA" sz="2000" dirty="0" smtClean="0">
              <a:ln w="11430">
                <a:noFill/>
              </a:ln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ar-SA" sz="2000" dirty="0" smtClean="0">
              <a:ln w="11430">
                <a:noFill/>
              </a:ln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ar-SA" sz="2000" dirty="0" smtClean="0">
                <a:ln w="11430">
                  <a:noFill/>
                </a:ln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تم بحمد الله وفضله</a:t>
            </a:r>
          </a:p>
          <a:p>
            <a:pPr algn="ctr"/>
            <a:r>
              <a:rPr lang="ar-SA" sz="2000" dirty="0" err="1" smtClean="0">
                <a:ln w="11430">
                  <a:noFill/>
                </a:ln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لاتنسونا</a:t>
            </a:r>
            <a:r>
              <a:rPr lang="ar-SA" sz="2000" dirty="0" smtClean="0">
                <a:ln w="11430">
                  <a:noFill/>
                </a:ln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من صالح دعائكم</a:t>
            </a:r>
          </a:p>
          <a:p>
            <a:pPr algn="ctr"/>
            <a:endParaRPr lang="ar-SA" sz="2000" dirty="0" smtClean="0">
              <a:ln w="11430">
                <a:noFill/>
              </a:ln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ar-SA" sz="2000" dirty="0" smtClean="0">
                <a:ln w="11430">
                  <a:noFill/>
                </a:ln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قـبـل المـذاكـرة:</a:t>
            </a:r>
            <a:br>
              <a:rPr lang="ar-SA" sz="2000" dirty="0" smtClean="0">
                <a:ln w="11430">
                  <a:noFill/>
                </a:ln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ar-SA" sz="2000" dirty="0" smtClean="0">
                <a:ln w="11430">
                  <a:noFill/>
                </a:ln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اللهم إني أسألك فهم النبيين، </a:t>
            </a:r>
            <a:r>
              <a:rPr lang="ar-SA" sz="2000" dirty="0" err="1" smtClean="0">
                <a:ln w="11430">
                  <a:noFill/>
                </a:ln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و</a:t>
            </a:r>
            <a:r>
              <a:rPr lang="ar-SA" sz="2000" dirty="0" smtClean="0">
                <a:ln w="11430">
                  <a:noFill/>
                </a:ln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حفظ المرسلين، </a:t>
            </a:r>
            <a:r>
              <a:rPr lang="ar-SA" sz="2000" dirty="0" err="1" smtClean="0">
                <a:ln w="11430">
                  <a:noFill/>
                </a:ln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و</a:t>
            </a:r>
            <a:r>
              <a:rPr lang="ar-SA" sz="2000" dirty="0" smtClean="0">
                <a:ln w="11430">
                  <a:noFill/>
                </a:ln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الملائكة المقربين،</a:t>
            </a:r>
            <a:br>
              <a:rPr lang="ar-SA" sz="2000" dirty="0" smtClean="0">
                <a:ln w="11430">
                  <a:noFill/>
                </a:ln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ar-SA" sz="2000" dirty="0" smtClean="0">
                <a:ln w="11430">
                  <a:noFill/>
                </a:ln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اللهم اجعل ألسنتنا عامرة بذكرك، </a:t>
            </a:r>
            <a:r>
              <a:rPr lang="ar-SA" sz="2000" dirty="0" err="1" smtClean="0">
                <a:ln w="11430">
                  <a:noFill/>
                </a:ln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و</a:t>
            </a:r>
            <a:r>
              <a:rPr lang="ar-SA" sz="2000" dirty="0" smtClean="0">
                <a:ln w="11430">
                  <a:noFill/>
                </a:ln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قلوبنا بخشيتك،</a:t>
            </a:r>
            <a:br>
              <a:rPr lang="ar-SA" sz="2000" dirty="0" smtClean="0">
                <a:ln w="11430">
                  <a:noFill/>
                </a:ln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ar-SA" sz="2000" dirty="0" smtClean="0">
                <a:ln w="11430">
                  <a:noFill/>
                </a:ln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و أسرارنا بطاعتك، إنك على كل شيء قدير،</a:t>
            </a:r>
            <a:br>
              <a:rPr lang="ar-SA" sz="2000" dirty="0" smtClean="0">
                <a:ln w="11430">
                  <a:noFill/>
                </a:ln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ar-SA" sz="2000" dirty="0" smtClean="0">
                <a:ln w="11430">
                  <a:noFill/>
                </a:ln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حسبنا الله </a:t>
            </a:r>
            <a:r>
              <a:rPr lang="ar-SA" sz="2000" dirty="0" err="1" smtClean="0">
                <a:ln w="11430">
                  <a:noFill/>
                </a:ln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و</a:t>
            </a:r>
            <a:r>
              <a:rPr lang="ar-SA" sz="2000" dirty="0" smtClean="0">
                <a:ln w="11430">
                  <a:noFill/>
                </a:ln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نعم الوكيل</a:t>
            </a:r>
            <a:br>
              <a:rPr lang="ar-SA" sz="2000" dirty="0" smtClean="0">
                <a:ln w="11430">
                  <a:noFill/>
                </a:ln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ar-SA" sz="2000" dirty="0" smtClean="0">
                <a:ln w="11430">
                  <a:noFill/>
                </a:ln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ar-SA" sz="2000" dirty="0" smtClean="0">
                <a:ln w="11430">
                  <a:noFill/>
                </a:ln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ar-SA" sz="2000" dirty="0" smtClean="0">
                <a:ln w="11430">
                  <a:noFill/>
                </a:ln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بعـد المـذاكـرة:</a:t>
            </a:r>
            <a:br>
              <a:rPr lang="ar-SA" sz="2000" dirty="0" smtClean="0">
                <a:ln w="11430">
                  <a:noFill/>
                </a:ln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ar-SA" sz="2000" dirty="0" smtClean="0">
                <a:ln w="11430">
                  <a:noFill/>
                </a:ln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اللهم إني أستودعك ما قرأت </a:t>
            </a:r>
            <a:r>
              <a:rPr lang="ar-SA" sz="2000" dirty="0" err="1" smtClean="0">
                <a:ln w="11430">
                  <a:noFill/>
                </a:ln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و</a:t>
            </a:r>
            <a:r>
              <a:rPr lang="ar-SA" sz="2000" dirty="0" smtClean="0">
                <a:ln w="11430">
                  <a:noFill/>
                </a:ln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ما حفظت </a:t>
            </a:r>
            <a:r>
              <a:rPr lang="ar-SA" sz="2000" dirty="0" err="1" smtClean="0">
                <a:ln w="11430">
                  <a:noFill/>
                </a:ln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و</a:t>
            </a:r>
            <a:r>
              <a:rPr lang="ar-SA" sz="2000" dirty="0" smtClean="0">
                <a:ln w="11430">
                  <a:noFill/>
                </a:ln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ما تعلمت،</a:t>
            </a:r>
            <a:br>
              <a:rPr lang="ar-SA" sz="2000" dirty="0" smtClean="0">
                <a:ln w="11430">
                  <a:noFill/>
                </a:ln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ar-SA" sz="2000" dirty="0" smtClean="0">
                <a:ln w="11430">
                  <a:noFill/>
                </a:ln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فرده عند حاجتي إليه، إنك على كل شيء قدير، حسبنا الله </a:t>
            </a:r>
            <a:r>
              <a:rPr lang="ar-SA" sz="2000" dirty="0" err="1" smtClean="0">
                <a:ln w="11430">
                  <a:noFill/>
                </a:ln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و</a:t>
            </a:r>
            <a:r>
              <a:rPr lang="ar-SA" sz="2000" dirty="0" smtClean="0">
                <a:ln w="11430">
                  <a:noFill/>
                </a:ln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نعم الوكيل</a:t>
            </a:r>
          </a:p>
          <a:p>
            <a:pPr algn="ctr"/>
            <a:endParaRPr lang="ar-SA" sz="5400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endParaRPr lang="ar-SA" sz="5400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endParaRPr lang="ar-SA" sz="5400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لاختبار القصير الثالث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8482" y="0"/>
            <a:ext cx="9202481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لاختبار القصير الرابع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1784" y="0"/>
            <a:ext cx="9205784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لاختبار القصير الخامس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لاختبار القصير الخامس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لاختبار القصير الخامس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لاختبار القصير السادس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لاختبار القصير السادس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11</Words>
  <Application>Microsoft Office PowerPoint</Application>
  <PresentationFormat>عرض على الشاشة (3:4)‏</PresentationFormat>
  <Paragraphs>7</Paragraphs>
  <Slides>22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22</vt:i4>
      </vt:variant>
    </vt:vector>
  </HeadingPairs>
  <TitlesOfParts>
    <vt:vector size="23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  <vt:lpstr>الشريحة 17</vt:lpstr>
      <vt:lpstr>الشريحة 18</vt:lpstr>
      <vt:lpstr>الشريحة 19</vt:lpstr>
      <vt:lpstr>الشريحة 20</vt:lpstr>
      <vt:lpstr>الشريحة 21</vt:lpstr>
      <vt:lpstr>الشريحة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FREE USER</dc:creator>
  <cp:lastModifiedBy>FREE USER</cp:lastModifiedBy>
  <cp:revision>5</cp:revision>
  <dcterms:created xsi:type="dcterms:W3CDTF">2014-12-07T23:39:36Z</dcterms:created>
  <dcterms:modified xsi:type="dcterms:W3CDTF">2014-12-08T13:04:29Z</dcterms:modified>
</cp:coreProperties>
</file>