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59" r:id="rId4"/>
    <p:sldId id="264" r:id="rId5"/>
    <p:sldId id="265" r:id="rId6"/>
    <p:sldId id="266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10A3-F0BA-4FA8-AB3F-5BEE333B75A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8F72-F768-4CCC-98A7-9EB542FF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4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10A3-F0BA-4FA8-AB3F-5BEE333B75A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8F72-F768-4CCC-98A7-9EB542FF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64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10A3-F0BA-4FA8-AB3F-5BEE333B75A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8F72-F768-4CCC-98A7-9EB542FF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3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10A3-F0BA-4FA8-AB3F-5BEE333B75A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8F72-F768-4CCC-98A7-9EB542FF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4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10A3-F0BA-4FA8-AB3F-5BEE333B75A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8F72-F768-4CCC-98A7-9EB542FF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1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10A3-F0BA-4FA8-AB3F-5BEE333B75A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8F72-F768-4CCC-98A7-9EB542FF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50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10A3-F0BA-4FA8-AB3F-5BEE333B75A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8F72-F768-4CCC-98A7-9EB542FF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9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10A3-F0BA-4FA8-AB3F-5BEE333B75A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8F72-F768-4CCC-98A7-9EB542FF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34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10A3-F0BA-4FA8-AB3F-5BEE333B75A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8F72-F768-4CCC-98A7-9EB542FF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07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10A3-F0BA-4FA8-AB3F-5BEE333B75A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8F72-F768-4CCC-98A7-9EB542FF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03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310A3-F0BA-4FA8-AB3F-5BEE333B75A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8F72-F768-4CCC-98A7-9EB542FF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69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310A3-F0BA-4FA8-AB3F-5BEE333B75AC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28F72-F768-4CCC-98A7-9EB542FF3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3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4B266A-ECD6-46AA-A409-0BE894F2AA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982" t="17145" r="27487" b="7479"/>
          <a:stretch/>
        </p:blipFill>
        <p:spPr>
          <a:xfrm>
            <a:off x="61614" y="96254"/>
            <a:ext cx="6796387" cy="9757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BDAA5B-740D-419E-BD87-1C868C243A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58" y="1234439"/>
            <a:ext cx="2978474" cy="346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88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3CCEEC-A87E-4CC3-98AA-6A0A72D96E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39" t="16420" r="27369" b="7167"/>
          <a:stretch/>
        </p:blipFill>
        <p:spPr>
          <a:xfrm>
            <a:off x="50545" y="12033"/>
            <a:ext cx="6759327" cy="981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91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59B3F2-1B4F-4097-BFEE-205F5ED90F5B}"/>
              </a:ext>
            </a:extLst>
          </p:cNvPr>
          <p:cNvSpPr/>
          <p:nvPr/>
        </p:nvSpPr>
        <p:spPr>
          <a:xfrm>
            <a:off x="48125" y="5005148"/>
            <a:ext cx="6761747" cy="48366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B4E079-BC78-460E-8DC8-5890642A99A1}"/>
              </a:ext>
            </a:extLst>
          </p:cNvPr>
          <p:cNvSpPr/>
          <p:nvPr/>
        </p:nvSpPr>
        <p:spPr>
          <a:xfrm>
            <a:off x="571498" y="5330000"/>
            <a:ext cx="5715000" cy="40546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9EE19A-893F-43FE-B9AE-79427F216AA8}"/>
              </a:ext>
            </a:extLst>
          </p:cNvPr>
          <p:cNvSpPr/>
          <p:nvPr/>
        </p:nvSpPr>
        <p:spPr>
          <a:xfrm>
            <a:off x="48125" y="48128"/>
            <a:ext cx="6761747" cy="48366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851181-4DDD-4C40-A5D8-F9F804712299}"/>
              </a:ext>
            </a:extLst>
          </p:cNvPr>
          <p:cNvSpPr/>
          <p:nvPr/>
        </p:nvSpPr>
        <p:spPr>
          <a:xfrm>
            <a:off x="571498" y="372980"/>
            <a:ext cx="5715000" cy="40546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FD5654-C3CE-4E6E-AF42-F3CBE4116F66}"/>
              </a:ext>
            </a:extLst>
          </p:cNvPr>
          <p:cNvSpPr txBox="1"/>
          <p:nvPr/>
        </p:nvSpPr>
        <p:spPr>
          <a:xfrm>
            <a:off x="571498" y="9015306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gency FB" panose="020B0503020202020204" pitchFamily="34" charset="0"/>
              </a:rPr>
              <a:t>Sgariah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CC8646-659F-431A-AFB0-CBF069DC4A4E}"/>
              </a:ext>
            </a:extLst>
          </p:cNvPr>
          <p:cNvSpPr txBox="1"/>
          <p:nvPr/>
        </p:nvSpPr>
        <p:spPr>
          <a:xfrm>
            <a:off x="571498" y="4058289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gency FB" panose="020B0503020202020204" pitchFamily="34" charset="0"/>
              </a:rPr>
              <a:t>Sgariah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7E8E2B5B-0477-452D-AB04-C2C149E7CD14}"/>
              </a:ext>
            </a:extLst>
          </p:cNvPr>
          <p:cNvSpPr/>
          <p:nvPr/>
        </p:nvSpPr>
        <p:spPr>
          <a:xfrm flipH="1">
            <a:off x="902368" y="469227"/>
            <a:ext cx="5384130" cy="1345815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D8BA3587-3C5C-4B5D-87DA-AB957307EF2A}"/>
              </a:ext>
            </a:extLst>
          </p:cNvPr>
          <p:cNvSpPr/>
          <p:nvPr/>
        </p:nvSpPr>
        <p:spPr>
          <a:xfrm flipH="1">
            <a:off x="902368" y="5426242"/>
            <a:ext cx="5384130" cy="1345815"/>
          </a:xfrm>
          <a:prstGeom prst="homePlat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61CB2C-97B8-4D91-8C03-4C5FF32065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28" t="29519" r="29298" b="8415"/>
          <a:stretch/>
        </p:blipFill>
        <p:spPr>
          <a:xfrm>
            <a:off x="2075445" y="1822144"/>
            <a:ext cx="3013913" cy="26656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34BB6DF-FF3C-4266-B387-D5716CD57F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31" t="29464" r="29719" b="19643"/>
          <a:stretch/>
        </p:blipFill>
        <p:spPr>
          <a:xfrm>
            <a:off x="1684176" y="6868299"/>
            <a:ext cx="3766129" cy="261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93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A5C5D-868A-403E-B03E-5289E391A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82" t="16420" r="27193" b="7167"/>
          <a:stretch/>
        </p:blipFill>
        <p:spPr>
          <a:xfrm>
            <a:off x="36096" y="24062"/>
            <a:ext cx="6857999" cy="988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393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ABD32F-3E9D-4226-98A2-2810186B34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07" t="16108" r="27544" b="7168"/>
          <a:stretch/>
        </p:blipFill>
        <p:spPr>
          <a:xfrm>
            <a:off x="24061" y="0"/>
            <a:ext cx="6773779" cy="986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58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D4E639-3FC4-4029-8DDB-EECEF81F78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38" t="16732" r="27544" b="7479"/>
          <a:stretch/>
        </p:blipFill>
        <p:spPr>
          <a:xfrm>
            <a:off x="0" y="0"/>
            <a:ext cx="6821904" cy="986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31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2</Words>
  <Application>Microsoft Office PowerPoint</Application>
  <PresentationFormat>A4 Paper (210x297 mm)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Agency FB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Suhail Khaled Ahmed Abdulla Alblooshi</dc:creator>
  <cp:lastModifiedBy>Suhail Khaled Ahmed Abdulla Alblooshi</cp:lastModifiedBy>
  <cp:revision>6</cp:revision>
  <dcterms:created xsi:type="dcterms:W3CDTF">2020-08-29T14:59:54Z</dcterms:created>
  <dcterms:modified xsi:type="dcterms:W3CDTF">2020-08-29T15:51:01Z</dcterms:modified>
</cp:coreProperties>
</file>