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 autoCompressPictures="0">
  <p:sldMasterIdLst>
    <p:sldMasterId id="2147483672" r:id="rId1"/>
    <p:sldMasterId id="2147483684" r:id="rId2"/>
  </p:sldMasterIdLst>
  <p:notesMasterIdLst>
    <p:notesMasterId r:id="rId10"/>
  </p:notesMasterIdLst>
  <p:sldIdLst>
    <p:sldId id="266" r:id="rId3"/>
    <p:sldId id="275" r:id="rId4"/>
    <p:sldId id="269" r:id="rId5"/>
    <p:sldId id="292" r:id="rId6"/>
    <p:sldId id="294" r:id="rId7"/>
    <p:sldId id="293" r:id="rId8"/>
    <p:sldId id="295" r:id="rId9"/>
  </p:sldIdLst>
  <p:sldSz cx="17068800" cy="96012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FEFE"/>
    <a:srgbClr val="28675C"/>
    <a:srgbClr val="AC9E83"/>
    <a:srgbClr val="F0EDEA"/>
    <a:srgbClr val="FAF8F6"/>
    <a:srgbClr val="3298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174"/>
    <p:restoredTop sz="94632"/>
  </p:normalViewPr>
  <p:slideViewPr>
    <p:cSldViewPr snapToGrid="0">
      <p:cViewPr varScale="1">
        <p:scale>
          <a:sx n="76" d="100"/>
          <a:sy n="76" d="100"/>
        </p:scale>
        <p:origin x="112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26AC294E-FA6A-E041-A5E0-4167AE08C392}" type="datetimeFigureOut">
              <a:rPr lang="ar-SA" smtClean="0"/>
              <a:t>13 صفر، 1446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99AB6B10-1577-A04B-9C56-49173234C0C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34733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1dc0a85feb0_0_1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1dc0a85feb0_0_1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1dc0a85feb0_0_1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1dc0a85feb0_0_1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35249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AB6B10-1577-A04B-9C56-49173234C0C8}" type="slidenum">
              <a:rPr lang="ar-SA" smtClean="0"/>
              <a:t>3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000815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1dc0a85feb0_0_1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1dc0a85feb0_0_1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898106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AB6B10-1577-A04B-9C56-49173234C0C8}" type="slidenum">
              <a:rPr lang="ar-SA" smtClean="0"/>
              <a:t>5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901726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1dc0a85feb0_0_1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1dc0a85feb0_0_1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398513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AB6B10-1577-A04B-9C56-49173234C0C8}" type="slidenum">
              <a:rPr lang="ar-SA" smtClean="0"/>
              <a:t>7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203738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33600" y="1571308"/>
            <a:ext cx="12801600" cy="3342640"/>
          </a:xfrm>
        </p:spPr>
        <p:txBody>
          <a:bodyPr anchor="b"/>
          <a:lstStyle>
            <a:lvl1pPr algn="ctr">
              <a:defRPr sz="84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5042853"/>
            <a:ext cx="12801600" cy="2318067"/>
          </a:xfrm>
        </p:spPr>
        <p:txBody>
          <a:bodyPr/>
          <a:lstStyle>
            <a:lvl1pPr marL="0" indent="0" algn="ctr">
              <a:buNone/>
              <a:defRPr sz="3360"/>
            </a:lvl1pPr>
            <a:lvl2pPr marL="640080" indent="0" algn="ctr">
              <a:buNone/>
              <a:defRPr sz="2800"/>
            </a:lvl2pPr>
            <a:lvl3pPr marL="1280160" indent="0" algn="ctr">
              <a:buNone/>
              <a:defRPr sz="2520"/>
            </a:lvl3pPr>
            <a:lvl4pPr marL="1920240" indent="0" algn="ctr">
              <a:buNone/>
              <a:defRPr sz="2240"/>
            </a:lvl4pPr>
            <a:lvl5pPr marL="2560320" indent="0" algn="ctr">
              <a:buNone/>
              <a:defRPr sz="2240"/>
            </a:lvl5pPr>
            <a:lvl6pPr marL="3200400" indent="0" algn="ctr">
              <a:buNone/>
              <a:defRPr sz="2240"/>
            </a:lvl6pPr>
            <a:lvl7pPr marL="3840480" indent="0" algn="ctr">
              <a:buNone/>
              <a:defRPr sz="2240"/>
            </a:lvl7pPr>
            <a:lvl8pPr marL="4480560" indent="0" algn="ctr">
              <a:buNone/>
              <a:defRPr sz="2240"/>
            </a:lvl8pPr>
            <a:lvl9pPr marL="5120640" indent="0" algn="ctr">
              <a:buNone/>
              <a:defRPr sz="224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DB2DD-DDEF-AC47-B3D5-502425B59FCB}" type="datetimeFigureOut">
              <a:rPr lang="ar-SA" smtClean="0"/>
              <a:t>13 صفر، 1446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A036A-302C-114F-B020-26E4F6CF59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876361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DB2DD-DDEF-AC47-B3D5-502425B59FCB}" type="datetimeFigureOut">
              <a:rPr lang="ar-SA" smtClean="0"/>
              <a:t>13 صفر، 1446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A036A-302C-114F-B020-26E4F6CF59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809095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2214860" y="511175"/>
            <a:ext cx="3680460" cy="8136573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3480" y="511175"/>
            <a:ext cx="10828020" cy="8136573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DB2DD-DDEF-AC47-B3D5-502425B59FCB}" type="datetimeFigureOut">
              <a:rPr lang="ar-SA" smtClean="0"/>
              <a:t>13 صفر، 1446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A036A-302C-114F-B020-26E4F6CF59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062819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2846714" y="2403520"/>
            <a:ext cx="11375280" cy="479416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11760">
                <a:solidFill>
                  <a:schemeClr val="l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706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706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706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706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706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706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706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706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pic>
        <p:nvPicPr>
          <p:cNvPr id="10" name="Google Shape;10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711034" y="-1610839"/>
            <a:ext cx="7043210" cy="46942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3115435">
            <a:off x="12922213" y="6760834"/>
            <a:ext cx="7087779" cy="472401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541777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>
            <a:spLocks noGrp="1"/>
          </p:cNvSpPr>
          <p:nvPr>
            <p:ph type="title"/>
          </p:nvPr>
        </p:nvSpPr>
        <p:spPr>
          <a:xfrm>
            <a:off x="1344000" y="4506880"/>
            <a:ext cx="9459520" cy="157136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9334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672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672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672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672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672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672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672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6720"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title" idx="2" hasCustomPrompt="1"/>
          </p:nvPr>
        </p:nvSpPr>
        <p:spPr>
          <a:xfrm>
            <a:off x="1344000" y="2989234"/>
            <a:ext cx="2908640" cy="157136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112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112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112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112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112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112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112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112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112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5" name="Google Shape;15;p3"/>
          <p:cNvSpPr txBox="1">
            <a:spLocks noGrp="1"/>
          </p:cNvSpPr>
          <p:nvPr>
            <p:ph type="subTitle" idx="1"/>
          </p:nvPr>
        </p:nvSpPr>
        <p:spPr>
          <a:xfrm>
            <a:off x="1344000" y="5911966"/>
            <a:ext cx="9459520" cy="70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986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2986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2986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2986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2986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2986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2986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2986"/>
              </a:spcBef>
              <a:spcAft>
                <a:spcPts val="2986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928271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1344000" y="830714"/>
            <a:ext cx="14380800" cy="10690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1344000" y="2269404"/>
            <a:ext cx="14380800" cy="637728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853419" lvl="0" indent="-59265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oto Sans Light"/>
              <a:buChar char="●"/>
              <a:defRPr/>
            </a:lvl1pPr>
            <a:lvl2pPr marL="1706838" lvl="1" indent="-59265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2pPr>
            <a:lvl3pPr marL="2560256" lvl="2" indent="-59265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3pPr>
            <a:lvl4pPr marL="3413675" lvl="3" indent="-59265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4pPr>
            <a:lvl5pPr marL="4267094" lvl="4" indent="-59265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5pPr>
            <a:lvl6pPr marL="5120513" lvl="5" indent="-59265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6pPr>
            <a:lvl7pPr marL="5973930" lvl="6" indent="-59265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7pPr>
            <a:lvl8pPr marL="6827349" lvl="7" indent="-59265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8pPr>
            <a:lvl9pPr marL="7680768" lvl="8" indent="-59265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642200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5"/>
          <p:cNvSpPr txBox="1">
            <a:spLocks noGrp="1"/>
          </p:cNvSpPr>
          <p:nvPr>
            <p:ph type="title"/>
          </p:nvPr>
        </p:nvSpPr>
        <p:spPr>
          <a:xfrm>
            <a:off x="1344000" y="830714"/>
            <a:ext cx="14380800" cy="10690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subTitle" idx="1"/>
          </p:nvPr>
        </p:nvSpPr>
        <p:spPr>
          <a:xfrm>
            <a:off x="6398566" y="4971238"/>
            <a:ext cx="4024720" cy="167048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14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226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226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226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226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226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226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226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226"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subTitle" idx="2"/>
          </p:nvPr>
        </p:nvSpPr>
        <p:spPr>
          <a:xfrm>
            <a:off x="1344000" y="4971238"/>
            <a:ext cx="4024720" cy="167048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14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226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226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226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226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226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226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226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226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subTitle" idx="3"/>
          </p:nvPr>
        </p:nvSpPr>
        <p:spPr>
          <a:xfrm>
            <a:off x="6398554" y="4377078"/>
            <a:ext cx="4024720" cy="73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106">
                <a:solidFill>
                  <a:schemeClr val="accent1"/>
                </a:solidFill>
                <a:latin typeface="Arya"/>
                <a:ea typeface="Arya"/>
                <a:cs typeface="Arya"/>
                <a:sym typeface="Ary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ubTitle" idx="4"/>
          </p:nvPr>
        </p:nvSpPr>
        <p:spPr>
          <a:xfrm>
            <a:off x="1343978" y="4377078"/>
            <a:ext cx="4024720" cy="73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106">
                <a:solidFill>
                  <a:schemeClr val="accent1"/>
                </a:solidFill>
                <a:latin typeface="Arya"/>
                <a:ea typeface="Arya"/>
                <a:cs typeface="Arya"/>
                <a:sym typeface="Ary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212722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1331354" y="830714"/>
            <a:ext cx="14406000" cy="10690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46784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7"/>
          <p:cNvSpPr txBox="1">
            <a:spLocks noGrp="1"/>
          </p:cNvSpPr>
          <p:nvPr>
            <p:ph type="title"/>
          </p:nvPr>
        </p:nvSpPr>
        <p:spPr>
          <a:xfrm>
            <a:off x="1344000" y="830714"/>
            <a:ext cx="14393680" cy="10690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7"/>
          <p:cNvSpPr txBox="1">
            <a:spLocks noGrp="1"/>
          </p:cNvSpPr>
          <p:nvPr>
            <p:ph type="subTitle" idx="1"/>
          </p:nvPr>
        </p:nvSpPr>
        <p:spPr>
          <a:xfrm>
            <a:off x="1344000" y="3102354"/>
            <a:ext cx="10375120" cy="54919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1866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2986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2986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2986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2986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2986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2986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2986"/>
              </a:spcBef>
              <a:spcAft>
                <a:spcPts val="2986"/>
              </a:spcAft>
              <a:buClr>
                <a:srgbClr val="000000"/>
              </a:buClr>
              <a:buSzPts val="1400"/>
              <a:buFont typeface="Arial"/>
              <a:buChar char="■"/>
              <a:defRPr/>
            </a:lvl9pPr>
          </a:lstStyle>
          <a:p>
            <a:endParaRPr/>
          </a:p>
        </p:txBody>
      </p:sp>
      <p:pic>
        <p:nvPicPr>
          <p:cNvPr id="30" name="Google Shape;30;p7"/>
          <p:cNvPicPr preferRelativeResize="0"/>
          <p:nvPr/>
        </p:nvPicPr>
        <p:blipFill rotWithShape="1">
          <a:blip r:embed="rId2">
            <a:alphaModFix/>
          </a:blip>
          <a:srcRect l="21352" t="10743" r="29873" b="13112"/>
          <a:stretch/>
        </p:blipFill>
        <p:spPr>
          <a:xfrm>
            <a:off x="15074082" y="7110157"/>
            <a:ext cx="2979624" cy="31003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813570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 txBox="1">
            <a:spLocks noGrp="1"/>
          </p:cNvSpPr>
          <p:nvPr>
            <p:ph type="title"/>
          </p:nvPr>
        </p:nvSpPr>
        <p:spPr>
          <a:xfrm>
            <a:off x="3986360" y="2361894"/>
            <a:ext cx="9096080" cy="366688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1344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subTitle" idx="1"/>
          </p:nvPr>
        </p:nvSpPr>
        <p:spPr>
          <a:xfrm>
            <a:off x="3986360" y="5886534"/>
            <a:ext cx="9096080" cy="12527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986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986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986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986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986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986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986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986"/>
              </a:spcBef>
              <a:spcAft>
                <a:spcPts val="2986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103394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bg>
      <p:bgPr>
        <a:noFill/>
        <a:effectLst/>
      </p:bgPr>
    </p:bg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0"/>
          <p:cNvSpPr txBox="1">
            <a:spLocks noGrp="1"/>
          </p:cNvSpPr>
          <p:nvPr>
            <p:ph type="title"/>
          </p:nvPr>
        </p:nvSpPr>
        <p:spPr>
          <a:xfrm>
            <a:off x="1344000" y="7493640"/>
            <a:ext cx="14380800" cy="106904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654791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DB2DD-DDEF-AC47-B3D5-502425B59FCB}" type="datetimeFigureOut">
              <a:rPr lang="ar-SA" smtClean="0"/>
              <a:t>13 صفر، 1446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A036A-302C-114F-B020-26E4F6CF59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752623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1"/>
          <p:cNvSpPr txBox="1">
            <a:spLocks noGrp="1"/>
          </p:cNvSpPr>
          <p:nvPr>
            <p:ph type="title" hasCustomPrompt="1"/>
          </p:nvPr>
        </p:nvSpPr>
        <p:spPr>
          <a:xfrm>
            <a:off x="2396800" y="2404734"/>
            <a:ext cx="12275200" cy="367864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792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792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792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792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792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792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792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792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7920"/>
            </a:lvl9pPr>
          </a:lstStyle>
          <a:p>
            <a:r>
              <a:t>xx%</a:t>
            </a:r>
          </a:p>
        </p:txBody>
      </p:sp>
      <p:sp>
        <p:nvSpPr>
          <p:cNvPr id="42" name="Google Shape;42;p11"/>
          <p:cNvSpPr txBox="1">
            <a:spLocks noGrp="1"/>
          </p:cNvSpPr>
          <p:nvPr>
            <p:ph type="subTitle" idx="1"/>
          </p:nvPr>
        </p:nvSpPr>
        <p:spPr>
          <a:xfrm>
            <a:off x="2396800" y="6083606"/>
            <a:ext cx="12275200" cy="9279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546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86"/>
            </a:lvl2pPr>
            <a:lvl3pPr lvl="2" algn="ctr" rtl="0">
              <a:lnSpc>
                <a:spcPct val="100000"/>
              </a:lnSpc>
              <a:spcBef>
                <a:spcPts val="2986"/>
              </a:spcBef>
              <a:spcAft>
                <a:spcPts val="0"/>
              </a:spcAft>
              <a:buSzPts val="1600"/>
              <a:buNone/>
              <a:defRPr sz="2986"/>
            </a:lvl3pPr>
            <a:lvl4pPr lvl="3" algn="ctr" rtl="0">
              <a:lnSpc>
                <a:spcPct val="100000"/>
              </a:lnSpc>
              <a:spcBef>
                <a:spcPts val="2986"/>
              </a:spcBef>
              <a:spcAft>
                <a:spcPts val="0"/>
              </a:spcAft>
              <a:buSzPts val="1600"/>
              <a:buNone/>
              <a:defRPr sz="2986"/>
            </a:lvl4pPr>
            <a:lvl5pPr lvl="4" algn="ctr" rtl="0">
              <a:lnSpc>
                <a:spcPct val="100000"/>
              </a:lnSpc>
              <a:spcBef>
                <a:spcPts val="2986"/>
              </a:spcBef>
              <a:spcAft>
                <a:spcPts val="0"/>
              </a:spcAft>
              <a:buSzPts val="1600"/>
              <a:buNone/>
              <a:defRPr sz="2986"/>
            </a:lvl5pPr>
            <a:lvl6pPr lvl="5" algn="ctr" rtl="0">
              <a:lnSpc>
                <a:spcPct val="100000"/>
              </a:lnSpc>
              <a:spcBef>
                <a:spcPts val="2986"/>
              </a:spcBef>
              <a:spcAft>
                <a:spcPts val="0"/>
              </a:spcAft>
              <a:buSzPts val="1600"/>
              <a:buNone/>
              <a:defRPr sz="2986"/>
            </a:lvl6pPr>
            <a:lvl7pPr lvl="6" algn="ctr" rtl="0">
              <a:lnSpc>
                <a:spcPct val="100000"/>
              </a:lnSpc>
              <a:spcBef>
                <a:spcPts val="2986"/>
              </a:spcBef>
              <a:spcAft>
                <a:spcPts val="0"/>
              </a:spcAft>
              <a:buSzPts val="1600"/>
              <a:buNone/>
              <a:defRPr sz="2986"/>
            </a:lvl7pPr>
            <a:lvl8pPr lvl="7" algn="ctr" rtl="0">
              <a:lnSpc>
                <a:spcPct val="100000"/>
              </a:lnSpc>
              <a:spcBef>
                <a:spcPts val="2986"/>
              </a:spcBef>
              <a:spcAft>
                <a:spcPts val="0"/>
              </a:spcAft>
              <a:buSzPts val="1600"/>
              <a:buNone/>
              <a:defRPr sz="2986"/>
            </a:lvl8pPr>
            <a:lvl9pPr lvl="8" algn="ctr" rtl="0">
              <a:lnSpc>
                <a:spcPct val="100000"/>
              </a:lnSpc>
              <a:spcBef>
                <a:spcPts val="2986"/>
              </a:spcBef>
              <a:spcAft>
                <a:spcPts val="2986"/>
              </a:spcAft>
              <a:buSzPts val="1600"/>
              <a:buNone/>
              <a:defRPr sz="2986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315376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32729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Google Shape;45;p13"/>
          <p:cNvPicPr preferRelativeResize="0"/>
          <p:nvPr/>
        </p:nvPicPr>
        <p:blipFill rotWithShape="1">
          <a:blip r:embed="rId2">
            <a:alphaModFix/>
          </a:blip>
          <a:srcRect l="20163" t="9096" r="29428" b="9096"/>
          <a:stretch/>
        </p:blipFill>
        <p:spPr>
          <a:xfrm>
            <a:off x="15465474" y="7661642"/>
            <a:ext cx="2782130" cy="3009161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Google Shape;46;p13"/>
          <p:cNvPicPr preferRelativeResize="0"/>
          <p:nvPr/>
        </p:nvPicPr>
        <p:blipFill rotWithShape="1">
          <a:blip r:embed="rId3">
            <a:alphaModFix/>
          </a:blip>
          <a:srcRect l="11290" t="31958" r="37199" b="36700"/>
          <a:stretch/>
        </p:blipFill>
        <p:spPr>
          <a:xfrm>
            <a:off x="-461368" y="8192337"/>
            <a:ext cx="2844577" cy="1153555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13"/>
          <p:cNvSpPr txBox="1">
            <a:spLocks noGrp="1"/>
          </p:cNvSpPr>
          <p:nvPr>
            <p:ph type="title"/>
          </p:nvPr>
        </p:nvSpPr>
        <p:spPr>
          <a:xfrm>
            <a:off x="1344000" y="830714"/>
            <a:ext cx="14380800" cy="10690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3"/>
          <p:cNvSpPr txBox="1">
            <a:spLocks noGrp="1"/>
          </p:cNvSpPr>
          <p:nvPr>
            <p:ph type="title" idx="2" hasCustomPrompt="1"/>
          </p:nvPr>
        </p:nvSpPr>
        <p:spPr>
          <a:xfrm>
            <a:off x="1344000" y="2635734"/>
            <a:ext cx="1051680" cy="115304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504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9pPr>
          </a:lstStyle>
          <a:p>
            <a:r>
              <a:t>xx%</a:t>
            </a:r>
          </a:p>
        </p:txBody>
      </p:sp>
      <p:sp>
        <p:nvSpPr>
          <p:cNvPr id="49" name="Google Shape;49;p13"/>
          <p:cNvSpPr txBox="1">
            <a:spLocks noGrp="1"/>
          </p:cNvSpPr>
          <p:nvPr>
            <p:ph type="subTitle" idx="1"/>
          </p:nvPr>
        </p:nvSpPr>
        <p:spPr>
          <a:xfrm>
            <a:off x="2395634" y="2635734"/>
            <a:ext cx="6056400" cy="11530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exend Deca"/>
              <a:buNone/>
              <a:defRPr sz="4106">
                <a:solidFill>
                  <a:schemeClr val="accent1"/>
                </a:solidFill>
                <a:latin typeface="Arya"/>
                <a:ea typeface="Arya"/>
                <a:cs typeface="Arya"/>
                <a:sym typeface="Arya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0" name="Google Shape;50;p13"/>
          <p:cNvSpPr txBox="1">
            <a:spLocks noGrp="1"/>
          </p:cNvSpPr>
          <p:nvPr>
            <p:ph type="title" idx="3" hasCustomPrompt="1"/>
          </p:nvPr>
        </p:nvSpPr>
        <p:spPr>
          <a:xfrm>
            <a:off x="1344000" y="3961408"/>
            <a:ext cx="1051680" cy="115304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504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9pPr>
          </a:lstStyle>
          <a:p>
            <a:r>
              <a:t>xx%</a:t>
            </a:r>
          </a:p>
        </p:txBody>
      </p:sp>
      <p:sp>
        <p:nvSpPr>
          <p:cNvPr id="51" name="Google Shape;51;p13"/>
          <p:cNvSpPr txBox="1">
            <a:spLocks noGrp="1"/>
          </p:cNvSpPr>
          <p:nvPr>
            <p:ph type="subTitle" idx="4"/>
          </p:nvPr>
        </p:nvSpPr>
        <p:spPr>
          <a:xfrm>
            <a:off x="2395634" y="3961408"/>
            <a:ext cx="6056400" cy="11530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exend Deca"/>
              <a:buNone/>
              <a:defRPr sz="4106">
                <a:solidFill>
                  <a:schemeClr val="accent1"/>
                </a:solidFill>
                <a:latin typeface="Arya"/>
                <a:ea typeface="Arya"/>
                <a:cs typeface="Arya"/>
                <a:sym typeface="Arya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title" idx="5" hasCustomPrompt="1"/>
          </p:nvPr>
        </p:nvSpPr>
        <p:spPr>
          <a:xfrm>
            <a:off x="1344000" y="5287083"/>
            <a:ext cx="1051680" cy="115304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504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9pPr>
          </a:lstStyle>
          <a:p>
            <a:r>
              <a:t>xx%</a:t>
            </a:r>
          </a:p>
        </p:txBody>
      </p:sp>
      <p:sp>
        <p:nvSpPr>
          <p:cNvPr id="53" name="Google Shape;53;p13"/>
          <p:cNvSpPr txBox="1">
            <a:spLocks noGrp="1"/>
          </p:cNvSpPr>
          <p:nvPr>
            <p:ph type="subTitle" idx="6"/>
          </p:nvPr>
        </p:nvSpPr>
        <p:spPr>
          <a:xfrm>
            <a:off x="2395866" y="5287083"/>
            <a:ext cx="6056400" cy="11530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exend Deca"/>
              <a:buNone/>
              <a:defRPr sz="4106">
                <a:solidFill>
                  <a:schemeClr val="accent1"/>
                </a:solidFill>
                <a:latin typeface="Arya"/>
                <a:ea typeface="Arya"/>
                <a:cs typeface="Arya"/>
                <a:sym typeface="Arya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title" idx="7" hasCustomPrompt="1"/>
          </p:nvPr>
        </p:nvSpPr>
        <p:spPr>
          <a:xfrm>
            <a:off x="1344000" y="6612759"/>
            <a:ext cx="1051680" cy="115304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504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9pPr>
          </a:lstStyle>
          <a:p>
            <a:r>
              <a:t>xx%</a:t>
            </a:r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8"/>
          </p:nvPr>
        </p:nvSpPr>
        <p:spPr>
          <a:xfrm>
            <a:off x="2395866" y="6612759"/>
            <a:ext cx="6056400" cy="11530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exend Deca"/>
              <a:buNone/>
              <a:defRPr sz="4106">
                <a:solidFill>
                  <a:schemeClr val="accent1"/>
                </a:solidFill>
                <a:latin typeface="Arya"/>
                <a:ea typeface="Arya"/>
                <a:cs typeface="Arya"/>
                <a:sym typeface="Arya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title" idx="9" hasCustomPrompt="1"/>
          </p:nvPr>
        </p:nvSpPr>
        <p:spPr>
          <a:xfrm>
            <a:off x="8439620" y="2635734"/>
            <a:ext cx="1051680" cy="115304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504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9pPr>
          </a:lstStyle>
          <a:p>
            <a:r>
              <a:t>xx%</a:t>
            </a:r>
          </a:p>
        </p:txBody>
      </p:sp>
      <p:sp>
        <p:nvSpPr>
          <p:cNvPr id="57" name="Google Shape;57;p13"/>
          <p:cNvSpPr txBox="1">
            <a:spLocks noGrp="1"/>
          </p:cNvSpPr>
          <p:nvPr>
            <p:ph type="subTitle" idx="13"/>
          </p:nvPr>
        </p:nvSpPr>
        <p:spPr>
          <a:xfrm>
            <a:off x="9491534" y="2635734"/>
            <a:ext cx="6056400" cy="11530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exend Deca"/>
              <a:buNone/>
              <a:defRPr sz="4106">
                <a:solidFill>
                  <a:schemeClr val="accent1"/>
                </a:solidFill>
                <a:latin typeface="Arya"/>
                <a:ea typeface="Arya"/>
                <a:cs typeface="Arya"/>
                <a:sym typeface="Arya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8" name="Google Shape;58;p13"/>
          <p:cNvSpPr txBox="1">
            <a:spLocks noGrp="1"/>
          </p:cNvSpPr>
          <p:nvPr>
            <p:ph type="title" idx="14" hasCustomPrompt="1"/>
          </p:nvPr>
        </p:nvSpPr>
        <p:spPr>
          <a:xfrm>
            <a:off x="8439620" y="3961408"/>
            <a:ext cx="1051680" cy="115304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504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9pPr>
          </a:lstStyle>
          <a:p>
            <a:r>
              <a:t>xx%</a:t>
            </a:r>
          </a:p>
        </p:txBody>
      </p:sp>
      <p:sp>
        <p:nvSpPr>
          <p:cNvPr id="59" name="Google Shape;59;p13"/>
          <p:cNvSpPr txBox="1">
            <a:spLocks noGrp="1"/>
          </p:cNvSpPr>
          <p:nvPr>
            <p:ph type="subTitle" idx="15"/>
          </p:nvPr>
        </p:nvSpPr>
        <p:spPr>
          <a:xfrm>
            <a:off x="9491534" y="3961408"/>
            <a:ext cx="6056400" cy="11530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exend Deca"/>
              <a:buNone/>
              <a:defRPr sz="4106">
                <a:solidFill>
                  <a:schemeClr val="accent1"/>
                </a:solidFill>
                <a:latin typeface="Arya"/>
                <a:ea typeface="Arya"/>
                <a:cs typeface="Arya"/>
                <a:sym typeface="Arya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title" idx="16" hasCustomPrompt="1"/>
          </p:nvPr>
        </p:nvSpPr>
        <p:spPr>
          <a:xfrm>
            <a:off x="8439620" y="5287083"/>
            <a:ext cx="1051680" cy="115304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504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9pPr>
          </a:lstStyle>
          <a:p>
            <a:r>
              <a:t>xx%</a:t>
            </a:r>
          </a:p>
        </p:txBody>
      </p:sp>
      <p:sp>
        <p:nvSpPr>
          <p:cNvPr id="61" name="Google Shape;61;p13"/>
          <p:cNvSpPr txBox="1">
            <a:spLocks noGrp="1"/>
          </p:cNvSpPr>
          <p:nvPr>
            <p:ph type="subTitle" idx="17"/>
          </p:nvPr>
        </p:nvSpPr>
        <p:spPr>
          <a:xfrm>
            <a:off x="9491534" y="5287083"/>
            <a:ext cx="6056400" cy="11530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exend Deca"/>
              <a:buNone/>
              <a:defRPr sz="4106">
                <a:solidFill>
                  <a:schemeClr val="accent1"/>
                </a:solidFill>
                <a:latin typeface="Arya"/>
                <a:ea typeface="Arya"/>
                <a:cs typeface="Arya"/>
                <a:sym typeface="Arya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2" name="Google Shape;62;p13"/>
          <p:cNvSpPr txBox="1">
            <a:spLocks noGrp="1"/>
          </p:cNvSpPr>
          <p:nvPr>
            <p:ph type="title" idx="18" hasCustomPrompt="1"/>
          </p:nvPr>
        </p:nvSpPr>
        <p:spPr>
          <a:xfrm>
            <a:off x="8439620" y="6612759"/>
            <a:ext cx="1051680" cy="115304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504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9pPr>
          </a:lstStyle>
          <a:p>
            <a:r>
              <a:t>xx%</a:t>
            </a:r>
          </a:p>
        </p:txBody>
      </p:sp>
      <p:sp>
        <p:nvSpPr>
          <p:cNvPr id="63" name="Google Shape;63;p13"/>
          <p:cNvSpPr txBox="1">
            <a:spLocks noGrp="1"/>
          </p:cNvSpPr>
          <p:nvPr>
            <p:ph type="subTitle" idx="19"/>
          </p:nvPr>
        </p:nvSpPr>
        <p:spPr>
          <a:xfrm>
            <a:off x="9491534" y="6612759"/>
            <a:ext cx="6056400" cy="11530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exend Deca"/>
              <a:buNone/>
              <a:defRPr sz="4106">
                <a:solidFill>
                  <a:schemeClr val="accent1"/>
                </a:solidFill>
                <a:latin typeface="Arya"/>
                <a:ea typeface="Arya"/>
                <a:cs typeface="Arya"/>
                <a:sym typeface="Arya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989606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 txBox="1">
            <a:spLocks noGrp="1"/>
          </p:cNvSpPr>
          <p:nvPr>
            <p:ph type="title"/>
          </p:nvPr>
        </p:nvSpPr>
        <p:spPr>
          <a:xfrm>
            <a:off x="1344000" y="830714"/>
            <a:ext cx="14380800" cy="10690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4"/>
          <p:cNvSpPr txBox="1">
            <a:spLocks noGrp="1"/>
          </p:cNvSpPr>
          <p:nvPr>
            <p:ph type="subTitle" idx="1"/>
          </p:nvPr>
        </p:nvSpPr>
        <p:spPr>
          <a:xfrm>
            <a:off x="1344000" y="3794920"/>
            <a:ext cx="10896480" cy="239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666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226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226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226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226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226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226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226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226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4832514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>
            <a:spLocks noGrp="1"/>
          </p:cNvSpPr>
          <p:nvPr>
            <p:ph type="title"/>
          </p:nvPr>
        </p:nvSpPr>
        <p:spPr>
          <a:xfrm>
            <a:off x="1344000" y="830714"/>
            <a:ext cx="14380800" cy="10690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ubTitle" idx="1"/>
          </p:nvPr>
        </p:nvSpPr>
        <p:spPr>
          <a:xfrm>
            <a:off x="1344000" y="3102351"/>
            <a:ext cx="13991040" cy="47258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666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226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226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226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226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226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226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226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226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0327630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1344000" y="830714"/>
            <a:ext cx="14380800" cy="10690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subTitle" idx="1"/>
          </p:nvPr>
        </p:nvSpPr>
        <p:spPr>
          <a:xfrm>
            <a:off x="8661838" y="3583906"/>
            <a:ext cx="7075600" cy="50103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 b="0"/>
            </a:lvl1pPr>
            <a:lvl2pPr lvl="1" algn="ctr" rtl="0">
              <a:lnSpc>
                <a:spcPct val="100000"/>
              </a:lnSpc>
              <a:spcBef>
                <a:spcPts val="1866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subTitle" idx="2"/>
          </p:nvPr>
        </p:nvSpPr>
        <p:spPr>
          <a:xfrm>
            <a:off x="1331774" y="3583906"/>
            <a:ext cx="7075600" cy="50103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subTitle" idx="3"/>
          </p:nvPr>
        </p:nvSpPr>
        <p:spPr>
          <a:xfrm>
            <a:off x="1331774" y="2540626"/>
            <a:ext cx="7075600" cy="104328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106">
                <a:solidFill>
                  <a:schemeClr val="accent1"/>
                </a:solidFill>
                <a:latin typeface="Arya"/>
                <a:ea typeface="Arya"/>
                <a:cs typeface="Arya"/>
                <a:sym typeface="Ary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ubTitle" idx="4"/>
          </p:nvPr>
        </p:nvSpPr>
        <p:spPr>
          <a:xfrm>
            <a:off x="8661827" y="2540626"/>
            <a:ext cx="7075600" cy="104328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106">
                <a:solidFill>
                  <a:schemeClr val="accent1"/>
                </a:solidFill>
                <a:latin typeface="Arya"/>
                <a:ea typeface="Arya"/>
                <a:cs typeface="Arya"/>
                <a:sym typeface="Ary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0152632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1344000" y="830714"/>
            <a:ext cx="14380800" cy="10690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subTitle" idx="1"/>
          </p:nvPr>
        </p:nvSpPr>
        <p:spPr>
          <a:xfrm>
            <a:off x="1331799" y="6536694"/>
            <a:ext cx="8817760" cy="19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 b="0"/>
            </a:lvl1pPr>
            <a:lvl2pPr lvl="1" algn="ctr" rtl="0">
              <a:lnSpc>
                <a:spcPct val="100000"/>
              </a:lnSpc>
              <a:spcBef>
                <a:spcPts val="1866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subTitle" idx="2"/>
          </p:nvPr>
        </p:nvSpPr>
        <p:spPr>
          <a:xfrm>
            <a:off x="1331799" y="3583906"/>
            <a:ext cx="8817760" cy="19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subTitle" idx="3"/>
          </p:nvPr>
        </p:nvSpPr>
        <p:spPr>
          <a:xfrm>
            <a:off x="1331799" y="2540626"/>
            <a:ext cx="8817760" cy="104328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106">
                <a:solidFill>
                  <a:schemeClr val="accent1"/>
                </a:solidFill>
                <a:latin typeface="Arya"/>
                <a:ea typeface="Arya"/>
                <a:cs typeface="Arya"/>
                <a:sym typeface="Ary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subTitle" idx="4"/>
          </p:nvPr>
        </p:nvSpPr>
        <p:spPr>
          <a:xfrm>
            <a:off x="1331774" y="5493414"/>
            <a:ext cx="8817760" cy="104328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106">
                <a:solidFill>
                  <a:schemeClr val="accent1"/>
                </a:solidFill>
                <a:latin typeface="Arya"/>
                <a:ea typeface="Arya"/>
                <a:cs typeface="Arya"/>
                <a:sym typeface="Ary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1715351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8"/>
          <p:cNvSpPr txBox="1">
            <a:spLocks noGrp="1"/>
          </p:cNvSpPr>
          <p:nvPr>
            <p:ph type="title"/>
          </p:nvPr>
        </p:nvSpPr>
        <p:spPr>
          <a:xfrm>
            <a:off x="1344000" y="830714"/>
            <a:ext cx="14380800" cy="10690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8"/>
          <p:cNvSpPr txBox="1">
            <a:spLocks noGrp="1"/>
          </p:cNvSpPr>
          <p:nvPr>
            <p:ph type="subTitle" idx="1"/>
          </p:nvPr>
        </p:nvSpPr>
        <p:spPr>
          <a:xfrm>
            <a:off x="1331354" y="4971254"/>
            <a:ext cx="4271680" cy="36226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614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986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986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986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986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986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986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986"/>
              </a:spcBef>
              <a:spcAft>
                <a:spcPts val="2986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subTitle" idx="2"/>
          </p:nvPr>
        </p:nvSpPr>
        <p:spPr>
          <a:xfrm>
            <a:off x="6398556" y="4971254"/>
            <a:ext cx="4271680" cy="36226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614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986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986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986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986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986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986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986"/>
              </a:spcBef>
              <a:spcAft>
                <a:spcPts val="2986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subTitle" idx="3"/>
          </p:nvPr>
        </p:nvSpPr>
        <p:spPr>
          <a:xfrm>
            <a:off x="11453120" y="4971254"/>
            <a:ext cx="4271680" cy="36226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614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986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986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986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986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986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986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986"/>
              </a:spcBef>
              <a:spcAft>
                <a:spcPts val="2986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subTitle" idx="4"/>
          </p:nvPr>
        </p:nvSpPr>
        <p:spPr>
          <a:xfrm>
            <a:off x="1331354" y="4377100"/>
            <a:ext cx="4271680" cy="73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106">
                <a:solidFill>
                  <a:schemeClr val="accent1"/>
                </a:solidFill>
                <a:latin typeface="Arya"/>
                <a:ea typeface="Arya"/>
                <a:cs typeface="Arya"/>
                <a:sym typeface="Ary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subTitle" idx="5"/>
          </p:nvPr>
        </p:nvSpPr>
        <p:spPr>
          <a:xfrm>
            <a:off x="6398564" y="4377100"/>
            <a:ext cx="4271680" cy="73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106">
                <a:solidFill>
                  <a:schemeClr val="accent1"/>
                </a:solidFill>
                <a:latin typeface="Arya"/>
                <a:ea typeface="Arya"/>
                <a:cs typeface="Arya"/>
                <a:sym typeface="Ary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subTitle" idx="6"/>
          </p:nvPr>
        </p:nvSpPr>
        <p:spPr>
          <a:xfrm>
            <a:off x="11453124" y="4377100"/>
            <a:ext cx="4271680" cy="73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106">
                <a:solidFill>
                  <a:schemeClr val="accent1"/>
                </a:solidFill>
                <a:latin typeface="Arya"/>
                <a:ea typeface="Arya"/>
                <a:cs typeface="Arya"/>
                <a:sym typeface="Ary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48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2074044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20"/>
          <p:cNvPicPr preferRelativeResize="0"/>
          <p:nvPr/>
        </p:nvPicPr>
        <p:blipFill rotWithShape="1">
          <a:blip r:embed="rId2">
            <a:alphaModFix/>
          </a:blip>
          <a:srcRect l="16098" t="13538" r="23107" b="7240"/>
          <a:stretch/>
        </p:blipFill>
        <p:spPr>
          <a:xfrm flipH="1">
            <a:off x="13427868" y="303661"/>
            <a:ext cx="4281896" cy="3719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20"/>
          <p:cNvPicPr preferRelativeResize="0"/>
          <p:nvPr/>
        </p:nvPicPr>
        <p:blipFill rotWithShape="1">
          <a:blip r:embed="rId3">
            <a:alphaModFix/>
          </a:blip>
          <a:srcRect l="4430" t="24261" r="14715" b="29261"/>
          <a:stretch/>
        </p:blipFill>
        <p:spPr>
          <a:xfrm rot="2402629">
            <a:off x="-131658" y="288656"/>
            <a:ext cx="3749974" cy="14368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20"/>
          <p:cNvPicPr preferRelativeResize="0"/>
          <p:nvPr/>
        </p:nvPicPr>
        <p:blipFill rotWithShape="1">
          <a:blip r:embed="rId4">
            <a:alphaModFix/>
          </a:blip>
          <a:srcRect l="18161" t="4903" r="27979" b="7691"/>
          <a:stretch/>
        </p:blipFill>
        <p:spPr>
          <a:xfrm>
            <a:off x="-1704592" y="4417422"/>
            <a:ext cx="2782130" cy="300916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479603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4590" y="2393634"/>
            <a:ext cx="14721840" cy="3993832"/>
          </a:xfrm>
        </p:spPr>
        <p:txBody>
          <a:bodyPr anchor="b"/>
          <a:lstStyle>
            <a:lvl1pPr>
              <a:defRPr sz="84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64590" y="6425249"/>
            <a:ext cx="14721840" cy="2100262"/>
          </a:xfrm>
        </p:spPr>
        <p:txBody>
          <a:bodyPr/>
          <a:lstStyle>
            <a:lvl1pPr marL="0" indent="0">
              <a:buNone/>
              <a:defRPr sz="3360">
                <a:solidFill>
                  <a:schemeClr val="tx1">
                    <a:tint val="82000"/>
                  </a:schemeClr>
                </a:solidFill>
              </a:defRPr>
            </a:lvl1pPr>
            <a:lvl2pPr marL="640080" indent="0">
              <a:buNone/>
              <a:defRPr sz="2800">
                <a:solidFill>
                  <a:schemeClr val="tx1">
                    <a:tint val="82000"/>
                  </a:schemeClr>
                </a:solidFill>
              </a:defRPr>
            </a:lvl2pPr>
            <a:lvl3pPr marL="1280160" indent="0">
              <a:buNone/>
              <a:defRPr sz="2520">
                <a:solidFill>
                  <a:schemeClr val="tx1">
                    <a:tint val="82000"/>
                  </a:schemeClr>
                </a:solidFill>
              </a:defRPr>
            </a:lvl3pPr>
            <a:lvl4pPr marL="192024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4pPr>
            <a:lvl5pPr marL="256032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5pPr>
            <a:lvl6pPr marL="320040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6pPr>
            <a:lvl7pPr marL="384048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7pPr>
            <a:lvl8pPr marL="448056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8pPr>
            <a:lvl9pPr marL="512064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DB2DD-DDEF-AC47-B3D5-502425B59FCB}" type="datetimeFigureOut">
              <a:rPr lang="ar-SA" smtClean="0"/>
              <a:t>13 صفر، 1446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A036A-302C-114F-B020-26E4F6CF59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776227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3480" y="2555875"/>
            <a:ext cx="7254240" cy="6091873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41080" y="2555875"/>
            <a:ext cx="7254240" cy="6091873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DB2DD-DDEF-AC47-B3D5-502425B59FCB}" type="datetimeFigureOut">
              <a:rPr lang="ar-SA" smtClean="0"/>
              <a:t>13 صفر، 1446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A036A-302C-114F-B020-26E4F6CF59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367989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5703" y="511176"/>
            <a:ext cx="14721840" cy="1855788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5704" y="2353628"/>
            <a:ext cx="7220902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5704" y="3507105"/>
            <a:ext cx="7220902" cy="5158423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641080" y="2353628"/>
            <a:ext cx="7256463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641080" y="3507105"/>
            <a:ext cx="7256463" cy="5158423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DB2DD-DDEF-AC47-B3D5-502425B59FCB}" type="datetimeFigureOut">
              <a:rPr lang="ar-SA" smtClean="0"/>
              <a:t>13 صفر، 1446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A036A-302C-114F-B020-26E4F6CF59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871556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DB2DD-DDEF-AC47-B3D5-502425B59FCB}" type="datetimeFigureOut">
              <a:rPr lang="ar-SA" smtClean="0"/>
              <a:t>13 صفر، 1446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A036A-302C-114F-B020-26E4F6CF59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504716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DB2DD-DDEF-AC47-B3D5-502425B59FCB}" type="datetimeFigureOut">
              <a:rPr lang="ar-SA" smtClean="0"/>
              <a:t>13 صفر، 1446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A036A-302C-114F-B020-26E4F6CF59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32196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5704" y="640080"/>
            <a:ext cx="5505132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56463" y="1382396"/>
            <a:ext cx="8641080" cy="6823075"/>
          </a:xfrm>
        </p:spPr>
        <p:txBody>
          <a:bodyPr/>
          <a:lstStyle>
            <a:lvl1pPr>
              <a:defRPr sz="4480"/>
            </a:lvl1pPr>
            <a:lvl2pPr>
              <a:defRPr sz="3920"/>
            </a:lvl2pPr>
            <a:lvl3pPr>
              <a:defRPr sz="336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5704" y="2880360"/>
            <a:ext cx="5505132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DB2DD-DDEF-AC47-B3D5-502425B59FCB}" type="datetimeFigureOut">
              <a:rPr lang="ar-SA" smtClean="0"/>
              <a:t>13 صفر، 1446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A036A-302C-114F-B020-26E4F6CF59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45422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5704" y="640080"/>
            <a:ext cx="5505132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256463" y="1382396"/>
            <a:ext cx="8641080" cy="6823075"/>
          </a:xfrm>
        </p:spPr>
        <p:txBody>
          <a:bodyPr anchor="t"/>
          <a:lstStyle>
            <a:lvl1pPr marL="0" indent="0">
              <a:buNone/>
              <a:defRPr sz="4480"/>
            </a:lvl1pPr>
            <a:lvl2pPr marL="640080" indent="0">
              <a:buNone/>
              <a:defRPr sz="3920"/>
            </a:lvl2pPr>
            <a:lvl3pPr marL="1280160" indent="0">
              <a:buNone/>
              <a:defRPr sz="336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5704" y="2880360"/>
            <a:ext cx="5505132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DB2DD-DDEF-AC47-B3D5-502425B59FCB}" type="datetimeFigureOut">
              <a:rPr lang="ar-SA" smtClean="0"/>
              <a:t>13 صفر، 1446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A036A-302C-114F-B020-26E4F6CF59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168086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3480" y="511176"/>
            <a:ext cx="1472184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3480" y="2555875"/>
            <a:ext cx="1472184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73480" y="8898891"/>
            <a:ext cx="384048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8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3DB2DD-DDEF-AC47-B3D5-502425B59FCB}" type="datetimeFigureOut">
              <a:rPr lang="ar-SA" smtClean="0"/>
              <a:t>13 صفر، 1446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54040" y="8898891"/>
            <a:ext cx="576072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8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054840" y="8898891"/>
            <a:ext cx="384048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8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84A036A-302C-114F-B020-26E4F6CF59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48807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280160" rtl="1" eaLnBrk="1" latinLnBrk="0" hangingPunct="1">
        <a:lnSpc>
          <a:spcPct val="90000"/>
        </a:lnSpc>
        <a:spcBef>
          <a:spcPct val="0"/>
        </a:spcBef>
        <a:buNone/>
        <a:defRPr sz="61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0040" indent="-320040" algn="r" defTabSz="1280160" rtl="1" eaLnBrk="1" latinLnBrk="0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sz="3920" kern="1200">
          <a:solidFill>
            <a:schemeClr val="tx1"/>
          </a:solidFill>
          <a:latin typeface="+mn-lt"/>
          <a:ea typeface="+mn-ea"/>
          <a:cs typeface="+mn-cs"/>
        </a:defRPr>
      </a:lvl1pPr>
      <a:lvl2pPr marL="960120" indent="-320040" algn="r" defTabSz="1280160" rtl="1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r" defTabSz="1280160" rtl="1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r" defTabSz="1280160" rtl="1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r" defTabSz="1280160" rtl="1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r" defTabSz="1280160" rtl="1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r" defTabSz="1280160" rtl="1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r" defTabSz="1280160" rtl="1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r" defTabSz="1280160" rtl="1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1280160" rtl="1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r" defTabSz="1280160" rtl="1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r" defTabSz="1280160" rtl="1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r" defTabSz="1280160" rtl="1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r" defTabSz="1280160" rtl="1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r" defTabSz="1280160" rtl="1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r" defTabSz="1280160" rtl="1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r" defTabSz="1280160" rtl="1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r" defTabSz="1280160" rtl="1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331354" y="830714"/>
            <a:ext cx="14406000" cy="1069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rya"/>
              <a:buNone/>
              <a:defRPr sz="3500" b="1">
                <a:solidFill>
                  <a:schemeClr val="dk1"/>
                </a:solidFill>
                <a:latin typeface="Arya"/>
                <a:ea typeface="Arya"/>
                <a:cs typeface="Arya"/>
                <a:sym typeface="Ary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xend Deca"/>
              <a:buNone/>
              <a:defRPr sz="3500" b="1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xend Deca"/>
              <a:buNone/>
              <a:defRPr sz="3500" b="1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xend Deca"/>
              <a:buNone/>
              <a:defRPr sz="3500" b="1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xend Deca"/>
              <a:buNone/>
              <a:defRPr sz="3500" b="1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xend Deca"/>
              <a:buNone/>
              <a:defRPr sz="3500" b="1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xend Deca"/>
              <a:buNone/>
              <a:defRPr sz="3500" b="1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xend Deca"/>
              <a:buNone/>
              <a:defRPr sz="3500" b="1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xend Deca"/>
              <a:buNone/>
              <a:defRPr sz="3500" b="1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331354" y="2151286"/>
            <a:ext cx="14406000" cy="63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"/>
              <a:buChar char="●"/>
              <a:defRPr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"/>
              <a:buChar char="○"/>
              <a:defRPr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"/>
              <a:buChar char="■"/>
              <a:defRPr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"/>
              <a:buChar char="●"/>
              <a:defRPr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"/>
              <a:buChar char="○"/>
              <a:defRPr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"/>
              <a:buChar char="■"/>
              <a:defRPr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"/>
              <a:buChar char="●"/>
              <a:defRPr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"/>
              <a:buChar char="○"/>
              <a:defRPr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Noto Sans"/>
              <a:buChar char="■"/>
              <a:defRPr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7752281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  <p:sldLayoutId id="2147483700" r:id="rId15"/>
    <p:sldLayoutId id="2147483701" r:id="rId16"/>
    <p:sldLayoutId id="2147483702" r:id="rId1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61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61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61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61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61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61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61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61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61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61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61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61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61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61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61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61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61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61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61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61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61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61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61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61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61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61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61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id="{96021535-259A-EF4F-9E79-B85F51E96EAA}"/>
              </a:ext>
            </a:extLst>
          </p:cNvPr>
          <p:cNvSpPr txBox="1"/>
          <p:nvPr/>
        </p:nvSpPr>
        <p:spPr>
          <a:xfrm>
            <a:off x="3098800" y="1703402"/>
            <a:ext cx="10227733" cy="54014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1500" b="1" i="0" u="none" strike="noStrike" kern="1200" cap="none" spc="0" normalizeH="0" baseline="0" noProof="0" dirty="0">
                <a:ln>
                  <a:noFill/>
                </a:ln>
                <a:solidFill>
                  <a:srgbClr val="031A1D"/>
                </a:solidFill>
                <a:effectLst/>
                <a:uLnTx/>
                <a:uFillTx/>
                <a:latin typeface="Farah" pitchFamily="2" charset="-78"/>
                <a:ea typeface="+mn-ea"/>
                <a:cs typeface="Farah" pitchFamily="2" charset="-78"/>
              </a:rPr>
              <a:t>هذا العمل من إعداد المعلمة : أميمة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15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Farah" pitchFamily="2" charset="-78"/>
                <a:ea typeface="+mn-ea"/>
                <a:cs typeface="Farah" pitchFamily="2" charset="-78"/>
              </a:rPr>
              <a:t>* للنشر وليس للبيع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id="{96021535-259A-EF4F-9E79-B85F51E96EAA}"/>
              </a:ext>
            </a:extLst>
          </p:cNvPr>
          <p:cNvSpPr txBox="1"/>
          <p:nvPr/>
        </p:nvSpPr>
        <p:spPr>
          <a:xfrm>
            <a:off x="4453468" y="3869576"/>
            <a:ext cx="8534400" cy="1862048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15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Farah" pitchFamily="2" charset="-78"/>
                <a:ea typeface="+mn-ea"/>
                <a:cs typeface="Farah" pitchFamily="2" charset="-78"/>
              </a:rPr>
              <a:t>* الأسبوع الأول*</a:t>
            </a:r>
          </a:p>
        </p:txBody>
      </p:sp>
    </p:spTree>
    <p:extLst>
      <p:ext uri="{BB962C8B-B14F-4D97-AF65-F5344CB8AC3E}">
        <p14:creationId xmlns:p14="http://schemas.microsoft.com/office/powerpoint/2010/main" val="36805661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جدول 10">
            <a:extLst>
              <a:ext uri="{FF2B5EF4-FFF2-40B4-BE49-F238E27FC236}">
                <a16:creationId xmlns:a16="http://schemas.microsoft.com/office/drawing/2014/main" id="{06581479-C3A5-0166-80B5-1F7EA0FB2F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2860629"/>
              </p:ext>
            </p:extLst>
          </p:nvPr>
        </p:nvGraphicFramePr>
        <p:xfrm>
          <a:off x="812801" y="1456620"/>
          <a:ext cx="15138399" cy="7663687"/>
        </p:xfrm>
        <a:graphic>
          <a:graphicData uri="http://schemas.openxmlformats.org/drawingml/2006/table">
            <a:tbl>
              <a:tblPr rtl="1" firstRow="1" bandRow="1"/>
              <a:tblGrid>
                <a:gridCol w="1805905">
                  <a:extLst>
                    <a:ext uri="{9D8B030D-6E8A-4147-A177-3AD203B41FA5}">
                      <a16:colId xmlns:a16="http://schemas.microsoft.com/office/drawing/2014/main" val="300235442"/>
                    </a:ext>
                  </a:extLst>
                </a:gridCol>
                <a:gridCol w="4483507">
                  <a:extLst>
                    <a:ext uri="{9D8B030D-6E8A-4147-A177-3AD203B41FA5}">
                      <a16:colId xmlns:a16="http://schemas.microsoft.com/office/drawing/2014/main" val="285386622"/>
                    </a:ext>
                  </a:extLst>
                </a:gridCol>
                <a:gridCol w="5304060">
                  <a:extLst>
                    <a:ext uri="{9D8B030D-6E8A-4147-A177-3AD203B41FA5}">
                      <a16:colId xmlns:a16="http://schemas.microsoft.com/office/drawing/2014/main" val="3080048594"/>
                    </a:ext>
                  </a:extLst>
                </a:gridCol>
                <a:gridCol w="3544927">
                  <a:extLst>
                    <a:ext uri="{9D8B030D-6E8A-4147-A177-3AD203B41FA5}">
                      <a16:colId xmlns:a16="http://schemas.microsoft.com/office/drawing/2014/main" val="3479071150"/>
                    </a:ext>
                  </a:extLst>
                </a:gridCol>
              </a:tblGrid>
              <a:tr h="846121">
                <a:tc>
                  <a:txBody>
                    <a:bodyPr/>
                    <a:lstStyle/>
                    <a:p>
                      <a:pPr algn="ctr" rtl="1"/>
                      <a:r>
                        <a:rPr lang="ar-SA" sz="3200" b="1" dirty="0">
                          <a:solidFill>
                            <a:schemeClr val="bg1"/>
                          </a:solidFill>
                          <a:cs typeface="+mn-cs"/>
                        </a:rPr>
                        <a:t>اليوم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9894"/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3200" b="1" dirty="0">
                          <a:solidFill>
                            <a:schemeClr val="bg1"/>
                          </a:solidFill>
                          <a:cs typeface="+mn-cs"/>
                        </a:rPr>
                        <a:t>الأحد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9894"/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3200" b="1" dirty="0">
                          <a:solidFill>
                            <a:schemeClr val="bg1"/>
                          </a:solidFill>
                          <a:cs typeface="+mn-cs"/>
                        </a:rPr>
                        <a:t>الإثنين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9894"/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3200" b="1" dirty="0">
                          <a:solidFill>
                            <a:schemeClr val="bg1"/>
                          </a:solidFill>
                          <a:cs typeface="+mn-cs"/>
                        </a:rPr>
                        <a:t>الثلاثاء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98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2487983"/>
                  </a:ext>
                </a:extLst>
              </a:tr>
              <a:tr h="616647">
                <a:tc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3200" b="1" dirty="0">
                          <a:solidFill>
                            <a:schemeClr val="bg1"/>
                          </a:solidFill>
                          <a:cs typeface="+mn-cs"/>
                        </a:rPr>
                        <a:t>المادة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3200" b="1" dirty="0">
                          <a:solidFill>
                            <a:schemeClr val="bg1"/>
                          </a:solidFill>
                          <a:cs typeface="+mn-cs"/>
                        </a:rPr>
                        <a:t>توحيد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2400" b="1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2400" b="1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5647450"/>
                  </a:ext>
                </a:extLst>
              </a:tr>
              <a:tr h="156804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3200" b="1" dirty="0">
                          <a:solidFill>
                            <a:srgbClr val="C00000"/>
                          </a:solidFill>
                          <a:cs typeface="+mn-cs"/>
                        </a:rPr>
                        <a:t>موضوع الدرس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6A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32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+mn-cs"/>
                          <a:sym typeface="Arial"/>
                        </a:rPr>
                        <a:t>معنى العقيدة الإسلامية وأركانها وأهميتها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32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+mn-cs"/>
                          <a:sym typeface="Arial"/>
                        </a:rPr>
                        <a:t>مصادر تلقي العقيدة الإسلامية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200" b="1" dirty="0">
                          <a:cs typeface="+mn-cs"/>
                        </a:rPr>
                        <a:t>منهج أهل السنة والجماعة في تلقي العقيدة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0986813"/>
                  </a:ext>
                </a:extLst>
              </a:tr>
              <a:tr h="3064839">
                <a:tc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3200" b="1" dirty="0">
                          <a:solidFill>
                            <a:srgbClr val="C00000"/>
                          </a:solidFill>
                          <a:cs typeface="+mn-cs"/>
                        </a:rPr>
                        <a:t>هدف التعلم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6A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ar-SA" sz="3200" b="1" i="0" u="none" strike="noStrike" cap="non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TC-Regular"/>
                          <a:ea typeface="Arial"/>
                          <a:cs typeface="+mn-cs"/>
                          <a:sym typeface="Arial"/>
                        </a:rPr>
                        <a:t>* أن تعرّف الطالبة معنى العقيدة الإسلامية.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ar-SA" sz="3200" b="1" i="0" u="none" strike="noStrike" cap="non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TC-Regular"/>
                          <a:ea typeface="Arial"/>
                          <a:cs typeface="+mn-cs"/>
                          <a:sym typeface="Arial"/>
                        </a:rPr>
                        <a:t>* أن تبين الطالبة أهمية العقيدة الإسلامية.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</a:pPr>
                      <a:r>
                        <a:rPr lang="ar-SA" sz="3200" b="1" dirty="0"/>
                        <a:t>* أن تحدد الطالبة مصادر تلقي </a:t>
                      </a:r>
                      <a:r>
                        <a:rPr lang="ar-SA" sz="3200" b="1" i="0" u="none" strike="noStrike" cap="non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TC-Regular"/>
                          <a:ea typeface="Arial"/>
                          <a:cs typeface="+mn-cs"/>
                          <a:sym typeface="Arial"/>
                        </a:rPr>
                        <a:t>العقيدة الإسلامية.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buFontTx/>
                        <a:buNone/>
                      </a:pPr>
                      <a:r>
                        <a:rPr lang="ar-SA" sz="3200" b="1" dirty="0">
                          <a:solidFill>
                            <a:schemeClr val="tx1"/>
                          </a:solidFill>
                          <a:cs typeface="+mn-cs"/>
                        </a:rPr>
                        <a:t>* </a:t>
                      </a:r>
                      <a:r>
                        <a:rPr lang="ar-SA" sz="3200" b="1" i="0" u="none" strike="noStrike" dirty="0">
                          <a:solidFill>
                            <a:schemeClr val="tx1"/>
                          </a:solidFill>
                          <a:effectLst/>
                          <a:latin typeface="STC-Regular"/>
                          <a:cs typeface="+mn-cs"/>
                        </a:rPr>
                        <a:t>أن </a:t>
                      </a:r>
                      <a:r>
                        <a:rPr lang="ar-SA" sz="3200" b="1" dirty="0">
                          <a:solidFill>
                            <a:schemeClr val="tx1"/>
                          </a:solidFill>
                          <a:latin typeface="STC-Regular"/>
                          <a:cs typeface="+mn-cs"/>
                        </a:rPr>
                        <a:t>تبين</a:t>
                      </a:r>
                      <a:r>
                        <a:rPr lang="ar-SA" sz="3200" b="1" i="0" u="none" strike="noStrike" dirty="0">
                          <a:solidFill>
                            <a:schemeClr val="tx1"/>
                          </a:solidFill>
                          <a:effectLst/>
                          <a:latin typeface="STC-Regular"/>
                          <a:cs typeface="+mn-cs"/>
                        </a:rPr>
                        <a:t> الطالبة </a:t>
                      </a:r>
                      <a:r>
                        <a:rPr lang="ar-SA" sz="3200" b="1" dirty="0"/>
                        <a:t>المراد بأهل السنة والجماعة.</a:t>
                      </a:r>
                    </a:p>
                    <a:p>
                      <a:pPr algn="ctr" rtl="1">
                        <a:buFontTx/>
                        <a:buNone/>
                      </a:pPr>
                      <a:r>
                        <a:rPr lang="ar-SA" sz="3200" b="1" dirty="0"/>
                        <a:t> * أن تستنتج الطالبة وسطية أهل السنة والجماعة في باب الاعتقاد.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3609537"/>
                  </a:ext>
                </a:extLst>
              </a:tr>
              <a:tr h="1568040">
                <a:tc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3200" b="1" dirty="0">
                          <a:solidFill>
                            <a:srgbClr val="C00000"/>
                          </a:solidFill>
                          <a:cs typeface="+mn-cs"/>
                        </a:rPr>
                        <a:t>الواجبات المنزلية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6A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3200" b="1" dirty="0">
                          <a:cs typeface="+mn-cs"/>
                        </a:rPr>
                        <a:t>الكتاب صفحة (١٠) 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3200" b="1" dirty="0">
                          <a:cs typeface="+mn-cs"/>
                        </a:rPr>
                        <a:t>السؤال الأول.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3200" b="1" dirty="0">
                          <a:cs typeface="+mn-cs"/>
                        </a:rPr>
                        <a:t>الكتاب صفحة (١٢) 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3200" b="1" dirty="0">
                          <a:cs typeface="+mn-cs"/>
                        </a:rPr>
                        <a:t>السؤال الثاني.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3200" b="1" dirty="0">
                          <a:cs typeface="+mn-cs"/>
                        </a:rPr>
                        <a:t>الكتاب صفحة (١٦) 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3200" b="1" dirty="0">
                          <a:cs typeface="+mn-cs"/>
                        </a:rPr>
                        <a:t>السؤال الأول.</a:t>
                      </a:r>
                    </a:p>
                    <a:p>
                      <a:pPr algn="ctr" rtl="1"/>
                      <a:endParaRPr lang="ar-SA" sz="3200" b="1" dirty="0"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6551326"/>
                  </a:ext>
                </a:extLst>
              </a:tr>
            </a:tbl>
          </a:graphicData>
        </a:graphic>
      </p:graphicFrame>
      <p:pic>
        <p:nvPicPr>
          <p:cNvPr id="13" name="صورة 12" descr="صورة تحتوي على نص, الخط, الرسومات, تصميم الجرافيك&#10;&#10;تم إنشاء الوصف تلقائياً">
            <a:extLst>
              <a:ext uri="{FF2B5EF4-FFF2-40B4-BE49-F238E27FC236}">
                <a16:creationId xmlns:a16="http://schemas.microsoft.com/office/drawing/2014/main" id="{1E7C31AC-AEDB-276F-7FDB-B25555CCAF3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000" t="23000" r="16000" b="26000"/>
          <a:stretch/>
        </p:blipFill>
        <p:spPr>
          <a:xfrm>
            <a:off x="15049500" y="0"/>
            <a:ext cx="1803400" cy="1295400"/>
          </a:xfrm>
          <a:prstGeom prst="rect">
            <a:avLst/>
          </a:prstGeom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D1B8F3C4-A4B6-FCB2-0DA0-F5CFA0DC1492}"/>
              </a:ext>
            </a:extLst>
          </p:cNvPr>
          <p:cNvSpPr txBox="1"/>
          <p:nvPr/>
        </p:nvSpPr>
        <p:spPr>
          <a:xfrm>
            <a:off x="215900" y="7845"/>
            <a:ext cx="2470548" cy="707886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4000" b="1" dirty="0">
                <a:solidFill>
                  <a:srgbClr val="28675C"/>
                </a:solidFill>
              </a:rPr>
              <a:t>الأسبوع الأول</a:t>
            </a:r>
          </a:p>
        </p:txBody>
      </p:sp>
      <p:grpSp>
        <p:nvGrpSpPr>
          <p:cNvPr id="5" name="مجموعة 4">
            <a:extLst>
              <a:ext uri="{FF2B5EF4-FFF2-40B4-BE49-F238E27FC236}">
                <a16:creationId xmlns:a16="http://schemas.microsoft.com/office/drawing/2014/main" id="{70E59C54-CAA7-6707-03E0-6143D536CA51}"/>
              </a:ext>
            </a:extLst>
          </p:cNvPr>
          <p:cNvGrpSpPr/>
          <p:nvPr/>
        </p:nvGrpSpPr>
        <p:grpSpPr>
          <a:xfrm>
            <a:off x="1695562" y="796341"/>
            <a:ext cx="13353938" cy="660279"/>
            <a:chOff x="2367085" y="2097803"/>
            <a:chExt cx="11120309" cy="660279"/>
          </a:xfrm>
        </p:grpSpPr>
        <p:grpSp>
          <p:nvGrpSpPr>
            <p:cNvPr id="6" name="مجموعة 5">
              <a:extLst>
                <a:ext uri="{FF2B5EF4-FFF2-40B4-BE49-F238E27FC236}">
                  <a16:creationId xmlns:a16="http://schemas.microsoft.com/office/drawing/2014/main" id="{BC48474A-518D-0B53-7EFF-267616733B8F}"/>
                </a:ext>
              </a:extLst>
            </p:cNvPr>
            <p:cNvGrpSpPr/>
            <p:nvPr/>
          </p:nvGrpSpPr>
          <p:grpSpPr>
            <a:xfrm>
              <a:off x="2367085" y="2097803"/>
              <a:ext cx="11120309" cy="647700"/>
              <a:chOff x="2892386" y="1069442"/>
              <a:chExt cx="10217188" cy="647700"/>
            </a:xfrm>
          </p:grpSpPr>
          <p:grpSp>
            <p:nvGrpSpPr>
              <p:cNvPr id="10" name="مجموعة 9">
                <a:extLst>
                  <a:ext uri="{FF2B5EF4-FFF2-40B4-BE49-F238E27FC236}">
                    <a16:creationId xmlns:a16="http://schemas.microsoft.com/office/drawing/2014/main" id="{351233CE-7E83-852C-6836-A407A57BAFBB}"/>
                  </a:ext>
                </a:extLst>
              </p:cNvPr>
              <p:cNvGrpSpPr/>
              <p:nvPr/>
            </p:nvGrpSpPr>
            <p:grpSpPr>
              <a:xfrm>
                <a:off x="2941464" y="1069442"/>
                <a:ext cx="10168110" cy="647700"/>
                <a:chOff x="2941464" y="1069442"/>
                <a:chExt cx="10168110" cy="647700"/>
              </a:xfrm>
            </p:grpSpPr>
            <p:sp>
              <p:nvSpPr>
                <p:cNvPr id="23" name="مستطيل مستدير الزوايا 22">
                  <a:extLst>
                    <a:ext uri="{FF2B5EF4-FFF2-40B4-BE49-F238E27FC236}">
                      <a16:creationId xmlns:a16="http://schemas.microsoft.com/office/drawing/2014/main" id="{91FA1839-367B-FF73-6B0E-62EF353F5BDF}"/>
                    </a:ext>
                  </a:extLst>
                </p:cNvPr>
                <p:cNvSpPr/>
                <p:nvPr/>
              </p:nvSpPr>
              <p:spPr>
                <a:xfrm>
                  <a:off x="11909425" y="1069442"/>
                  <a:ext cx="1200149" cy="64770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AC9E83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marL="0" marR="0" lvl="0" indent="0" algn="ctr" defTabSz="4572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" name="مستطيل مستدير الزوايا 24">
                  <a:extLst>
                    <a:ext uri="{FF2B5EF4-FFF2-40B4-BE49-F238E27FC236}">
                      <a16:creationId xmlns:a16="http://schemas.microsoft.com/office/drawing/2014/main" id="{6DA30E8F-D66C-4C14-6F25-69B4B45D2456}"/>
                    </a:ext>
                  </a:extLst>
                </p:cNvPr>
                <p:cNvSpPr/>
                <p:nvPr/>
              </p:nvSpPr>
              <p:spPr>
                <a:xfrm>
                  <a:off x="2941464" y="1069442"/>
                  <a:ext cx="9752184" cy="647700"/>
                </a:xfrm>
                <a:prstGeom prst="roundRect">
                  <a:avLst>
                    <a:gd name="adj" fmla="val 0"/>
                  </a:avLst>
                </a:prstGeom>
                <a:solidFill>
                  <a:srgbClr val="F0EDEA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marL="0" marR="0" lvl="0" indent="0" algn="r" defTabSz="4572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14" name="مربع نص 13">
                <a:extLst>
                  <a:ext uri="{FF2B5EF4-FFF2-40B4-BE49-F238E27FC236}">
                    <a16:creationId xmlns:a16="http://schemas.microsoft.com/office/drawing/2014/main" id="{34F3A267-1773-359C-9879-C230375D75D7}"/>
                  </a:ext>
                </a:extLst>
              </p:cNvPr>
              <p:cNvSpPr txBox="1"/>
              <p:nvPr/>
            </p:nvSpPr>
            <p:spPr>
              <a:xfrm>
                <a:off x="10060876" y="1175724"/>
                <a:ext cx="2632772" cy="523220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pPr marL="0" marR="0" lvl="0" indent="0" algn="r" defTabSz="4572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8675C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Arial" panose="020B0604020202020204" pitchFamily="34" charset="0"/>
                  </a:rPr>
                  <a:t>الخطة الأسبوعية للصف : </a:t>
                </a:r>
              </a:p>
            </p:txBody>
          </p:sp>
          <p:sp>
            <p:nvSpPr>
              <p:cNvPr id="15" name="مربع نص 14">
                <a:extLst>
                  <a:ext uri="{FF2B5EF4-FFF2-40B4-BE49-F238E27FC236}">
                    <a16:creationId xmlns:a16="http://schemas.microsoft.com/office/drawing/2014/main" id="{E6E17491-2731-1C29-094E-4738DBC53C91}"/>
                  </a:ext>
                </a:extLst>
              </p:cNvPr>
              <p:cNvSpPr txBox="1"/>
              <p:nvPr/>
            </p:nvSpPr>
            <p:spPr>
              <a:xfrm>
                <a:off x="2892386" y="1144945"/>
                <a:ext cx="4674316" cy="523220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pPr marL="0" marR="0" lvl="0" indent="0" algn="r" defTabSz="4572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8675C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Arial" panose="020B0604020202020204" pitchFamily="34" charset="0"/>
                  </a:rPr>
                  <a:t>١٤- ١٨ / ٢ / ١٤٤٦هـ - ١٨ - ٢٢ / ٨ / ٢٠٢٤</a:t>
                </a:r>
              </a:p>
            </p:txBody>
          </p:sp>
        </p:grpSp>
        <p:sp>
          <p:nvSpPr>
            <p:cNvPr id="7" name="مربع نص 6">
              <a:extLst>
                <a:ext uri="{FF2B5EF4-FFF2-40B4-BE49-F238E27FC236}">
                  <a16:creationId xmlns:a16="http://schemas.microsoft.com/office/drawing/2014/main" id="{2093A1C1-79F7-3D13-81E1-0D31EE29B6B5}"/>
                </a:ext>
              </a:extLst>
            </p:cNvPr>
            <p:cNvSpPr txBox="1"/>
            <p:nvPr/>
          </p:nvSpPr>
          <p:spPr>
            <a:xfrm>
              <a:off x="8936462" y="2173307"/>
              <a:ext cx="1418882" cy="584775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pPr marL="0" marR="0" lvl="0" indent="0" algn="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ثاني ثانوي</a:t>
              </a:r>
            </a:p>
          </p:txBody>
        </p:sp>
        <p:sp>
          <p:nvSpPr>
            <p:cNvPr id="8" name="مربع نص 7">
              <a:extLst>
                <a:ext uri="{FF2B5EF4-FFF2-40B4-BE49-F238E27FC236}">
                  <a16:creationId xmlns:a16="http://schemas.microsoft.com/office/drawing/2014/main" id="{50501E64-1D2A-D6D4-D4C3-90A9F2BFC9DF}"/>
                </a:ext>
              </a:extLst>
            </p:cNvPr>
            <p:cNvSpPr txBox="1"/>
            <p:nvPr/>
          </p:nvSpPr>
          <p:spPr>
            <a:xfrm>
              <a:off x="7333069" y="2149265"/>
              <a:ext cx="1688185" cy="584775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pPr marL="0" marR="0" lvl="0" indent="0" algn="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مسارات </a:t>
              </a:r>
              <a:r>
                <a:rPr lang="ar-SA" sz="3200" b="1" dirty="0">
                  <a:solidFill>
                    <a:srgbClr val="0070C0"/>
                  </a:solidFill>
                  <a:latin typeface="Aptos" panose="02110004020202020204"/>
                  <a:cs typeface="Arial" panose="020B0604020202020204" pitchFamily="34" charset="0"/>
                </a:rPr>
                <a:t>عام</a:t>
              </a:r>
              <a:endPara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802712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id="{96021535-259A-EF4F-9E79-B85F51E96EAA}"/>
              </a:ext>
            </a:extLst>
          </p:cNvPr>
          <p:cNvSpPr txBox="1"/>
          <p:nvPr/>
        </p:nvSpPr>
        <p:spPr>
          <a:xfrm>
            <a:off x="4453468" y="3869576"/>
            <a:ext cx="8534400" cy="1862048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15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Farah" pitchFamily="2" charset="-78"/>
                <a:ea typeface="+mn-ea"/>
                <a:cs typeface="Farah" pitchFamily="2" charset="-78"/>
              </a:rPr>
              <a:t>* الأسبوع الثاني*</a:t>
            </a:r>
          </a:p>
        </p:txBody>
      </p:sp>
    </p:spTree>
    <p:extLst>
      <p:ext uri="{BB962C8B-B14F-4D97-AF65-F5344CB8AC3E}">
        <p14:creationId xmlns:p14="http://schemas.microsoft.com/office/powerpoint/2010/main" val="42906099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جدول 10">
            <a:extLst>
              <a:ext uri="{FF2B5EF4-FFF2-40B4-BE49-F238E27FC236}">
                <a16:creationId xmlns:a16="http://schemas.microsoft.com/office/drawing/2014/main" id="{06581479-C3A5-0166-80B5-1F7EA0FB2F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0303765"/>
              </p:ext>
            </p:extLst>
          </p:nvPr>
        </p:nvGraphicFramePr>
        <p:xfrm>
          <a:off x="1441743" y="1878133"/>
          <a:ext cx="14579600" cy="6871193"/>
        </p:xfrm>
        <a:graphic>
          <a:graphicData uri="http://schemas.openxmlformats.org/drawingml/2006/table">
            <a:tbl>
              <a:tblPr rtl="1" firstRow="1" bandRow="1"/>
              <a:tblGrid>
                <a:gridCol w="1739245">
                  <a:extLst>
                    <a:ext uri="{9D8B030D-6E8A-4147-A177-3AD203B41FA5}">
                      <a16:colId xmlns:a16="http://schemas.microsoft.com/office/drawing/2014/main" val="300235442"/>
                    </a:ext>
                  </a:extLst>
                </a:gridCol>
                <a:gridCol w="4318008">
                  <a:extLst>
                    <a:ext uri="{9D8B030D-6E8A-4147-A177-3AD203B41FA5}">
                      <a16:colId xmlns:a16="http://schemas.microsoft.com/office/drawing/2014/main" val="285386622"/>
                    </a:ext>
                  </a:extLst>
                </a:gridCol>
                <a:gridCol w="5108272">
                  <a:extLst>
                    <a:ext uri="{9D8B030D-6E8A-4147-A177-3AD203B41FA5}">
                      <a16:colId xmlns:a16="http://schemas.microsoft.com/office/drawing/2014/main" val="3080048594"/>
                    </a:ext>
                  </a:extLst>
                </a:gridCol>
                <a:gridCol w="3414075">
                  <a:extLst>
                    <a:ext uri="{9D8B030D-6E8A-4147-A177-3AD203B41FA5}">
                      <a16:colId xmlns:a16="http://schemas.microsoft.com/office/drawing/2014/main" val="3479071150"/>
                    </a:ext>
                  </a:extLst>
                </a:gridCol>
              </a:tblGrid>
              <a:tr h="791854">
                <a:tc>
                  <a:txBody>
                    <a:bodyPr/>
                    <a:lstStyle/>
                    <a:p>
                      <a:pPr algn="ctr" rtl="1"/>
                      <a:r>
                        <a:rPr lang="ar-SA" sz="3200" b="1" dirty="0">
                          <a:solidFill>
                            <a:schemeClr val="bg1"/>
                          </a:solidFill>
                          <a:cs typeface="+mn-cs"/>
                        </a:rPr>
                        <a:t>اليوم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9894"/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3200" b="1" dirty="0">
                          <a:solidFill>
                            <a:schemeClr val="bg1"/>
                          </a:solidFill>
                          <a:cs typeface="+mn-cs"/>
                        </a:rPr>
                        <a:t>الأحد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9894"/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3200" b="1" dirty="0">
                          <a:solidFill>
                            <a:schemeClr val="bg1"/>
                          </a:solidFill>
                          <a:cs typeface="+mn-cs"/>
                        </a:rPr>
                        <a:t>الإثنين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9894"/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3200" b="1" dirty="0">
                          <a:solidFill>
                            <a:schemeClr val="bg1"/>
                          </a:solidFill>
                          <a:cs typeface="+mn-cs"/>
                        </a:rPr>
                        <a:t>الثلاثاء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98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2487983"/>
                  </a:ext>
                </a:extLst>
              </a:tr>
              <a:tr h="577097">
                <a:tc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3200" b="1" dirty="0">
                          <a:solidFill>
                            <a:schemeClr val="bg1"/>
                          </a:solidFill>
                          <a:cs typeface="+mn-cs"/>
                        </a:rPr>
                        <a:t>المادة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3200" b="1" dirty="0">
                          <a:solidFill>
                            <a:schemeClr val="bg1"/>
                          </a:solidFill>
                          <a:cs typeface="+mn-cs"/>
                        </a:rPr>
                        <a:t>توحيد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2400" b="1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2400" b="1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5647450"/>
                  </a:ext>
                </a:extLst>
              </a:tr>
              <a:tr h="102101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3200" b="1" dirty="0">
                          <a:solidFill>
                            <a:srgbClr val="C00000"/>
                          </a:solidFill>
                          <a:cs typeface="+mn-cs"/>
                        </a:rPr>
                        <a:t>موضوع الدرس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6A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200" b="1" dirty="0">
                          <a:cs typeface="+mn-cs"/>
                        </a:rPr>
                        <a:t>منهج أهل السنة والجماعة في تلقي العقيدة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32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+mn-cs"/>
                          <a:sym typeface="Arial"/>
                        </a:rPr>
                        <a:t>تعريف التوحيد وأقسامه + توحيد الربوبية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200" b="1" dirty="0">
                          <a:cs typeface="+mn-cs"/>
                        </a:rPr>
                        <a:t>من أدلة وجود الله تعالى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0986813"/>
                  </a:ext>
                </a:extLst>
              </a:tr>
              <a:tr h="2878939">
                <a:tc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3200" b="1" dirty="0">
                          <a:solidFill>
                            <a:srgbClr val="C00000"/>
                          </a:solidFill>
                          <a:cs typeface="+mn-cs"/>
                        </a:rPr>
                        <a:t>هدف التعلم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6A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buFontTx/>
                        <a:buNone/>
                      </a:pPr>
                      <a:r>
                        <a:rPr lang="ar-SA" sz="3200" b="1" dirty="0">
                          <a:solidFill>
                            <a:schemeClr val="tx1"/>
                          </a:solidFill>
                          <a:cs typeface="+mn-cs"/>
                        </a:rPr>
                        <a:t>* </a:t>
                      </a:r>
                      <a:r>
                        <a:rPr lang="ar-SA" sz="3200" b="1" i="0" u="none" strike="noStrike" dirty="0">
                          <a:solidFill>
                            <a:schemeClr val="tx1"/>
                          </a:solidFill>
                          <a:effectLst/>
                          <a:latin typeface="STC-Regular"/>
                          <a:cs typeface="+mn-cs"/>
                        </a:rPr>
                        <a:t>أن </a:t>
                      </a:r>
                      <a:r>
                        <a:rPr lang="ar-SA" sz="3200" b="1" dirty="0">
                          <a:solidFill>
                            <a:schemeClr val="tx1"/>
                          </a:solidFill>
                          <a:latin typeface="STC-Regular"/>
                          <a:cs typeface="+mn-cs"/>
                        </a:rPr>
                        <a:t>تعرّف</a:t>
                      </a:r>
                      <a:r>
                        <a:rPr lang="ar-SA" sz="3200" b="1" i="0" u="none" strike="noStrike" dirty="0">
                          <a:solidFill>
                            <a:schemeClr val="tx1"/>
                          </a:solidFill>
                          <a:effectLst/>
                          <a:latin typeface="STC-Regular"/>
                          <a:cs typeface="+mn-cs"/>
                        </a:rPr>
                        <a:t> الطالبة </a:t>
                      </a:r>
                      <a:r>
                        <a:rPr lang="ar-SA" sz="3200" b="1" dirty="0"/>
                        <a:t>التوحيد.</a:t>
                      </a:r>
                    </a:p>
                    <a:p>
                      <a:pPr algn="ctr" rtl="1">
                        <a:buFontTx/>
                        <a:buNone/>
                      </a:pPr>
                      <a:r>
                        <a:rPr lang="ar-SA" sz="3200" b="1" dirty="0"/>
                        <a:t> * أن تذكر الطالبة أقسام التوحيد.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</a:pPr>
                      <a:r>
                        <a:rPr lang="ar-SA" sz="3200" b="1" dirty="0"/>
                        <a:t>* أن تستنبط الطالبة معنى توحيد الربوبية.</a:t>
                      </a:r>
                    </a:p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</a:pPr>
                      <a:r>
                        <a:rPr lang="ar-SA" sz="3200" b="1" dirty="0"/>
                        <a:t>* أن تستدل الطالبة من القرآن على بطلان الشرك في الربوبية.</a:t>
                      </a:r>
                      <a:endParaRPr lang="ar-SA" sz="3200" b="1" dirty="0">
                        <a:solidFill>
                          <a:schemeClr val="tx1"/>
                        </a:solidFill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buFontTx/>
                        <a:buNone/>
                      </a:pPr>
                      <a:r>
                        <a:rPr lang="ar-SA" sz="3200" b="1" dirty="0">
                          <a:solidFill>
                            <a:schemeClr val="tx1"/>
                          </a:solidFill>
                          <a:cs typeface="+mn-cs"/>
                        </a:rPr>
                        <a:t>* </a:t>
                      </a:r>
                      <a:r>
                        <a:rPr lang="ar-SA" sz="3200" b="1" i="0" u="none" strike="noStrike" dirty="0">
                          <a:solidFill>
                            <a:schemeClr val="tx1"/>
                          </a:solidFill>
                          <a:effectLst/>
                          <a:latin typeface="STC-Regular"/>
                          <a:cs typeface="+mn-cs"/>
                        </a:rPr>
                        <a:t>أن </a:t>
                      </a:r>
                      <a:r>
                        <a:rPr lang="ar-SA" sz="3200" b="1" dirty="0">
                          <a:solidFill>
                            <a:schemeClr val="tx1"/>
                          </a:solidFill>
                          <a:latin typeface="STC-Regular"/>
                          <a:cs typeface="+mn-cs"/>
                        </a:rPr>
                        <a:t>تعدد</a:t>
                      </a:r>
                      <a:r>
                        <a:rPr lang="ar-SA" sz="3200" b="1" i="0" u="none" strike="noStrike" dirty="0">
                          <a:solidFill>
                            <a:schemeClr val="tx1"/>
                          </a:solidFill>
                          <a:effectLst/>
                          <a:latin typeface="STC-Regular"/>
                          <a:cs typeface="+mn-cs"/>
                        </a:rPr>
                        <a:t> الطالبة </a:t>
                      </a:r>
                      <a:r>
                        <a:rPr lang="ar-SA" sz="3200" b="1" dirty="0"/>
                        <a:t>أدلة وجود الله تعالى.</a:t>
                      </a:r>
                      <a:endParaRPr lang="ar-SA" sz="3200" b="1" i="0" u="none" strike="noStrike" dirty="0">
                        <a:solidFill>
                          <a:schemeClr val="tx1"/>
                        </a:solidFill>
                        <a:effectLst/>
                        <a:latin typeface="STC-Regular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3609537"/>
                  </a:ext>
                </a:extLst>
              </a:tr>
              <a:tr h="1464937">
                <a:tc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3200" b="1" dirty="0">
                          <a:solidFill>
                            <a:srgbClr val="C00000"/>
                          </a:solidFill>
                          <a:cs typeface="+mn-cs"/>
                        </a:rPr>
                        <a:t>الواجبات المنزلية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6A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3200" b="1" dirty="0">
                          <a:cs typeface="+mn-cs"/>
                        </a:rPr>
                        <a:t>الكتاب صفحة (٢٠) 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3200" b="1" dirty="0">
                          <a:cs typeface="+mn-cs"/>
                        </a:rPr>
                        <a:t>السؤال الأول + الثاني.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3200" b="1" dirty="0">
                          <a:cs typeface="+mn-cs"/>
                        </a:rPr>
                        <a:t>الكتاب صفحة (٢٣) 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3200" b="1" dirty="0">
                          <a:cs typeface="+mn-cs"/>
                        </a:rPr>
                        <a:t>السؤال الثاني.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3200" b="1" dirty="0">
                          <a:cs typeface="+mn-cs"/>
                        </a:rPr>
                        <a:t>الكتاب صفحة (٢٦) 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3200" b="1" dirty="0">
                          <a:cs typeface="+mn-cs"/>
                        </a:rPr>
                        <a:t>السؤال الأول.</a:t>
                      </a:r>
                    </a:p>
                    <a:p>
                      <a:pPr algn="ctr" rtl="1"/>
                      <a:endParaRPr lang="ar-SA" sz="3200" b="1" dirty="0"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6551326"/>
                  </a:ext>
                </a:extLst>
              </a:tr>
            </a:tbl>
          </a:graphicData>
        </a:graphic>
      </p:graphicFrame>
      <p:pic>
        <p:nvPicPr>
          <p:cNvPr id="13" name="صورة 12" descr="صورة تحتوي على نص, الخط, الرسومات, تصميم الجرافيك&#10;&#10;تم إنشاء الوصف تلقائياً">
            <a:extLst>
              <a:ext uri="{FF2B5EF4-FFF2-40B4-BE49-F238E27FC236}">
                <a16:creationId xmlns:a16="http://schemas.microsoft.com/office/drawing/2014/main" id="{1E7C31AC-AEDB-276F-7FDB-B25555CCAF3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000" t="23000" r="16000" b="26000"/>
          <a:stretch/>
        </p:blipFill>
        <p:spPr>
          <a:xfrm>
            <a:off x="15049500" y="0"/>
            <a:ext cx="1803400" cy="1295400"/>
          </a:xfrm>
          <a:prstGeom prst="rect">
            <a:avLst/>
          </a:prstGeom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D1B8F3C4-A4B6-FCB2-0DA0-F5CFA0DC1492}"/>
              </a:ext>
            </a:extLst>
          </p:cNvPr>
          <p:cNvSpPr txBox="1"/>
          <p:nvPr/>
        </p:nvSpPr>
        <p:spPr>
          <a:xfrm>
            <a:off x="252633" y="201288"/>
            <a:ext cx="2574744" cy="707886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4000" b="1" dirty="0">
                <a:solidFill>
                  <a:srgbClr val="28675C"/>
                </a:solidFill>
              </a:rPr>
              <a:t>الأسبوع الثاني</a:t>
            </a:r>
          </a:p>
        </p:txBody>
      </p:sp>
      <p:grpSp>
        <p:nvGrpSpPr>
          <p:cNvPr id="3" name="مجموعة 2">
            <a:extLst>
              <a:ext uri="{FF2B5EF4-FFF2-40B4-BE49-F238E27FC236}">
                <a16:creationId xmlns:a16="http://schemas.microsoft.com/office/drawing/2014/main" id="{54AC695C-C79D-058B-72F9-BEDC51A56A4F}"/>
              </a:ext>
            </a:extLst>
          </p:cNvPr>
          <p:cNvGrpSpPr/>
          <p:nvPr/>
        </p:nvGrpSpPr>
        <p:grpSpPr>
          <a:xfrm>
            <a:off x="1151468" y="1139714"/>
            <a:ext cx="13648264" cy="660279"/>
            <a:chOff x="2121989" y="2097803"/>
            <a:chExt cx="11365405" cy="660279"/>
          </a:xfrm>
        </p:grpSpPr>
        <p:grpSp>
          <p:nvGrpSpPr>
            <p:cNvPr id="5" name="مجموعة 4">
              <a:extLst>
                <a:ext uri="{FF2B5EF4-FFF2-40B4-BE49-F238E27FC236}">
                  <a16:creationId xmlns:a16="http://schemas.microsoft.com/office/drawing/2014/main" id="{D3828238-AB26-D2F1-0E28-EE9408649EC3}"/>
                </a:ext>
              </a:extLst>
            </p:cNvPr>
            <p:cNvGrpSpPr/>
            <p:nvPr/>
          </p:nvGrpSpPr>
          <p:grpSpPr>
            <a:xfrm>
              <a:off x="2121989" y="2097803"/>
              <a:ext cx="11365405" cy="647700"/>
              <a:chOff x="2667195" y="1069442"/>
              <a:chExt cx="10442379" cy="647700"/>
            </a:xfrm>
          </p:grpSpPr>
          <p:grpSp>
            <p:nvGrpSpPr>
              <p:cNvPr id="8" name="مجموعة 7">
                <a:extLst>
                  <a:ext uri="{FF2B5EF4-FFF2-40B4-BE49-F238E27FC236}">
                    <a16:creationId xmlns:a16="http://schemas.microsoft.com/office/drawing/2014/main" id="{1F7DE6BE-3B3B-285B-DBAF-CE243EF0F515}"/>
                  </a:ext>
                </a:extLst>
              </p:cNvPr>
              <p:cNvGrpSpPr/>
              <p:nvPr/>
            </p:nvGrpSpPr>
            <p:grpSpPr>
              <a:xfrm>
                <a:off x="2941464" y="1069442"/>
                <a:ext cx="10168110" cy="647700"/>
                <a:chOff x="2941464" y="1069442"/>
                <a:chExt cx="10168110" cy="647700"/>
              </a:xfrm>
            </p:grpSpPr>
            <p:sp>
              <p:nvSpPr>
                <p:cNvPr id="14" name="مستطيل مستدير الزوايا 13">
                  <a:extLst>
                    <a:ext uri="{FF2B5EF4-FFF2-40B4-BE49-F238E27FC236}">
                      <a16:creationId xmlns:a16="http://schemas.microsoft.com/office/drawing/2014/main" id="{C308C97E-8076-68FA-3112-E24BB4190EDF}"/>
                    </a:ext>
                  </a:extLst>
                </p:cNvPr>
                <p:cNvSpPr/>
                <p:nvPr/>
              </p:nvSpPr>
              <p:spPr>
                <a:xfrm>
                  <a:off x="11909425" y="1069442"/>
                  <a:ext cx="1200149" cy="64770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AC9E83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marL="0" marR="0" lvl="0" indent="0" algn="ctr" defTabSz="4572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" name="مستطيل مستدير الزوايا 14">
                  <a:extLst>
                    <a:ext uri="{FF2B5EF4-FFF2-40B4-BE49-F238E27FC236}">
                      <a16:creationId xmlns:a16="http://schemas.microsoft.com/office/drawing/2014/main" id="{6F65256B-96AC-B5D1-FE6F-5B30827FD1D4}"/>
                    </a:ext>
                  </a:extLst>
                </p:cNvPr>
                <p:cNvSpPr/>
                <p:nvPr/>
              </p:nvSpPr>
              <p:spPr>
                <a:xfrm>
                  <a:off x="2941464" y="1069442"/>
                  <a:ext cx="9752184" cy="647700"/>
                </a:xfrm>
                <a:prstGeom prst="roundRect">
                  <a:avLst>
                    <a:gd name="adj" fmla="val 0"/>
                  </a:avLst>
                </a:prstGeom>
                <a:solidFill>
                  <a:srgbClr val="F0EDEA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marL="0" marR="0" lvl="0" indent="0" algn="r" defTabSz="4572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10" name="مربع نص 9">
                <a:extLst>
                  <a:ext uri="{FF2B5EF4-FFF2-40B4-BE49-F238E27FC236}">
                    <a16:creationId xmlns:a16="http://schemas.microsoft.com/office/drawing/2014/main" id="{6DF34596-9707-840D-D87B-9CD7EDABF799}"/>
                  </a:ext>
                </a:extLst>
              </p:cNvPr>
              <p:cNvSpPr txBox="1"/>
              <p:nvPr/>
            </p:nvSpPr>
            <p:spPr>
              <a:xfrm>
                <a:off x="10060876" y="1175724"/>
                <a:ext cx="2632772" cy="523220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pPr marL="0" marR="0" lvl="0" indent="0" algn="r" defTabSz="4572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8675C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Arial" panose="020B0604020202020204" pitchFamily="34" charset="0"/>
                  </a:rPr>
                  <a:t>الخطة الأسبوعية للصف : </a:t>
                </a:r>
              </a:p>
            </p:txBody>
          </p:sp>
          <p:sp>
            <p:nvSpPr>
              <p:cNvPr id="12" name="مربع نص 11">
                <a:extLst>
                  <a:ext uri="{FF2B5EF4-FFF2-40B4-BE49-F238E27FC236}">
                    <a16:creationId xmlns:a16="http://schemas.microsoft.com/office/drawing/2014/main" id="{85BF0E4B-6F9E-ECF8-9457-E81CC2030068}"/>
                  </a:ext>
                </a:extLst>
              </p:cNvPr>
              <p:cNvSpPr txBox="1"/>
              <p:nvPr/>
            </p:nvSpPr>
            <p:spPr>
              <a:xfrm>
                <a:off x="2667195" y="1144945"/>
                <a:ext cx="4899507" cy="523220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pPr marL="0" marR="0" lvl="0" indent="0" algn="r" defTabSz="4572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8675C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Arial" panose="020B0604020202020204" pitchFamily="34" charset="0"/>
                  </a:rPr>
                  <a:t>٢١- ٢٥ / ٢ / ١٤٤٦هـ - ٢٥ - ٢٩ / ٨ / ٢٠٢٤</a:t>
                </a:r>
              </a:p>
            </p:txBody>
          </p:sp>
        </p:grpSp>
        <p:sp>
          <p:nvSpPr>
            <p:cNvPr id="6" name="مربع نص 5">
              <a:extLst>
                <a:ext uri="{FF2B5EF4-FFF2-40B4-BE49-F238E27FC236}">
                  <a16:creationId xmlns:a16="http://schemas.microsoft.com/office/drawing/2014/main" id="{31999C57-1EC2-263E-102E-F050FACC34F8}"/>
                </a:ext>
              </a:extLst>
            </p:cNvPr>
            <p:cNvSpPr txBox="1"/>
            <p:nvPr/>
          </p:nvSpPr>
          <p:spPr>
            <a:xfrm>
              <a:off x="8936462" y="2173307"/>
              <a:ext cx="1418882" cy="584775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pPr marL="0" marR="0" lvl="0" indent="0" algn="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ثاني ثانوي</a:t>
              </a:r>
            </a:p>
          </p:txBody>
        </p:sp>
        <p:sp>
          <p:nvSpPr>
            <p:cNvPr id="7" name="مربع نص 6">
              <a:extLst>
                <a:ext uri="{FF2B5EF4-FFF2-40B4-BE49-F238E27FC236}">
                  <a16:creationId xmlns:a16="http://schemas.microsoft.com/office/drawing/2014/main" id="{C670EC60-5F74-712F-658D-69B0DF44FF6E}"/>
                </a:ext>
              </a:extLst>
            </p:cNvPr>
            <p:cNvSpPr txBox="1"/>
            <p:nvPr/>
          </p:nvSpPr>
          <p:spPr>
            <a:xfrm>
              <a:off x="7333069" y="2149265"/>
              <a:ext cx="1688185" cy="584775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pPr marL="0" marR="0" lvl="0" indent="0" algn="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مسارات </a:t>
              </a:r>
              <a:r>
                <a:rPr lang="ar-SA" sz="3200" b="1" dirty="0">
                  <a:solidFill>
                    <a:srgbClr val="0070C0"/>
                  </a:solidFill>
                  <a:latin typeface="Aptos" panose="02110004020202020204"/>
                  <a:cs typeface="Arial" panose="020B0604020202020204" pitchFamily="34" charset="0"/>
                </a:rPr>
                <a:t>عام</a:t>
              </a:r>
              <a:endPara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999705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id="{96021535-259A-EF4F-9E79-B85F51E96EAA}"/>
              </a:ext>
            </a:extLst>
          </p:cNvPr>
          <p:cNvSpPr txBox="1"/>
          <p:nvPr/>
        </p:nvSpPr>
        <p:spPr>
          <a:xfrm>
            <a:off x="4453468" y="3869576"/>
            <a:ext cx="8534400" cy="1862048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15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Farah" pitchFamily="2" charset="-78"/>
                <a:ea typeface="+mn-ea"/>
                <a:cs typeface="Farah" pitchFamily="2" charset="-78"/>
              </a:rPr>
              <a:t>* الأسبوع الثالث*</a:t>
            </a:r>
          </a:p>
        </p:txBody>
      </p:sp>
    </p:spTree>
    <p:extLst>
      <p:ext uri="{BB962C8B-B14F-4D97-AF65-F5344CB8AC3E}">
        <p14:creationId xmlns:p14="http://schemas.microsoft.com/office/powerpoint/2010/main" val="34086579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جدول 10">
            <a:extLst>
              <a:ext uri="{FF2B5EF4-FFF2-40B4-BE49-F238E27FC236}">
                <a16:creationId xmlns:a16="http://schemas.microsoft.com/office/drawing/2014/main" id="{06581479-C3A5-0166-80B5-1F7EA0FB2F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990328"/>
              </p:ext>
            </p:extLst>
          </p:nvPr>
        </p:nvGraphicFramePr>
        <p:xfrm>
          <a:off x="821700" y="1542582"/>
          <a:ext cx="15425400" cy="6898680"/>
        </p:xfrm>
        <a:graphic>
          <a:graphicData uri="http://schemas.openxmlformats.org/drawingml/2006/table">
            <a:tbl>
              <a:tblPr rtl="1" firstRow="1" bandRow="1"/>
              <a:tblGrid>
                <a:gridCol w="1840143">
                  <a:extLst>
                    <a:ext uri="{9D8B030D-6E8A-4147-A177-3AD203B41FA5}">
                      <a16:colId xmlns:a16="http://schemas.microsoft.com/office/drawing/2014/main" val="300235442"/>
                    </a:ext>
                  </a:extLst>
                </a:gridCol>
                <a:gridCol w="4568507">
                  <a:extLst>
                    <a:ext uri="{9D8B030D-6E8A-4147-A177-3AD203B41FA5}">
                      <a16:colId xmlns:a16="http://schemas.microsoft.com/office/drawing/2014/main" val="285386622"/>
                    </a:ext>
                  </a:extLst>
                </a:gridCol>
                <a:gridCol w="5404616">
                  <a:extLst>
                    <a:ext uri="{9D8B030D-6E8A-4147-A177-3AD203B41FA5}">
                      <a16:colId xmlns:a16="http://schemas.microsoft.com/office/drawing/2014/main" val="3080048594"/>
                    </a:ext>
                  </a:extLst>
                </a:gridCol>
                <a:gridCol w="3612134">
                  <a:extLst>
                    <a:ext uri="{9D8B030D-6E8A-4147-A177-3AD203B41FA5}">
                      <a16:colId xmlns:a16="http://schemas.microsoft.com/office/drawing/2014/main" val="3479071150"/>
                    </a:ext>
                  </a:extLst>
                </a:gridCol>
              </a:tblGrid>
              <a:tr h="791854">
                <a:tc>
                  <a:txBody>
                    <a:bodyPr/>
                    <a:lstStyle/>
                    <a:p>
                      <a:pPr algn="ctr" rtl="1"/>
                      <a:r>
                        <a:rPr lang="ar-SA" sz="3200" b="1" dirty="0">
                          <a:solidFill>
                            <a:schemeClr val="bg1"/>
                          </a:solidFill>
                          <a:cs typeface="+mn-cs"/>
                        </a:rPr>
                        <a:t>اليوم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9894"/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3200" b="1" dirty="0">
                          <a:solidFill>
                            <a:schemeClr val="bg1"/>
                          </a:solidFill>
                          <a:cs typeface="+mn-cs"/>
                        </a:rPr>
                        <a:t>الأحد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9894"/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3200" b="1" dirty="0">
                          <a:solidFill>
                            <a:schemeClr val="bg1"/>
                          </a:solidFill>
                          <a:cs typeface="+mn-cs"/>
                        </a:rPr>
                        <a:t>الإثنين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9894"/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3200" b="1" dirty="0">
                          <a:solidFill>
                            <a:schemeClr val="bg1"/>
                          </a:solidFill>
                          <a:cs typeface="+mn-cs"/>
                        </a:rPr>
                        <a:t>الثلاثاء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98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2487983"/>
                  </a:ext>
                </a:extLst>
              </a:tr>
              <a:tr h="577097">
                <a:tc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3200" b="1" dirty="0">
                          <a:solidFill>
                            <a:schemeClr val="bg1"/>
                          </a:solidFill>
                          <a:cs typeface="+mn-cs"/>
                        </a:rPr>
                        <a:t>المادة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3200" b="1" dirty="0">
                          <a:solidFill>
                            <a:schemeClr val="bg1"/>
                          </a:solidFill>
                          <a:cs typeface="+mn-cs"/>
                        </a:rPr>
                        <a:t>توحيد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2400" b="1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2400" b="1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5647450"/>
                  </a:ext>
                </a:extLst>
              </a:tr>
              <a:tr h="102101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3200" b="1" dirty="0">
                          <a:solidFill>
                            <a:srgbClr val="C00000"/>
                          </a:solidFill>
                          <a:cs typeface="+mn-cs"/>
                        </a:rPr>
                        <a:t>موضوع الدرس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6A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32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+mn-cs"/>
                          <a:sym typeface="Arial"/>
                        </a:rPr>
                        <a:t>توحيد الألوهية + أهمية توحيد الألوهية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32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+mn-cs"/>
                          <a:sym typeface="Arial"/>
                        </a:rPr>
                        <a:t>الأدلة على إثبات توحيد الألوهية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200" b="1" dirty="0">
                          <a:cs typeface="+mn-cs"/>
                        </a:rPr>
                        <a:t>شروط لا إله إلا الله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0986813"/>
                  </a:ext>
                </a:extLst>
              </a:tr>
              <a:tr h="2418746">
                <a:tc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3200" b="1" dirty="0">
                          <a:solidFill>
                            <a:srgbClr val="C00000"/>
                          </a:solidFill>
                          <a:cs typeface="+mn-cs"/>
                        </a:rPr>
                        <a:t>هدف التعلم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6A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buFontTx/>
                        <a:buNone/>
                      </a:pPr>
                      <a:r>
                        <a:rPr lang="ar-SA" sz="3200" b="1" dirty="0">
                          <a:solidFill>
                            <a:schemeClr val="tx1"/>
                          </a:solidFill>
                          <a:cs typeface="+mn-cs"/>
                        </a:rPr>
                        <a:t>* </a:t>
                      </a:r>
                      <a:r>
                        <a:rPr lang="ar-SA" sz="3200" b="1" i="0" u="none" strike="noStrike" dirty="0">
                          <a:solidFill>
                            <a:schemeClr val="tx1"/>
                          </a:solidFill>
                          <a:effectLst/>
                          <a:latin typeface="STC-Regular"/>
                          <a:cs typeface="+mn-cs"/>
                        </a:rPr>
                        <a:t>أن </a:t>
                      </a:r>
                      <a:r>
                        <a:rPr lang="ar-SA" sz="3200" b="1" dirty="0">
                          <a:solidFill>
                            <a:schemeClr val="tx1"/>
                          </a:solidFill>
                          <a:latin typeface="STC-Regular"/>
                          <a:cs typeface="+mn-cs"/>
                        </a:rPr>
                        <a:t>تعرّف</a:t>
                      </a:r>
                      <a:r>
                        <a:rPr lang="ar-SA" sz="3200" b="1" i="0" u="none" strike="noStrike" dirty="0">
                          <a:solidFill>
                            <a:schemeClr val="tx1"/>
                          </a:solidFill>
                          <a:effectLst/>
                          <a:latin typeface="STC-Regular"/>
                          <a:cs typeface="+mn-cs"/>
                        </a:rPr>
                        <a:t> الطالبة </a:t>
                      </a:r>
                      <a:r>
                        <a:rPr lang="ar-SA" sz="3200" b="1" dirty="0"/>
                        <a:t>توحيد الألوهية.</a:t>
                      </a:r>
                    </a:p>
                    <a:p>
                      <a:pPr algn="ctr" rtl="1">
                        <a:buFontTx/>
                        <a:buNone/>
                      </a:pPr>
                      <a:r>
                        <a:rPr lang="ar-SA" sz="3200" b="1" dirty="0"/>
                        <a:t> * أن تبين الطالبة أهمية توحيد الألوهية.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</a:pPr>
                      <a:r>
                        <a:rPr lang="ar-SA" sz="3200" b="1" dirty="0"/>
                        <a:t>* أن تتعرّف الطالبة على أدلة إثبات توحيد الألوهية. </a:t>
                      </a:r>
                    </a:p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</a:pPr>
                      <a:endParaRPr lang="ar-SA" sz="3200" b="1" dirty="0">
                        <a:solidFill>
                          <a:schemeClr val="tx1"/>
                        </a:solidFill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buFontTx/>
                        <a:buNone/>
                      </a:pPr>
                      <a:r>
                        <a:rPr lang="ar-SA" sz="3200" b="1" dirty="0">
                          <a:solidFill>
                            <a:schemeClr val="tx1"/>
                          </a:solidFill>
                          <a:cs typeface="+mn-cs"/>
                        </a:rPr>
                        <a:t>* </a:t>
                      </a:r>
                      <a:r>
                        <a:rPr lang="ar-SA" sz="3200" b="1" i="0" u="none" strike="noStrike" dirty="0">
                          <a:solidFill>
                            <a:schemeClr val="tx1"/>
                          </a:solidFill>
                          <a:effectLst/>
                          <a:latin typeface="STC-Regular"/>
                          <a:cs typeface="+mn-cs"/>
                        </a:rPr>
                        <a:t>أن </a:t>
                      </a:r>
                      <a:r>
                        <a:rPr lang="ar-SA" sz="3200" b="1" dirty="0">
                          <a:solidFill>
                            <a:schemeClr val="tx1"/>
                          </a:solidFill>
                          <a:latin typeface="STC-Regular"/>
                          <a:cs typeface="+mn-cs"/>
                        </a:rPr>
                        <a:t>توضح</a:t>
                      </a:r>
                      <a:r>
                        <a:rPr lang="ar-SA" sz="3200" b="1" i="0" u="none" strike="noStrike" dirty="0">
                          <a:solidFill>
                            <a:schemeClr val="tx1"/>
                          </a:solidFill>
                          <a:effectLst/>
                          <a:latin typeface="STC-Regular"/>
                          <a:cs typeface="+mn-cs"/>
                        </a:rPr>
                        <a:t> الطالبة </a:t>
                      </a:r>
                      <a:r>
                        <a:rPr lang="ar-SA" sz="3200" b="1" dirty="0"/>
                        <a:t>شروط لا إله إلا الله.</a:t>
                      </a:r>
                      <a:endParaRPr lang="ar-SA" sz="3200" b="1" i="0" u="none" strike="noStrike" dirty="0">
                        <a:solidFill>
                          <a:schemeClr val="tx1"/>
                        </a:solidFill>
                        <a:effectLst/>
                        <a:latin typeface="STC-Regular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3609537"/>
                  </a:ext>
                </a:extLst>
              </a:tr>
              <a:tr h="1464937">
                <a:tc>
                  <a:txBody>
                    <a:bodyPr/>
                    <a:lstStyle/>
                    <a:p>
                      <a:pPr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ar-SA" sz="3200" b="1" dirty="0">
                          <a:solidFill>
                            <a:srgbClr val="C00000"/>
                          </a:solidFill>
                          <a:cs typeface="+mn-cs"/>
                        </a:rPr>
                        <a:t>الواجبات المنزلية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6A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3200" b="1" dirty="0">
                          <a:cs typeface="+mn-cs"/>
                        </a:rPr>
                        <a:t>الكتاب صفحة (٣٠) 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3200" b="1" dirty="0">
                          <a:cs typeface="+mn-cs"/>
                        </a:rPr>
                        <a:t>السؤال الثاني. الكتاب صفحة (٣٣) 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3200" b="1" dirty="0">
                          <a:cs typeface="+mn-cs"/>
                        </a:rPr>
                        <a:t>السؤال الثاني.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3200" b="1" dirty="0">
                          <a:cs typeface="+mn-cs"/>
                        </a:rPr>
                        <a:t> الكتاب صفحة (٣٦) 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3200" b="1" dirty="0">
                          <a:cs typeface="+mn-cs"/>
                        </a:rPr>
                        <a:t>السؤال الثاني.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ar-SA" sz="3200" b="1" dirty="0"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3200" b="1" dirty="0">
                          <a:cs typeface="+mn-cs"/>
                        </a:rPr>
                        <a:t>الكتاب صفحة (٤١) 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3200" b="1" dirty="0">
                          <a:cs typeface="+mn-cs"/>
                        </a:rPr>
                        <a:t>السؤال الأول.</a:t>
                      </a:r>
                    </a:p>
                    <a:p>
                      <a:pPr algn="ctr" rtl="1"/>
                      <a:endParaRPr lang="ar-SA" sz="3200" b="1" dirty="0"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6551326"/>
                  </a:ext>
                </a:extLst>
              </a:tr>
            </a:tbl>
          </a:graphicData>
        </a:graphic>
      </p:graphicFrame>
      <p:pic>
        <p:nvPicPr>
          <p:cNvPr id="13" name="صورة 12" descr="صورة تحتوي على نص, الخط, الرسومات, تصميم الجرافيك&#10;&#10;تم إنشاء الوصف تلقائياً">
            <a:extLst>
              <a:ext uri="{FF2B5EF4-FFF2-40B4-BE49-F238E27FC236}">
                <a16:creationId xmlns:a16="http://schemas.microsoft.com/office/drawing/2014/main" id="{1E7C31AC-AEDB-276F-7FDB-B25555CCAF3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000" t="23000" r="16000" b="26000"/>
          <a:stretch/>
        </p:blipFill>
        <p:spPr>
          <a:xfrm>
            <a:off x="15049500" y="0"/>
            <a:ext cx="1803400" cy="1295400"/>
          </a:xfrm>
          <a:prstGeom prst="rect">
            <a:avLst/>
          </a:prstGeom>
        </p:spPr>
      </p:pic>
      <p:grpSp>
        <p:nvGrpSpPr>
          <p:cNvPr id="24" name="مجموعة 23">
            <a:extLst>
              <a:ext uri="{FF2B5EF4-FFF2-40B4-BE49-F238E27FC236}">
                <a16:creationId xmlns:a16="http://schemas.microsoft.com/office/drawing/2014/main" id="{63B84430-CCD3-E655-F06C-ED7413499678}"/>
              </a:ext>
            </a:extLst>
          </p:cNvPr>
          <p:cNvGrpSpPr/>
          <p:nvPr/>
        </p:nvGrpSpPr>
        <p:grpSpPr>
          <a:xfrm>
            <a:off x="1468256" y="776524"/>
            <a:ext cx="13009741" cy="660279"/>
            <a:chOff x="2121989" y="2097803"/>
            <a:chExt cx="11365405" cy="660279"/>
          </a:xfrm>
        </p:grpSpPr>
        <p:grpSp>
          <p:nvGrpSpPr>
            <p:cNvPr id="21" name="مجموعة 20">
              <a:extLst>
                <a:ext uri="{FF2B5EF4-FFF2-40B4-BE49-F238E27FC236}">
                  <a16:creationId xmlns:a16="http://schemas.microsoft.com/office/drawing/2014/main" id="{B7B64A97-D22F-93EC-BA3C-AEC31EB0E970}"/>
                </a:ext>
              </a:extLst>
            </p:cNvPr>
            <p:cNvGrpSpPr/>
            <p:nvPr/>
          </p:nvGrpSpPr>
          <p:grpSpPr>
            <a:xfrm>
              <a:off x="2121989" y="2097803"/>
              <a:ext cx="11365405" cy="647700"/>
              <a:chOff x="2667195" y="1069442"/>
              <a:chExt cx="10442379" cy="647700"/>
            </a:xfrm>
          </p:grpSpPr>
          <p:grpSp>
            <p:nvGrpSpPr>
              <p:cNvPr id="18" name="مجموعة 17">
                <a:extLst>
                  <a:ext uri="{FF2B5EF4-FFF2-40B4-BE49-F238E27FC236}">
                    <a16:creationId xmlns:a16="http://schemas.microsoft.com/office/drawing/2014/main" id="{1F8E03D9-8C26-181E-74EF-1E14E33420D0}"/>
                  </a:ext>
                </a:extLst>
              </p:cNvPr>
              <p:cNvGrpSpPr/>
              <p:nvPr/>
            </p:nvGrpSpPr>
            <p:grpSpPr>
              <a:xfrm>
                <a:off x="2941464" y="1069442"/>
                <a:ext cx="10168110" cy="647700"/>
                <a:chOff x="2941464" y="1069442"/>
                <a:chExt cx="10168110" cy="647700"/>
              </a:xfrm>
            </p:grpSpPr>
            <p:sp>
              <p:nvSpPr>
                <p:cNvPr id="17" name="مستطيل مستدير الزوايا 16">
                  <a:extLst>
                    <a:ext uri="{FF2B5EF4-FFF2-40B4-BE49-F238E27FC236}">
                      <a16:creationId xmlns:a16="http://schemas.microsoft.com/office/drawing/2014/main" id="{1D9909B4-A7E1-57D2-5F94-D502E27A19C6}"/>
                    </a:ext>
                  </a:extLst>
                </p:cNvPr>
                <p:cNvSpPr/>
                <p:nvPr/>
              </p:nvSpPr>
              <p:spPr>
                <a:xfrm>
                  <a:off x="11909425" y="1069442"/>
                  <a:ext cx="1200149" cy="64770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AC9E83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marL="0" marR="0" lvl="0" indent="0" algn="ctr" defTabSz="4572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" name="مستطيل مستدير الزوايا 15">
                  <a:extLst>
                    <a:ext uri="{FF2B5EF4-FFF2-40B4-BE49-F238E27FC236}">
                      <a16:creationId xmlns:a16="http://schemas.microsoft.com/office/drawing/2014/main" id="{9C814FF4-CEA6-9512-A90B-65F08068B978}"/>
                    </a:ext>
                  </a:extLst>
                </p:cNvPr>
                <p:cNvSpPr/>
                <p:nvPr/>
              </p:nvSpPr>
              <p:spPr>
                <a:xfrm>
                  <a:off x="2941464" y="1069442"/>
                  <a:ext cx="9752184" cy="647700"/>
                </a:xfrm>
                <a:prstGeom prst="roundRect">
                  <a:avLst>
                    <a:gd name="adj" fmla="val 0"/>
                  </a:avLst>
                </a:prstGeom>
                <a:solidFill>
                  <a:srgbClr val="F0EDEA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marL="0" marR="0" lvl="0" indent="0" algn="r" defTabSz="4572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19" name="مربع نص 18">
                <a:extLst>
                  <a:ext uri="{FF2B5EF4-FFF2-40B4-BE49-F238E27FC236}">
                    <a16:creationId xmlns:a16="http://schemas.microsoft.com/office/drawing/2014/main" id="{F872272D-2A93-65DC-6C60-D7D9238FB5E0}"/>
                  </a:ext>
                </a:extLst>
              </p:cNvPr>
              <p:cNvSpPr txBox="1"/>
              <p:nvPr/>
            </p:nvSpPr>
            <p:spPr>
              <a:xfrm>
                <a:off x="10060876" y="1175724"/>
                <a:ext cx="2632772" cy="523220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pPr marL="0" marR="0" lvl="0" indent="0" algn="r" defTabSz="4572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8675C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Arial" panose="020B0604020202020204" pitchFamily="34" charset="0"/>
                  </a:rPr>
                  <a:t>الخطة الأسبوعية للصف : </a:t>
                </a:r>
              </a:p>
            </p:txBody>
          </p:sp>
          <p:sp>
            <p:nvSpPr>
              <p:cNvPr id="22" name="مربع نص 21">
                <a:extLst>
                  <a:ext uri="{FF2B5EF4-FFF2-40B4-BE49-F238E27FC236}">
                    <a16:creationId xmlns:a16="http://schemas.microsoft.com/office/drawing/2014/main" id="{2737B8E5-9A1D-CD87-D91F-187AF90FCF8C}"/>
                  </a:ext>
                </a:extLst>
              </p:cNvPr>
              <p:cNvSpPr txBox="1"/>
              <p:nvPr/>
            </p:nvSpPr>
            <p:spPr>
              <a:xfrm>
                <a:off x="2667195" y="1144945"/>
                <a:ext cx="4899507" cy="523220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pPr marL="0" marR="0" lvl="0" indent="0" algn="r" defTabSz="4572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8675C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Arial" panose="020B0604020202020204" pitchFamily="34" charset="0"/>
                  </a:rPr>
                  <a:t>٢٨ -٢|٢ -٣ / ١٤٤٦هـ - ١ - ٥ / ٩ / ٢٠٢٤</a:t>
                </a:r>
              </a:p>
            </p:txBody>
          </p:sp>
        </p:grpSp>
        <p:sp>
          <p:nvSpPr>
            <p:cNvPr id="20" name="مربع نص 19">
              <a:extLst>
                <a:ext uri="{FF2B5EF4-FFF2-40B4-BE49-F238E27FC236}">
                  <a16:creationId xmlns:a16="http://schemas.microsoft.com/office/drawing/2014/main" id="{0B5CA5D4-D306-746E-D64B-AA8459FB376D}"/>
                </a:ext>
              </a:extLst>
            </p:cNvPr>
            <p:cNvSpPr txBox="1"/>
            <p:nvPr/>
          </p:nvSpPr>
          <p:spPr>
            <a:xfrm>
              <a:off x="8936462" y="2173307"/>
              <a:ext cx="1418882" cy="584775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pPr marL="0" marR="0" lvl="0" indent="0" algn="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ثاني ثانوي</a:t>
              </a:r>
            </a:p>
          </p:txBody>
        </p:sp>
        <p:sp>
          <p:nvSpPr>
            <p:cNvPr id="9" name="مربع نص 8">
              <a:extLst>
                <a:ext uri="{FF2B5EF4-FFF2-40B4-BE49-F238E27FC236}">
                  <a16:creationId xmlns:a16="http://schemas.microsoft.com/office/drawing/2014/main" id="{C2C151A8-8F37-1D72-6202-67694BDE5DDC}"/>
                </a:ext>
              </a:extLst>
            </p:cNvPr>
            <p:cNvSpPr txBox="1"/>
            <p:nvPr/>
          </p:nvSpPr>
          <p:spPr>
            <a:xfrm>
              <a:off x="7333069" y="2149265"/>
              <a:ext cx="1688185" cy="584775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pPr marL="0" marR="0" lvl="0" indent="0" algn="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مسارات </a:t>
              </a:r>
              <a:r>
                <a:rPr lang="ar-SA" sz="3200" b="1" dirty="0">
                  <a:solidFill>
                    <a:srgbClr val="0070C0"/>
                  </a:solidFill>
                  <a:latin typeface="Aptos" panose="02110004020202020204"/>
                  <a:cs typeface="Arial" panose="020B0604020202020204" pitchFamily="34" charset="0"/>
                </a:rPr>
                <a:t>عام</a:t>
              </a:r>
              <a:endPara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2" name="مربع نص 1">
            <a:extLst>
              <a:ext uri="{FF2B5EF4-FFF2-40B4-BE49-F238E27FC236}">
                <a16:creationId xmlns:a16="http://schemas.microsoft.com/office/drawing/2014/main" id="{D1B8F3C4-A4B6-FCB2-0DA0-F5CFA0DC1492}"/>
              </a:ext>
            </a:extLst>
          </p:cNvPr>
          <p:cNvSpPr txBox="1"/>
          <p:nvPr/>
        </p:nvSpPr>
        <p:spPr>
          <a:xfrm>
            <a:off x="215900" y="68638"/>
            <a:ext cx="2592376" cy="707886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4000" b="1" dirty="0">
                <a:solidFill>
                  <a:srgbClr val="28675C"/>
                </a:solidFill>
              </a:rPr>
              <a:t>الأسبوع الثالث</a:t>
            </a:r>
          </a:p>
        </p:txBody>
      </p:sp>
    </p:spTree>
    <p:extLst>
      <p:ext uri="{BB962C8B-B14F-4D97-AF65-F5344CB8AC3E}">
        <p14:creationId xmlns:p14="http://schemas.microsoft.com/office/powerpoint/2010/main" val="2849592166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نسق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نسق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نسق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Creative Writing Workshop by Slidesgo">
  <a:themeElements>
    <a:clrScheme name="Simple Light">
      <a:dk1>
        <a:srgbClr val="031A1D"/>
      </a:dk1>
      <a:lt1>
        <a:srgbClr val="F8F1E8"/>
      </a:lt1>
      <a:dk2>
        <a:srgbClr val="E99A6F"/>
      </a:dk2>
      <a:lt2>
        <a:srgbClr val="073B42"/>
      </a:lt2>
      <a:accent1>
        <a:srgbClr val="239C8D"/>
      </a:accent1>
      <a:accent2>
        <a:srgbClr val="8A8AB2"/>
      </a:accent2>
      <a:accent3>
        <a:srgbClr val="BA9C8F"/>
      </a:accent3>
      <a:accent4>
        <a:srgbClr val="FFFFFF"/>
      </a:accent4>
      <a:accent5>
        <a:srgbClr val="FFFFFF"/>
      </a:accent5>
      <a:accent6>
        <a:srgbClr val="FFFFFF"/>
      </a:accent6>
      <a:hlink>
        <a:srgbClr val="031A1D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556</TotalTime>
  <Words>394</Words>
  <Application>Microsoft Macintosh PowerPoint</Application>
  <PresentationFormat>مخصص</PresentationFormat>
  <Paragraphs>92</Paragraphs>
  <Slides>7</Slides>
  <Notes>7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11</vt:i4>
      </vt:variant>
      <vt:variant>
        <vt:lpstr>نسق</vt:lpstr>
      </vt:variant>
      <vt:variant>
        <vt:i4>2</vt:i4>
      </vt:variant>
      <vt:variant>
        <vt:lpstr>عناوين الشرائح</vt:lpstr>
      </vt:variant>
      <vt:variant>
        <vt:i4>7</vt:i4>
      </vt:variant>
    </vt:vector>
  </HeadingPairs>
  <TitlesOfParts>
    <vt:vector size="20" baseType="lpstr">
      <vt:lpstr>Aptos</vt:lpstr>
      <vt:lpstr>Aptos Display</vt:lpstr>
      <vt:lpstr>Arial</vt:lpstr>
      <vt:lpstr>Arya</vt:lpstr>
      <vt:lpstr>Bebas Neue</vt:lpstr>
      <vt:lpstr>Farah</vt:lpstr>
      <vt:lpstr>Lexend Deca</vt:lpstr>
      <vt:lpstr>Noto Sans</vt:lpstr>
      <vt:lpstr>Noto Sans Light</vt:lpstr>
      <vt:lpstr>Nunito Light</vt:lpstr>
      <vt:lpstr>STC-Regular</vt:lpstr>
      <vt:lpstr>نسق Office</vt:lpstr>
      <vt:lpstr>Creative Writing Workshop by Slidesgo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omaimah me</dc:creator>
  <cp:lastModifiedBy>omaimah me</cp:lastModifiedBy>
  <cp:revision>17</cp:revision>
  <dcterms:created xsi:type="dcterms:W3CDTF">2024-08-13T23:59:52Z</dcterms:created>
  <dcterms:modified xsi:type="dcterms:W3CDTF">2024-08-17T22:06:00Z</dcterms:modified>
</cp:coreProperties>
</file>