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roid Arabic Kufi" charset="1" panose="020B0606030804020204"/>
      <p:regular r:id="rId10"/>
    </p:embeddedFont>
    <p:embeddedFont>
      <p:font typeface="Droid Arabic Kufi Bold" charset="1" panose="020B0806030804020204"/>
      <p:regular r:id="rId11"/>
    </p:embeddedFont>
    <p:embeddedFont>
      <p:font typeface="Marshmallow" charset="1" panose="020B030603050402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22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5972" y="1314684"/>
            <a:ext cx="6148056" cy="3873022"/>
            <a:chOff x="0" y="0"/>
            <a:chExt cx="8197408" cy="51640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05972" y="5740954"/>
            <a:ext cx="6148056" cy="3873022"/>
            <a:chOff x="0" y="0"/>
            <a:chExt cx="8197408" cy="516403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5972" y="1314684"/>
            <a:ext cx="6148056" cy="3873022"/>
            <a:chOff x="0" y="0"/>
            <a:chExt cx="8197408" cy="51640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05972" y="5740954"/>
            <a:ext cx="6148056" cy="3873022"/>
            <a:chOff x="0" y="0"/>
            <a:chExt cx="8197408" cy="516403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5972" y="1314684"/>
            <a:ext cx="6148056" cy="3873022"/>
            <a:chOff x="0" y="0"/>
            <a:chExt cx="8197408" cy="51640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05972" y="5740954"/>
            <a:ext cx="6148056" cy="3873022"/>
            <a:chOff x="0" y="0"/>
            <a:chExt cx="8197408" cy="516403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5972" y="1314684"/>
            <a:ext cx="6148056" cy="3873022"/>
            <a:chOff x="0" y="0"/>
            <a:chExt cx="8197408" cy="51640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05972" y="5740954"/>
            <a:ext cx="6148056" cy="3873022"/>
            <a:chOff x="0" y="0"/>
            <a:chExt cx="8197408" cy="516403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5972" y="1314684"/>
            <a:ext cx="6148056" cy="3873022"/>
            <a:chOff x="0" y="0"/>
            <a:chExt cx="8197408" cy="51640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05972" y="5740954"/>
            <a:ext cx="6148056" cy="3873022"/>
            <a:chOff x="0" y="0"/>
            <a:chExt cx="8197408" cy="516403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5972" y="1314684"/>
            <a:ext cx="6148056" cy="3873022"/>
            <a:chOff x="0" y="0"/>
            <a:chExt cx="8197408" cy="51640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05972" y="5740954"/>
            <a:ext cx="6148056" cy="3873022"/>
            <a:chOff x="0" y="0"/>
            <a:chExt cx="8197408" cy="516403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5972" y="1314684"/>
            <a:ext cx="6148056" cy="3873022"/>
            <a:chOff x="0" y="0"/>
            <a:chExt cx="8197408" cy="51640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05972" y="5740954"/>
            <a:ext cx="6148056" cy="3873022"/>
            <a:chOff x="0" y="0"/>
            <a:chExt cx="8197408" cy="516403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5972" y="1314684"/>
            <a:ext cx="6148056" cy="3873022"/>
            <a:chOff x="0" y="0"/>
            <a:chExt cx="8197408" cy="51640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05972" y="5740954"/>
            <a:ext cx="6148056" cy="3873022"/>
            <a:chOff x="0" y="0"/>
            <a:chExt cx="8197408" cy="516403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5972" y="1314684"/>
            <a:ext cx="6148056" cy="3873022"/>
            <a:chOff x="0" y="0"/>
            <a:chExt cx="8197408" cy="51640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05972" y="5740954"/>
            <a:ext cx="6148056" cy="3873022"/>
            <a:chOff x="0" y="0"/>
            <a:chExt cx="8197408" cy="516403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5972" y="1314684"/>
            <a:ext cx="6148056" cy="3873022"/>
            <a:chOff x="0" y="0"/>
            <a:chExt cx="8197408" cy="51640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05972" y="5740954"/>
            <a:ext cx="6148056" cy="3873022"/>
            <a:chOff x="0" y="0"/>
            <a:chExt cx="8197408" cy="516403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8197408" cy="5164030"/>
              <a:chOff x="0" y="0"/>
              <a:chExt cx="2167467" cy="136541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167467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2167467">
                    <a:moveTo>
                      <a:pt x="46592" y="0"/>
                    </a:moveTo>
                    <a:lnTo>
                      <a:pt x="2120875" y="0"/>
                    </a:lnTo>
                    <a:cubicBezTo>
                      <a:pt x="2133232" y="0"/>
                      <a:pt x="2145082" y="4909"/>
                      <a:pt x="2153820" y="13647"/>
                    </a:cubicBezTo>
                    <a:cubicBezTo>
                      <a:pt x="2162558" y="22384"/>
                      <a:pt x="2167467" y="34235"/>
                      <a:pt x="2167467" y="46592"/>
                    </a:cubicBezTo>
                    <a:lnTo>
                      <a:pt x="2167467" y="1318823"/>
                    </a:lnTo>
                    <a:cubicBezTo>
                      <a:pt x="2167467" y="1331180"/>
                      <a:pt x="2162558" y="1343031"/>
                      <a:pt x="2153820" y="1351768"/>
                    </a:cubicBezTo>
                    <a:cubicBezTo>
                      <a:pt x="2145082" y="1360506"/>
                      <a:pt x="2133232" y="1365415"/>
                      <a:pt x="2120875" y="1365415"/>
                    </a:cubicBezTo>
                    <a:lnTo>
                      <a:pt x="46592" y="1365415"/>
                    </a:lnTo>
                    <a:cubicBezTo>
                      <a:pt x="34235" y="1365415"/>
                      <a:pt x="22384" y="1360506"/>
                      <a:pt x="13647" y="1351768"/>
                    </a:cubicBezTo>
                    <a:cubicBezTo>
                      <a:pt x="4909" y="1343031"/>
                      <a:pt x="0" y="1331180"/>
                      <a:pt x="0" y="1318823"/>
                    </a:cubicBezTo>
                    <a:lnTo>
                      <a:pt x="0" y="46592"/>
                    </a:lnTo>
                    <a:cubicBezTo>
                      <a:pt x="0" y="34235"/>
                      <a:pt x="4909" y="22384"/>
                      <a:pt x="13647" y="13647"/>
                    </a:cubicBezTo>
                    <a:cubicBezTo>
                      <a:pt x="22384" y="4909"/>
                      <a:pt x="34235" y="0"/>
                      <a:pt x="46592" y="0"/>
                    </a:cubicBezTo>
                    <a:close/>
                  </a:path>
                </a:pathLst>
              </a:custGeom>
              <a:solidFill>
                <a:srgbClr val="F9F8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2167467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0" y="0"/>
              <a:ext cx="3280314" cy="5164030"/>
              <a:chOff x="0" y="0"/>
              <a:chExt cx="867344" cy="136541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67344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867344">
                    <a:moveTo>
                      <a:pt x="116432" y="0"/>
                    </a:moveTo>
                    <a:lnTo>
                      <a:pt x="750911" y="0"/>
                    </a:lnTo>
                    <a:cubicBezTo>
                      <a:pt x="781791" y="0"/>
                      <a:pt x="811406" y="12267"/>
                      <a:pt x="833241" y="34102"/>
                    </a:cubicBezTo>
                    <a:cubicBezTo>
                      <a:pt x="855077" y="55938"/>
                      <a:pt x="867344" y="85553"/>
                      <a:pt x="867344" y="116432"/>
                    </a:cubicBezTo>
                    <a:lnTo>
                      <a:pt x="867344" y="1248983"/>
                    </a:lnTo>
                    <a:cubicBezTo>
                      <a:pt x="867344" y="1279862"/>
                      <a:pt x="855077" y="1309477"/>
                      <a:pt x="833241" y="1331313"/>
                    </a:cubicBezTo>
                    <a:cubicBezTo>
                      <a:pt x="811406" y="1353148"/>
                      <a:pt x="781791" y="1365415"/>
                      <a:pt x="750911" y="1365415"/>
                    </a:cubicBezTo>
                    <a:lnTo>
                      <a:pt x="116432" y="1365415"/>
                    </a:lnTo>
                    <a:cubicBezTo>
                      <a:pt x="85553" y="1365415"/>
                      <a:pt x="55938" y="1353148"/>
                      <a:pt x="34102" y="1331313"/>
                    </a:cubicBezTo>
                    <a:cubicBezTo>
                      <a:pt x="12267" y="1309477"/>
                      <a:pt x="0" y="1279862"/>
                      <a:pt x="0" y="1248983"/>
                    </a:cubicBezTo>
                    <a:lnTo>
                      <a:pt x="0" y="116432"/>
                    </a:lnTo>
                    <a:cubicBezTo>
                      <a:pt x="0" y="85553"/>
                      <a:pt x="12267" y="55938"/>
                      <a:pt x="34102" y="34102"/>
                    </a:cubicBezTo>
                    <a:cubicBezTo>
                      <a:pt x="55938" y="12267"/>
                      <a:pt x="85553" y="0"/>
                      <a:pt x="116432" y="0"/>
                    </a:cubicBezTo>
                    <a:close/>
                  </a:path>
                </a:pathLst>
              </a:custGeom>
              <a:solidFill>
                <a:srgbClr val="ABBB6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67344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743741" y="0"/>
              <a:ext cx="577445" cy="5164030"/>
              <a:chOff x="0" y="0"/>
              <a:chExt cx="152681" cy="136541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52681" cy="1365415"/>
              </a:xfrm>
              <a:custGeom>
                <a:avLst/>
                <a:gdLst/>
                <a:ahLst/>
                <a:cxnLst/>
                <a:rect r="r" b="b" t="t" l="l"/>
                <a:pathLst>
                  <a:path h="1365415" w="152681">
                    <a:moveTo>
                      <a:pt x="0" y="0"/>
                    </a:moveTo>
                    <a:lnTo>
                      <a:pt x="152681" y="0"/>
                    </a:lnTo>
                    <a:lnTo>
                      <a:pt x="152681" y="1365415"/>
                    </a:lnTo>
                    <a:lnTo>
                      <a:pt x="0" y="1365415"/>
                    </a:lnTo>
                    <a:close/>
                  </a:path>
                </a:pathLst>
              </a:custGeom>
              <a:solidFill>
                <a:srgbClr val="F9F8F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152681" cy="1393990"/>
              </a:xfrm>
              <a:prstGeom prst="rect">
                <a:avLst/>
              </a:prstGeom>
            </p:spPr>
            <p:txBody>
              <a:bodyPr anchor="ctr" rtlCol="false" tIns="51640" lIns="51640" bIns="51640" rIns="5164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743741" cy="3622101"/>
            </a:xfrm>
            <a:custGeom>
              <a:avLst/>
              <a:gdLst/>
              <a:ahLst/>
              <a:cxnLst/>
              <a:rect r="r" b="b" t="t" l="l"/>
              <a:pathLst>
                <a:path h="3622101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3622101"/>
                  </a:lnTo>
                  <a:lnTo>
                    <a:pt x="0" y="362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3622101"/>
              <a:ext cx="2743741" cy="1491028"/>
            </a:xfrm>
            <a:custGeom>
              <a:avLst/>
              <a:gdLst/>
              <a:ahLst/>
              <a:cxnLst/>
              <a:rect r="r" b="b" t="t" l="l"/>
              <a:pathLst>
                <a:path h="1491028" w="2743741">
                  <a:moveTo>
                    <a:pt x="0" y="0"/>
                  </a:moveTo>
                  <a:lnTo>
                    <a:pt x="2743741" y="0"/>
                  </a:lnTo>
                  <a:lnTo>
                    <a:pt x="2743741" y="1491028"/>
                  </a:lnTo>
                  <a:lnTo>
                    <a:pt x="0" y="149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42926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05714" y="0"/>
              <a:ext cx="1350049" cy="1634667"/>
            </a:xfrm>
            <a:custGeom>
              <a:avLst/>
              <a:gdLst/>
              <a:ahLst/>
              <a:cxnLst/>
              <a:rect r="r" b="b" t="t" l="l"/>
              <a:pathLst>
                <a:path h="1634667" w="1350049">
                  <a:moveTo>
                    <a:pt x="0" y="0"/>
                  </a:moveTo>
                  <a:lnTo>
                    <a:pt x="1350048" y="0"/>
                  </a:lnTo>
                  <a:lnTo>
                    <a:pt x="1350048" y="1634667"/>
                  </a:lnTo>
                  <a:lnTo>
                    <a:pt x="0" y="16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418932" y="2436445"/>
              <a:ext cx="1274010" cy="2727585"/>
            </a:xfrm>
            <a:custGeom>
              <a:avLst/>
              <a:gdLst/>
              <a:ahLst/>
              <a:cxnLst/>
              <a:rect r="r" b="b" t="t" l="l"/>
              <a:pathLst>
                <a:path h="2727585" w="1274010">
                  <a:moveTo>
                    <a:pt x="0" y="0"/>
                  </a:moveTo>
                  <a:lnTo>
                    <a:pt x="1274009" y="0"/>
                  </a:lnTo>
                  <a:lnTo>
                    <a:pt x="1274009" y="2727585"/>
                  </a:lnTo>
                  <a:lnTo>
                    <a:pt x="0" y="272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68867" y="2357948"/>
              <a:ext cx="1725741" cy="2806082"/>
            </a:xfrm>
            <a:custGeom>
              <a:avLst/>
              <a:gdLst/>
              <a:ahLst/>
              <a:cxnLst/>
              <a:rect r="r" b="b" t="t" l="l"/>
              <a:pathLst>
                <a:path h="2806082" w="1725741">
                  <a:moveTo>
                    <a:pt x="0" y="0"/>
                  </a:moveTo>
                  <a:lnTo>
                    <a:pt x="1725741" y="0"/>
                  </a:lnTo>
                  <a:lnTo>
                    <a:pt x="1725741" y="2806082"/>
                  </a:lnTo>
                  <a:lnTo>
                    <a:pt x="0" y="280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5146435" y="205258"/>
              <a:ext cx="2827601" cy="575802"/>
            </a:xfrm>
            <a:custGeom>
              <a:avLst/>
              <a:gdLst/>
              <a:ahLst/>
              <a:cxnLst/>
              <a:rect r="r" b="b" t="t" l="l"/>
              <a:pathLst>
                <a:path h="575802" w="2827601">
                  <a:moveTo>
                    <a:pt x="0" y="0"/>
                  </a:moveTo>
                  <a:lnTo>
                    <a:pt x="2827602" y="0"/>
                  </a:lnTo>
                  <a:lnTo>
                    <a:pt x="2827602" y="575803"/>
                  </a:lnTo>
                  <a:lnTo>
                    <a:pt x="0" y="57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2743741" y="450880"/>
              <a:ext cx="5453667" cy="4567446"/>
            </a:xfrm>
            <a:custGeom>
              <a:avLst/>
              <a:gdLst/>
              <a:ahLst/>
              <a:cxnLst/>
              <a:rect r="r" b="b" t="t" l="l"/>
              <a:pathLst>
                <a:path h="4567446" w="5453667">
                  <a:moveTo>
                    <a:pt x="0" y="0"/>
                  </a:moveTo>
                  <a:lnTo>
                    <a:pt x="5453667" y="0"/>
                  </a:lnTo>
                  <a:lnTo>
                    <a:pt x="5453667" y="4567446"/>
                  </a:lnTo>
                  <a:lnTo>
                    <a:pt x="0" y="4567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1894608" y="0"/>
              <a:ext cx="849133" cy="883193"/>
            </a:xfrm>
            <a:custGeom>
              <a:avLst/>
              <a:gdLst/>
              <a:ahLst/>
              <a:cxnLst/>
              <a:rect r="r" b="b" t="t" l="l"/>
              <a:pathLst>
                <a:path h="883193" w="849133">
                  <a:moveTo>
                    <a:pt x="0" y="0"/>
                  </a:moveTo>
                  <a:lnTo>
                    <a:pt x="849133" y="0"/>
                  </a:lnTo>
                  <a:lnTo>
                    <a:pt x="849133" y="883193"/>
                  </a:lnTo>
                  <a:lnTo>
                    <a:pt x="0" y="883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-7180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2332283" y="1110952"/>
              <a:ext cx="411458" cy="882385"/>
            </a:xfrm>
            <a:custGeom>
              <a:avLst/>
              <a:gdLst/>
              <a:ahLst/>
              <a:cxnLst/>
              <a:rect r="r" b="b" t="t" l="l"/>
              <a:pathLst>
                <a:path h="882385" w="411458">
                  <a:moveTo>
                    <a:pt x="0" y="0"/>
                  </a:moveTo>
                  <a:lnTo>
                    <a:pt x="411458" y="0"/>
                  </a:lnTo>
                  <a:lnTo>
                    <a:pt x="411458" y="882385"/>
                  </a:lnTo>
                  <a:lnTo>
                    <a:pt x="0" y="88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50811" b="-5103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 rot="0">
              <a:off x="3622850" y="995732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الجوف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3056222" y="1533094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تبوك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3508914" y="2535943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المدينة المنورة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4351546" y="169814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حايل 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-969273">
              <a:off x="4644009" y="2177801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القصيم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167571">
              <a:off x="4124549" y="3310540"/>
              <a:ext cx="566628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مكة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4276857" y="402248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عسير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5029080" y="432207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نجران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5029080" y="3023308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الرياض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6352280" y="3214304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الشرقية 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2594067">
              <a:off x="4500131" y="1190232"/>
              <a:ext cx="1073952" cy="184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860">
                  <a:solidFill>
                    <a:srgbClr val="000000"/>
                  </a:solidFill>
                  <a:cs typeface="Droid Arabic Kufi"/>
                </a:rPr>
                <a:t>الحدود الشمالية 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5321879" y="245786"/>
              <a:ext cx="2476713" cy="408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4"/>
                </a:lnSpc>
              </a:pPr>
              <a:r>
                <a:rPr lang="en-US" sz="1788">
                  <a:solidFill>
                    <a:srgbClr val="FFFFFF"/>
                  </a:solidFill>
                  <a:cs typeface="Marshmallow"/>
                </a:rPr>
                <a:t>ألون المنطقة التي تسكن فيها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DAF7gf4oQ_U</dc:identifier>
  <dcterms:modified xsi:type="dcterms:W3CDTF">2011-08-01T06:04:30Z</dcterms:modified>
  <cp:revision>1</cp:revision>
  <dc:title>بطاقة توزيعات يوم التأسيس -إعداد وتصميم -أ-خديجه الحوسني </dc:title>
</cp:coreProperties>
</file>