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8"/>
  </p:notesMasterIdLst>
  <p:sldIdLst>
    <p:sldId id="378" r:id="rId2"/>
    <p:sldId id="380" r:id="rId3"/>
    <p:sldId id="385" r:id="rId4"/>
    <p:sldId id="382" r:id="rId5"/>
    <p:sldId id="387" r:id="rId6"/>
    <p:sldId id="386" r:id="rId7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65" d="100"/>
          <a:sy n="65" d="100"/>
        </p:scale>
        <p:origin x="68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9617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16/09/1447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57023"/>
              </p:ext>
            </p:extLst>
          </p:nvPr>
        </p:nvGraphicFramePr>
        <p:xfrm>
          <a:off x="2123768" y="2897208"/>
          <a:ext cx="9419474" cy="3334223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677422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607113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6134939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1695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1189765"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وصف النسب المثلثية الأساسية للزاوية الحادة، ومعكوس كل منها، وإيجادها ، واستخدامها في حل المثلث القائم الزاوية.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1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itf Simah pro Arabic" pitchFamily="50" charset="-78"/>
                        <a:ea typeface="+mn-ea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effectLst/>
                          <a:latin typeface="itf rayat AR" pitchFamily="50" charset="-78"/>
                          <a:ea typeface="Calibri" panose="020F0502020204030204" pitchFamily="34" charset="0"/>
                          <a:cs typeface="itf rayat AR" pitchFamily="50" charset="-78"/>
                        </a:rPr>
                        <a:t>يصف النسب المثلثية الأساسية (الجيب، جيب التمام، الظل ).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itf rayat AR" pitchFamily="50" charset="-78"/>
                        <a:ea typeface="Calibri" panose="020F0502020204030204" pitchFamily="34" charset="0"/>
                        <a:cs typeface="itf rayat AR" pitchFamily="50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effectLst/>
                          <a:latin typeface="itf rayat AR" pitchFamily="50" charset="-78"/>
                          <a:ea typeface="Calibri" panose="020F0502020204030204" pitchFamily="34" charset="0"/>
                          <a:cs typeface="itf rayat AR" pitchFamily="50" charset="-78"/>
                        </a:rPr>
                        <a:t>ويوجدها لزاوية حادة في مثلث قائم الزاوية (يدويا، وباستخدام الآلة الحاسبة) ، مقربة إلى أقرب منزلة معطاة. 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itf rayat AR" pitchFamily="50" charset="-78"/>
                        <a:ea typeface="Calibri" panose="020F0502020204030204" pitchFamily="34" charset="0"/>
                        <a:cs typeface="itf rayat AR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713859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</a:rPr>
                        <a:t>2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itf Simah pro Arabic" pitchFamily="50" charset="-78"/>
                        <a:ea typeface="+mn-ea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effectLst/>
                          <a:latin typeface="itf rayat AR" pitchFamily="50" charset="-78"/>
                          <a:ea typeface="Calibri" panose="020F0502020204030204" pitchFamily="34" charset="0"/>
                          <a:cs typeface="itf rayat AR" pitchFamily="50" charset="-78"/>
                        </a:rPr>
                        <a:t>يصف معكوس النسب المثلثية الأساسية، ويستخدمها في إيجاد قياس زاوية حادة في مثلث قائم الزاوية باستخدام الآلة الحاسبة.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itf rayat AR" pitchFamily="50" charset="-78"/>
                        <a:ea typeface="Calibri" panose="020F0502020204030204" pitchFamily="34" charset="0"/>
                        <a:cs typeface="itf rayat AR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705129"/>
                  </a:ext>
                </a:extLst>
              </a:tr>
              <a:tr h="973399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3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  <a:p>
                      <a:pPr algn="ctr" rtl="1"/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effectLst/>
                          <a:latin typeface="itf rayat AR" pitchFamily="50" charset="-78"/>
                          <a:ea typeface="Calibri" panose="020F0502020204030204" pitchFamily="34" charset="0"/>
                          <a:cs typeface="itf rayat AR" pitchFamily="50" charset="-78"/>
                        </a:rPr>
                        <a:t>يحل المثلث القائم الزاوية باستخدام النسب المثلثية الأساسية لإيجاد أطوال أضلاعه، وباستخدام معكوسات النسب المثلثية لإيجاد قياسات زواياه.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itf rayat AR" pitchFamily="50" charset="-78"/>
                        <a:ea typeface="Calibri" panose="020F0502020204030204" pitchFamily="34" charset="0"/>
                        <a:cs typeface="itf rayat AR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/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605147"/>
              </p:ext>
            </p:extLst>
          </p:nvPr>
        </p:nvGraphicFramePr>
        <p:xfrm>
          <a:off x="1508034" y="1322863"/>
          <a:ext cx="9207863" cy="14918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الثاني 1447 هـ (الأسبوع 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الثامن)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الهندسة والقياس</a:t>
                      </a:r>
                      <a:endParaRPr lang="ar-SA" sz="20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rayat AR" pitchFamily="50" charset="-78"/>
                          <a:ea typeface="+mn-ea"/>
                          <a:cs typeface="itf rayat AR" pitchFamily="50" charset="-78"/>
                        </a:rPr>
                        <a:t>الأشكال الهندسية</a:t>
                      </a:r>
                      <a:endParaRPr lang="ar-SA" sz="2000" b="0" kern="1200" dirty="0" smtClean="0">
                        <a:solidFill>
                          <a:schemeClr val="bg1"/>
                        </a:solidFill>
                        <a:effectLst/>
                        <a:latin typeface="itf rayat AR" pitchFamily="50" charset="-78"/>
                        <a:ea typeface="+mn-ea"/>
                        <a:cs typeface="itf rayat AR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6281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3"/>
          <a:srcRect l="2355"/>
          <a:stretch/>
        </p:blipFill>
        <p:spPr>
          <a:xfrm>
            <a:off x="953729" y="645856"/>
            <a:ext cx="10599174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4424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084" y="403737"/>
            <a:ext cx="10710861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285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247383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923" y="696862"/>
            <a:ext cx="10808877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09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247383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t="3110"/>
          <a:stretch/>
        </p:blipFill>
        <p:spPr>
          <a:xfrm>
            <a:off x="707924" y="835741"/>
            <a:ext cx="10884308" cy="206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501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247383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923" y="423402"/>
            <a:ext cx="10862187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730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7261</TotalTime>
  <Words>131</Words>
  <Application>Microsoft Office PowerPoint</Application>
  <PresentationFormat>شاشة عريضة</PresentationFormat>
  <Paragraphs>18</Paragraphs>
  <Slides>6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8" baseType="lpstr">
      <vt:lpstr>AL-Mohanad</vt:lpstr>
      <vt:lpstr>Arial</vt:lpstr>
      <vt:lpstr>Calibri</vt:lpstr>
      <vt:lpstr>Century Gothic</vt:lpstr>
      <vt:lpstr>CYCLIC NUMBERS-BLACK</vt:lpstr>
      <vt:lpstr>itf rayat AR</vt:lpstr>
      <vt:lpstr>itf shaheen pro</vt:lpstr>
      <vt:lpstr>itf shaheen pro Light</vt:lpstr>
      <vt:lpstr>itf Simah pro Arabic</vt:lpstr>
      <vt:lpstr>Tahoma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215</cp:revision>
  <cp:lastPrinted>2021-04-05T13:38:13Z</cp:lastPrinted>
  <dcterms:created xsi:type="dcterms:W3CDTF">2021-01-01T21:21:29Z</dcterms:created>
  <dcterms:modified xsi:type="dcterms:W3CDTF">2026-03-04T04:40:54Z</dcterms:modified>
</cp:coreProperties>
</file>