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7.jpg" ContentType="image/gif"/>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8" r:id="rId2"/>
    <p:sldId id="566" r:id="rId3"/>
    <p:sldId id="543" r:id="rId4"/>
    <p:sldId id="542" r:id="rId5"/>
    <p:sldId id="337" r:id="rId6"/>
    <p:sldId id="257" r:id="rId7"/>
    <p:sldId id="322" r:id="rId8"/>
    <p:sldId id="329" r:id="rId9"/>
    <p:sldId id="300" r:id="rId10"/>
    <p:sldId id="547" r:id="rId11"/>
    <p:sldId id="568" r:id="rId12"/>
    <p:sldId id="545" r:id="rId13"/>
    <p:sldId id="302" r:id="rId14"/>
    <p:sldId id="569" r:id="rId15"/>
    <p:sldId id="570" r:id="rId16"/>
    <p:sldId id="572" r:id="rId17"/>
    <p:sldId id="571" r:id="rId18"/>
    <p:sldId id="573" r:id="rId19"/>
    <p:sldId id="574" r:id="rId20"/>
    <p:sldId id="575" r:id="rId21"/>
    <p:sldId id="576" r:id="rId22"/>
    <p:sldId id="577" r:id="rId23"/>
    <p:sldId id="578" r:id="rId24"/>
    <p:sldId id="377" r:id="rId25"/>
    <p:sldId id="579" r:id="rId26"/>
    <p:sldId id="584" r:id="rId27"/>
    <p:sldId id="585" r:id="rId28"/>
    <p:sldId id="304" r:id="rId29"/>
    <p:sldId id="586" r:id="rId30"/>
    <p:sldId id="580" r:id="rId31"/>
    <p:sldId id="581" r:id="rId32"/>
    <p:sldId id="582" r:id="rId33"/>
    <p:sldId id="583" r:id="rId34"/>
    <p:sldId id="587" r:id="rId35"/>
    <p:sldId id="588" r:id="rId36"/>
    <p:sldId id="339" r:id="rId37"/>
    <p:sldId id="567" r:id="rId38"/>
    <p:sldId id="35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D2F5"/>
    <a:srgbClr val="9EF4F5"/>
    <a:srgbClr val="051133"/>
    <a:srgbClr val="081D4B"/>
    <a:srgbClr val="92D050"/>
    <a:srgbClr val="5D7373"/>
    <a:srgbClr val="69BDEE"/>
    <a:srgbClr val="FFC730"/>
    <a:srgbClr val="2E9FAF"/>
    <a:srgbClr val="1E1E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0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C1D2BE-03F8-4434-92FC-F13815A59BEC}" type="datetimeFigureOut">
              <a:rPr lang="en-US" smtClean="0"/>
              <a:t>8/28/2021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91B74-C61C-47EB-B68C-452F4E957BA8}" type="slidenum">
              <a:rPr lang="en-US" smtClean="0"/>
              <a:t>‹#›</a:t>
            </a:fld>
            <a:endParaRPr lang="en-US"/>
          </a:p>
        </p:txBody>
      </p:sp>
    </p:spTree>
    <p:extLst>
      <p:ext uri="{BB962C8B-B14F-4D97-AF65-F5344CB8AC3E}">
        <p14:creationId xmlns:p14="http://schemas.microsoft.com/office/powerpoint/2010/main" val="1321711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GB" dirty="0"/>
              <a:t>Click on a numbered</a:t>
            </a:r>
            <a:r>
              <a:rPr lang="en-GB" baseline="0" dirty="0"/>
              <a:t> square to make the square disappear.</a:t>
            </a:r>
          </a:p>
          <a:p>
            <a:r>
              <a:rPr lang="en-GB" baseline="0" dirty="0"/>
              <a:t>Click on the image to reveal it. All the squares will disappear.</a:t>
            </a:r>
            <a:endParaRPr lang="en-GB" dirty="0"/>
          </a:p>
        </p:txBody>
      </p:sp>
      <p:sp>
        <p:nvSpPr>
          <p:cNvPr id="4" name="スライド番号プレースホルダー 3"/>
          <p:cNvSpPr>
            <a:spLocks noGrp="1"/>
          </p:cNvSpPr>
          <p:nvPr>
            <p:ph type="sldNum" sz="quarter" idx="10"/>
          </p:nvPr>
        </p:nvSpPr>
        <p:spPr/>
        <p:txBody>
          <a:bodyPr/>
          <a:lstStyle/>
          <a:p>
            <a:fld id="{140660A9-BCE2-4C6D-ABF4-C216132E46C5}" type="slidenum">
              <a:rPr lang="en-US" smtClean="0"/>
              <a:t>6</a:t>
            </a:fld>
            <a:endParaRPr lang="en-US"/>
          </a:p>
        </p:txBody>
      </p:sp>
    </p:spTree>
    <p:extLst>
      <p:ext uri="{BB962C8B-B14F-4D97-AF65-F5344CB8AC3E}">
        <p14:creationId xmlns:p14="http://schemas.microsoft.com/office/powerpoint/2010/main" val="1664329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91B74-C61C-47EB-B68C-452F4E957BA8}" type="slidenum">
              <a:rPr lang="en-US" smtClean="0"/>
              <a:t>12</a:t>
            </a:fld>
            <a:endParaRPr lang="en-US"/>
          </a:p>
        </p:txBody>
      </p:sp>
    </p:spTree>
    <p:extLst>
      <p:ext uri="{BB962C8B-B14F-4D97-AF65-F5344CB8AC3E}">
        <p14:creationId xmlns:p14="http://schemas.microsoft.com/office/powerpoint/2010/main" val="2027263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E678-B5DC-4A0F-90DB-380C1DA484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5E0AB3-F051-42E8-9C77-63F6AC891B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692FB5-4E1E-4611-98FF-81E253E562BA}"/>
              </a:ext>
            </a:extLst>
          </p:cNvPr>
          <p:cNvSpPr>
            <a:spLocks noGrp="1"/>
          </p:cNvSpPr>
          <p:nvPr>
            <p:ph type="dt" sz="half" idx="10"/>
          </p:nvPr>
        </p:nvSpPr>
        <p:spPr/>
        <p:txBody>
          <a:bodyPr/>
          <a:lstStyle/>
          <a:p>
            <a:fld id="{EF01D5FC-21B9-41F0-A3EA-7C05D5FF412D}" type="datetimeFigureOut">
              <a:rPr lang="en-US" smtClean="0"/>
              <a:t>8/28/2021</a:t>
            </a:fld>
            <a:endParaRPr lang="en-US"/>
          </a:p>
        </p:txBody>
      </p:sp>
      <p:sp>
        <p:nvSpPr>
          <p:cNvPr id="5" name="Footer Placeholder 4">
            <a:extLst>
              <a:ext uri="{FF2B5EF4-FFF2-40B4-BE49-F238E27FC236}">
                <a16:creationId xmlns:a16="http://schemas.microsoft.com/office/drawing/2014/main" id="{11581B8B-D7E4-4755-8EAC-1C0235E5A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141EE6-0702-4B87-A027-3B28B50076F5}"/>
              </a:ext>
            </a:extLst>
          </p:cNvPr>
          <p:cNvSpPr>
            <a:spLocks noGrp="1"/>
          </p:cNvSpPr>
          <p:nvPr>
            <p:ph type="sldNum" sz="quarter" idx="12"/>
          </p:nvPr>
        </p:nvSpPr>
        <p:spPr/>
        <p:txBody>
          <a:bodyPr/>
          <a:lstStyle/>
          <a:p>
            <a:fld id="{C1F673D1-2A52-475C-8B23-1D0E3AE8C81A}" type="slidenum">
              <a:rPr lang="en-US" smtClean="0"/>
              <a:t>‹#›</a:t>
            </a:fld>
            <a:endParaRPr lang="en-US"/>
          </a:p>
        </p:txBody>
      </p:sp>
    </p:spTree>
    <p:extLst>
      <p:ext uri="{BB962C8B-B14F-4D97-AF65-F5344CB8AC3E}">
        <p14:creationId xmlns:p14="http://schemas.microsoft.com/office/powerpoint/2010/main" val="3709510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5A672-41B5-42C2-8287-B20F1BE1A8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73254F-1F5B-4EDA-B992-7EC569BFA1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B7FEE3-11E0-478E-8433-C4ECB8F27FAB}"/>
              </a:ext>
            </a:extLst>
          </p:cNvPr>
          <p:cNvSpPr>
            <a:spLocks noGrp="1"/>
          </p:cNvSpPr>
          <p:nvPr>
            <p:ph type="dt" sz="half" idx="10"/>
          </p:nvPr>
        </p:nvSpPr>
        <p:spPr/>
        <p:txBody>
          <a:bodyPr/>
          <a:lstStyle/>
          <a:p>
            <a:fld id="{EF01D5FC-21B9-41F0-A3EA-7C05D5FF412D}" type="datetimeFigureOut">
              <a:rPr lang="en-US" smtClean="0"/>
              <a:t>8/28/2021</a:t>
            </a:fld>
            <a:endParaRPr lang="en-US"/>
          </a:p>
        </p:txBody>
      </p:sp>
      <p:sp>
        <p:nvSpPr>
          <p:cNvPr id="5" name="Footer Placeholder 4">
            <a:extLst>
              <a:ext uri="{FF2B5EF4-FFF2-40B4-BE49-F238E27FC236}">
                <a16:creationId xmlns:a16="http://schemas.microsoft.com/office/drawing/2014/main" id="{37FBD721-969F-4852-9DF2-D0903FEE64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0B9303-448F-46DA-BDC7-0972676DB301}"/>
              </a:ext>
            </a:extLst>
          </p:cNvPr>
          <p:cNvSpPr>
            <a:spLocks noGrp="1"/>
          </p:cNvSpPr>
          <p:nvPr>
            <p:ph type="sldNum" sz="quarter" idx="12"/>
          </p:nvPr>
        </p:nvSpPr>
        <p:spPr/>
        <p:txBody>
          <a:bodyPr/>
          <a:lstStyle/>
          <a:p>
            <a:fld id="{C1F673D1-2A52-475C-8B23-1D0E3AE8C81A}" type="slidenum">
              <a:rPr lang="en-US" smtClean="0"/>
              <a:t>‹#›</a:t>
            </a:fld>
            <a:endParaRPr lang="en-US"/>
          </a:p>
        </p:txBody>
      </p:sp>
    </p:spTree>
    <p:extLst>
      <p:ext uri="{BB962C8B-B14F-4D97-AF65-F5344CB8AC3E}">
        <p14:creationId xmlns:p14="http://schemas.microsoft.com/office/powerpoint/2010/main" val="2801939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3D15E6-51D8-4AA0-B8B5-B01EBC0C2D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51254E-5172-4FD3-9B63-B0A0C3CDE8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5DC0B7-324C-4D27-BE14-768FB42FF0BA}"/>
              </a:ext>
            </a:extLst>
          </p:cNvPr>
          <p:cNvSpPr>
            <a:spLocks noGrp="1"/>
          </p:cNvSpPr>
          <p:nvPr>
            <p:ph type="dt" sz="half" idx="10"/>
          </p:nvPr>
        </p:nvSpPr>
        <p:spPr/>
        <p:txBody>
          <a:bodyPr/>
          <a:lstStyle/>
          <a:p>
            <a:fld id="{EF01D5FC-21B9-41F0-A3EA-7C05D5FF412D}" type="datetimeFigureOut">
              <a:rPr lang="en-US" smtClean="0"/>
              <a:t>8/28/2021</a:t>
            </a:fld>
            <a:endParaRPr lang="en-US"/>
          </a:p>
        </p:txBody>
      </p:sp>
      <p:sp>
        <p:nvSpPr>
          <p:cNvPr id="5" name="Footer Placeholder 4">
            <a:extLst>
              <a:ext uri="{FF2B5EF4-FFF2-40B4-BE49-F238E27FC236}">
                <a16:creationId xmlns:a16="http://schemas.microsoft.com/office/drawing/2014/main" id="{A33D015E-F012-422C-9843-1CF5CE5ED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7CD23-1A95-4036-A353-9FB6E1FC4B56}"/>
              </a:ext>
            </a:extLst>
          </p:cNvPr>
          <p:cNvSpPr>
            <a:spLocks noGrp="1"/>
          </p:cNvSpPr>
          <p:nvPr>
            <p:ph type="sldNum" sz="quarter" idx="12"/>
          </p:nvPr>
        </p:nvSpPr>
        <p:spPr/>
        <p:txBody>
          <a:bodyPr/>
          <a:lstStyle/>
          <a:p>
            <a:fld id="{C1F673D1-2A52-475C-8B23-1D0E3AE8C81A}" type="slidenum">
              <a:rPr lang="en-US" smtClean="0"/>
              <a:t>‹#›</a:t>
            </a:fld>
            <a:endParaRPr lang="en-US"/>
          </a:p>
        </p:txBody>
      </p:sp>
    </p:spTree>
    <p:extLst>
      <p:ext uri="{BB962C8B-B14F-4D97-AF65-F5344CB8AC3E}">
        <p14:creationId xmlns:p14="http://schemas.microsoft.com/office/powerpoint/2010/main" val="51752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F9F28-3F7F-46C6-A88C-36EF85A54B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3268F8-10D9-4DF4-AEE2-F7E5F9CF48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06DAAB-4264-43BF-AC2B-8265857D50C6}"/>
              </a:ext>
            </a:extLst>
          </p:cNvPr>
          <p:cNvSpPr>
            <a:spLocks noGrp="1"/>
          </p:cNvSpPr>
          <p:nvPr>
            <p:ph type="dt" sz="half" idx="10"/>
          </p:nvPr>
        </p:nvSpPr>
        <p:spPr/>
        <p:txBody>
          <a:bodyPr/>
          <a:lstStyle/>
          <a:p>
            <a:fld id="{EF01D5FC-21B9-41F0-A3EA-7C05D5FF412D}" type="datetimeFigureOut">
              <a:rPr lang="en-US" smtClean="0"/>
              <a:t>8/28/2021</a:t>
            </a:fld>
            <a:endParaRPr lang="en-US"/>
          </a:p>
        </p:txBody>
      </p:sp>
      <p:sp>
        <p:nvSpPr>
          <p:cNvPr id="5" name="Footer Placeholder 4">
            <a:extLst>
              <a:ext uri="{FF2B5EF4-FFF2-40B4-BE49-F238E27FC236}">
                <a16:creationId xmlns:a16="http://schemas.microsoft.com/office/drawing/2014/main" id="{D8E609AA-7D7A-473B-800C-A3FDFD4BD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4F4A66-129F-40C5-BAD2-FBEA129B02A9}"/>
              </a:ext>
            </a:extLst>
          </p:cNvPr>
          <p:cNvSpPr>
            <a:spLocks noGrp="1"/>
          </p:cNvSpPr>
          <p:nvPr>
            <p:ph type="sldNum" sz="quarter" idx="12"/>
          </p:nvPr>
        </p:nvSpPr>
        <p:spPr/>
        <p:txBody>
          <a:bodyPr/>
          <a:lstStyle/>
          <a:p>
            <a:fld id="{C1F673D1-2A52-475C-8B23-1D0E3AE8C81A}" type="slidenum">
              <a:rPr lang="en-US" smtClean="0"/>
              <a:t>‹#›</a:t>
            </a:fld>
            <a:endParaRPr lang="en-US"/>
          </a:p>
        </p:txBody>
      </p:sp>
    </p:spTree>
    <p:extLst>
      <p:ext uri="{BB962C8B-B14F-4D97-AF65-F5344CB8AC3E}">
        <p14:creationId xmlns:p14="http://schemas.microsoft.com/office/powerpoint/2010/main" val="1992618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3C428-EC16-4E58-9833-B1F9C0F700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0F153C-AA01-4535-A123-3FFC4CB057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4F7E7C-0EC4-4D74-B439-3A9FC6BD610C}"/>
              </a:ext>
            </a:extLst>
          </p:cNvPr>
          <p:cNvSpPr>
            <a:spLocks noGrp="1"/>
          </p:cNvSpPr>
          <p:nvPr>
            <p:ph type="dt" sz="half" idx="10"/>
          </p:nvPr>
        </p:nvSpPr>
        <p:spPr/>
        <p:txBody>
          <a:bodyPr/>
          <a:lstStyle/>
          <a:p>
            <a:fld id="{EF01D5FC-21B9-41F0-A3EA-7C05D5FF412D}" type="datetimeFigureOut">
              <a:rPr lang="en-US" smtClean="0"/>
              <a:t>8/28/2021</a:t>
            </a:fld>
            <a:endParaRPr lang="en-US"/>
          </a:p>
        </p:txBody>
      </p:sp>
      <p:sp>
        <p:nvSpPr>
          <p:cNvPr id="5" name="Footer Placeholder 4">
            <a:extLst>
              <a:ext uri="{FF2B5EF4-FFF2-40B4-BE49-F238E27FC236}">
                <a16:creationId xmlns:a16="http://schemas.microsoft.com/office/drawing/2014/main" id="{3D8B4F71-D13C-40B1-BDCD-5D36DC7EF5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D711B1-62AA-419F-8E93-37558453B88B}"/>
              </a:ext>
            </a:extLst>
          </p:cNvPr>
          <p:cNvSpPr>
            <a:spLocks noGrp="1"/>
          </p:cNvSpPr>
          <p:nvPr>
            <p:ph type="sldNum" sz="quarter" idx="12"/>
          </p:nvPr>
        </p:nvSpPr>
        <p:spPr/>
        <p:txBody>
          <a:bodyPr/>
          <a:lstStyle/>
          <a:p>
            <a:fld id="{C1F673D1-2A52-475C-8B23-1D0E3AE8C81A}" type="slidenum">
              <a:rPr lang="en-US" smtClean="0"/>
              <a:t>‹#›</a:t>
            </a:fld>
            <a:endParaRPr lang="en-US"/>
          </a:p>
        </p:txBody>
      </p:sp>
    </p:spTree>
    <p:extLst>
      <p:ext uri="{BB962C8B-B14F-4D97-AF65-F5344CB8AC3E}">
        <p14:creationId xmlns:p14="http://schemas.microsoft.com/office/powerpoint/2010/main" val="2269464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06A0B-DA55-4576-A0AA-FBDCA62832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3284F8-6B4C-4E22-B67D-93231A9540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B16994-B85F-450D-B956-4B6A165F9B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1599EB-BAF8-44C0-A5A6-2F07B2B4B319}"/>
              </a:ext>
            </a:extLst>
          </p:cNvPr>
          <p:cNvSpPr>
            <a:spLocks noGrp="1"/>
          </p:cNvSpPr>
          <p:nvPr>
            <p:ph type="dt" sz="half" idx="10"/>
          </p:nvPr>
        </p:nvSpPr>
        <p:spPr/>
        <p:txBody>
          <a:bodyPr/>
          <a:lstStyle/>
          <a:p>
            <a:fld id="{EF01D5FC-21B9-41F0-A3EA-7C05D5FF412D}" type="datetimeFigureOut">
              <a:rPr lang="en-US" smtClean="0"/>
              <a:t>8/28/2021</a:t>
            </a:fld>
            <a:endParaRPr lang="en-US"/>
          </a:p>
        </p:txBody>
      </p:sp>
      <p:sp>
        <p:nvSpPr>
          <p:cNvPr id="6" name="Footer Placeholder 5">
            <a:extLst>
              <a:ext uri="{FF2B5EF4-FFF2-40B4-BE49-F238E27FC236}">
                <a16:creationId xmlns:a16="http://schemas.microsoft.com/office/drawing/2014/main" id="{D3E23B82-D793-4605-8EDB-BD82BEE1D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C7BF62-D20F-4719-A5EE-3A925755384D}"/>
              </a:ext>
            </a:extLst>
          </p:cNvPr>
          <p:cNvSpPr>
            <a:spLocks noGrp="1"/>
          </p:cNvSpPr>
          <p:nvPr>
            <p:ph type="sldNum" sz="quarter" idx="12"/>
          </p:nvPr>
        </p:nvSpPr>
        <p:spPr/>
        <p:txBody>
          <a:bodyPr/>
          <a:lstStyle/>
          <a:p>
            <a:fld id="{C1F673D1-2A52-475C-8B23-1D0E3AE8C81A}" type="slidenum">
              <a:rPr lang="en-US" smtClean="0"/>
              <a:t>‹#›</a:t>
            </a:fld>
            <a:endParaRPr lang="en-US"/>
          </a:p>
        </p:txBody>
      </p:sp>
    </p:spTree>
    <p:extLst>
      <p:ext uri="{BB962C8B-B14F-4D97-AF65-F5344CB8AC3E}">
        <p14:creationId xmlns:p14="http://schemas.microsoft.com/office/powerpoint/2010/main" val="2567471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D03E7-8AE2-434A-B735-32FA93DCF1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4D2C37-C791-42CD-BD7A-A5E9D0AD79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1EA62B-F58B-4E1D-87F4-0EE4FF0A19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5F2381-FEAA-4CF9-9756-728D817F8C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6AB49A-B12A-47A4-B1AA-FB804E458C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71B4DF-A60C-4529-BB44-F9428DD68292}"/>
              </a:ext>
            </a:extLst>
          </p:cNvPr>
          <p:cNvSpPr>
            <a:spLocks noGrp="1"/>
          </p:cNvSpPr>
          <p:nvPr>
            <p:ph type="dt" sz="half" idx="10"/>
          </p:nvPr>
        </p:nvSpPr>
        <p:spPr/>
        <p:txBody>
          <a:bodyPr/>
          <a:lstStyle/>
          <a:p>
            <a:fld id="{EF01D5FC-21B9-41F0-A3EA-7C05D5FF412D}" type="datetimeFigureOut">
              <a:rPr lang="en-US" smtClean="0"/>
              <a:t>8/28/2021</a:t>
            </a:fld>
            <a:endParaRPr lang="en-US"/>
          </a:p>
        </p:txBody>
      </p:sp>
      <p:sp>
        <p:nvSpPr>
          <p:cNvPr id="8" name="Footer Placeholder 7">
            <a:extLst>
              <a:ext uri="{FF2B5EF4-FFF2-40B4-BE49-F238E27FC236}">
                <a16:creationId xmlns:a16="http://schemas.microsoft.com/office/drawing/2014/main" id="{CB865D65-96C3-4CBA-AEFE-B3CF0B8E04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8B4ADA-22B8-4EF2-8130-1DED8433D8C5}"/>
              </a:ext>
            </a:extLst>
          </p:cNvPr>
          <p:cNvSpPr>
            <a:spLocks noGrp="1"/>
          </p:cNvSpPr>
          <p:nvPr>
            <p:ph type="sldNum" sz="quarter" idx="12"/>
          </p:nvPr>
        </p:nvSpPr>
        <p:spPr/>
        <p:txBody>
          <a:bodyPr/>
          <a:lstStyle/>
          <a:p>
            <a:fld id="{C1F673D1-2A52-475C-8B23-1D0E3AE8C81A}" type="slidenum">
              <a:rPr lang="en-US" smtClean="0"/>
              <a:t>‹#›</a:t>
            </a:fld>
            <a:endParaRPr lang="en-US"/>
          </a:p>
        </p:txBody>
      </p:sp>
    </p:spTree>
    <p:extLst>
      <p:ext uri="{BB962C8B-B14F-4D97-AF65-F5344CB8AC3E}">
        <p14:creationId xmlns:p14="http://schemas.microsoft.com/office/powerpoint/2010/main" val="1366402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3D86C-01F3-4119-95C1-869F162C09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D7DC7C-5B3F-46AD-879B-A547B6A6EB2E}"/>
              </a:ext>
            </a:extLst>
          </p:cNvPr>
          <p:cNvSpPr>
            <a:spLocks noGrp="1"/>
          </p:cNvSpPr>
          <p:nvPr>
            <p:ph type="dt" sz="half" idx="10"/>
          </p:nvPr>
        </p:nvSpPr>
        <p:spPr/>
        <p:txBody>
          <a:bodyPr/>
          <a:lstStyle/>
          <a:p>
            <a:fld id="{EF01D5FC-21B9-41F0-A3EA-7C05D5FF412D}" type="datetimeFigureOut">
              <a:rPr lang="en-US" smtClean="0"/>
              <a:t>8/28/2021</a:t>
            </a:fld>
            <a:endParaRPr lang="en-US"/>
          </a:p>
        </p:txBody>
      </p:sp>
      <p:sp>
        <p:nvSpPr>
          <p:cNvPr id="4" name="Footer Placeholder 3">
            <a:extLst>
              <a:ext uri="{FF2B5EF4-FFF2-40B4-BE49-F238E27FC236}">
                <a16:creationId xmlns:a16="http://schemas.microsoft.com/office/drawing/2014/main" id="{3D9D67CF-7EDE-4E4A-9EC9-2594133446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9E765E-D03C-4B19-AAEC-FC11E44CF5D8}"/>
              </a:ext>
            </a:extLst>
          </p:cNvPr>
          <p:cNvSpPr>
            <a:spLocks noGrp="1"/>
          </p:cNvSpPr>
          <p:nvPr>
            <p:ph type="sldNum" sz="quarter" idx="12"/>
          </p:nvPr>
        </p:nvSpPr>
        <p:spPr/>
        <p:txBody>
          <a:bodyPr/>
          <a:lstStyle/>
          <a:p>
            <a:fld id="{C1F673D1-2A52-475C-8B23-1D0E3AE8C81A}" type="slidenum">
              <a:rPr lang="en-US" smtClean="0"/>
              <a:t>‹#›</a:t>
            </a:fld>
            <a:endParaRPr lang="en-US"/>
          </a:p>
        </p:txBody>
      </p:sp>
    </p:spTree>
    <p:extLst>
      <p:ext uri="{BB962C8B-B14F-4D97-AF65-F5344CB8AC3E}">
        <p14:creationId xmlns:p14="http://schemas.microsoft.com/office/powerpoint/2010/main" val="3598343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910403-5597-4178-851C-E68BFBCF6F39}"/>
              </a:ext>
            </a:extLst>
          </p:cNvPr>
          <p:cNvSpPr>
            <a:spLocks noGrp="1"/>
          </p:cNvSpPr>
          <p:nvPr>
            <p:ph type="dt" sz="half" idx="10"/>
          </p:nvPr>
        </p:nvSpPr>
        <p:spPr/>
        <p:txBody>
          <a:bodyPr/>
          <a:lstStyle/>
          <a:p>
            <a:fld id="{EF01D5FC-21B9-41F0-A3EA-7C05D5FF412D}" type="datetimeFigureOut">
              <a:rPr lang="en-US" smtClean="0"/>
              <a:t>8/28/2021</a:t>
            </a:fld>
            <a:endParaRPr lang="en-US"/>
          </a:p>
        </p:txBody>
      </p:sp>
      <p:sp>
        <p:nvSpPr>
          <p:cNvPr id="3" name="Footer Placeholder 2">
            <a:extLst>
              <a:ext uri="{FF2B5EF4-FFF2-40B4-BE49-F238E27FC236}">
                <a16:creationId xmlns:a16="http://schemas.microsoft.com/office/drawing/2014/main" id="{AEB842B5-1A47-49D6-A8AB-258CF3D92A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4BBB73-3174-4BF2-9C42-8357EDDCFE62}"/>
              </a:ext>
            </a:extLst>
          </p:cNvPr>
          <p:cNvSpPr>
            <a:spLocks noGrp="1"/>
          </p:cNvSpPr>
          <p:nvPr>
            <p:ph type="sldNum" sz="quarter" idx="12"/>
          </p:nvPr>
        </p:nvSpPr>
        <p:spPr/>
        <p:txBody>
          <a:bodyPr/>
          <a:lstStyle/>
          <a:p>
            <a:fld id="{C1F673D1-2A52-475C-8B23-1D0E3AE8C81A}" type="slidenum">
              <a:rPr lang="en-US" smtClean="0"/>
              <a:t>‹#›</a:t>
            </a:fld>
            <a:endParaRPr lang="en-US"/>
          </a:p>
        </p:txBody>
      </p:sp>
    </p:spTree>
    <p:extLst>
      <p:ext uri="{BB962C8B-B14F-4D97-AF65-F5344CB8AC3E}">
        <p14:creationId xmlns:p14="http://schemas.microsoft.com/office/powerpoint/2010/main" val="247236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61192-7CF9-43CD-B386-170568CB41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3C2340-F979-4E3F-BC80-C2AAA9F519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5F738A-EC9F-4477-8C84-C4F5B2B85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733130-4715-4C3B-94E5-F56AE636E895}"/>
              </a:ext>
            </a:extLst>
          </p:cNvPr>
          <p:cNvSpPr>
            <a:spLocks noGrp="1"/>
          </p:cNvSpPr>
          <p:nvPr>
            <p:ph type="dt" sz="half" idx="10"/>
          </p:nvPr>
        </p:nvSpPr>
        <p:spPr/>
        <p:txBody>
          <a:bodyPr/>
          <a:lstStyle/>
          <a:p>
            <a:fld id="{EF01D5FC-21B9-41F0-A3EA-7C05D5FF412D}" type="datetimeFigureOut">
              <a:rPr lang="en-US" smtClean="0"/>
              <a:t>8/28/2021</a:t>
            </a:fld>
            <a:endParaRPr lang="en-US"/>
          </a:p>
        </p:txBody>
      </p:sp>
      <p:sp>
        <p:nvSpPr>
          <p:cNvPr id="6" name="Footer Placeholder 5">
            <a:extLst>
              <a:ext uri="{FF2B5EF4-FFF2-40B4-BE49-F238E27FC236}">
                <a16:creationId xmlns:a16="http://schemas.microsoft.com/office/drawing/2014/main" id="{BAAD4762-A856-41DD-8920-E65F7B3A8C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06C2B-674D-4919-A5AC-6F4330367230}"/>
              </a:ext>
            </a:extLst>
          </p:cNvPr>
          <p:cNvSpPr>
            <a:spLocks noGrp="1"/>
          </p:cNvSpPr>
          <p:nvPr>
            <p:ph type="sldNum" sz="quarter" idx="12"/>
          </p:nvPr>
        </p:nvSpPr>
        <p:spPr/>
        <p:txBody>
          <a:bodyPr/>
          <a:lstStyle/>
          <a:p>
            <a:fld id="{C1F673D1-2A52-475C-8B23-1D0E3AE8C81A}" type="slidenum">
              <a:rPr lang="en-US" smtClean="0"/>
              <a:t>‹#›</a:t>
            </a:fld>
            <a:endParaRPr lang="en-US"/>
          </a:p>
        </p:txBody>
      </p:sp>
    </p:spTree>
    <p:extLst>
      <p:ext uri="{BB962C8B-B14F-4D97-AF65-F5344CB8AC3E}">
        <p14:creationId xmlns:p14="http://schemas.microsoft.com/office/powerpoint/2010/main" val="2919477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ED8DA-F12E-4C1D-A120-688827518B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43F75C-09AD-4A38-A83C-FDC6CA12A7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225413-B23B-4158-8F17-817CB36538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F90D8B-9DDA-4744-B340-1C3B1C88A010}"/>
              </a:ext>
            </a:extLst>
          </p:cNvPr>
          <p:cNvSpPr>
            <a:spLocks noGrp="1"/>
          </p:cNvSpPr>
          <p:nvPr>
            <p:ph type="dt" sz="half" idx="10"/>
          </p:nvPr>
        </p:nvSpPr>
        <p:spPr/>
        <p:txBody>
          <a:bodyPr/>
          <a:lstStyle/>
          <a:p>
            <a:fld id="{EF01D5FC-21B9-41F0-A3EA-7C05D5FF412D}" type="datetimeFigureOut">
              <a:rPr lang="en-US" smtClean="0"/>
              <a:t>8/28/2021</a:t>
            </a:fld>
            <a:endParaRPr lang="en-US"/>
          </a:p>
        </p:txBody>
      </p:sp>
      <p:sp>
        <p:nvSpPr>
          <p:cNvPr id="6" name="Footer Placeholder 5">
            <a:extLst>
              <a:ext uri="{FF2B5EF4-FFF2-40B4-BE49-F238E27FC236}">
                <a16:creationId xmlns:a16="http://schemas.microsoft.com/office/drawing/2014/main" id="{80CA1FBD-88B4-437B-9D94-79897BA6DC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962549-4B40-4FC3-89C0-D403E5B17637}"/>
              </a:ext>
            </a:extLst>
          </p:cNvPr>
          <p:cNvSpPr>
            <a:spLocks noGrp="1"/>
          </p:cNvSpPr>
          <p:nvPr>
            <p:ph type="sldNum" sz="quarter" idx="12"/>
          </p:nvPr>
        </p:nvSpPr>
        <p:spPr/>
        <p:txBody>
          <a:bodyPr/>
          <a:lstStyle/>
          <a:p>
            <a:fld id="{C1F673D1-2A52-475C-8B23-1D0E3AE8C81A}" type="slidenum">
              <a:rPr lang="en-US" smtClean="0"/>
              <a:t>‹#›</a:t>
            </a:fld>
            <a:endParaRPr lang="en-US"/>
          </a:p>
        </p:txBody>
      </p:sp>
    </p:spTree>
    <p:extLst>
      <p:ext uri="{BB962C8B-B14F-4D97-AF65-F5344CB8AC3E}">
        <p14:creationId xmlns:p14="http://schemas.microsoft.com/office/powerpoint/2010/main" val="385659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943710-F035-403B-828C-59A8607950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FE10EE-0775-4FD6-A2A2-CE1873941F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7119B8-F2C0-43BD-A116-014B9DE1B7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01D5FC-21B9-41F0-A3EA-7C05D5FF412D}" type="datetimeFigureOut">
              <a:rPr lang="en-US" smtClean="0"/>
              <a:t>8/28/2021</a:t>
            </a:fld>
            <a:endParaRPr lang="en-US"/>
          </a:p>
        </p:txBody>
      </p:sp>
      <p:sp>
        <p:nvSpPr>
          <p:cNvPr id="5" name="Footer Placeholder 4">
            <a:extLst>
              <a:ext uri="{FF2B5EF4-FFF2-40B4-BE49-F238E27FC236}">
                <a16:creationId xmlns:a16="http://schemas.microsoft.com/office/drawing/2014/main" id="{A0A1B7B1-D319-4DE9-A402-862E46889E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C4CDF0-3E80-4A62-9331-B2A7D1D567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673D1-2A52-475C-8B23-1D0E3AE8C81A}" type="slidenum">
              <a:rPr lang="en-US" smtClean="0"/>
              <a:t>‹#›</a:t>
            </a:fld>
            <a:endParaRPr lang="en-US"/>
          </a:p>
        </p:txBody>
      </p:sp>
    </p:spTree>
    <p:extLst>
      <p:ext uri="{BB962C8B-B14F-4D97-AF65-F5344CB8AC3E}">
        <p14:creationId xmlns:p14="http://schemas.microsoft.com/office/powerpoint/2010/main" val="3614136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8.gif"/></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D9A1CEE-0655-4FE0-93CB-11EA380D8E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70134" cy="6848475"/>
          </a:xfrm>
          <a:prstGeom prst="rect">
            <a:avLst/>
          </a:prstGeom>
        </p:spPr>
      </p:pic>
      <p:sp>
        <p:nvSpPr>
          <p:cNvPr id="3" name="Rectangle 2">
            <a:extLst>
              <a:ext uri="{FF2B5EF4-FFF2-40B4-BE49-F238E27FC236}">
                <a16:creationId xmlns:a16="http://schemas.microsoft.com/office/drawing/2014/main" id="{C76A4620-ADC7-425E-B050-A300C0AE5155}"/>
              </a:ext>
            </a:extLst>
          </p:cNvPr>
          <p:cNvSpPr/>
          <p:nvPr/>
        </p:nvSpPr>
        <p:spPr>
          <a:xfrm>
            <a:off x="463452" y="-9525"/>
            <a:ext cx="11706682" cy="6858000"/>
          </a:xfrm>
          <a:prstGeom prst="rect">
            <a:avLst/>
          </a:prstGeom>
          <a:gradFill flip="none" rotWithShape="1">
            <a:gsLst>
              <a:gs pos="29000">
                <a:srgbClr val="FC0350">
                  <a:alpha val="14000"/>
                </a:srgbClr>
              </a:gs>
              <a:gs pos="7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Freeform: Shape 3">
            <a:extLst>
              <a:ext uri="{FF2B5EF4-FFF2-40B4-BE49-F238E27FC236}">
                <a16:creationId xmlns:a16="http://schemas.microsoft.com/office/drawing/2014/main" id="{DD22DD0C-5FAE-4272-90FC-68793B116675}"/>
              </a:ext>
            </a:extLst>
          </p:cNvPr>
          <p:cNvSpPr/>
          <p:nvPr/>
        </p:nvSpPr>
        <p:spPr>
          <a:xfrm>
            <a:off x="2870378" y="1"/>
            <a:ext cx="9321622" cy="6857999"/>
          </a:xfrm>
          <a:custGeom>
            <a:avLst/>
            <a:gdLst>
              <a:gd name="connsiteX0" fmla="*/ 4548062 w 9321622"/>
              <a:gd name="connsiteY0" fmla="*/ 0 h 6857999"/>
              <a:gd name="connsiteX1" fmla="*/ 9321622 w 9321622"/>
              <a:gd name="connsiteY1" fmla="*/ 0 h 6857999"/>
              <a:gd name="connsiteX2" fmla="*/ 9321622 w 9321622"/>
              <a:gd name="connsiteY2" fmla="*/ 6857999 h 6857999"/>
              <a:gd name="connsiteX3" fmla="*/ 188437 w 9321622"/>
              <a:gd name="connsiteY3" fmla="*/ 6857999 h 6857999"/>
              <a:gd name="connsiteX4" fmla="*/ 185720 w 9321622"/>
              <a:gd name="connsiteY4" fmla="*/ 6844418 h 6857999"/>
              <a:gd name="connsiteX5" fmla="*/ 182538 w 9321622"/>
              <a:gd name="connsiteY5" fmla="*/ 6784258 h 6857999"/>
              <a:gd name="connsiteX6" fmla="*/ 153041 w 9321622"/>
              <a:gd name="connsiteY6" fmla="*/ 6695768 h 6857999"/>
              <a:gd name="connsiteX7" fmla="*/ 64551 w 9321622"/>
              <a:gd name="connsiteY7" fmla="*/ 6681019 h 6857999"/>
              <a:gd name="connsiteX8" fmla="*/ 20306 w 9321622"/>
              <a:gd name="connsiteY8" fmla="*/ 6666271 h 6857999"/>
              <a:gd name="connsiteX9" fmla="*/ 35054 w 9321622"/>
              <a:gd name="connsiteY9" fmla="*/ 6445045 h 6857999"/>
              <a:gd name="connsiteX10" fmla="*/ 123545 w 9321622"/>
              <a:gd name="connsiteY10" fmla="*/ 6400800 h 6857999"/>
              <a:gd name="connsiteX11" fmla="*/ 167790 w 9321622"/>
              <a:gd name="connsiteY11" fmla="*/ 6356555 h 6857999"/>
              <a:gd name="connsiteX12" fmla="*/ 241532 w 9321622"/>
              <a:gd name="connsiteY12" fmla="*/ 6312310 h 6857999"/>
              <a:gd name="connsiteX13" fmla="*/ 271028 w 9321622"/>
              <a:gd name="connsiteY13" fmla="*/ 6268065 h 6857999"/>
              <a:gd name="connsiteX14" fmla="*/ 359519 w 9321622"/>
              <a:gd name="connsiteY14" fmla="*/ 6164826 h 6857999"/>
              <a:gd name="connsiteX15" fmla="*/ 403764 w 9321622"/>
              <a:gd name="connsiteY15" fmla="*/ 6105832 h 6857999"/>
              <a:gd name="connsiteX16" fmla="*/ 507003 w 9321622"/>
              <a:gd name="connsiteY16" fmla="*/ 6061587 h 6857999"/>
              <a:gd name="connsiteX17" fmla="*/ 890461 w 9321622"/>
              <a:gd name="connsiteY17" fmla="*/ 6032090 h 6857999"/>
              <a:gd name="connsiteX18" fmla="*/ 1037945 w 9321622"/>
              <a:gd name="connsiteY18" fmla="*/ 5973097 h 6857999"/>
              <a:gd name="connsiteX19" fmla="*/ 964203 w 9321622"/>
              <a:gd name="connsiteY19" fmla="*/ 5884606 h 6857999"/>
              <a:gd name="connsiteX20" fmla="*/ 933586 w 9321622"/>
              <a:gd name="connsiteY20" fmla="*/ 5839452 h 6857999"/>
              <a:gd name="connsiteX21" fmla="*/ 941072 w 9321622"/>
              <a:gd name="connsiteY21" fmla="*/ 5846058 h 6857999"/>
              <a:gd name="connsiteX22" fmla="*/ 948516 w 9321622"/>
              <a:gd name="connsiteY22" fmla="*/ 5853316 h 6857999"/>
              <a:gd name="connsiteX23" fmla="*/ 944308 w 9321622"/>
              <a:gd name="connsiteY23" fmla="*/ 5848914 h 6857999"/>
              <a:gd name="connsiteX24" fmla="*/ 941072 w 9321622"/>
              <a:gd name="connsiteY24" fmla="*/ 5846058 h 6857999"/>
              <a:gd name="connsiteX25" fmla="*/ 925793 w 9321622"/>
              <a:gd name="connsiteY25" fmla="*/ 5831160 h 6857999"/>
              <a:gd name="connsiteX26" fmla="*/ 875712 w 9321622"/>
              <a:gd name="connsiteY26" fmla="*/ 5781368 h 6857999"/>
              <a:gd name="connsiteX27" fmla="*/ 1185428 w 9321622"/>
              <a:gd name="connsiteY27" fmla="*/ 5737123 h 6857999"/>
              <a:gd name="connsiteX28" fmla="*/ 1273919 w 9321622"/>
              <a:gd name="connsiteY28" fmla="*/ 5692877 h 6857999"/>
              <a:gd name="connsiteX29" fmla="*/ 1273919 w 9321622"/>
              <a:gd name="connsiteY29" fmla="*/ 5589639 h 6857999"/>
              <a:gd name="connsiteX30" fmla="*/ 1288667 w 9321622"/>
              <a:gd name="connsiteY30" fmla="*/ 5545394 h 6857999"/>
              <a:gd name="connsiteX31" fmla="*/ 1347661 w 9321622"/>
              <a:gd name="connsiteY31" fmla="*/ 5456903 h 6857999"/>
              <a:gd name="connsiteX32" fmla="*/ 1391906 w 9321622"/>
              <a:gd name="connsiteY32" fmla="*/ 5427406 h 6857999"/>
              <a:gd name="connsiteX33" fmla="*/ 1509893 w 9321622"/>
              <a:gd name="connsiteY33" fmla="*/ 5397910 h 6857999"/>
              <a:gd name="connsiteX34" fmla="*/ 1568887 w 9321622"/>
              <a:gd name="connsiteY34" fmla="*/ 5383161 h 6857999"/>
              <a:gd name="connsiteX35" fmla="*/ 1672125 w 9321622"/>
              <a:gd name="connsiteY35" fmla="*/ 5324168 h 6857999"/>
              <a:gd name="connsiteX36" fmla="*/ 1745867 w 9321622"/>
              <a:gd name="connsiteY36" fmla="*/ 5294671 h 6857999"/>
              <a:gd name="connsiteX37" fmla="*/ 1790112 w 9321622"/>
              <a:gd name="connsiteY37" fmla="*/ 5279923 h 6857999"/>
              <a:gd name="connsiteX38" fmla="*/ 1834357 w 9321622"/>
              <a:gd name="connsiteY38" fmla="*/ 5250426 h 6857999"/>
              <a:gd name="connsiteX39" fmla="*/ 1878603 w 9321622"/>
              <a:gd name="connsiteY39" fmla="*/ 5235677 h 6857999"/>
              <a:gd name="connsiteX40" fmla="*/ 1922849 w 9321622"/>
              <a:gd name="connsiteY40" fmla="*/ 5191432 h 6857999"/>
              <a:gd name="connsiteX41" fmla="*/ 2011338 w 9321622"/>
              <a:gd name="connsiteY41" fmla="*/ 5161935 h 6857999"/>
              <a:gd name="connsiteX42" fmla="*/ 2070333 w 9321622"/>
              <a:gd name="connsiteY42" fmla="*/ 5132439 h 6857999"/>
              <a:gd name="connsiteX43" fmla="*/ 2114577 w 9321622"/>
              <a:gd name="connsiteY43" fmla="*/ 5117690 h 6857999"/>
              <a:gd name="connsiteX44" fmla="*/ 2144074 w 9321622"/>
              <a:gd name="connsiteY44" fmla="*/ 5058697 h 6857999"/>
              <a:gd name="connsiteX45" fmla="*/ 2173570 w 9321622"/>
              <a:gd name="connsiteY45" fmla="*/ 5014452 h 6857999"/>
              <a:gd name="connsiteX46" fmla="*/ 2203067 w 9321622"/>
              <a:gd name="connsiteY46" fmla="*/ 4970206 h 6857999"/>
              <a:gd name="connsiteX47" fmla="*/ 2262061 w 9321622"/>
              <a:gd name="connsiteY47" fmla="*/ 4881716 h 6857999"/>
              <a:gd name="connsiteX48" fmla="*/ 2262061 w 9321622"/>
              <a:gd name="connsiteY48" fmla="*/ 4689987 h 6857999"/>
              <a:gd name="connsiteX49" fmla="*/ 2203067 w 9321622"/>
              <a:gd name="connsiteY49" fmla="*/ 4601497 h 6857999"/>
              <a:gd name="connsiteX50" fmla="*/ 2188319 w 9321622"/>
              <a:gd name="connsiteY50" fmla="*/ 4468761 h 6857999"/>
              <a:gd name="connsiteX51" fmla="*/ 2203067 w 9321622"/>
              <a:gd name="connsiteY51" fmla="*/ 4424516 h 6857999"/>
              <a:gd name="connsiteX52" fmla="*/ 2232565 w 9321622"/>
              <a:gd name="connsiteY52" fmla="*/ 4306529 h 6857999"/>
              <a:gd name="connsiteX53" fmla="*/ 2306306 w 9321622"/>
              <a:gd name="connsiteY53" fmla="*/ 4188542 h 6857999"/>
              <a:gd name="connsiteX54" fmla="*/ 2335803 w 9321622"/>
              <a:gd name="connsiteY54" fmla="*/ 4085303 h 6857999"/>
              <a:gd name="connsiteX55" fmla="*/ 2424293 w 9321622"/>
              <a:gd name="connsiteY55" fmla="*/ 4055806 h 6857999"/>
              <a:gd name="connsiteX56" fmla="*/ 2542280 w 9321622"/>
              <a:gd name="connsiteY56" fmla="*/ 4026310 h 6857999"/>
              <a:gd name="connsiteX57" fmla="*/ 2630770 w 9321622"/>
              <a:gd name="connsiteY57" fmla="*/ 3996813 h 6857999"/>
              <a:gd name="connsiteX58" fmla="*/ 2734009 w 9321622"/>
              <a:gd name="connsiteY58" fmla="*/ 3967316 h 6857999"/>
              <a:gd name="connsiteX59" fmla="*/ 2763506 w 9321622"/>
              <a:gd name="connsiteY59" fmla="*/ 3923071 h 6857999"/>
              <a:gd name="connsiteX60" fmla="*/ 2866745 w 9321622"/>
              <a:gd name="connsiteY60" fmla="*/ 3790335 h 6857999"/>
              <a:gd name="connsiteX61" fmla="*/ 2881493 w 9321622"/>
              <a:gd name="connsiteY61" fmla="*/ 3731342 h 6857999"/>
              <a:gd name="connsiteX62" fmla="*/ 2925739 w 9321622"/>
              <a:gd name="connsiteY62" fmla="*/ 3701845 h 6857999"/>
              <a:gd name="connsiteX63" fmla="*/ 2940487 w 9321622"/>
              <a:gd name="connsiteY63" fmla="*/ 3377381 h 6857999"/>
              <a:gd name="connsiteX64" fmla="*/ 2955235 w 9321622"/>
              <a:gd name="connsiteY64" fmla="*/ 3274142 h 6857999"/>
              <a:gd name="connsiteX65" fmla="*/ 2969983 w 9321622"/>
              <a:gd name="connsiteY65" fmla="*/ 3229897 h 6857999"/>
              <a:gd name="connsiteX66" fmla="*/ 2955235 w 9321622"/>
              <a:gd name="connsiteY66" fmla="*/ 3185652 h 6857999"/>
              <a:gd name="connsiteX67" fmla="*/ 2910990 w 9321622"/>
              <a:gd name="connsiteY67" fmla="*/ 3156155 h 6857999"/>
              <a:gd name="connsiteX68" fmla="*/ 2881493 w 9321622"/>
              <a:gd name="connsiteY68" fmla="*/ 3111910 h 6857999"/>
              <a:gd name="connsiteX69" fmla="*/ 2822500 w 9321622"/>
              <a:gd name="connsiteY69" fmla="*/ 3023419 h 6857999"/>
              <a:gd name="connsiteX70" fmla="*/ 2807751 w 9321622"/>
              <a:gd name="connsiteY70" fmla="*/ 2979174 h 6857999"/>
              <a:gd name="connsiteX71" fmla="*/ 2763506 w 9321622"/>
              <a:gd name="connsiteY71" fmla="*/ 2846439 h 6857999"/>
              <a:gd name="connsiteX72" fmla="*/ 2704512 w 9321622"/>
              <a:gd name="connsiteY72" fmla="*/ 2757948 h 6857999"/>
              <a:gd name="connsiteX73" fmla="*/ 2630770 w 9321622"/>
              <a:gd name="connsiteY73" fmla="*/ 2698955 h 6857999"/>
              <a:gd name="connsiteX74" fmla="*/ 2645519 w 9321622"/>
              <a:gd name="connsiteY74" fmla="*/ 2654710 h 6857999"/>
              <a:gd name="connsiteX75" fmla="*/ 2689764 w 9321622"/>
              <a:gd name="connsiteY75" fmla="*/ 2625213 h 6857999"/>
              <a:gd name="connsiteX76" fmla="*/ 2704512 w 9321622"/>
              <a:gd name="connsiteY76" fmla="*/ 2580968 h 6857999"/>
              <a:gd name="connsiteX77" fmla="*/ 2704512 w 9321622"/>
              <a:gd name="connsiteY77" fmla="*/ 2344994 h 6857999"/>
              <a:gd name="connsiteX78" fmla="*/ 2675016 w 9321622"/>
              <a:gd name="connsiteY78" fmla="*/ 2300748 h 6857999"/>
              <a:gd name="connsiteX79" fmla="*/ 2630770 w 9321622"/>
              <a:gd name="connsiteY79" fmla="*/ 2286000 h 6857999"/>
              <a:gd name="connsiteX80" fmla="*/ 2527532 w 9321622"/>
              <a:gd name="connsiteY80" fmla="*/ 2153265 h 6857999"/>
              <a:gd name="connsiteX81" fmla="*/ 2512783 w 9321622"/>
              <a:gd name="connsiteY81" fmla="*/ 2079523 h 6857999"/>
              <a:gd name="connsiteX82" fmla="*/ 2498035 w 9321622"/>
              <a:gd name="connsiteY82" fmla="*/ 1946787 h 6857999"/>
              <a:gd name="connsiteX83" fmla="*/ 2586525 w 9321622"/>
              <a:gd name="connsiteY83" fmla="*/ 1887794 h 6857999"/>
              <a:gd name="connsiteX84" fmla="*/ 2616022 w 9321622"/>
              <a:gd name="connsiteY84" fmla="*/ 1843548 h 6857999"/>
              <a:gd name="connsiteX85" fmla="*/ 2704512 w 9321622"/>
              <a:gd name="connsiteY85" fmla="*/ 1799303 h 6857999"/>
              <a:gd name="connsiteX86" fmla="*/ 2793003 w 9321622"/>
              <a:gd name="connsiteY86" fmla="*/ 1769806 h 6857999"/>
              <a:gd name="connsiteX87" fmla="*/ 2778254 w 9321622"/>
              <a:gd name="connsiteY87" fmla="*/ 1814052 h 6857999"/>
              <a:gd name="connsiteX88" fmla="*/ 2763506 w 9321622"/>
              <a:gd name="connsiteY88" fmla="*/ 2079523 h 6857999"/>
              <a:gd name="connsiteX89" fmla="*/ 2851996 w 9321622"/>
              <a:gd name="connsiteY89" fmla="*/ 2050026 h 6857999"/>
              <a:gd name="connsiteX90" fmla="*/ 2910990 w 9321622"/>
              <a:gd name="connsiteY90" fmla="*/ 2035277 h 6857999"/>
              <a:gd name="connsiteX91" fmla="*/ 2999481 w 9321622"/>
              <a:gd name="connsiteY91" fmla="*/ 2005781 h 6857999"/>
              <a:gd name="connsiteX92" fmla="*/ 3058474 w 9321622"/>
              <a:gd name="connsiteY92" fmla="*/ 1991032 h 6857999"/>
              <a:gd name="connsiteX93" fmla="*/ 3102719 w 9321622"/>
              <a:gd name="connsiteY93" fmla="*/ 1946787 h 6857999"/>
              <a:gd name="connsiteX94" fmla="*/ 3146965 w 9321622"/>
              <a:gd name="connsiteY94" fmla="*/ 1917290 h 6857999"/>
              <a:gd name="connsiteX95" fmla="*/ 3294449 w 9321622"/>
              <a:gd name="connsiteY95" fmla="*/ 1740310 h 6857999"/>
              <a:gd name="connsiteX96" fmla="*/ 3323945 w 9321622"/>
              <a:gd name="connsiteY96" fmla="*/ 1622323 h 6857999"/>
              <a:gd name="connsiteX97" fmla="*/ 3353441 w 9321622"/>
              <a:gd name="connsiteY97" fmla="*/ 1578077 h 6857999"/>
              <a:gd name="connsiteX98" fmla="*/ 3397687 w 9321622"/>
              <a:gd name="connsiteY98" fmla="*/ 1563329 h 6857999"/>
              <a:gd name="connsiteX99" fmla="*/ 3441932 w 9321622"/>
              <a:gd name="connsiteY99" fmla="*/ 1533832 h 6857999"/>
              <a:gd name="connsiteX100" fmla="*/ 3530422 w 9321622"/>
              <a:gd name="connsiteY100" fmla="*/ 1504335 h 6857999"/>
              <a:gd name="connsiteX101" fmla="*/ 3604164 w 9321622"/>
              <a:gd name="connsiteY101" fmla="*/ 1430594 h 6857999"/>
              <a:gd name="connsiteX102" fmla="*/ 3633661 w 9321622"/>
              <a:gd name="connsiteY102" fmla="*/ 1297858 h 6857999"/>
              <a:gd name="connsiteX103" fmla="*/ 3618912 w 9321622"/>
              <a:gd name="connsiteY103" fmla="*/ 1253613 h 6857999"/>
              <a:gd name="connsiteX104" fmla="*/ 3604164 w 9321622"/>
              <a:gd name="connsiteY104" fmla="*/ 1150374 h 6857999"/>
              <a:gd name="connsiteX105" fmla="*/ 3545170 w 9321622"/>
              <a:gd name="connsiteY105" fmla="*/ 1061884 h 6857999"/>
              <a:gd name="connsiteX106" fmla="*/ 3530422 w 9321622"/>
              <a:gd name="connsiteY106" fmla="*/ 914400 h 6857999"/>
              <a:gd name="connsiteX107" fmla="*/ 3736899 w 9321622"/>
              <a:gd name="connsiteY107" fmla="*/ 870155 h 6857999"/>
              <a:gd name="connsiteX108" fmla="*/ 3781145 w 9321622"/>
              <a:gd name="connsiteY108" fmla="*/ 899652 h 6857999"/>
              <a:gd name="connsiteX109" fmla="*/ 3884383 w 9321622"/>
              <a:gd name="connsiteY109" fmla="*/ 943897 h 6857999"/>
              <a:gd name="connsiteX110" fmla="*/ 3928628 w 9321622"/>
              <a:gd name="connsiteY110" fmla="*/ 958645 h 6857999"/>
              <a:gd name="connsiteX111" fmla="*/ 3958125 w 9321622"/>
              <a:gd name="connsiteY111" fmla="*/ 914400 h 6857999"/>
              <a:gd name="connsiteX112" fmla="*/ 4031867 w 9321622"/>
              <a:gd name="connsiteY112" fmla="*/ 781665 h 6857999"/>
              <a:gd name="connsiteX113" fmla="*/ 4090861 w 9321622"/>
              <a:gd name="connsiteY113" fmla="*/ 693174 h 6857999"/>
              <a:gd name="connsiteX114" fmla="*/ 4120357 w 9321622"/>
              <a:gd name="connsiteY114" fmla="*/ 545690 h 6857999"/>
              <a:gd name="connsiteX115" fmla="*/ 4090861 w 9321622"/>
              <a:gd name="connsiteY115" fmla="*/ 294968 h 6857999"/>
              <a:gd name="connsiteX116" fmla="*/ 4105609 w 9321622"/>
              <a:gd name="connsiteY116" fmla="*/ 250723 h 6857999"/>
              <a:gd name="connsiteX117" fmla="*/ 4135106 w 9321622"/>
              <a:gd name="connsiteY117" fmla="*/ 206477 h 6857999"/>
              <a:gd name="connsiteX118" fmla="*/ 4223596 w 9321622"/>
              <a:gd name="connsiteY118" fmla="*/ 147484 h 6857999"/>
              <a:gd name="connsiteX119" fmla="*/ 4253093 w 9321622"/>
              <a:gd name="connsiteY119" fmla="*/ 103239 h 6857999"/>
              <a:gd name="connsiteX120" fmla="*/ 4297338 w 9321622"/>
              <a:gd name="connsiteY120" fmla="*/ 8849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9321622" h="6857999">
                <a:moveTo>
                  <a:pt x="4548062" y="0"/>
                </a:moveTo>
                <a:lnTo>
                  <a:pt x="9321622" y="0"/>
                </a:lnTo>
                <a:lnTo>
                  <a:pt x="9321622" y="6857999"/>
                </a:lnTo>
                <a:lnTo>
                  <a:pt x="188437" y="6857999"/>
                </a:lnTo>
                <a:lnTo>
                  <a:pt x="185720" y="6844418"/>
                </a:lnTo>
                <a:cubicBezTo>
                  <a:pt x="184659" y="6824365"/>
                  <a:pt x="184996" y="6803923"/>
                  <a:pt x="182538" y="6784258"/>
                </a:cubicBezTo>
                <a:cubicBezTo>
                  <a:pt x="178681" y="6753406"/>
                  <a:pt x="162873" y="6725265"/>
                  <a:pt x="153041" y="6695768"/>
                </a:cubicBezTo>
                <a:cubicBezTo>
                  <a:pt x="123544" y="6690852"/>
                  <a:pt x="93742" y="6687506"/>
                  <a:pt x="64551" y="6681019"/>
                </a:cubicBezTo>
                <a:cubicBezTo>
                  <a:pt x="49375" y="6677647"/>
                  <a:pt x="26080" y="6680705"/>
                  <a:pt x="20306" y="6666271"/>
                </a:cubicBezTo>
                <a:cubicBezTo>
                  <a:pt x="-19364" y="6567096"/>
                  <a:pt x="6487" y="6530746"/>
                  <a:pt x="35054" y="6445045"/>
                </a:cubicBezTo>
                <a:cubicBezTo>
                  <a:pt x="79398" y="6430264"/>
                  <a:pt x="85424" y="6432567"/>
                  <a:pt x="123545" y="6400800"/>
                </a:cubicBezTo>
                <a:cubicBezTo>
                  <a:pt x="139568" y="6387448"/>
                  <a:pt x="151104" y="6369069"/>
                  <a:pt x="167790" y="6356555"/>
                </a:cubicBezTo>
                <a:cubicBezTo>
                  <a:pt x="190723" y="6339356"/>
                  <a:pt x="219767" y="6330965"/>
                  <a:pt x="241532" y="6312310"/>
                </a:cubicBezTo>
                <a:cubicBezTo>
                  <a:pt x="254990" y="6300775"/>
                  <a:pt x="259955" y="6281906"/>
                  <a:pt x="271028" y="6268065"/>
                </a:cubicBezTo>
                <a:cubicBezTo>
                  <a:pt x="299342" y="6232672"/>
                  <a:pt x="330818" y="6199905"/>
                  <a:pt x="359519" y="6164826"/>
                </a:cubicBezTo>
                <a:cubicBezTo>
                  <a:pt x="375084" y="6145802"/>
                  <a:pt x="385101" y="6121829"/>
                  <a:pt x="403764" y="6105832"/>
                </a:cubicBezTo>
                <a:cubicBezTo>
                  <a:pt x="426961" y="6085949"/>
                  <a:pt x="477044" y="6071573"/>
                  <a:pt x="507003" y="6061587"/>
                </a:cubicBezTo>
                <a:cubicBezTo>
                  <a:pt x="507980" y="6061517"/>
                  <a:pt x="871681" y="6036358"/>
                  <a:pt x="890461" y="6032090"/>
                </a:cubicBezTo>
                <a:cubicBezTo>
                  <a:pt x="942093" y="6020356"/>
                  <a:pt x="988784" y="5992761"/>
                  <a:pt x="1037945" y="5973097"/>
                </a:cubicBezTo>
                <a:cubicBezTo>
                  <a:pt x="964710" y="5863245"/>
                  <a:pt x="1058834" y="5998164"/>
                  <a:pt x="964203" y="5884606"/>
                </a:cubicBezTo>
                <a:cubicBezTo>
                  <a:pt x="922093" y="5834073"/>
                  <a:pt x="924044" y="5831845"/>
                  <a:pt x="933586" y="5839452"/>
                </a:cubicBezTo>
                <a:lnTo>
                  <a:pt x="941072" y="5846058"/>
                </a:lnTo>
                <a:lnTo>
                  <a:pt x="948516" y="5853316"/>
                </a:lnTo>
                <a:cubicBezTo>
                  <a:pt x="956346" y="5860775"/>
                  <a:pt x="951342" y="5855508"/>
                  <a:pt x="944308" y="5848914"/>
                </a:cubicBezTo>
                <a:lnTo>
                  <a:pt x="941072" y="5846058"/>
                </a:lnTo>
                <a:lnTo>
                  <a:pt x="925793" y="5831160"/>
                </a:lnTo>
                <a:cubicBezTo>
                  <a:pt x="914109" y="5819644"/>
                  <a:pt x="897866" y="5803521"/>
                  <a:pt x="875712" y="5781368"/>
                </a:cubicBezTo>
                <a:cubicBezTo>
                  <a:pt x="1040037" y="5766429"/>
                  <a:pt x="1028865" y="5773253"/>
                  <a:pt x="1185428" y="5737123"/>
                </a:cubicBezTo>
                <a:cubicBezTo>
                  <a:pt x="1208627" y="5731769"/>
                  <a:pt x="1259907" y="5713895"/>
                  <a:pt x="1273919" y="5692877"/>
                </a:cubicBezTo>
                <a:cubicBezTo>
                  <a:pt x="1320023" y="5623720"/>
                  <a:pt x="1273919" y="5649342"/>
                  <a:pt x="1273919" y="5589639"/>
                </a:cubicBezTo>
                <a:cubicBezTo>
                  <a:pt x="1273919" y="5574093"/>
                  <a:pt x="1283751" y="5560142"/>
                  <a:pt x="1288667" y="5545394"/>
                </a:cubicBezTo>
                <a:cubicBezTo>
                  <a:pt x="1288667" y="5545394"/>
                  <a:pt x="1324316" y="5483583"/>
                  <a:pt x="1347661" y="5456903"/>
                </a:cubicBezTo>
                <a:cubicBezTo>
                  <a:pt x="1359334" y="5443563"/>
                  <a:pt x="1377158" y="5437238"/>
                  <a:pt x="1391906" y="5427406"/>
                </a:cubicBezTo>
                <a:cubicBezTo>
                  <a:pt x="1541815" y="5397425"/>
                  <a:pt x="1404085" y="5428141"/>
                  <a:pt x="1509893" y="5397910"/>
                </a:cubicBezTo>
                <a:cubicBezTo>
                  <a:pt x="1529384" y="5392341"/>
                  <a:pt x="1550434" y="5391549"/>
                  <a:pt x="1568887" y="5383161"/>
                </a:cubicBezTo>
                <a:cubicBezTo>
                  <a:pt x="1604969" y="5366760"/>
                  <a:pt x="1636675" y="5341893"/>
                  <a:pt x="1672125" y="5324168"/>
                </a:cubicBezTo>
                <a:cubicBezTo>
                  <a:pt x="1695804" y="5312328"/>
                  <a:pt x="1721078" y="5303967"/>
                  <a:pt x="1745867" y="5294671"/>
                </a:cubicBezTo>
                <a:cubicBezTo>
                  <a:pt x="1760423" y="5289212"/>
                  <a:pt x="1776207" y="5286875"/>
                  <a:pt x="1790112" y="5279923"/>
                </a:cubicBezTo>
                <a:cubicBezTo>
                  <a:pt x="1805966" y="5271996"/>
                  <a:pt x="1818503" y="5258353"/>
                  <a:pt x="1834357" y="5250426"/>
                </a:cubicBezTo>
                <a:cubicBezTo>
                  <a:pt x="1848262" y="5243473"/>
                  <a:pt x="1865668" y="5244301"/>
                  <a:pt x="1878603" y="5235677"/>
                </a:cubicBezTo>
                <a:cubicBezTo>
                  <a:pt x="1895957" y="5224107"/>
                  <a:pt x="1908101" y="5206180"/>
                  <a:pt x="1922849" y="5191432"/>
                </a:cubicBezTo>
                <a:cubicBezTo>
                  <a:pt x="1922849" y="5191432"/>
                  <a:pt x="1982470" y="5173482"/>
                  <a:pt x="2011338" y="5161935"/>
                </a:cubicBezTo>
                <a:cubicBezTo>
                  <a:pt x="2031751" y="5153770"/>
                  <a:pt x="2050124" y="5141100"/>
                  <a:pt x="2070333" y="5132439"/>
                </a:cubicBezTo>
                <a:cubicBezTo>
                  <a:pt x="2084621" y="5126315"/>
                  <a:pt x="2103585" y="5128683"/>
                  <a:pt x="2114577" y="5117690"/>
                </a:cubicBezTo>
                <a:cubicBezTo>
                  <a:pt x="2130123" y="5102144"/>
                  <a:pt x="2134242" y="5078361"/>
                  <a:pt x="2144074" y="5058697"/>
                </a:cubicBezTo>
                <a:cubicBezTo>
                  <a:pt x="2152001" y="5042843"/>
                  <a:pt x="2163739" y="5029200"/>
                  <a:pt x="2173570" y="5014452"/>
                </a:cubicBezTo>
                <a:lnTo>
                  <a:pt x="2203067" y="4970206"/>
                </a:lnTo>
                <a:cubicBezTo>
                  <a:pt x="2222732" y="4940709"/>
                  <a:pt x="2251487" y="4915553"/>
                  <a:pt x="2262061" y="4881716"/>
                </a:cubicBezTo>
                <a:cubicBezTo>
                  <a:pt x="2296228" y="4772381"/>
                  <a:pt x="2286809" y="4764232"/>
                  <a:pt x="2262061" y="4689987"/>
                </a:cubicBezTo>
                <a:cubicBezTo>
                  <a:pt x="2262061" y="4689987"/>
                  <a:pt x="2214277" y="4635128"/>
                  <a:pt x="2203067" y="4601497"/>
                </a:cubicBezTo>
                <a:cubicBezTo>
                  <a:pt x="2188989" y="4559264"/>
                  <a:pt x="2193235" y="4513006"/>
                  <a:pt x="2188319" y="4468761"/>
                </a:cubicBezTo>
                <a:cubicBezTo>
                  <a:pt x="2193235" y="4454013"/>
                  <a:pt x="2199296" y="4439598"/>
                  <a:pt x="2203067" y="4424516"/>
                </a:cubicBezTo>
                <a:cubicBezTo>
                  <a:pt x="2238662" y="4282138"/>
                  <a:pt x="2198852" y="4407667"/>
                  <a:pt x="2232565" y="4306529"/>
                </a:cubicBezTo>
                <a:cubicBezTo>
                  <a:pt x="2255964" y="4271429"/>
                  <a:pt x="2288517" y="4224122"/>
                  <a:pt x="2306306" y="4188542"/>
                </a:cubicBezTo>
                <a:cubicBezTo>
                  <a:pt x="2316885" y="4167387"/>
                  <a:pt x="2331079" y="4104200"/>
                  <a:pt x="2335803" y="4085303"/>
                </a:cubicBezTo>
                <a:lnTo>
                  <a:pt x="2424293" y="4055806"/>
                </a:lnTo>
                <a:cubicBezTo>
                  <a:pt x="2462752" y="4042986"/>
                  <a:pt x="2503300" y="4037447"/>
                  <a:pt x="2542280" y="4026310"/>
                </a:cubicBezTo>
                <a:cubicBezTo>
                  <a:pt x="2572176" y="4017768"/>
                  <a:pt x="2601053" y="4005957"/>
                  <a:pt x="2630770" y="3996813"/>
                </a:cubicBezTo>
                <a:cubicBezTo>
                  <a:pt x="2664977" y="3986288"/>
                  <a:pt x="2702723" y="3984697"/>
                  <a:pt x="2734009" y="3967316"/>
                </a:cubicBezTo>
                <a:cubicBezTo>
                  <a:pt x="2749504" y="3958708"/>
                  <a:pt x="2752158" y="3936688"/>
                  <a:pt x="2763506" y="3923071"/>
                </a:cubicBezTo>
                <a:cubicBezTo>
                  <a:pt x="2824199" y="3850239"/>
                  <a:pt x="2810832" y="3902161"/>
                  <a:pt x="2866745" y="3790335"/>
                </a:cubicBezTo>
                <a:cubicBezTo>
                  <a:pt x="2875810" y="3772205"/>
                  <a:pt x="2870250" y="3748207"/>
                  <a:pt x="2881493" y="3731342"/>
                </a:cubicBezTo>
                <a:cubicBezTo>
                  <a:pt x="2891325" y="3716594"/>
                  <a:pt x="2922824" y="3719329"/>
                  <a:pt x="2925739" y="3701845"/>
                </a:cubicBezTo>
                <a:cubicBezTo>
                  <a:pt x="2943537" y="3595052"/>
                  <a:pt x="2935571" y="3485536"/>
                  <a:pt x="2940487" y="3377381"/>
                </a:cubicBezTo>
                <a:cubicBezTo>
                  <a:pt x="2945403" y="3342968"/>
                  <a:pt x="2948418" y="3308229"/>
                  <a:pt x="2955235" y="3274142"/>
                </a:cubicBezTo>
                <a:cubicBezTo>
                  <a:pt x="2958284" y="3258898"/>
                  <a:pt x="2969983" y="3245443"/>
                  <a:pt x="2969983" y="3229897"/>
                </a:cubicBezTo>
                <a:cubicBezTo>
                  <a:pt x="2969983" y="3214351"/>
                  <a:pt x="2960151" y="3200400"/>
                  <a:pt x="2955235" y="3185652"/>
                </a:cubicBezTo>
                <a:lnTo>
                  <a:pt x="2910990" y="3156155"/>
                </a:lnTo>
                <a:cubicBezTo>
                  <a:pt x="2896242" y="3146323"/>
                  <a:pt x="2891325" y="3126658"/>
                  <a:pt x="2881493" y="3111910"/>
                </a:cubicBezTo>
                <a:lnTo>
                  <a:pt x="2822500" y="3023419"/>
                </a:lnTo>
                <a:cubicBezTo>
                  <a:pt x="2813876" y="3010484"/>
                  <a:pt x="2812667" y="2993922"/>
                  <a:pt x="2807751" y="2979174"/>
                </a:cubicBezTo>
                <a:lnTo>
                  <a:pt x="2763506" y="2846439"/>
                </a:lnTo>
                <a:cubicBezTo>
                  <a:pt x="2752295" y="2812807"/>
                  <a:pt x="2724177" y="2787445"/>
                  <a:pt x="2704512" y="2757948"/>
                </a:cubicBezTo>
                <a:cubicBezTo>
                  <a:pt x="2670002" y="2746445"/>
                  <a:pt x="2638618" y="2746044"/>
                  <a:pt x="2630770" y="2698955"/>
                </a:cubicBezTo>
                <a:cubicBezTo>
                  <a:pt x="2628214" y="2683620"/>
                  <a:pt x="2640603" y="2669458"/>
                  <a:pt x="2645519" y="2654710"/>
                </a:cubicBezTo>
                <a:cubicBezTo>
                  <a:pt x="2660267" y="2644878"/>
                  <a:pt x="2678691" y="2639054"/>
                  <a:pt x="2689764" y="2625213"/>
                </a:cubicBezTo>
                <a:cubicBezTo>
                  <a:pt x="2699475" y="2613074"/>
                  <a:pt x="2702457" y="2596378"/>
                  <a:pt x="2704512" y="2580968"/>
                </a:cubicBezTo>
                <a:cubicBezTo>
                  <a:pt x="2714057" y="2509380"/>
                  <a:pt x="2735978" y="2418414"/>
                  <a:pt x="2704512" y="2344994"/>
                </a:cubicBezTo>
                <a:cubicBezTo>
                  <a:pt x="2697530" y="2328702"/>
                  <a:pt x="2684848" y="2315497"/>
                  <a:pt x="2675016" y="2300748"/>
                </a:cubicBezTo>
                <a:lnTo>
                  <a:pt x="2630770" y="2286000"/>
                </a:lnTo>
                <a:cubicBezTo>
                  <a:pt x="2569820" y="2265684"/>
                  <a:pt x="2541111" y="2207580"/>
                  <a:pt x="2527532" y="2153265"/>
                </a:cubicBezTo>
                <a:cubicBezTo>
                  <a:pt x="2521452" y="2128946"/>
                  <a:pt x="2516328" y="2104339"/>
                  <a:pt x="2512783" y="2079523"/>
                </a:cubicBezTo>
                <a:cubicBezTo>
                  <a:pt x="2506487" y="2035453"/>
                  <a:pt x="2502951" y="1991032"/>
                  <a:pt x="2498035" y="1946787"/>
                </a:cubicBezTo>
                <a:cubicBezTo>
                  <a:pt x="2498035" y="1946787"/>
                  <a:pt x="2559846" y="1911138"/>
                  <a:pt x="2586525" y="1887794"/>
                </a:cubicBezTo>
                <a:cubicBezTo>
                  <a:pt x="2599865" y="1876122"/>
                  <a:pt x="2606190" y="1858297"/>
                  <a:pt x="2616022" y="1843548"/>
                </a:cubicBezTo>
                <a:cubicBezTo>
                  <a:pt x="2673201" y="1805430"/>
                  <a:pt x="2643453" y="1819656"/>
                  <a:pt x="2704512" y="1799303"/>
                </a:cubicBezTo>
                <a:cubicBezTo>
                  <a:pt x="2734009" y="1789471"/>
                  <a:pt x="2762514" y="1763708"/>
                  <a:pt x="2793003" y="1769806"/>
                </a:cubicBezTo>
                <a:cubicBezTo>
                  <a:pt x="2808248" y="1772855"/>
                  <a:pt x="2779728" y="1798576"/>
                  <a:pt x="2778254" y="1814052"/>
                </a:cubicBezTo>
                <a:cubicBezTo>
                  <a:pt x="2769851" y="1902280"/>
                  <a:pt x="2768422" y="1991033"/>
                  <a:pt x="2763506" y="2079523"/>
                </a:cubicBezTo>
                <a:cubicBezTo>
                  <a:pt x="2763506" y="2079523"/>
                  <a:pt x="2822215" y="2058960"/>
                  <a:pt x="2851996" y="2050026"/>
                </a:cubicBezTo>
                <a:cubicBezTo>
                  <a:pt x="2871411" y="2044201"/>
                  <a:pt x="2891325" y="2040193"/>
                  <a:pt x="2910990" y="2035277"/>
                </a:cubicBezTo>
                <a:cubicBezTo>
                  <a:pt x="2941154" y="2027736"/>
                  <a:pt x="2969699" y="2014715"/>
                  <a:pt x="2999481" y="2005781"/>
                </a:cubicBezTo>
                <a:cubicBezTo>
                  <a:pt x="3018895" y="1999957"/>
                  <a:pt x="3040876" y="2001089"/>
                  <a:pt x="3058474" y="1991032"/>
                </a:cubicBezTo>
                <a:cubicBezTo>
                  <a:pt x="3076584" y="1980684"/>
                  <a:pt x="3086696" y="1960140"/>
                  <a:pt x="3102719" y="1946787"/>
                </a:cubicBezTo>
                <a:cubicBezTo>
                  <a:pt x="3116336" y="1935439"/>
                  <a:pt x="3132216" y="1927122"/>
                  <a:pt x="3146965" y="1917290"/>
                </a:cubicBezTo>
                <a:cubicBezTo>
                  <a:pt x="3201539" y="1880906"/>
                  <a:pt x="3262441" y="1797923"/>
                  <a:pt x="3294449" y="1740310"/>
                </a:cubicBezTo>
                <a:cubicBezTo>
                  <a:pt x="3308619" y="1714803"/>
                  <a:pt x="3319860" y="1642749"/>
                  <a:pt x="3323945" y="1622323"/>
                </a:cubicBezTo>
                <a:cubicBezTo>
                  <a:pt x="3333777" y="1607574"/>
                  <a:pt x="3339600" y="1589150"/>
                  <a:pt x="3353441" y="1578077"/>
                </a:cubicBezTo>
                <a:cubicBezTo>
                  <a:pt x="3365581" y="1568365"/>
                  <a:pt x="3383782" y="1570281"/>
                  <a:pt x="3397687" y="1563329"/>
                </a:cubicBezTo>
                <a:cubicBezTo>
                  <a:pt x="3413541" y="1555402"/>
                  <a:pt x="3427184" y="1543664"/>
                  <a:pt x="3441932" y="1533832"/>
                </a:cubicBezTo>
                <a:cubicBezTo>
                  <a:pt x="3441932" y="1533832"/>
                  <a:pt x="3502010" y="1516963"/>
                  <a:pt x="3530422" y="1504335"/>
                </a:cubicBezTo>
                <a:cubicBezTo>
                  <a:pt x="3568346" y="1487480"/>
                  <a:pt x="3585904" y="1467114"/>
                  <a:pt x="3604164" y="1430594"/>
                </a:cubicBezTo>
                <a:cubicBezTo>
                  <a:pt x="3619371" y="1400179"/>
                  <a:pt x="3633661" y="1320511"/>
                  <a:pt x="3633661" y="1297858"/>
                </a:cubicBezTo>
                <a:cubicBezTo>
                  <a:pt x="3633661" y="1282312"/>
                  <a:pt x="3621961" y="1268857"/>
                  <a:pt x="3618912" y="1253613"/>
                </a:cubicBezTo>
                <a:cubicBezTo>
                  <a:pt x="3612095" y="1219526"/>
                  <a:pt x="3609080" y="1184787"/>
                  <a:pt x="3604164" y="1150374"/>
                </a:cubicBezTo>
                <a:cubicBezTo>
                  <a:pt x="3604164" y="1150374"/>
                  <a:pt x="3555744" y="1095721"/>
                  <a:pt x="3545170" y="1061884"/>
                </a:cubicBezTo>
                <a:cubicBezTo>
                  <a:pt x="3530433" y="1014726"/>
                  <a:pt x="3535338" y="963561"/>
                  <a:pt x="3530422" y="914400"/>
                </a:cubicBezTo>
                <a:cubicBezTo>
                  <a:pt x="3606934" y="863392"/>
                  <a:pt x="3596578" y="860132"/>
                  <a:pt x="3736899" y="870155"/>
                </a:cubicBezTo>
                <a:cubicBezTo>
                  <a:pt x="3754580" y="871418"/>
                  <a:pt x="3766396" y="889820"/>
                  <a:pt x="3781145" y="899652"/>
                </a:cubicBezTo>
                <a:cubicBezTo>
                  <a:pt x="3884907" y="934239"/>
                  <a:pt x="3756812" y="889223"/>
                  <a:pt x="3884383" y="943897"/>
                </a:cubicBezTo>
                <a:cubicBezTo>
                  <a:pt x="3898672" y="950021"/>
                  <a:pt x="3913880" y="953729"/>
                  <a:pt x="3928628" y="958645"/>
                </a:cubicBezTo>
                <a:lnTo>
                  <a:pt x="3958125" y="914400"/>
                </a:lnTo>
                <a:cubicBezTo>
                  <a:pt x="4025742" y="812975"/>
                  <a:pt x="4005909" y="859542"/>
                  <a:pt x="4031867" y="781665"/>
                </a:cubicBezTo>
                <a:cubicBezTo>
                  <a:pt x="4031867" y="781665"/>
                  <a:pt x="4073645" y="724164"/>
                  <a:pt x="4090861" y="693174"/>
                </a:cubicBezTo>
                <a:cubicBezTo>
                  <a:pt x="4110661" y="657533"/>
                  <a:pt x="4116693" y="571336"/>
                  <a:pt x="4120357" y="545690"/>
                </a:cubicBezTo>
                <a:cubicBezTo>
                  <a:pt x="4087362" y="446702"/>
                  <a:pt x="4090861" y="469384"/>
                  <a:pt x="4090861" y="294968"/>
                </a:cubicBezTo>
                <a:cubicBezTo>
                  <a:pt x="4090861" y="279422"/>
                  <a:pt x="4098657" y="264628"/>
                  <a:pt x="4105609" y="250723"/>
                </a:cubicBezTo>
                <a:cubicBezTo>
                  <a:pt x="4113536" y="234869"/>
                  <a:pt x="4125274" y="221226"/>
                  <a:pt x="4135106" y="206477"/>
                </a:cubicBezTo>
                <a:cubicBezTo>
                  <a:pt x="4135106" y="206477"/>
                  <a:pt x="4196917" y="170828"/>
                  <a:pt x="4223596" y="147484"/>
                </a:cubicBezTo>
                <a:cubicBezTo>
                  <a:pt x="4236936" y="135812"/>
                  <a:pt x="4243261" y="117987"/>
                  <a:pt x="4253093" y="103239"/>
                </a:cubicBezTo>
                <a:cubicBezTo>
                  <a:pt x="4253093" y="103239"/>
                  <a:pt x="4282665" y="93626"/>
                  <a:pt x="4297338" y="88490"/>
                </a:cubicBez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4">
            <a:extLst>
              <a:ext uri="{FF2B5EF4-FFF2-40B4-BE49-F238E27FC236}">
                <a16:creationId xmlns:a16="http://schemas.microsoft.com/office/drawing/2014/main" id="{C013E87D-BAA8-41BA-BE18-91866D82B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6073" y="220687"/>
            <a:ext cx="679622" cy="679622"/>
          </a:xfrm>
          <a:prstGeom prst="rect">
            <a:avLst/>
          </a:prstGeom>
        </p:spPr>
      </p:pic>
      <p:sp>
        <p:nvSpPr>
          <p:cNvPr id="6" name="TextBox 5">
            <a:extLst>
              <a:ext uri="{FF2B5EF4-FFF2-40B4-BE49-F238E27FC236}">
                <a16:creationId xmlns:a16="http://schemas.microsoft.com/office/drawing/2014/main" id="{74E725E2-3A51-4AD7-A11D-AAE2AE36D8F0}"/>
              </a:ext>
            </a:extLst>
          </p:cNvPr>
          <p:cNvSpPr txBox="1"/>
          <p:nvPr/>
        </p:nvSpPr>
        <p:spPr>
          <a:xfrm>
            <a:off x="8343664" y="2290874"/>
            <a:ext cx="3384884" cy="461665"/>
          </a:xfrm>
          <a:prstGeom prst="rect">
            <a:avLst/>
          </a:prstGeom>
          <a:noFill/>
        </p:spPr>
        <p:txBody>
          <a:bodyPr wrap="square" rtlCol="0">
            <a:spAutoFit/>
          </a:bodyPr>
          <a:lstStyle/>
          <a:p>
            <a:pPr algn="ctr"/>
            <a:r>
              <a:rPr lang="ar-SA" sz="2400" b="1" spc="300" dirty="0">
                <a:solidFill>
                  <a:schemeClr val="accent6">
                    <a:lumMod val="75000"/>
                  </a:schemeClr>
                </a:solidFill>
                <a:latin typeface="Arabic Typesetting" panose="03020402040406030203" pitchFamily="66" charset="-78"/>
                <a:cs typeface="Arabic Typesetting" panose="03020402040406030203" pitchFamily="66" charset="-78"/>
              </a:rPr>
              <a:t>الوحدة الثالثة  </a:t>
            </a:r>
            <a:endParaRPr lang="en-IN" sz="2400" b="1" spc="300" dirty="0">
              <a:solidFill>
                <a:schemeClr val="accent6">
                  <a:lumMod val="75000"/>
                </a:schemeClr>
              </a:solidFill>
              <a:latin typeface="Arabic Typesetting" panose="03020402040406030203" pitchFamily="66" charset="-78"/>
              <a:cs typeface="Arabic Typesetting" panose="03020402040406030203" pitchFamily="66" charset="-78"/>
            </a:endParaRPr>
          </a:p>
        </p:txBody>
      </p:sp>
      <p:sp>
        <p:nvSpPr>
          <p:cNvPr id="7" name="TextBox 6">
            <a:extLst>
              <a:ext uri="{FF2B5EF4-FFF2-40B4-BE49-F238E27FC236}">
                <a16:creationId xmlns:a16="http://schemas.microsoft.com/office/drawing/2014/main" id="{E8C30B55-A65C-4BAA-950B-0822E4B9A615}"/>
              </a:ext>
            </a:extLst>
          </p:cNvPr>
          <p:cNvSpPr txBox="1"/>
          <p:nvPr/>
        </p:nvSpPr>
        <p:spPr>
          <a:xfrm>
            <a:off x="6285880" y="2769523"/>
            <a:ext cx="5224052" cy="769441"/>
          </a:xfrm>
          <a:prstGeom prst="rect">
            <a:avLst/>
          </a:prstGeom>
          <a:noFill/>
        </p:spPr>
        <p:txBody>
          <a:bodyPr wrap="square" rtlCol="0">
            <a:spAutoFit/>
          </a:bodyPr>
          <a:lstStyle/>
          <a:p>
            <a:pPr algn="ctr" rtl="1"/>
            <a:r>
              <a:rPr lang="ar-SA" sz="4400" b="1" spc="300" dirty="0">
                <a:solidFill>
                  <a:srgbClr val="663300"/>
                </a:solidFill>
                <a:latin typeface="Arabic Typesetting" panose="03020402040406030203" pitchFamily="66" charset="-78"/>
                <a:ea typeface="Roboto" panose="02000000000000000000" pitchFamily="2" charset="0"/>
                <a:cs typeface="Arabic Typesetting" panose="03020402040406030203" pitchFamily="66" charset="-78"/>
              </a:rPr>
              <a:t>أغلفة كوكب الأرض</a:t>
            </a:r>
            <a:endParaRPr lang="en-IN" sz="4400" b="1" spc="300" dirty="0">
              <a:solidFill>
                <a:srgbClr val="663300"/>
              </a:solidFill>
              <a:latin typeface="Arabic Typesetting" panose="03020402040406030203" pitchFamily="66" charset="-78"/>
              <a:ea typeface="Roboto" panose="02000000000000000000" pitchFamily="2" charset="0"/>
              <a:cs typeface="Arabic Typesetting" panose="03020402040406030203" pitchFamily="66" charset="-78"/>
            </a:endParaRPr>
          </a:p>
        </p:txBody>
      </p:sp>
      <p:sp>
        <p:nvSpPr>
          <p:cNvPr id="9" name="TextBox 8">
            <a:extLst>
              <a:ext uri="{FF2B5EF4-FFF2-40B4-BE49-F238E27FC236}">
                <a16:creationId xmlns:a16="http://schemas.microsoft.com/office/drawing/2014/main" id="{3434655F-B9B1-416F-B5B7-A46204B36E1A}"/>
              </a:ext>
            </a:extLst>
          </p:cNvPr>
          <p:cNvSpPr txBox="1"/>
          <p:nvPr/>
        </p:nvSpPr>
        <p:spPr>
          <a:xfrm>
            <a:off x="4784985" y="4610442"/>
            <a:ext cx="6014058" cy="1323439"/>
          </a:xfrm>
          <a:prstGeom prst="rect">
            <a:avLst/>
          </a:prstGeom>
          <a:noFill/>
        </p:spPr>
        <p:txBody>
          <a:bodyPr wrap="square" rtlCol="0">
            <a:spAutoFit/>
          </a:bodyPr>
          <a:lstStyle/>
          <a:p>
            <a:pPr marL="342900" indent="-342900" algn="r" rtl="1">
              <a:buFont typeface="Arial" panose="020B0604020202020204" pitchFamily="34" charset="0"/>
              <a:buChar char="•"/>
            </a:pPr>
            <a:r>
              <a:rPr lang="ar-SA" sz="2000" b="1" spc="300" dirty="0">
                <a:solidFill>
                  <a:srgbClr val="002060"/>
                </a:solidFill>
                <a:latin typeface="Arabic Typesetting" panose="03020402040406030203" pitchFamily="66" charset="-78"/>
                <a:cs typeface="Arabic Typesetting" panose="03020402040406030203" pitchFamily="66" charset="-78"/>
              </a:rPr>
              <a:t>التعرف على معلومات مقدمة</a:t>
            </a:r>
          </a:p>
          <a:p>
            <a:pPr marL="342900" indent="-342900" algn="r" rtl="1">
              <a:buFont typeface="Arial" panose="020B0604020202020204" pitchFamily="34" charset="0"/>
              <a:buChar char="•"/>
            </a:pPr>
            <a:r>
              <a:rPr lang="ar-SA" sz="2000" b="1" spc="300" dirty="0">
                <a:solidFill>
                  <a:srgbClr val="002060"/>
                </a:solidFill>
                <a:latin typeface="Arabic Typesetting" panose="03020402040406030203" pitchFamily="66" charset="-78"/>
                <a:cs typeface="Arabic Typesetting" panose="03020402040406030203" pitchFamily="66" charset="-78"/>
              </a:rPr>
              <a:t>التعرف على جوانب الغلاف الصخري</a:t>
            </a:r>
          </a:p>
          <a:p>
            <a:pPr marL="342900" indent="-342900" algn="r" rtl="1">
              <a:buFont typeface="Arial" panose="020B0604020202020204" pitchFamily="34" charset="0"/>
              <a:buChar char="•"/>
            </a:pPr>
            <a:r>
              <a:rPr lang="ar-SA" sz="2000" b="1" spc="300" dirty="0">
                <a:solidFill>
                  <a:srgbClr val="002060"/>
                </a:solidFill>
                <a:latin typeface="Arabic Typesetting" panose="03020402040406030203" pitchFamily="66" charset="-78"/>
                <a:cs typeface="Arabic Typesetting" panose="03020402040406030203" pitchFamily="66" charset="-78"/>
              </a:rPr>
              <a:t>التعرف على عوامل تشكيل سطح الأرض</a:t>
            </a:r>
          </a:p>
          <a:p>
            <a:pPr marL="342900" indent="-342900" algn="r" rtl="1">
              <a:buFont typeface="Arial" panose="020B0604020202020204" pitchFamily="34" charset="0"/>
              <a:buChar char="•"/>
            </a:pPr>
            <a:r>
              <a:rPr lang="ar-SA" sz="2000" b="1" spc="300" dirty="0">
                <a:solidFill>
                  <a:srgbClr val="002060"/>
                </a:solidFill>
                <a:latin typeface="Arabic Typesetting" panose="03020402040406030203" pitchFamily="66" charset="-78"/>
                <a:cs typeface="Arabic Typesetting" panose="03020402040406030203" pitchFamily="66" charset="-78"/>
              </a:rPr>
              <a:t>التعرف على الغلاف الحيوي وأقاليمه</a:t>
            </a:r>
          </a:p>
        </p:txBody>
      </p:sp>
      <p:sp>
        <p:nvSpPr>
          <p:cNvPr id="14" name="TextBox 13">
            <a:extLst>
              <a:ext uri="{FF2B5EF4-FFF2-40B4-BE49-F238E27FC236}">
                <a16:creationId xmlns:a16="http://schemas.microsoft.com/office/drawing/2014/main" id="{E368EF43-16FB-48F0-AE6F-257598356218}"/>
              </a:ext>
            </a:extLst>
          </p:cNvPr>
          <p:cNvSpPr txBox="1"/>
          <p:nvPr/>
        </p:nvSpPr>
        <p:spPr>
          <a:xfrm>
            <a:off x="6705602" y="288201"/>
            <a:ext cx="4962870" cy="646331"/>
          </a:xfrm>
          <a:prstGeom prst="rect">
            <a:avLst/>
          </a:prstGeom>
          <a:noFill/>
        </p:spPr>
        <p:txBody>
          <a:bodyPr wrap="square" rtlCol="0">
            <a:spAutoFit/>
          </a:bodyPr>
          <a:lstStyle/>
          <a:p>
            <a:pPr algn="ctr"/>
            <a:r>
              <a:rPr lang="ar-SA"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الدراسات الاجتماعية والمواطنة</a:t>
            </a:r>
            <a:endParaRPr lang="en-IN"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pic>
        <p:nvPicPr>
          <p:cNvPr id="10" name="Picture 9">
            <a:extLst>
              <a:ext uri="{FF2B5EF4-FFF2-40B4-BE49-F238E27FC236}">
                <a16:creationId xmlns:a16="http://schemas.microsoft.com/office/drawing/2014/main" id="{AAF96F78-EB7B-4E66-BE3B-AD3E54AE713B}"/>
              </a:ext>
            </a:extLst>
          </p:cNvPr>
          <p:cNvPicPr>
            <a:picLocks noChangeAspect="1"/>
          </p:cNvPicPr>
          <p:nvPr/>
        </p:nvPicPr>
        <p:blipFill rotWithShape="1">
          <a:blip r:embed="rId4">
            <a:extLst>
              <a:ext uri="{28A0092B-C50C-407E-A947-70E740481C1C}">
                <a14:useLocalDpi xmlns:a14="http://schemas.microsoft.com/office/drawing/2010/main" val="0"/>
              </a:ext>
            </a:extLst>
          </a:blip>
          <a:srcRect r="29390" b="78964"/>
          <a:stretch/>
        </p:blipFill>
        <p:spPr>
          <a:xfrm>
            <a:off x="10799043" y="4718685"/>
            <a:ext cx="653331" cy="6157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extLst>
              <a:ext uri="{FF2B5EF4-FFF2-40B4-BE49-F238E27FC236}">
                <a16:creationId xmlns:a16="http://schemas.microsoft.com/office/drawing/2014/main" id="{3D1E3B74-B68A-4DE8-A577-84985343AB77}"/>
              </a:ext>
            </a:extLst>
          </p:cNvPr>
          <p:cNvSpPr txBox="1"/>
          <p:nvPr/>
        </p:nvSpPr>
        <p:spPr>
          <a:xfrm>
            <a:off x="7540745" y="896840"/>
            <a:ext cx="3384884" cy="461665"/>
          </a:xfrm>
          <a:prstGeom prst="rect">
            <a:avLst/>
          </a:prstGeom>
          <a:noFill/>
        </p:spPr>
        <p:txBody>
          <a:bodyPr wrap="square" rtlCol="0">
            <a:spAutoFit/>
          </a:bodyPr>
          <a:lstStyle/>
          <a:p>
            <a:pPr algn="ctr"/>
            <a:r>
              <a:rPr lang="ar-SA" sz="2400" b="1" spc="300" dirty="0">
                <a:solidFill>
                  <a:schemeClr val="accent6">
                    <a:lumMod val="75000"/>
                  </a:schemeClr>
                </a:solidFill>
                <a:latin typeface="Arabic Typesetting" panose="03020402040406030203" pitchFamily="66" charset="-78"/>
                <a:cs typeface="Arabic Typesetting" panose="03020402040406030203" pitchFamily="66" charset="-78"/>
              </a:rPr>
              <a:t>الصف الثاني المتوسط</a:t>
            </a:r>
            <a:endParaRPr lang="en-IN" sz="2400" b="1" spc="300" dirty="0">
              <a:solidFill>
                <a:schemeClr val="accent6">
                  <a:lumMod val="75000"/>
                </a:schemeClr>
              </a:solidFill>
              <a:latin typeface="Arabic Typesetting" panose="03020402040406030203" pitchFamily="66" charset="-78"/>
              <a:cs typeface="Arabic Typesetting" panose="03020402040406030203" pitchFamily="66" charset="-78"/>
            </a:endParaRPr>
          </a:p>
        </p:txBody>
      </p:sp>
      <p:sp>
        <p:nvSpPr>
          <p:cNvPr id="15" name="TextBox 14">
            <a:extLst>
              <a:ext uri="{FF2B5EF4-FFF2-40B4-BE49-F238E27FC236}">
                <a16:creationId xmlns:a16="http://schemas.microsoft.com/office/drawing/2014/main" id="{C0A6625D-7688-4FBC-BAA0-EC2467C5D3E9}"/>
              </a:ext>
            </a:extLst>
          </p:cNvPr>
          <p:cNvSpPr txBox="1"/>
          <p:nvPr/>
        </p:nvSpPr>
        <p:spPr>
          <a:xfrm>
            <a:off x="6705602" y="1342131"/>
            <a:ext cx="3384884" cy="461665"/>
          </a:xfrm>
          <a:prstGeom prst="rect">
            <a:avLst/>
          </a:prstGeom>
          <a:noFill/>
        </p:spPr>
        <p:txBody>
          <a:bodyPr wrap="square" rtlCol="0">
            <a:spAutoFit/>
          </a:bodyPr>
          <a:lstStyle/>
          <a:p>
            <a:pPr algn="ctr"/>
            <a:r>
              <a:rPr lang="ar-SA" sz="2400" b="1" spc="300" dirty="0">
                <a:solidFill>
                  <a:srgbClr val="FF0255"/>
                </a:solidFill>
                <a:latin typeface="Arabic Typesetting" panose="03020402040406030203" pitchFamily="66" charset="-78"/>
                <a:cs typeface="Arabic Typesetting" panose="03020402040406030203" pitchFamily="66" charset="-78"/>
              </a:rPr>
              <a:t>الفصل الدراسي الأول</a:t>
            </a:r>
            <a:endParaRPr lang="en-IN" sz="2400" b="1" spc="300" dirty="0">
              <a:solidFill>
                <a:srgbClr val="FF0255"/>
              </a:solidFill>
              <a:latin typeface="Arabic Typesetting" panose="03020402040406030203" pitchFamily="66" charset="-78"/>
              <a:cs typeface="Arabic Typesetting" panose="03020402040406030203" pitchFamily="66" charset="-78"/>
            </a:endParaRPr>
          </a:p>
        </p:txBody>
      </p:sp>
      <p:sp>
        <p:nvSpPr>
          <p:cNvPr id="16" name="Rectangle: Diagonal Corners Rounded 15">
            <a:extLst>
              <a:ext uri="{FF2B5EF4-FFF2-40B4-BE49-F238E27FC236}">
                <a16:creationId xmlns:a16="http://schemas.microsoft.com/office/drawing/2014/main" id="{B66AC16F-0C98-4D6C-BE05-B9732C69BB8B}"/>
              </a:ext>
            </a:extLst>
          </p:cNvPr>
          <p:cNvSpPr/>
          <p:nvPr/>
        </p:nvSpPr>
        <p:spPr>
          <a:xfrm rot="5400000">
            <a:off x="837164" y="3932001"/>
            <a:ext cx="679622" cy="2940714"/>
          </a:xfrm>
          <a:prstGeom prst="round2DiagRect">
            <a:avLst>
              <a:gd name="adj1" fmla="val 50000"/>
              <a:gd name="adj2" fmla="val 0"/>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7" name="Picture 16">
            <a:extLst>
              <a:ext uri="{FF2B5EF4-FFF2-40B4-BE49-F238E27FC236}">
                <a16:creationId xmlns:a16="http://schemas.microsoft.com/office/drawing/2014/main" id="{EF57AAE0-8C6F-4CA4-91CB-2FFDF0603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2476" y="5074343"/>
            <a:ext cx="679622" cy="679622"/>
          </a:xfrm>
          <a:prstGeom prst="rect">
            <a:avLst/>
          </a:prstGeom>
        </p:spPr>
      </p:pic>
      <p:sp>
        <p:nvSpPr>
          <p:cNvPr id="18" name="TextBox 17">
            <a:extLst>
              <a:ext uri="{FF2B5EF4-FFF2-40B4-BE49-F238E27FC236}">
                <a16:creationId xmlns:a16="http://schemas.microsoft.com/office/drawing/2014/main" id="{B8F8947F-764B-4E2B-9171-F715F91AF11A}"/>
              </a:ext>
            </a:extLst>
          </p:cNvPr>
          <p:cNvSpPr txBox="1"/>
          <p:nvPr/>
        </p:nvSpPr>
        <p:spPr>
          <a:xfrm>
            <a:off x="340247" y="5203713"/>
            <a:ext cx="2307085" cy="461665"/>
          </a:xfrm>
          <a:prstGeom prst="rect">
            <a:avLst/>
          </a:prstGeom>
          <a:noFill/>
        </p:spPr>
        <p:txBody>
          <a:bodyPr wrap="square" rtlCol="0">
            <a:spAutoFit/>
          </a:bodyPr>
          <a:lstStyle/>
          <a:p>
            <a:pPr algn="ctr" rtl="1"/>
            <a:r>
              <a:rPr lang="ar-SA" sz="2400" b="1"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أ. لُجين عبد الرحمن الحارثي</a:t>
            </a:r>
            <a:endParaRPr lang="en-IN" sz="2400" b="1"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510456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F373113-18F1-4443-9A8E-5EF06C1D2FEA}"/>
              </a:ext>
            </a:extLst>
          </p:cNvPr>
          <p:cNvSpPr/>
          <p:nvPr/>
        </p:nvSpPr>
        <p:spPr>
          <a:xfrm>
            <a:off x="-290920" y="0"/>
            <a:ext cx="12482920" cy="6858000"/>
          </a:xfrm>
          <a:prstGeom prst="rect">
            <a:avLst/>
          </a:prstGeom>
          <a:solidFill>
            <a:schemeClr val="bg1"/>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Flowchart: Alternate Process 117">
            <a:extLst>
              <a:ext uri="{FF2B5EF4-FFF2-40B4-BE49-F238E27FC236}">
                <a16:creationId xmlns:a16="http://schemas.microsoft.com/office/drawing/2014/main" id="{AD268CDA-E11A-49F6-9A9B-96D0DF47A228}"/>
              </a:ext>
            </a:extLst>
          </p:cNvPr>
          <p:cNvSpPr/>
          <p:nvPr/>
        </p:nvSpPr>
        <p:spPr>
          <a:xfrm rot="16200000">
            <a:off x="5501993" y="-1921658"/>
            <a:ext cx="1312389" cy="4846213"/>
          </a:xfrm>
          <a:prstGeom prst="flowChartAlternateProcess">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extBox 118">
            <a:extLst>
              <a:ext uri="{FF2B5EF4-FFF2-40B4-BE49-F238E27FC236}">
                <a16:creationId xmlns:a16="http://schemas.microsoft.com/office/drawing/2014/main" id="{D79AF7BD-21C7-45CC-9B4E-9DF7E934422A}"/>
              </a:ext>
            </a:extLst>
          </p:cNvPr>
          <p:cNvSpPr txBox="1"/>
          <p:nvPr/>
        </p:nvSpPr>
        <p:spPr>
          <a:xfrm>
            <a:off x="3698506" y="25501"/>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استراتيجية:</a:t>
            </a: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 </a:t>
            </a:r>
            <a:endParaRPr lang="en-US" sz="2400" b="1" dirty="0">
              <a:solidFill>
                <a:srgbClr val="F0EEF0"/>
              </a:solidFill>
              <a:latin typeface="Arabic Typesetting" panose="03020402040406030203" pitchFamily="66" charset="-78"/>
              <a:cs typeface="Arabic Typesetting" panose="03020402040406030203" pitchFamily="66" charset="-78"/>
            </a:endParaRPr>
          </a:p>
        </p:txBody>
      </p:sp>
      <p:pic>
        <p:nvPicPr>
          <p:cNvPr id="120" name="Picture 119">
            <a:extLst>
              <a:ext uri="{FF2B5EF4-FFF2-40B4-BE49-F238E27FC236}">
                <a16:creationId xmlns:a16="http://schemas.microsoft.com/office/drawing/2014/main" id="{8FA0F092-BC36-4842-AD6F-965B73C77235}"/>
              </a:ext>
            </a:extLst>
          </p:cNvPr>
          <p:cNvPicPr>
            <a:picLocks noChangeAspect="1"/>
          </p:cNvPicPr>
          <p:nvPr/>
        </p:nvPicPr>
        <p:blipFill rotWithShape="1">
          <a:blip r:embed="rId2">
            <a:extLst>
              <a:ext uri="{28A0092B-C50C-407E-A947-70E740481C1C}">
                <a14:useLocalDpi xmlns:a14="http://schemas.microsoft.com/office/drawing/2010/main" val="0"/>
              </a:ext>
            </a:extLst>
          </a:blip>
          <a:srcRect r="49394"/>
          <a:stretch/>
        </p:blipFill>
        <p:spPr>
          <a:xfrm>
            <a:off x="8039948" y="-78731"/>
            <a:ext cx="524659" cy="1090349"/>
          </a:xfrm>
          <a:prstGeom prst="rect">
            <a:avLst/>
          </a:prstGeom>
        </p:spPr>
      </p:pic>
      <p:sp>
        <p:nvSpPr>
          <p:cNvPr id="52" name="Freeform: Shape 51">
            <a:extLst>
              <a:ext uri="{FF2B5EF4-FFF2-40B4-BE49-F238E27FC236}">
                <a16:creationId xmlns:a16="http://schemas.microsoft.com/office/drawing/2014/main" id="{8F99D053-FB83-41F1-B2CB-C10918BC99BC}"/>
              </a:ext>
            </a:extLst>
          </p:cNvPr>
          <p:cNvSpPr/>
          <p:nvPr/>
        </p:nvSpPr>
        <p:spPr>
          <a:xfrm>
            <a:off x="11327226" y="2337441"/>
            <a:ext cx="864774"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7F4373C1-3934-47C3-8F36-E2FB2615CA87}"/>
              </a:ext>
            </a:extLst>
          </p:cNvPr>
          <p:cNvSpPr txBox="1"/>
          <p:nvPr/>
        </p:nvSpPr>
        <p:spPr>
          <a:xfrm rot="16200000">
            <a:off x="10872792" y="3194734"/>
            <a:ext cx="1992086" cy="646331"/>
          </a:xfrm>
          <a:prstGeom prst="rect">
            <a:avLst/>
          </a:prstGeom>
          <a:noFill/>
        </p:spPr>
        <p:txBody>
          <a:bodyPr wrap="square" rtlCol="0">
            <a:spAutoFit/>
          </a:bodyPr>
          <a:lstStyle/>
          <a:p>
            <a:pPr algn="ctr" rtl="1"/>
            <a:r>
              <a:rPr lang="ar-SA" sz="3600" b="1" dirty="0">
                <a:solidFill>
                  <a:srgbClr val="F0EEF0"/>
                </a:solidFill>
                <a:latin typeface="Arabic Typesetting" panose="03020402040406030203" pitchFamily="66" charset="-78"/>
                <a:cs typeface="Arabic Typesetting" panose="03020402040406030203" pitchFamily="66" charset="-78"/>
              </a:rPr>
              <a:t>مقدمة</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00312763-EBD2-451C-9453-8AD2B9FFC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692907" y="3285074"/>
            <a:ext cx="530600" cy="455398"/>
          </a:xfrm>
          <a:prstGeom prst="rect">
            <a:avLst/>
          </a:prstGeom>
        </p:spPr>
      </p:pic>
      <p:sp>
        <p:nvSpPr>
          <p:cNvPr id="59" name="Rectangle 58">
            <a:extLst>
              <a:ext uri="{FF2B5EF4-FFF2-40B4-BE49-F238E27FC236}">
                <a16:creationId xmlns:a16="http://schemas.microsoft.com/office/drawing/2014/main" id="{36ADD57B-0FB5-4465-B7DD-F450C40B25B5}"/>
              </a:ext>
            </a:extLst>
          </p:cNvPr>
          <p:cNvSpPr/>
          <p:nvPr/>
        </p:nvSpPr>
        <p:spPr>
          <a:xfrm>
            <a:off x="-864073" y="0"/>
            <a:ext cx="304997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60" name="Freeform: Shape 59">
            <a:extLst>
              <a:ext uri="{FF2B5EF4-FFF2-40B4-BE49-F238E27FC236}">
                <a16:creationId xmlns:a16="http://schemas.microsoft.com/office/drawing/2014/main" id="{6866988B-8726-4E25-8281-172E8FAE4C2C}"/>
              </a:ext>
            </a:extLst>
          </p:cNvPr>
          <p:cNvSpPr/>
          <p:nvPr/>
        </p:nvSpPr>
        <p:spPr>
          <a:xfrm>
            <a:off x="1183103" y="2337441"/>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61" name="TextBox 60">
            <a:extLst>
              <a:ext uri="{FF2B5EF4-FFF2-40B4-BE49-F238E27FC236}">
                <a16:creationId xmlns:a16="http://schemas.microsoft.com/office/drawing/2014/main" id="{61E2771B-F84B-40D9-BF02-63C096B7FF3C}"/>
              </a:ext>
            </a:extLst>
          </p:cNvPr>
          <p:cNvSpPr txBox="1"/>
          <p:nvPr/>
        </p:nvSpPr>
        <p:spPr>
          <a:xfrm rot="16200000">
            <a:off x="321076" y="3293094"/>
            <a:ext cx="3279913"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62" name="Picture 61">
            <a:extLst>
              <a:ext uri="{FF2B5EF4-FFF2-40B4-BE49-F238E27FC236}">
                <a16:creationId xmlns:a16="http://schemas.microsoft.com/office/drawing/2014/main" id="{8FF60CE8-D35D-4960-99FD-164D695A11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8826" y="3285074"/>
            <a:ext cx="530600" cy="455398"/>
          </a:xfrm>
          <a:prstGeom prst="rect">
            <a:avLst/>
          </a:prstGeom>
        </p:spPr>
      </p:pic>
      <p:sp>
        <p:nvSpPr>
          <p:cNvPr id="63" name="Rectangle 62">
            <a:extLst>
              <a:ext uri="{FF2B5EF4-FFF2-40B4-BE49-F238E27FC236}">
                <a16:creationId xmlns:a16="http://schemas.microsoft.com/office/drawing/2014/main" id="{402886AE-83A0-4ACA-8EC7-AEE8FE968DF8}"/>
              </a:ext>
            </a:extLst>
          </p:cNvPr>
          <p:cNvSpPr/>
          <p:nvPr/>
        </p:nvSpPr>
        <p:spPr>
          <a:xfrm>
            <a:off x="-1064432" y="0"/>
            <a:ext cx="279093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4" name="Freeform: Shape 63">
            <a:extLst>
              <a:ext uri="{FF2B5EF4-FFF2-40B4-BE49-F238E27FC236}">
                <a16:creationId xmlns:a16="http://schemas.microsoft.com/office/drawing/2014/main" id="{6B1157F0-0E5A-4EAD-B47A-E979215A2437}"/>
              </a:ext>
            </a:extLst>
          </p:cNvPr>
          <p:cNvSpPr/>
          <p:nvPr/>
        </p:nvSpPr>
        <p:spPr>
          <a:xfrm>
            <a:off x="723701"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65" name="TextBox 64">
            <a:extLst>
              <a:ext uri="{FF2B5EF4-FFF2-40B4-BE49-F238E27FC236}">
                <a16:creationId xmlns:a16="http://schemas.microsoft.com/office/drawing/2014/main" id="{EDFDB5F2-4419-4AD0-8F73-FE0407588BE4}"/>
              </a:ext>
            </a:extLst>
          </p:cNvPr>
          <p:cNvSpPr txBox="1"/>
          <p:nvPr/>
        </p:nvSpPr>
        <p:spPr>
          <a:xfrm rot="16200000">
            <a:off x="353234" y="3254063"/>
            <a:ext cx="230227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66" name="Picture 65">
            <a:extLst>
              <a:ext uri="{FF2B5EF4-FFF2-40B4-BE49-F238E27FC236}">
                <a16:creationId xmlns:a16="http://schemas.microsoft.com/office/drawing/2014/main" id="{5CF88BE5-7517-4DC8-BA8B-50C5B21648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72956" y="3285074"/>
            <a:ext cx="530600" cy="455398"/>
          </a:xfrm>
          <a:prstGeom prst="rect">
            <a:avLst/>
          </a:prstGeom>
        </p:spPr>
      </p:pic>
      <p:sp>
        <p:nvSpPr>
          <p:cNvPr id="67" name="Rectangle 66">
            <a:extLst>
              <a:ext uri="{FF2B5EF4-FFF2-40B4-BE49-F238E27FC236}">
                <a16:creationId xmlns:a16="http://schemas.microsoft.com/office/drawing/2014/main" id="{CADBC1B2-1DB8-40D1-B524-40A03EDF5FBF}"/>
              </a:ext>
            </a:extLst>
          </p:cNvPr>
          <p:cNvSpPr/>
          <p:nvPr/>
        </p:nvSpPr>
        <p:spPr>
          <a:xfrm>
            <a:off x="-1064432"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8" name="Freeform: Shape 67">
            <a:extLst>
              <a:ext uri="{FF2B5EF4-FFF2-40B4-BE49-F238E27FC236}">
                <a16:creationId xmlns:a16="http://schemas.microsoft.com/office/drawing/2014/main" id="{359E650D-3CAC-44D4-8D8E-4154402788BC}"/>
              </a:ext>
            </a:extLst>
          </p:cNvPr>
          <p:cNvSpPr/>
          <p:nvPr/>
        </p:nvSpPr>
        <p:spPr>
          <a:xfrm>
            <a:off x="273482"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69" name="TextBox 68">
            <a:extLst>
              <a:ext uri="{FF2B5EF4-FFF2-40B4-BE49-F238E27FC236}">
                <a16:creationId xmlns:a16="http://schemas.microsoft.com/office/drawing/2014/main" id="{92341D44-A8E0-4D9F-B439-2E649B8C90BD}"/>
              </a:ext>
            </a:extLst>
          </p:cNvPr>
          <p:cNvSpPr txBox="1"/>
          <p:nvPr/>
        </p:nvSpPr>
        <p:spPr>
          <a:xfrm rot="16200000">
            <a:off x="-134525" y="3278529"/>
            <a:ext cx="2405394"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70" name="Picture 69">
            <a:extLst>
              <a:ext uri="{FF2B5EF4-FFF2-40B4-BE49-F238E27FC236}">
                <a16:creationId xmlns:a16="http://schemas.microsoft.com/office/drawing/2014/main" id="{6AA7E569-E337-4C06-8487-CDD47BE4F3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7425" y="3285074"/>
            <a:ext cx="530600" cy="455398"/>
          </a:xfrm>
          <a:prstGeom prst="rect">
            <a:avLst/>
          </a:prstGeom>
        </p:spPr>
      </p:pic>
      <p:sp>
        <p:nvSpPr>
          <p:cNvPr id="71" name="Rectangle 70">
            <a:extLst>
              <a:ext uri="{FF2B5EF4-FFF2-40B4-BE49-F238E27FC236}">
                <a16:creationId xmlns:a16="http://schemas.microsoft.com/office/drawing/2014/main" id="{43DC0D02-BB38-41FE-AEB6-123EC7F8391C}"/>
              </a:ext>
            </a:extLst>
          </p:cNvPr>
          <p:cNvSpPr/>
          <p:nvPr/>
        </p:nvSpPr>
        <p:spPr>
          <a:xfrm>
            <a:off x="-1171130"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2" name="Freeform: Shape 71">
            <a:extLst>
              <a:ext uri="{FF2B5EF4-FFF2-40B4-BE49-F238E27FC236}">
                <a16:creationId xmlns:a16="http://schemas.microsoft.com/office/drawing/2014/main" id="{C7F20E32-4754-4953-AB91-B8A88EB6BCDC}"/>
              </a:ext>
            </a:extLst>
          </p:cNvPr>
          <p:cNvSpPr/>
          <p:nvPr/>
        </p:nvSpPr>
        <p:spPr>
          <a:xfrm>
            <a:off x="-185776"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3" name="TextBox 72">
            <a:extLst>
              <a:ext uri="{FF2B5EF4-FFF2-40B4-BE49-F238E27FC236}">
                <a16:creationId xmlns:a16="http://schemas.microsoft.com/office/drawing/2014/main" id="{22A8E0AD-8531-47F8-8156-E13BFF044B8D}"/>
              </a:ext>
            </a:extLst>
          </p:cNvPr>
          <p:cNvSpPr txBox="1"/>
          <p:nvPr/>
        </p:nvSpPr>
        <p:spPr>
          <a:xfrm rot="16200000">
            <a:off x="-1019503" y="3293091"/>
            <a:ext cx="327991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74" name="Picture 73">
            <a:extLst>
              <a:ext uri="{FF2B5EF4-FFF2-40B4-BE49-F238E27FC236}">
                <a16:creationId xmlns:a16="http://schemas.microsoft.com/office/drawing/2014/main" id="{706144F6-8434-4457-8EDF-AE1B9542E7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9236" y="3285074"/>
            <a:ext cx="530600" cy="455398"/>
          </a:xfrm>
          <a:prstGeom prst="rect">
            <a:avLst/>
          </a:prstGeom>
        </p:spPr>
      </p:pic>
      <p:sp>
        <p:nvSpPr>
          <p:cNvPr id="75" name="Rectangle 74">
            <a:extLst>
              <a:ext uri="{FF2B5EF4-FFF2-40B4-BE49-F238E27FC236}">
                <a16:creationId xmlns:a16="http://schemas.microsoft.com/office/drawing/2014/main" id="{0E097898-8B23-4624-9B3D-D668D446F0BE}"/>
              </a:ext>
            </a:extLst>
          </p:cNvPr>
          <p:cNvSpPr/>
          <p:nvPr/>
        </p:nvSpPr>
        <p:spPr>
          <a:xfrm>
            <a:off x="-1260854"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6" name="Freeform: Shape 75">
            <a:extLst>
              <a:ext uri="{FF2B5EF4-FFF2-40B4-BE49-F238E27FC236}">
                <a16:creationId xmlns:a16="http://schemas.microsoft.com/office/drawing/2014/main" id="{69399718-46F5-43B8-9A97-87029A2110C0}"/>
              </a:ext>
            </a:extLst>
          </p:cNvPr>
          <p:cNvSpPr/>
          <p:nvPr/>
        </p:nvSpPr>
        <p:spPr>
          <a:xfrm>
            <a:off x="-633249"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7" name="TextBox 76">
            <a:extLst>
              <a:ext uri="{FF2B5EF4-FFF2-40B4-BE49-F238E27FC236}">
                <a16:creationId xmlns:a16="http://schemas.microsoft.com/office/drawing/2014/main" id="{1BE3BE70-24C3-4C17-A1FC-077E1B4C3577}"/>
              </a:ext>
            </a:extLst>
          </p:cNvPr>
          <p:cNvSpPr txBox="1"/>
          <p:nvPr/>
        </p:nvSpPr>
        <p:spPr>
          <a:xfrm rot="16200000">
            <a:off x="-1100648"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78" name="Picture 77">
            <a:extLst>
              <a:ext uri="{FF2B5EF4-FFF2-40B4-BE49-F238E27FC236}">
                <a16:creationId xmlns:a16="http://schemas.microsoft.com/office/drawing/2014/main" id="{9C14D5BC-45C7-4F13-8F67-028EE2EC4E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97026" y="3285074"/>
            <a:ext cx="530600" cy="455398"/>
          </a:xfrm>
          <a:prstGeom prst="rect">
            <a:avLst/>
          </a:prstGeom>
        </p:spPr>
      </p:pic>
      <p:pic>
        <p:nvPicPr>
          <p:cNvPr id="79" name="Picture 78">
            <a:extLst>
              <a:ext uri="{FF2B5EF4-FFF2-40B4-BE49-F238E27FC236}">
                <a16:creationId xmlns:a16="http://schemas.microsoft.com/office/drawing/2014/main" id="{B7C71CE7-EFAD-4A58-9899-BB0D7C5DAE54}"/>
              </a:ext>
            </a:extLst>
          </p:cNvPr>
          <p:cNvPicPr>
            <a:picLocks noChangeAspect="1"/>
          </p:cNvPicPr>
          <p:nvPr/>
        </p:nvPicPr>
        <p:blipFill rotWithShape="1">
          <a:blip r:embed="rId3">
            <a:clrChange>
              <a:clrFrom>
                <a:srgbClr val="FFFFFF"/>
              </a:clrFrom>
              <a:clrTo>
                <a:srgbClr val="FFFFFF">
                  <a:alpha val="0"/>
                </a:srgbClr>
              </a:clrTo>
            </a:clrChange>
          </a:blip>
          <a:srcRect l="11378" t="65745" r="39083" b="6234"/>
          <a:stretch/>
        </p:blipFill>
        <p:spPr>
          <a:xfrm>
            <a:off x="10511839" y="1264557"/>
            <a:ext cx="623844" cy="1096034"/>
          </a:xfrm>
          <a:prstGeom prst="rect">
            <a:avLst/>
          </a:prstGeom>
        </p:spPr>
      </p:pic>
      <p:sp>
        <p:nvSpPr>
          <p:cNvPr id="80" name="TextBox 79">
            <a:extLst>
              <a:ext uri="{FF2B5EF4-FFF2-40B4-BE49-F238E27FC236}">
                <a16:creationId xmlns:a16="http://schemas.microsoft.com/office/drawing/2014/main" id="{43685282-9FA6-4FD7-A72B-40D6B22B25C4}"/>
              </a:ext>
            </a:extLst>
          </p:cNvPr>
          <p:cNvSpPr txBox="1"/>
          <p:nvPr/>
        </p:nvSpPr>
        <p:spPr>
          <a:xfrm>
            <a:off x="3478697" y="1703103"/>
            <a:ext cx="7688333" cy="523220"/>
          </a:xfrm>
          <a:prstGeom prst="rect">
            <a:avLst/>
          </a:prstGeom>
          <a:noFill/>
        </p:spPr>
        <p:txBody>
          <a:bodyPr wrap="square" rtlCol="0">
            <a:spAutoFit/>
          </a:bodyPr>
          <a:lstStyle/>
          <a:p>
            <a:pPr algn="ctr" rtl="1"/>
            <a:r>
              <a:rPr lang="ar-SA" sz="2800" b="1" dirty="0">
                <a:solidFill>
                  <a:srgbClr val="C06B83"/>
                </a:solidFill>
                <a:latin typeface="Arabic Typesetting" panose="03020402040406030203" pitchFamily="66" charset="-78"/>
                <a:cs typeface="+mj-cs"/>
              </a:rPr>
              <a:t>ما العلاقة بين حركات الأرض، واختلاف الطقس والمناخ؟ </a:t>
            </a:r>
          </a:p>
        </p:txBody>
      </p:sp>
      <p:sp>
        <p:nvSpPr>
          <p:cNvPr id="81" name="Oval 80">
            <a:extLst>
              <a:ext uri="{FF2B5EF4-FFF2-40B4-BE49-F238E27FC236}">
                <a16:creationId xmlns:a16="http://schemas.microsoft.com/office/drawing/2014/main" id="{12DB8CA9-95A2-4A61-BC73-02D43F905229}"/>
              </a:ext>
            </a:extLst>
          </p:cNvPr>
          <p:cNvSpPr/>
          <p:nvPr/>
        </p:nvSpPr>
        <p:spPr>
          <a:xfrm>
            <a:off x="3459496" y="3464891"/>
            <a:ext cx="3829574" cy="3661238"/>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93" name="Oval 92">
            <a:extLst>
              <a:ext uri="{FF2B5EF4-FFF2-40B4-BE49-F238E27FC236}">
                <a16:creationId xmlns:a16="http://schemas.microsoft.com/office/drawing/2014/main" id="{3B03E269-22E0-4C5B-B45E-BEF8C3E55631}"/>
              </a:ext>
            </a:extLst>
          </p:cNvPr>
          <p:cNvSpPr/>
          <p:nvPr/>
        </p:nvSpPr>
        <p:spPr>
          <a:xfrm rot="8484576">
            <a:off x="3133939" y="5318593"/>
            <a:ext cx="1360541" cy="1300736"/>
          </a:xfrm>
          <a:prstGeom prst="ellipse">
            <a:avLst/>
          </a:prstGeom>
          <a:pattFill prst="wdUpDiag">
            <a:fgClr>
              <a:schemeClr val="bg1">
                <a:lumMod val="85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94" name="Oval 93">
            <a:extLst>
              <a:ext uri="{FF2B5EF4-FFF2-40B4-BE49-F238E27FC236}">
                <a16:creationId xmlns:a16="http://schemas.microsoft.com/office/drawing/2014/main" id="{266F0924-8CA9-42A8-BFE2-78CA1E0370AE}"/>
              </a:ext>
            </a:extLst>
          </p:cNvPr>
          <p:cNvSpPr/>
          <p:nvPr/>
        </p:nvSpPr>
        <p:spPr>
          <a:xfrm>
            <a:off x="2594785" y="3005879"/>
            <a:ext cx="2143284" cy="2049072"/>
          </a:xfrm>
          <a:prstGeom prst="ellipse">
            <a:avLst/>
          </a:prstGeom>
          <a:pattFill prst="wdUpDiag">
            <a:fgClr>
              <a:srgbClr val="FFC730"/>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95" name="Oval 94">
            <a:extLst>
              <a:ext uri="{FF2B5EF4-FFF2-40B4-BE49-F238E27FC236}">
                <a16:creationId xmlns:a16="http://schemas.microsoft.com/office/drawing/2014/main" id="{958AA366-E4A5-4865-A8E0-1EF3488A2533}"/>
              </a:ext>
            </a:extLst>
          </p:cNvPr>
          <p:cNvSpPr/>
          <p:nvPr/>
        </p:nvSpPr>
        <p:spPr>
          <a:xfrm>
            <a:off x="2702415" y="3040991"/>
            <a:ext cx="3829574" cy="3661238"/>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96" name="Oval 95">
            <a:extLst>
              <a:ext uri="{FF2B5EF4-FFF2-40B4-BE49-F238E27FC236}">
                <a16:creationId xmlns:a16="http://schemas.microsoft.com/office/drawing/2014/main" id="{54713B79-7110-426D-90D3-6EEA0C53D29B}"/>
              </a:ext>
            </a:extLst>
          </p:cNvPr>
          <p:cNvSpPr/>
          <p:nvPr/>
        </p:nvSpPr>
        <p:spPr>
          <a:xfrm>
            <a:off x="2949788" y="3274816"/>
            <a:ext cx="3374848" cy="3226500"/>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97" name="Oval 96">
            <a:extLst>
              <a:ext uri="{FF2B5EF4-FFF2-40B4-BE49-F238E27FC236}">
                <a16:creationId xmlns:a16="http://schemas.microsoft.com/office/drawing/2014/main" id="{DAB2121C-C7B6-433E-B490-1004DD6833DA}"/>
              </a:ext>
            </a:extLst>
          </p:cNvPr>
          <p:cNvSpPr/>
          <p:nvPr/>
        </p:nvSpPr>
        <p:spPr>
          <a:xfrm>
            <a:off x="3205994" y="3519760"/>
            <a:ext cx="2862437" cy="2736613"/>
          </a:xfrm>
          <a:prstGeom prst="ellipse">
            <a:avLst/>
          </a:prstGeom>
          <a:solidFill>
            <a:srgbClr val="52C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98" name="Oval 97">
            <a:extLst>
              <a:ext uri="{FF2B5EF4-FFF2-40B4-BE49-F238E27FC236}">
                <a16:creationId xmlns:a16="http://schemas.microsoft.com/office/drawing/2014/main" id="{C86D2E7D-823F-4D3D-BCC2-D929358827E9}"/>
              </a:ext>
            </a:extLst>
          </p:cNvPr>
          <p:cNvSpPr/>
          <p:nvPr/>
        </p:nvSpPr>
        <p:spPr>
          <a:xfrm flipV="1">
            <a:off x="3835539" y="4533975"/>
            <a:ext cx="1388821" cy="68591"/>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pic>
        <p:nvPicPr>
          <p:cNvPr id="99" name="Picture 98">
            <a:extLst>
              <a:ext uri="{FF2B5EF4-FFF2-40B4-BE49-F238E27FC236}">
                <a16:creationId xmlns:a16="http://schemas.microsoft.com/office/drawing/2014/main" id="{CFBA91AC-77EF-4BD1-9846-075120527E92}"/>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3984420" y="4395408"/>
            <a:ext cx="1089324" cy="1069089"/>
          </a:xfrm>
          <a:prstGeom prst="rect">
            <a:avLst/>
          </a:prstGeom>
          <a:effectLst>
            <a:outerShdw blurRad="50800" dist="38100" dir="18900000" algn="bl" rotWithShape="0">
              <a:prstClr val="black">
                <a:alpha val="40000"/>
              </a:prstClr>
            </a:outerShdw>
          </a:effectLst>
        </p:spPr>
      </p:pic>
      <p:grpSp>
        <p:nvGrpSpPr>
          <p:cNvPr id="100" name="Group 99">
            <a:extLst>
              <a:ext uri="{FF2B5EF4-FFF2-40B4-BE49-F238E27FC236}">
                <a16:creationId xmlns:a16="http://schemas.microsoft.com/office/drawing/2014/main" id="{6C74229C-4362-4E45-A215-024179A4D8DA}"/>
              </a:ext>
            </a:extLst>
          </p:cNvPr>
          <p:cNvGrpSpPr/>
          <p:nvPr/>
        </p:nvGrpSpPr>
        <p:grpSpPr>
          <a:xfrm>
            <a:off x="5073744" y="2508311"/>
            <a:ext cx="5814745" cy="3411946"/>
            <a:chOff x="3508771" y="502907"/>
            <a:chExt cx="8722217" cy="5353291"/>
          </a:xfrm>
        </p:grpSpPr>
        <p:sp>
          <p:nvSpPr>
            <p:cNvPr id="101" name="Flowchart: Manual Operation 6">
              <a:extLst>
                <a:ext uri="{FF2B5EF4-FFF2-40B4-BE49-F238E27FC236}">
                  <a16:creationId xmlns:a16="http://schemas.microsoft.com/office/drawing/2014/main" id="{1C58B8D2-7E6C-459A-B945-9FFA7E85BDC6}"/>
                </a:ext>
              </a:extLst>
            </p:cNvPr>
            <p:cNvSpPr/>
            <p:nvPr/>
          </p:nvSpPr>
          <p:spPr>
            <a:xfrm rot="5400000">
              <a:off x="5173740" y="-1162062"/>
              <a:ext cx="5353291" cy="868322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6673 w 10000"/>
                <a:gd name="connsiteY2" fmla="*/ 9985 h 10000"/>
                <a:gd name="connsiteX3" fmla="*/ 2000 w 10000"/>
                <a:gd name="connsiteY3" fmla="*/ 10000 h 10000"/>
                <a:gd name="connsiteX4" fmla="*/ 0 w 10000"/>
                <a:gd name="connsiteY4" fmla="*/ 0 h 10000"/>
                <a:gd name="connsiteX0" fmla="*/ 0 w 10000"/>
                <a:gd name="connsiteY0" fmla="*/ 0 h 10015"/>
                <a:gd name="connsiteX1" fmla="*/ 10000 w 10000"/>
                <a:gd name="connsiteY1" fmla="*/ 0 h 10015"/>
                <a:gd name="connsiteX2" fmla="*/ 6673 w 10000"/>
                <a:gd name="connsiteY2" fmla="*/ 9985 h 10015"/>
                <a:gd name="connsiteX3" fmla="*/ 5074 w 10000"/>
                <a:gd name="connsiteY3" fmla="*/ 10015 h 10015"/>
                <a:gd name="connsiteX4" fmla="*/ 0 w 10000"/>
                <a:gd name="connsiteY4" fmla="*/ 0 h 10015"/>
                <a:gd name="connsiteX0" fmla="*/ 0 w 10000"/>
                <a:gd name="connsiteY0" fmla="*/ 0 h 10015"/>
                <a:gd name="connsiteX1" fmla="*/ 10000 w 10000"/>
                <a:gd name="connsiteY1" fmla="*/ 0 h 10015"/>
                <a:gd name="connsiteX2" fmla="*/ 6673 w 10000"/>
                <a:gd name="connsiteY2" fmla="*/ 9985 h 10015"/>
                <a:gd name="connsiteX3" fmla="*/ 5527 w 10000"/>
                <a:gd name="connsiteY3" fmla="*/ 10015 h 10015"/>
                <a:gd name="connsiteX4" fmla="*/ 0 w 10000"/>
                <a:gd name="connsiteY4" fmla="*/ 0 h 10015"/>
                <a:gd name="connsiteX0" fmla="*/ 0 w 11780"/>
                <a:gd name="connsiteY0" fmla="*/ 0 h 10015"/>
                <a:gd name="connsiteX1" fmla="*/ 11780 w 11780"/>
                <a:gd name="connsiteY1" fmla="*/ 31 h 10015"/>
                <a:gd name="connsiteX2" fmla="*/ 6673 w 11780"/>
                <a:gd name="connsiteY2" fmla="*/ 9985 h 10015"/>
                <a:gd name="connsiteX3" fmla="*/ 5527 w 11780"/>
                <a:gd name="connsiteY3" fmla="*/ 10015 h 10015"/>
                <a:gd name="connsiteX4" fmla="*/ 0 w 11780"/>
                <a:gd name="connsiteY4" fmla="*/ 0 h 10015"/>
                <a:gd name="connsiteX0" fmla="*/ 0 w 11780"/>
                <a:gd name="connsiteY0" fmla="*/ 0 h 10027"/>
                <a:gd name="connsiteX1" fmla="*/ 11780 w 11780"/>
                <a:gd name="connsiteY1" fmla="*/ 31 h 10027"/>
                <a:gd name="connsiteX2" fmla="*/ 6673 w 11780"/>
                <a:gd name="connsiteY2" fmla="*/ 9985 h 10027"/>
                <a:gd name="connsiteX3" fmla="*/ 5527 w 11780"/>
                <a:gd name="connsiteY3" fmla="*/ 10027 h 10027"/>
                <a:gd name="connsiteX4" fmla="*/ 0 w 11780"/>
                <a:gd name="connsiteY4" fmla="*/ 0 h 10027"/>
                <a:gd name="connsiteX0" fmla="*/ 0 w 11780"/>
                <a:gd name="connsiteY0" fmla="*/ 0 h 10027"/>
                <a:gd name="connsiteX1" fmla="*/ 11780 w 11780"/>
                <a:gd name="connsiteY1" fmla="*/ 31 h 10027"/>
                <a:gd name="connsiteX2" fmla="*/ 6470 w 11780"/>
                <a:gd name="connsiteY2" fmla="*/ 10021 h 10027"/>
                <a:gd name="connsiteX3" fmla="*/ 5527 w 11780"/>
                <a:gd name="connsiteY3" fmla="*/ 10027 h 10027"/>
                <a:gd name="connsiteX4" fmla="*/ 0 w 11780"/>
                <a:gd name="connsiteY4" fmla="*/ 0 h 10027"/>
                <a:gd name="connsiteX0" fmla="*/ 0 w 13073"/>
                <a:gd name="connsiteY0" fmla="*/ 0 h 10027"/>
                <a:gd name="connsiteX1" fmla="*/ 13073 w 13073"/>
                <a:gd name="connsiteY1" fmla="*/ 31 h 10027"/>
                <a:gd name="connsiteX2" fmla="*/ 6470 w 13073"/>
                <a:gd name="connsiteY2" fmla="*/ 10021 h 10027"/>
                <a:gd name="connsiteX3" fmla="*/ 5527 w 13073"/>
                <a:gd name="connsiteY3" fmla="*/ 10027 h 10027"/>
                <a:gd name="connsiteX4" fmla="*/ 0 w 13073"/>
                <a:gd name="connsiteY4" fmla="*/ 0 h 1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3" h="10027">
                  <a:moveTo>
                    <a:pt x="0" y="0"/>
                  </a:moveTo>
                  <a:lnTo>
                    <a:pt x="13073" y="31"/>
                  </a:lnTo>
                  <a:lnTo>
                    <a:pt x="6470" y="10021"/>
                  </a:lnTo>
                  <a:lnTo>
                    <a:pt x="5527" y="10027"/>
                  </a:lnTo>
                  <a:lnTo>
                    <a:pt x="0" y="0"/>
                  </a:lnTo>
                  <a:close/>
                </a:path>
              </a:pathLst>
            </a:cu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grpSp>
          <p:nvGrpSpPr>
            <p:cNvPr id="102" name="Group 101">
              <a:extLst>
                <a:ext uri="{FF2B5EF4-FFF2-40B4-BE49-F238E27FC236}">
                  <a16:creationId xmlns:a16="http://schemas.microsoft.com/office/drawing/2014/main" id="{65373ADF-B84D-4CCC-9F5B-E1A766C97EF4}"/>
                </a:ext>
              </a:extLst>
            </p:cNvPr>
            <p:cNvGrpSpPr/>
            <p:nvPr/>
          </p:nvGrpSpPr>
          <p:grpSpPr>
            <a:xfrm>
              <a:off x="3541697" y="835768"/>
              <a:ext cx="8689291" cy="4814959"/>
              <a:chOff x="3541697" y="835768"/>
              <a:chExt cx="8689291" cy="4814959"/>
            </a:xfrm>
          </p:grpSpPr>
          <p:sp>
            <p:nvSpPr>
              <p:cNvPr id="103" name="Oval 102">
                <a:extLst>
                  <a:ext uri="{FF2B5EF4-FFF2-40B4-BE49-F238E27FC236}">
                    <a16:creationId xmlns:a16="http://schemas.microsoft.com/office/drawing/2014/main" id="{8B73BC7C-F946-4264-85F1-6DF32A5D1AB4}"/>
                  </a:ext>
                </a:extLst>
              </p:cNvPr>
              <p:cNvSpPr/>
              <p:nvPr/>
            </p:nvSpPr>
            <p:spPr>
              <a:xfrm rot="8484576">
                <a:off x="8291922" y="1881303"/>
                <a:ext cx="1728399" cy="1728399"/>
              </a:xfrm>
              <a:prstGeom prst="ellipse">
                <a:avLst/>
              </a:prstGeom>
              <a:pattFill prst="wdUpDiag">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04" name="Flowchart: Manual Operation 6">
                <a:extLst>
                  <a:ext uri="{FF2B5EF4-FFF2-40B4-BE49-F238E27FC236}">
                    <a16:creationId xmlns:a16="http://schemas.microsoft.com/office/drawing/2014/main" id="{245B25DD-8A54-4FA8-A72D-0F79B8E1C730}"/>
                  </a:ext>
                </a:extLst>
              </p:cNvPr>
              <p:cNvSpPr/>
              <p:nvPr/>
            </p:nvSpPr>
            <p:spPr>
              <a:xfrm rot="5400000">
                <a:off x="5514360" y="-1136895"/>
                <a:ext cx="4743966" cy="86892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6673 w 10000"/>
                  <a:gd name="connsiteY2" fmla="*/ 9985 h 10000"/>
                  <a:gd name="connsiteX3" fmla="*/ 2000 w 10000"/>
                  <a:gd name="connsiteY3" fmla="*/ 10000 h 10000"/>
                  <a:gd name="connsiteX4" fmla="*/ 0 w 10000"/>
                  <a:gd name="connsiteY4" fmla="*/ 0 h 10000"/>
                  <a:gd name="connsiteX0" fmla="*/ 0 w 10000"/>
                  <a:gd name="connsiteY0" fmla="*/ 0 h 10015"/>
                  <a:gd name="connsiteX1" fmla="*/ 10000 w 10000"/>
                  <a:gd name="connsiteY1" fmla="*/ 0 h 10015"/>
                  <a:gd name="connsiteX2" fmla="*/ 6673 w 10000"/>
                  <a:gd name="connsiteY2" fmla="*/ 9985 h 10015"/>
                  <a:gd name="connsiteX3" fmla="*/ 5074 w 10000"/>
                  <a:gd name="connsiteY3" fmla="*/ 10015 h 10015"/>
                  <a:gd name="connsiteX4" fmla="*/ 0 w 10000"/>
                  <a:gd name="connsiteY4" fmla="*/ 0 h 10015"/>
                  <a:gd name="connsiteX0" fmla="*/ 0 w 10000"/>
                  <a:gd name="connsiteY0" fmla="*/ 0 h 10015"/>
                  <a:gd name="connsiteX1" fmla="*/ 10000 w 10000"/>
                  <a:gd name="connsiteY1" fmla="*/ 0 h 10015"/>
                  <a:gd name="connsiteX2" fmla="*/ 6673 w 10000"/>
                  <a:gd name="connsiteY2" fmla="*/ 9985 h 10015"/>
                  <a:gd name="connsiteX3" fmla="*/ 5527 w 10000"/>
                  <a:gd name="connsiteY3" fmla="*/ 10015 h 10015"/>
                  <a:gd name="connsiteX4" fmla="*/ 0 w 10000"/>
                  <a:gd name="connsiteY4" fmla="*/ 0 h 10015"/>
                  <a:gd name="connsiteX0" fmla="*/ 0 w 11780"/>
                  <a:gd name="connsiteY0" fmla="*/ 0 h 10015"/>
                  <a:gd name="connsiteX1" fmla="*/ 11780 w 11780"/>
                  <a:gd name="connsiteY1" fmla="*/ 31 h 10015"/>
                  <a:gd name="connsiteX2" fmla="*/ 6673 w 11780"/>
                  <a:gd name="connsiteY2" fmla="*/ 9985 h 10015"/>
                  <a:gd name="connsiteX3" fmla="*/ 5527 w 11780"/>
                  <a:gd name="connsiteY3" fmla="*/ 10015 h 10015"/>
                  <a:gd name="connsiteX4" fmla="*/ 0 w 11780"/>
                  <a:gd name="connsiteY4" fmla="*/ 0 h 10015"/>
                  <a:gd name="connsiteX0" fmla="*/ 0 w 11780"/>
                  <a:gd name="connsiteY0" fmla="*/ 0 h 10027"/>
                  <a:gd name="connsiteX1" fmla="*/ 11780 w 11780"/>
                  <a:gd name="connsiteY1" fmla="*/ 31 h 10027"/>
                  <a:gd name="connsiteX2" fmla="*/ 6673 w 11780"/>
                  <a:gd name="connsiteY2" fmla="*/ 9985 h 10027"/>
                  <a:gd name="connsiteX3" fmla="*/ 5527 w 11780"/>
                  <a:gd name="connsiteY3" fmla="*/ 10027 h 10027"/>
                  <a:gd name="connsiteX4" fmla="*/ 0 w 11780"/>
                  <a:gd name="connsiteY4" fmla="*/ 0 h 10027"/>
                  <a:gd name="connsiteX0" fmla="*/ 0 w 11780"/>
                  <a:gd name="connsiteY0" fmla="*/ 0 h 10027"/>
                  <a:gd name="connsiteX1" fmla="*/ 11780 w 11780"/>
                  <a:gd name="connsiteY1" fmla="*/ 31 h 10027"/>
                  <a:gd name="connsiteX2" fmla="*/ 6470 w 11780"/>
                  <a:gd name="connsiteY2" fmla="*/ 10021 h 10027"/>
                  <a:gd name="connsiteX3" fmla="*/ 5527 w 11780"/>
                  <a:gd name="connsiteY3" fmla="*/ 10027 h 10027"/>
                  <a:gd name="connsiteX4" fmla="*/ 0 w 11780"/>
                  <a:gd name="connsiteY4" fmla="*/ 0 h 10027"/>
                  <a:gd name="connsiteX0" fmla="*/ 0 w 13073"/>
                  <a:gd name="connsiteY0" fmla="*/ 0 h 10027"/>
                  <a:gd name="connsiteX1" fmla="*/ 13073 w 13073"/>
                  <a:gd name="connsiteY1" fmla="*/ 31 h 10027"/>
                  <a:gd name="connsiteX2" fmla="*/ 6470 w 13073"/>
                  <a:gd name="connsiteY2" fmla="*/ 10021 h 10027"/>
                  <a:gd name="connsiteX3" fmla="*/ 5527 w 13073"/>
                  <a:gd name="connsiteY3" fmla="*/ 10027 h 10027"/>
                  <a:gd name="connsiteX4" fmla="*/ 0 w 13073"/>
                  <a:gd name="connsiteY4" fmla="*/ 0 h 10027"/>
                  <a:gd name="connsiteX0" fmla="*/ 0 w 13935"/>
                  <a:gd name="connsiteY0" fmla="*/ 0 h 10027"/>
                  <a:gd name="connsiteX1" fmla="*/ 13935 w 13935"/>
                  <a:gd name="connsiteY1" fmla="*/ 12 h 10027"/>
                  <a:gd name="connsiteX2" fmla="*/ 6470 w 13935"/>
                  <a:gd name="connsiteY2" fmla="*/ 10021 h 10027"/>
                  <a:gd name="connsiteX3" fmla="*/ 5527 w 13935"/>
                  <a:gd name="connsiteY3" fmla="*/ 10027 h 10027"/>
                  <a:gd name="connsiteX4" fmla="*/ 0 w 13935"/>
                  <a:gd name="connsiteY4" fmla="*/ 0 h 10027"/>
                  <a:gd name="connsiteX0" fmla="*/ 0 w 14797"/>
                  <a:gd name="connsiteY0" fmla="*/ 7 h 10015"/>
                  <a:gd name="connsiteX1" fmla="*/ 14797 w 14797"/>
                  <a:gd name="connsiteY1" fmla="*/ 0 h 10015"/>
                  <a:gd name="connsiteX2" fmla="*/ 7332 w 14797"/>
                  <a:gd name="connsiteY2" fmla="*/ 10009 h 10015"/>
                  <a:gd name="connsiteX3" fmla="*/ 6389 w 14797"/>
                  <a:gd name="connsiteY3" fmla="*/ 10015 h 10015"/>
                  <a:gd name="connsiteX4" fmla="*/ 0 w 14797"/>
                  <a:gd name="connsiteY4" fmla="*/ 7 h 10015"/>
                  <a:gd name="connsiteX0" fmla="*/ 0 w 13152"/>
                  <a:gd name="connsiteY0" fmla="*/ 7 h 10015"/>
                  <a:gd name="connsiteX1" fmla="*/ 13152 w 13152"/>
                  <a:gd name="connsiteY1" fmla="*/ 0 h 10015"/>
                  <a:gd name="connsiteX2" fmla="*/ 5687 w 13152"/>
                  <a:gd name="connsiteY2" fmla="*/ 10009 h 10015"/>
                  <a:gd name="connsiteX3" fmla="*/ 4744 w 13152"/>
                  <a:gd name="connsiteY3" fmla="*/ 10015 h 10015"/>
                  <a:gd name="connsiteX4" fmla="*/ 0 w 13152"/>
                  <a:gd name="connsiteY4" fmla="*/ 7 h 10015"/>
                  <a:gd name="connsiteX0" fmla="*/ 0 w 11585"/>
                  <a:gd name="connsiteY0" fmla="*/ 26 h 10034"/>
                  <a:gd name="connsiteX1" fmla="*/ 11585 w 11585"/>
                  <a:gd name="connsiteY1" fmla="*/ 0 h 10034"/>
                  <a:gd name="connsiteX2" fmla="*/ 5687 w 11585"/>
                  <a:gd name="connsiteY2" fmla="*/ 10028 h 10034"/>
                  <a:gd name="connsiteX3" fmla="*/ 4744 w 11585"/>
                  <a:gd name="connsiteY3" fmla="*/ 10034 h 10034"/>
                  <a:gd name="connsiteX4" fmla="*/ 0 w 11585"/>
                  <a:gd name="connsiteY4" fmla="*/ 26 h 1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5" h="10034">
                    <a:moveTo>
                      <a:pt x="0" y="26"/>
                    </a:moveTo>
                    <a:lnTo>
                      <a:pt x="11585" y="0"/>
                    </a:lnTo>
                    <a:lnTo>
                      <a:pt x="5687" y="10028"/>
                    </a:lnTo>
                    <a:lnTo>
                      <a:pt x="4744" y="10034"/>
                    </a:lnTo>
                    <a:lnTo>
                      <a:pt x="0" y="26"/>
                    </a:lnTo>
                    <a:close/>
                  </a:path>
                </a:pathLst>
              </a:cu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05" name="Oval 104">
                <a:extLst>
                  <a:ext uri="{FF2B5EF4-FFF2-40B4-BE49-F238E27FC236}">
                    <a16:creationId xmlns:a16="http://schemas.microsoft.com/office/drawing/2014/main" id="{39BDEBE1-D933-44F9-BEE7-A00B2981436D}"/>
                  </a:ext>
                </a:extLst>
              </p:cNvPr>
              <p:cNvSpPr/>
              <p:nvPr/>
            </p:nvSpPr>
            <p:spPr>
              <a:xfrm>
                <a:off x="5035779" y="2434631"/>
                <a:ext cx="1186566" cy="1186566"/>
              </a:xfrm>
              <a:prstGeom prst="ellipse">
                <a:avLst/>
              </a:pr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06" name="Oval 105">
                <a:extLst>
                  <a:ext uri="{FF2B5EF4-FFF2-40B4-BE49-F238E27FC236}">
                    <a16:creationId xmlns:a16="http://schemas.microsoft.com/office/drawing/2014/main" id="{C974E8D1-5C23-4183-8D81-5FCF2C801785}"/>
                  </a:ext>
                </a:extLst>
              </p:cNvPr>
              <p:cNvSpPr/>
              <p:nvPr/>
            </p:nvSpPr>
            <p:spPr>
              <a:xfrm>
                <a:off x="6281282" y="3126099"/>
                <a:ext cx="871673" cy="8716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07" name="Oval 106">
                <a:extLst>
                  <a:ext uri="{FF2B5EF4-FFF2-40B4-BE49-F238E27FC236}">
                    <a16:creationId xmlns:a16="http://schemas.microsoft.com/office/drawing/2014/main" id="{51BE5374-CD98-472B-A6B2-576A0E3026EF}"/>
                  </a:ext>
                </a:extLst>
              </p:cNvPr>
              <p:cNvSpPr/>
              <p:nvPr/>
            </p:nvSpPr>
            <p:spPr>
              <a:xfrm>
                <a:off x="6906938" y="1848291"/>
                <a:ext cx="1448954" cy="144895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08" name="Oval 107">
                <a:extLst>
                  <a:ext uri="{FF2B5EF4-FFF2-40B4-BE49-F238E27FC236}">
                    <a16:creationId xmlns:a16="http://schemas.microsoft.com/office/drawing/2014/main" id="{B7CB80FF-89EE-4D88-B498-A746FEC2DD69}"/>
                  </a:ext>
                </a:extLst>
              </p:cNvPr>
              <p:cNvSpPr/>
              <p:nvPr/>
            </p:nvSpPr>
            <p:spPr>
              <a:xfrm>
                <a:off x="7998230" y="2848507"/>
                <a:ext cx="1767805" cy="1767805"/>
              </a:xfrm>
              <a:prstGeom prst="ellipse">
                <a:avLst/>
              </a:prstGeom>
              <a:solidFill>
                <a:srgbClr val="52C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09" name="Oval 108">
                <a:extLst>
                  <a:ext uri="{FF2B5EF4-FFF2-40B4-BE49-F238E27FC236}">
                    <a16:creationId xmlns:a16="http://schemas.microsoft.com/office/drawing/2014/main" id="{3231F333-68EF-4073-9575-0849F8A6DFD8}"/>
                  </a:ext>
                </a:extLst>
              </p:cNvPr>
              <p:cNvSpPr/>
              <p:nvPr/>
            </p:nvSpPr>
            <p:spPr>
              <a:xfrm>
                <a:off x="8736845" y="1586277"/>
                <a:ext cx="1186566" cy="1186566"/>
              </a:xfrm>
              <a:prstGeom prst="ellipse">
                <a:avLst/>
              </a:pr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10" name="Oval 109">
                <a:extLst>
                  <a:ext uri="{FF2B5EF4-FFF2-40B4-BE49-F238E27FC236}">
                    <a16:creationId xmlns:a16="http://schemas.microsoft.com/office/drawing/2014/main" id="{4CC19E81-9134-415F-8EF5-81C6E9BAB082}"/>
                  </a:ext>
                </a:extLst>
              </p:cNvPr>
              <p:cNvSpPr/>
              <p:nvPr/>
            </p:nvSpPr>
            <p:spPr>
              <a:xfrm>
                <a:off x="9470512" y="3087516"/>
                <a:ext cx="871673" cy="8716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11" name="Oval 110">
                <a:extLst>
                  <a:ext uri="{FF2B5EF4-FFF2-40B4-BE49-F238E27FC236}">
                    <a16:creationId xmlns:a16="http://schemas.microsoft.com/office/drawing/2014/main" id="{B4A884C8-2186-49C8-A681-9606E759BA42}"/>
                  </a:ext>
                </a:extLst>
              </p:cNvPr>
              <p:cNvSpPr/>
              <p:nvPr/>
            </p:nvSpPr>
            <p:spPr>
              <a:xfrm>
                <a:off x="10241253" y="1202634"/>
                <a:ext cx="1628351" cy="144895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12" name="Oval 111">
                <a:extLst>
                  <a:ext uri="{FF2B5EF4-FFF2-40B4-BE49-F238E27FC236}">
                    <a16:creationId xmlns:a16="http://schemas.microsoft.com/office/drawing/2014/main" id="{8A982603-DD4B-42EC-B417-16065F9C9A3C}"/>
                  </a:ext>
                </a:extLst>
              </p:cNvPr>
              <p:cNvSpPr/>
              <p:nvPr/>
            </p:nvSpPr>
            <p:spPr>
              <a:xfrm>
                <a:off x="10529564" y="2879953"/>
                <a:ext cx="1604331" cy="1604331"/>
              </a:xfrm>
              <a:prstGeom prst="ellipse">
                <a:avLst/>
              </a:prstGeom>
              <a:solidFill>
                <a:srgbClr val="52C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13" name="Oval 112">
                <a:extLst>
                  <a:ext uri="{FF2B5EF4-FFF2-40B4-BE49-F238E27FC236}">
                    <a16:creationId xmlns:a16="http://schemas.microsoft.com/office/drawing/2014/main" id="{652100DA-4935-4C87-9374-B066A7182E02}"/>
                  </a:ext>
                </a:extLst>
              </p:cNvPr>
              <p:cNvSpPr/>
              <p:nvPr/>
            </p:nvSpPr>
            <p:spPr>
              <a:xfrm>
                <a:off x="9666665" y="4029231"/>
                <a:ext cx="1473317" cy="151127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14" name="TextBox 113">
                <a:extLst>
                  <a:ext uri="{FF2B5EF4-FFF2-40B4-BE49-F238E27FC236}">
                    <a16:creationId xmlns:a16="http://schemas.microsoft.com/office/drawing/2014/main" id="{BB425113-0154-4D6A-8B3E-D12D60C75794}"/>
                  </a:ext>
                </a:extLst>
              </p:cNvPr>
              <p:cNvSpPr txBox="1"/>
              <p:nvPr/>
            </p:nvSpPr>
            <p:spPr>
              <a:xfrm>
                <a:off x="5174122" y="2656961"/>
                <a:ext cx="830045" cy="82092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فكر!</a:t>
                </a:r>
                <a:endParaRPr kumimoji="0" lang="en-US"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endParaRPr>
              </a:p>
            </p:txBody>
          </p:sp>
          <p:sp>
            <p:nvSpPr>
              <p:cNvPr id="115" name="TextBox 114">
                <a:extLst>
                  <a:ext uri="{FF2B5EF4-FFF2-40B4-BE49-F238E27FC236}">
                    <a16:creationId xmlns:a16="http://schemas.microsoft.com/office/drawing/2014/main" id="{C816FB21-02FB-4658-8D52-51BB216B11E7}"/>
                  </a:ext>
                </a:extLst>
              </p:cNvPr>
              <p:cNvSpPr txBox="1"/>
              <p:nvPr/>
            </p:nvSpPr>
            <p:spPr>
              <a:xfrm>
                <a:off x="7090229" y="2211570"/>
                <a:ext cx="981530" cy="82092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ناقش.</a:t>
                </a:r>
                <a:endParaRPr kumimoji="0" lang="en-US"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endParaRPr>
              </a:p>
            </p:txBody>
          </p:sp>
          <p:sp>
            <p:nvSpPr>
              <p:cNvPr id="116" name="TextBox 115">
                <a:extLst>
                  <a:ext uri="{FF2B5EF4-FFF2-40B4-BE49-F238E27FC236}">
                    <a16:creationId xmlns:a16="http://schemas.microsoft.com/office/drawing/2014/main" id="{BAA7D259-EA45-4711-B6D2-3E2D33DF43B3}"/>
                  </a:ext>
                </a:extLst>
              </p:cNvPr>
              <p:cNvSpPr txBox="1"/>
              <p:nvPr/>
            </p:nvSpPr>
            <p:spPr>
              <a:xfrm>
                <a:off x="7942490" y="3393915"/>
                <a:ext cx="1594688" cy="82092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أبدي رأيك.</a:t>
                </a:r>
                <a:endParaRPr kumimoji="0" lang="en-US"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endParaRPr>
              </a:p>
            </p:txBody>
          </p:sp>
          <p:sp>
            <p:nvSpPr>
              <p:cNvPr id="117" name="TextBox 116">
                <a:extLst>
                  <a:ext uri="{FF2B5EF4-FFF2-40B4-BE49-F238E27FC236}">
                    <a16:creationId xmlns:a16="http://schemas.microsoft.com/office/drawing/2014/main" id="{8D081279-0A81-42C0-A66F-1AF202AA6D60}"/>
                  </a:ext>
                </a:extLst>
              </p:cNvPr>
              <p:cNvSpPr txBox="1"/>
              <p:nvPr/>
            </p:nvSpPr>
            <p:spPr>
              <a:xfrm>
                <a:off x="10493709" y="3289201"/>
                <a:ext cx="1628351" cy="82092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ماذا برأيك؟</a:t>
                </a:r>
                <a:endParaRPr kumimoji="0" lang="en-US"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endParaRPr>
              </a:p>
            </p:txBody>
          </p:sp>
          <p:sp>
            <p:nvSpPr>
              <p:cNvPr id="121" name="TextBox 120">
                <a:extLst>
                  <a:ext uri="{FF2B5EF4-FFF2-40B4-BE49-F238E27FC236}">
                    <a16:creationId xmlns:a16="http://schemas.microsoft.com/office/drawing/2014/main" id="{EA2922FA-BD41-4561-8F2C-A237E2081067}"/>
                  </a:ext>
                </a:extLst>
              </p:cNvPr>
              <p:cNvSpPr txBox="1"/>
              <p:nvPr/>
            </p:nvSpPr>
            <p:spPr>
              <a:xfrm>
                <a:off x="10194947" y="1520904"/>
                <a:ext cx="1585069" cy="820924"/>
              </a:xfrm>
              <a:prstGeom prst="rect">
                <a:avLst/>
              </a:prstGeom>
              <a:noFill/>
            </p:spPr>
            <p:txBody>
              <a:bodyPr wrap="non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ما السبب؟</a:t>
                </a:r>
                <a:endParaRPr kumimoji="0" lang="en-US"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endParaRPr>
              </a:p>
            </p:txBody>
          </p:sp>
          <p:sp>
            <p:nvSpPr>
              <p:cNvPr id="122" name="TextBox 121">
                <a:extLst>
                  <a:ext uri="{FF2B5EF4-FFF2-40B4-BE49-F238E27FC236}">
                    <a16:creationId xmlns:a16="http://schemas.microsoft.com/office/drawing/2014/main" id="{C91F6A3D-43F1-435A-AEDE-C5D6D8E715F0}"/>
                  </a:ext>
                </a:extLst>
              </p:cNvPr>
              <p:cNvSpPr txBox="1"/>
              <p:nvPr/>
            </p:nvSpPr>
            <p:spPr>
              <a:xfrm>
                <a:off x="9625764" y="3150110"/>
                <a:ext cx="572760" cy="820924"/>
              </a:xfrm>
              <a:prstGeom prst="rect">
                <a:avLst/>
              </a:prstGeom>
              <a:noFill/>
            </p:spPr>
            <p:txBody>
              <a:bodyPr wrap="non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a:t>
                </a:r>
                <a:endParaRPr kumimoji="0" lang="en-US"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endParaRPr>
              </a:p>
            </p:txBody>
          </p:sp>
          <p:sp>
            <p:nvSpPr>
              <p:cNvPr id="123" name="TextBox 122">
                <a:extLst>
                  <a:ext uri="{FF2B5EF4-FFF2-40B4-BE49-F238E27FC236}">
                    <a16:creationId xmlns:a16="http://schemas.microsoft.com/office/drawing/2014/main" id="{5DE2F98A-9417-4687-8C2E-C7D6E1E3B543}"/>
                  </a:ext>
                </a:extLst>
              </p:cNvPr>
              <p:cNvSpPr txBox="1"/>
              <p:nvPr/>
            </p:nvSpPr>
            <p:spPr>
              <a:xfrm>
                <a:off x="9727685" y="4153747"/>
                <a:ext cx="1388269" cy="1496980"/>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ما وجهة</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 نظرك؟</a:t>
                </a:r>
                <a:endParaRPr kumimoji="0" lang="en-US"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endParaRPr>
              </a:p>
            </p:txBody>
          </p:sp>
          <p:sp>
            <p:nvSpPr>
              <p:cNvPr id="124" name="TextBox 123">
                <a:extLst>
                  <a:ext uri="{FF2B5EF4-FFF2-40B4-BE49-F238E27FC236}">
                    <a16:creationId xmlns:a16="http://schemas.microsoft.com/office/drawing/2014/main" id="{84BD2DE9-8A31-43B1-874C-F9EF4E20EF08}"/>
                  </a:ext>
                </a:extLst>
              </p:cNvPr>
              <p:cNvSpPr txBox="1"/>
              <p:nvPr/>
            </p:nvSpPr>
            <p:spPr>
              <a:xfrm>
                <a:off x="8823633" y="1836175"/>
                <a:ext cx="890158" cy="820924"/>
              </a:xfrm>
              <a:prstGeom prst="rect">
                <a:avLst/>
              </a:prstGeom>
              <a:noFill/>
            </p:spPr>
            <p:txBody>
              <a:bodyPr wrap="non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لماذا؟</a:t>
                </a:r>
                <a:endParaRPr kumimoji="0" lang="en-US"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endParaRPr>
              </a:p>
            </p:txBody>
          </p:sp>
          <p:sp>
            <p:nvSpPr>
              <p:cNvPr id="125" name="Arrow: Right 124">
                <a:extLst>
                  <a:ext uri="{FF2B5EF4-FFF2-40B4-BE49-F238E27FC236}">
                    <a16:creationId xmlns:a16="http://schemas.microsoft.com/office/drawing/2014/main" id="{03EE44EA-93E4-4CF2-914E-1DF5C0080BFD}"/>
                  </a:ext>
                </a:extLst>
              </p:cNvPr>
              <p:cNvSpPr/>
              <p:nvPr/>
            </p:nvSpPr>
            <p:spPr>
              <a:xfrm>
                <a:off x="6321287" y="2407657"/>
                <a:ext cx="356313" cy="452680"/>
              </a:xfrm>
              <a:prstGeom prst="rightArrow">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26" name="Arrow: Right 125">
                <a:extLst>
                  <a:ext uri="{FF2B5EF4-FFF2-40B4-BE49-F238E27FC236}">
                    <a16:creationId xmlns:a16="http://schemas.microsoft.com/office/drawing/2014/main" id="{2F79B9D5-CABB-4894-8463-F547B1239B87}"/>
                  </a:ext>
                </a:extLst>
              </p:cNvPr>
              <p:cNvSpPr/>
              <p:nvPr/>
            </p:nvSpPr>
            <p:spPr>
              <a:xfrm>
                <a:off x="7436318" y="3523352"/>
                <a:ext cx="356313" cy="452680"/>
              </a:xfrm>
              <a:prstGeom prst="rightArrow">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27" name="Arrow: Right 126">
                <a:extLst>
                  <a:ext uri="{FF2B5EF4-FFF2-40B4-BE49-F238E27FC236}">
                    <a16:creationId xmlns:a16="http://schemas.microsoft.com/office/drawing/2014/main" id="{6F393316-C3F8-4165-9B37-DC33704CFE2F}"/>
                  </a:ext>
                </a:extLst>
              </p:cNvPr>
              <p:cNvSpPr/>
              <p:nvPr/>
            </p:nvSpPr>
            <p:spPr>
              <a:xfrm>
                <a:off x="11725954" y="1178840"/>
                <a:ext cx="356313" cy="452680"/>
              </a:xfrm>
              <a:prstGeom prst="rightArrow">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28" name="Arrow: Right 127">
                <a:extLst>
                  <a:ext uri="{FF2B5EF4-FFF2-40B4-BE49-F238E27FC236}">
                    <a16:creationId xmlns:a16="http://schemas.microsoft.com/office/drawing/2014/main" id="{7879B79A-5BEA-433F-8BB0-2C7EF358B752}"/>
                  </a:ext>
                </a:extLst>
              </p:cNvPr>
              <p:cNvSpPr/>
              <p:nvPr/>
            </p:nvSpPr>
            <p:spPr>
              <a:xfrm>
                <a:off x="11364104" y="4753195"/>
                <a:ext cx="356313" cy="452680"/>
              </a:xfrm>
              <a:prstGeom prst="rightArrow">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grpSp>
      </p:grpSp>
      <p:grpSp>
        <p:nvGrpSpPr>
          <p:cNvPr id="129" name="Group 128">
            <a:extLst>
              <a:ext uri="{FF2B5EF4-FFF2-40B4-BE49-F238E27FC236}">
                <a16:creationId xmlns:a16="http://schemas.microsoft.com/office/drawing/2014/main" id="{EBDA2807-4DE3-414D-A50A-5C19E7F3CDD5}"/>
              </a:ext>
            </a:extLst>
          </p:cNvPr>
          <p:cNvGrpSpPr/>
          <p:nvPr/>
        </p:nvGrpSpPr>
        <p:grpSpPr>
          <a:xfrm>
            <a:off x="3711438" y="4606156"/>
            <a:ext cx="1802275" cy="1674487"/>
            <a:chOff x="2478156" y="3429001"/>
            <a:chExt cx="2703443" cy="2627244"/>
          </a:xfrm>
          <a:effectLst>
            <a:outerShdw blurRad="50800" dist="38100" dir="16200000" rotWithShape="0">
              <a:prstClr val="black">
                <a:alpha val="40000"/>
              </a:prstClr>
            </a:outerShdw>
          </a:effectLst>
        </p:grpSpPr>
        <p:pic>
          <p:nvPicPr>
            <p:cNvPr id="130" name="Picture 129">
              <a:extLst>
                <a:ext uri="{FF2B5EF4-FFF2-40B4-BE49-F238E27FC236}">
                  <a16:creationId xmlns:a16="http://schemas.microsoft.com/office/drawing/2014/main" id="{993B37B6-7F69-4B82-B487-65A76EA13CA1}"/>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15411" t="16265" r="14831" b="82555"/>
            <a:stretch/>
          </p:blipFill>
          <p:spPr>
            <a:xfrm>
              <a:off x="2478156" y="3429001"/>
              <a:ext cx="2703443" cy="45719"/>
            </a:xfrm>
            <a:custGeom>
              <a:avLst/>
              <a:gdLst>
                <a:gd name="connsiteX0" fmla="*/ 0 w 2703443"/>
                <a:gd name="connsiteY0" fmla="*/ 0 h 45719"/>
                <a:gd name="connsiteX1" fmla="*/ 2703443 w 2703443"/>
                <a:gd name="connsiteY1" fmla="*/ 0 h 45719"/>
                <a:gd name="connsiteX2" fmla="*/ 2703443 w 2703443"/>
                <a:gd name="connsiteY2" fmla="*/ 45719 h 45719"/>
                <a:gd name="connsiteX3" fmla="*/ 0 w 2703443"/>
                <a:gd name="connsiteY3" fmla="*/ 45719 h 45719"/>
                <a:gd name="connsiteX4" fmla="*/ 0 w 2703443"/>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3443" h="45719">
                  <a:moveTo>
                    <a:pt x="0" y="0"/>
                  </a:moveTo>
                  <a:lnTo>
                    <a:pt x="2703443" y="0"/>
                  </a:lnTo>
                  <a:lnTo>
                    <a:pt x="2703443" y="45719"/>
                  </a:lnTo>
                  <a:lnTo>
                    <a:pt x="0" y="45719"/>
                  </a:lnTo>
                  <a:lnTo>
                    <a:pt x="0" y="0"/>
                  </a:lnTo>
                  <a:close/>
                </a:path>
              </a:pathLst>
            </a:custGeom>
          </p:spPr>
        </p:pic>
        <p:pic>
          <p:nvPicPr>
            <p:cNvPr id="131" name="Picture 130">
              <a:extLst>
                <a:ext uri="{FF2B5EF4-FFF2-40B4-BE49-F238E27FC236}">
                  <a16:creationId xmlns:a16="http://schemas.microsoft.com/office/drawing/2014/main" id="{AB94D5F1-67F3-418B-8ACB-F699B1FC5CC7}"/>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15411" t="17445" r="14831" b="15942"/>
            <a:stretch/>
          </p:blipFill>
          <p:spPr>
            <a:xfrm>
              <a:off x="2478156" y="3474720"/>
              <a:ext cx="2703443" cy="2581525"/>
            </a:xfrm>
            <a:custGeom>
              <a:avLst/>
              <a:gdLst>
                <a:gd name="connsiteX0" fmla="*/ 0 w 2703443"/>
                <a:gd name="connsiteY0" fmla="*/ 0 h 2581525"/>
                <a:gd name="connsiteX1" fmla="*/ 2703443 w 2703443"/>
                <a:gd name="connsiteY1" fmla="*/ 0 h 2581525"/>
                <a:gd name="connsiteX2" fmla="*/ 2703443 w 2703443"/>
                <a:gd name="connsiteY2" fmla="*/ 2581525 h 2581525"/>
                <a:gd name="connsiteX3" fmla="*/ 0 w 2703443"/>
                <a:gd name="connsiteY3" fmla="*/ 2581525 h 2581525"/>
                <a:gd name="connsiteX4" fmla="*/ 0 w 2703443"/>
                <a:gd name="connsiteY4" fmla="*/ 0 h 258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3443" h="2581525">
                  <a:moveTo>
                    <a:pt x="0" y="0"/>
                  </a:moveTo>
                  <a:lnTo>
                    <a:pt x="2703443" y="0"/>
                  </a:lnTo>
                  <a:lnTo>
                    <a:pt x="2703443" y="2581525"/>
                  </a:lnTo>
                  <a:lnTo>
                    <a:pt x="0" y="2581525"/>
                  </a:lnTo>
                  <a:lnTo>
                    <a:pt x="0" y="0"/>
                  </a:lnTo>
                  <a:close/>
                </a:path>
              </a:pathLst>
            </a:custGeom>
          </p:spPr>
        </p:pic>
      </p:grpSp>
      <p:sp>
        <p:nvSpPr>
          <p:cNvPr id="132" name="Freeform: Shape 131">
            <a:extLst>
              <a:ext uri="{FF2B5EF4-FFF2-40B4-BE49-F238E27FC236}">
                <a16:creationId xmlns:a16="http://schemas.microsoft.com/office/drawing/2014/main" id="{8AB52935-6E3D-4AEA-BB85-017E7B23E95A}"/>
              </a:ext>
            </a:extLst>
          </p:cNvPr>
          <p:cNvSpPr/>
          <p:nvPr/>
        </p:nvSpPr>
        <p:spPr>
          <a:xfrm>
            <a:off x="3621222" y="6030434"/>
            <a:ext cx="1360541" cy="878419"/>
          </a:xfrm>
          <a:custGeom>
            <a:avLst/>
            <a:gdLst>
              <a:gd name="connsiteX0" fmla="*/ 0 w 2040835"/>
              <a:gd name="connsiteY0" fmla="*/ 1232452 h 1285461"/>
              <a:gd name="connsiteX1" fmla="*/ 583096 w 2040835"/>
              <a:gd name="connsiteY1" fmla="*/ 0 h 1285461"/>
              <a:gd name="connsiteX2" fmla="*/ 1762539 w 2040835"/>
              <a:gd name="connsiteY2" fmla="*/ 145774 h 1285461"/>
              <a:gd name="connsiteX3" fmla="*/ 2040835 w 2040835"/>
              <a:gd name="connsiteY3" fmla="*/ 1285461 h 1285461"/>
              <a:gd name="connsiteX4" fmla="*/ 53009 w 2040835"/>
              <a:gd name="connsiteY4" fmla="*/ 1232452 h 1285461"/>
              <a:gd name="connsiteX0" fmla="*/ 0 w 2040835"/>
              <a:gd name="connsiteY0" fmla="*/ 1325217 h 1378226"/>
              <a:gd name="connsiteX1" fmla="*/ 583096 w 2040835"/>
              <a:gd name="connsiteY1" fmla="*/ 0 h 1378226"/>
              <a:gd name="connsiteX2" fmla="*/ 1762539 w 2040835"/>
              <a:gd name="connsiteY2" fmla="*/ 238539 h 1378226"/>
              <a:gd name="connsiteX3" fmla="*/ 2040835 w 2040835"/>
              <a:gd name="connsiteY3" fmla="*/ 1378226 h 1378226"/>
              <a:gd name="connsiteX4" fmla="*/ 53009 w 2040835"/>
              <a:gd name="connsiteY4" fmla="*/ 1325217 h 137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0835" h="1378226">
                <a:moveTo>
                  <a:pt x="0" y="1325217"/>
                </a:moveTo>
                <a:lnTo>
                  <a:pt x="583096" y="0"/>
                </a:lnTo>
                <a:lnTo>
                  <a:pt x="1762539" y="238539"/>
                </a:lnTo>
                <a:lnTo>
                  <a:pt x="2040835" y="1378226"/>
                </a:lnTo>
                <a:lnTo>
                  <a:pt x="53009" y="1325217"/>
                </a:lnTo>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pic>
        <p:nvPicPr>
          <p:cNvPr id="133" name="Picture 132">
            <a:extLst>
              <a:ext uri="{FF2B5EF4-FFF2-40B4-BE49-F238E27FC236}">
                <a16:creationId xmlns:a16="http://schemas.microsoft.com/office/drawing/2014/main" id="{0204715A-CB90-4598-A070-67FB854F36D3}"/>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15411" t="1352" r="14831" b="83735"/>
          <a:stretch/>
        </p:blipFill>
        <p:spPr>
          <a:xfrm>
            <a:off x="3726956" y="4239534"/>
            <a:ext cx="1802275" cy="368357"/>
          </a:xfrm>
          <a:custGeom>
            <a:avLst/>
            <a:gdLst>
              <a:gd name="connsiteX0" fmla="*/ 0 w 2703443"/>
              <a:gd name="connsiteY0" fmla="*/ 0 h 577946"/>
              <a:gd name="connsiteX1" fmla="*/ 2703443 w 2703443"/>
              <a:gd name="connsiteY1" fmla="*/ 0 h 577946"/>
              <a:gd name="connsiteX2" fmla="*/ 2703443 w 2703443"/>
              <a:gd name="connsiteY2" fmla="*/ 577946 h 577946"/>
              <a:gd name="connsiteX3" fmla="*/ 0 w 2703443"/>
              <a:gd name="connsiteY3" fmla="*/ 577946 h 577946"/>
              <a:gd name="connsiteX4" fmla="*/ 0 w 2703443"/>
              <a:gd name="connsiteY4" fmla="*/ 0 h 57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3443" h="577946">
                <a:moveTo>
                  <a:pt x="0" y="0"/>
                </a:moveTo>
                <a:lnTo>
                  <a:pt x="2703443" y="0"/>
                </a:lnTo>
                <a:lnTo>
                  <a:pt x="2703443" y="577946"/>
                </a:lnTo>
                <a:lnTo>
                  <a:pt x="0" y="577946"/>
                </a:lnTo>
                <a:lnTo>
                  <a:pt x="0" y="0"/>
                </a:lnTo>
                <a:close/>
              </a:path>
            </a:pathLst>
          </a:custGeom>
        </p:spPr>
      </p:pic>
      <p:sp>
        <p:nvSpPr>
          <p:cNvPr id="134" name="TextBox 133">
            <a:extLst>
              <a:ext uri="{FF2B5EF4-FFF2-40B4-BE49-F238E27FC236}">
                <a16:creationId xmlns:a16="http://schemas.microsoft.com/office/drawing/2014/main" id="{F9F9FFBF-6A1B-4EFD-B013-31D91C880F2F}"/>
              </a:ext>
            </a:extLst>
          </p:cNvPr>
          <p:cNvSpPr txBox="1"/>
          <p:nvPr/>
        </p:nvSpPr>
        <p:spPr>
          <a:xfrm>
            <a:off x="7052927" y="4295714"/>
            <a:ext cx="325731" cy="400110"/>
          </a:xfrm>
          <a:prstGeom prst="rect">
            <a:avLst/>
          </a:prstGeom>
          <a:noFill/>
        </p:spPr>
        <p:txBody>
          <a:bodyPr wrap="non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a:t>
            </a:r>
            <a:endParaRPr kumimoji="0" lang="en-US" sz="20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35290722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 calcmode="lin" valueType="num">
                                      <p:cBhvr>
                                        <p:cTn id="10" dur="500" fill="hold"/>
                                        <p:tgtEl>
                                          <p:spTgt spid="95"/>
                                        </p:tgtEl>
                                        <p:attrNameLst>
                                          <p:attrName>ppt_w</p:attrName>
                                        </p:attrNameLst>
                                      </p:cBhvr>
                                      <p:tavLst>
                                        <p:tav tm="0">
                                          <p:val>
                                            <p:fltVal val="0"/>
                                          </p:val>
                                        </p:tav>
                                        <p:tav tm="100000">
                                          <p:val>
                                            <p:strVal val="#ppt_w"/>
                                          </p:val>
                                        </p:tav>
                                      </p:tavLst>
                                    </p:anim>
                                    <p:anim calcmode="lin" valueType="num">
                                      <p:cBhvr>
                                        <p:cTn id="11" dur="500" fill="hold"/>
                                        <p:tgtEl>
                                          <p:spTgt spid="95"/>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81"/>
                                        </p:tgtEl>
                                        <p:attrNameLst>
                                          <p:attrName>style.visibility</p:attrName>
                                        </p:attrNameLst>
                                      </p:cBhvr>
                                      <p:to>
                                        <p:strVal val="visible"/>
                                      </p:to>
                                    </p:set>
                                    <p:anim calcmode="lin" valueType="num">
                                      <p:cBhvr>
                                        <p:cTn id="14" dur="500" fill="hold"/>
                                        <p:tgtEl>
                                          <p:spTgt spid="81"/>
                                        </p:tgtEl>
                                        <p:attrNameLst>
                                          <p:attrName>ppt_w</p:attrName>
                                        </p:attrNameLst>
                                      </p:cBhvr>
                                      <p:tavLst>
                                        <p:tav tm="0">
                                          <p:val>
                                            <p:fltVal val="0"/>
                                          </p:val>
                                        </p:tav>
                                        <p:tav tm="100000">
                                          <p:val>
                                            <p:strVal val="#ppt_w"/>
                                          </p:val>
                                        </p:tav>
                                      </p:tavLst>
                                    </p:anim>
                                    <p:anim calcmode="lin" valueType="num">
                                      <p:cBhvr>
                                        <p:cTn id="15" dur="500" fill="hold"/>
                                        <p:tgtEl>
                                          <p:spTgt spid="81"/>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23" presetClass="entr" presetSubtype="16" fill="hold" grpId="0" nodeType="afterEffect">
                                  <p:stCondLst>
                                    <p:cond delay="0"/>
                                  </p:stCondLst>
                                  <p:childTnLst>
                                    <p:set>
                                      <p:cBhvr>
                                        <p:cTn id="18" dur="1" fill="hold">
                                          <p:stCondLst>
                                            <p:cond delay="0"/>
                                          </p:stCondLst>
                                        </p:cTn>
                                        <p:tgtEl>
                                          <p:spTgt spid="96"/>
                                        </p:tgtEl>
                                        <p:attrNameLst>
                                          <p:attrName>style.visibility</p:attrName>
                                        </p:attrNameLst>
                                      </p:cBhvr>
                                      <p:to>
                                        <p:strVal val="visible"/>
                                      </p:to>
                                    </p:set>
                                    <p:anim calcmode="lin" valueType="num">
                                      <p:cBhvr>
                                        <p:cTn id="19" dur="500" fill="hold"/>
                                        <p:tgtEl>
                                          <p:spTgt spid="96"/>
                                        </p:tgtEl>
                                        <p:attrNameLst>
                                          <p:attrName>ppt_w</p:attrName>
                                        </p:attrNameLst>
                                      </p:cBhvr>
                                      <p:tavLst>
                                        <p:tav tm="0">
                                          <p:val>
                                            <p:fltVal val="0"/>
                                          </p:val>
                                        </p:tav>
                                        <p:tav tm="100000">
                                          <p:val>
                                            <p:strVal val="#ppt_w"/>
                                          </p:val>
                                        </p:tav>
                                      </p:tavLst>
                                    </p:anim>
                                    <p:anim calcmode="lin" valueType="num">
                                      <p:cBhvr>
                                        <p:cTn id="20" dur="500" fill="hold"/>
                                        <p:tgtEl>
                                          <p:spTgt spid="96"/>
                                        </p:tgtEl>
                                        <p:attrNameLst>
                                          <p:attrName>ppt_h</p:attrName>
                                        </p:attrNameLst>
                                      </p:cBhvr>
                                      <p:tavLst>
                                        <p:tav tm="0">
                                          <p:val>
                                            <p:fltVal val="0"/>
                                          </p:val>
                                        </p:tav>
                                        <p:tav tm="100000">
                                          <p:val>
                                            <p:strVal val="#ppt_h"/>
                                          </p:val>
                                        </p:tav>
                                      </p:tavLst>
                                    </p:anim>
                                  </p:childTnLst>
                                </p:cTn>
                              </p:par>
                            </p:childTnLst>
                          </p:cTn>
                        </p:par>
                        <p:par>
                          <p:cTn id="21" fill="hold">
                            <p:stCondLst>
                              <p:cond delay="1000"/>
                            </p:stCondLst>
                            <p:childTnLst>
                              <p:par>
                                <p:cTn id="22" presetID="23" presetClass="entr" presetSubtype="16" fill="hold" grpId="0" nodeType="afterEffect">
                                  <p:stCondLst>
                                    <p:cond delay="0"/>
                                  </p:stCondLst>
                                  <p:childTnLst>
                                    <p:set>
                                      <p:cBhvr>
                                        <p:cTn id="23" dur="1" fill="hold">
                                          <p:stCondLst>
                                            <p:cond delay="0"/>
                                          </p:stCondLst>
                                        </p:cTn>
                                        <p:tgtEl>
                                          <p:spTgt spid="97"/>
                                        </p:tgtEl>
                                        <p:attrNameLst>
                                          <p:attrName>style.visibility</p:attrName>
                                        </p:attrNameLst>
                                      </p:cBhvr>
                                      <p:to>
                                        <p:strVal val="visible"/>
                                      </p:to>
                                    </p:set>
                                    <p:anim calcmode="lin" valueType="num">
                                      <p:cBhvr>
                                        <p:cTn id="24" dur="500" fill="hold"/>
                                        <p:tgtEl>
                                          <p:spTgt spid="97"/>
                                        </p:tgtEl>
                                        <p:attrNameLst>
                                          <p:attrName>ppt_w</p:attrName>
                                        </p:attrNameLst>
                                      </p:cBhvr>
                                      <p:tavLst>
                                        <p:tav tm="0">
                                          <p:val>
                                            <p:fltVal val="0"/>
                                          </p:val>
                                        </p:tav>
                                        <p:tav tm="100000">
                                          <p:val>
                                            <p:strVal val="#ppt_w"/>
                                          </p:val>
                                        </p:tav>
                                      </p:tavLst>
                                    </p:anim>
                                    <p:anim calcmode="lin" valueType="num">
                                      <p:cBhvr>
                                        <p:cTn id="25" dur="500" fill="hold"/>
                                        <p:tgtEl>
                                          <p:spTgt spid="97"/>
                                        </p:tgtEl>
                                        <p:attrNameLst>
                                          <p:attrName>ppt_h</p:attrName>
                                        </p:attrNameLst>
                                      </p:cBhvr>
                                      <p:tavLst>
                                        <p:tav tm="0">
                                          <p:val>
                                            <p:fltVal val="0"/>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132"/>
                                        </p:tgtEl>
                                        <p:attrNameLst>
                                          <p:attrName>style.visibility</p:attrName>
                                        </p:attrNameLst>
                                      </p:cBhvr>
                                      <p:to>
                                        <p:strVal val="visible"/>
                                      </p:to>
                                    </p:set>
                                    <p:animEffect transition="in" filter="fade">
                                      <p:cBhvr>
                                        <p:cTn id="28" dur="500"/>
                                        <p:tgtEl>
                                          <p:spTgt spid="132"/>
                                        </p:tgtEl>
                                      </p:cBhvr>
                                    </p:animEffect>
                                  </p:childTnLst>
                                </p:cTn>
                              </p:par>
                              <p:par>
                                <p:cTn id="29" presetID="10" presetClass="entr" presetSubtype="0" fill="hold" nodeType="withEffect">
                                  <p:stCondLst>
                                    <p:cond delay="0"/>
                                  </p:stCondLst>
                                  <p:childTnLst>
                                    <p:set>
                                      <p:cBhvr>
                                        <p:cTn id="30" dur="1" fill="hold">
                                          <p:stCondLst>
                                            <p:cond delay="0"/>
                                          </p:stCondLst>
                                        </p:cTn>
                                        <p:tgtEl>
                                          <p:spTgt spid="129"/>
                                        </p:tgtEl>
                                        <p:attrNameLst>
                                          <p:attrName>style.visibility</p:attrName>
                                        </p:attrNameLst>
                                      </p:cBhvr>
                                      <p:to>
                                        <p:strVal val="visible"/>
                                      </p:to>
                                    </p:set>
                                    <p:animEffect transition="in" filter="fade">
                                      <p:cBhvr>
                                        <p:cTn id="31" dur="500"/>
                                        <p:tgtEl>
                                          <p:spTgt spid="129"/>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133"/>
                                        </p:tgtEl>
                                        <p:attrNameLst>
                                          <p:attrName>style.visibility</p:attrName>
                                        </p:attrNameLst>
                                      </p:cBhvr>
                                      <p:to>
                                        <p:strVal val="visible"/>
                                      </p:to>
                                    </p:set>
                                    <p:animEffect transition="in" filter="fade">
                                      <p:cBhvr>
                                        <p:cTn id="35" dur="500"/>
                                        <p:tgtEl>
                                          <p:spTgt spid="133"/>
                                        </p:tgtEl>
                                      </p:cBhvr>
                                    </p:animEffect>
                                  </p:childTnLst>
                                </p:cTn>
                              </p:par>
                            </p:childTnLst>
                          </p:cTn>
                        </p:par>
                        <p:par>
                          <p:cTn id="36" fill="hold">
                            <p:stCondLst>
                              <p:cond delay="2000"/>
                            </p:stCondLst>
                            <p:childTnLst>
                              <p:par>
                                <p:cTn id="37" presetID="35" presetClass="path" presetSubtype="0" accel="50000" decel="50000" fill="hold" nodeType="afterEffect">
                                  <p:stCondLst>
                                    <p:cond delay="0"/>
                                  </p:stCondLst>
                                  <p:childTnLst>
                                    <p:animMotion origin="layout" path="M 2.70833E-6 1.11111E-6 L -0.17227 1.11111E-6 " pathEditMode="relative" rAng="0" ptsTypes="AA">
                                      <p:cBhvr>
                                        <p:cTn id="38" dur="2000" fill="hold"/>
                                        <p:tgtEl>
                                          <p:spTgt spid="133"/>
                                        </p:tgtEl>
                                        <p:attrNameLst>
                                          <p:attrName>ppt_x</p:attrName>
                                          <p:attrName>ppt_y</p:attrName>
                                        </p:attrNameLst>
                                      </p:cBhvr>
                                      <p:rCtr x="-8620" y="0"/>
                                    </p:animMotion>
                                  </p:childTnLst>
                                </p:cTn>
                              </p:par>
                              <p:par>
                                <p:cTn id="39" presetID="10" presetClass="entr" presetSubtype="0" fill="hold" nodeType="withEffect">
                                  <p:stCondLst>
                                    <p:cond delay="0"/>
                                  </p:stCondLst>
                                  <p:childTnLst>
                                    <p:set>
                                      <p:cBhvr>
                                        <p:cTn id="40" dur="1" fill="hold">
                                          <p:stCondLst>
                                            <p:cond delay="0"/>
                                          </p:stCondLst>
                                        </p:cTn>
                                        <p:tgtEl>
                                          <p:spTgt spid="99"/>
                                        </p:tgtEl>
                                        <p:attrNameLst>
                                          <p:attrName>style.visibility</p:attrName>
                                        </p:attrNameLst>
                                      </p:cBhvr>
                                      <p:to>
                                        <p:strVal val="visible"/>
                                      </p:to>
                                    </p:set>
                                    <p:animEffect transition="in" filter="fade">
                                      <p:cBhvr>
                                        <p:cTn id="41" dur="500"/>
                                        <p:tgtEl>
                                          <p:spTgt spid="99"/>
                                        </p:tgtEl>
                                      </p:cBhvr>
                                    </p:animEffect>
                                  </p:childTnLst>
                                </p:cTn>
                              </p:par>
                              <p:par>
                                <p:cTn id="42" presetID="64" presetClass="path" presetSubtype="0" accel="50000" decel="50000" fill="hold" nodeType="withEffect">
                                  <p:stCondLst>
                                    <p:cond delay="500"/>
                                  </p:stCondLst>
                                  <p:childTnLst>
                                    <p:animMotion origin="layout" path="M 2.08333E-7 -2.96296E-6 L 2.08333E-7 -0.16504 " pathEditMode="relative" rAng="0" ptsTypes="AA">
                                      <p:cBhvr>
                                        <p:cTn id="43" dur="2000" fill="hold"/>
                                        <p:tgtEl>
                                          <p:spTgt spid="99"/>
                                        </p:tgtEl>
                                        <p:attrNameLst>
                                          <p:attrName>ppt_x</p:attrName>
                                          <p:attrName>ppt_y</p:attrName>
                                        </p:attrNameLst>
                                      </p:cBhvr>
                                      <p:rCtr x="0" y="-8241"/>
                                    </p:animMotion>
                                  </p:childTnLst>
                                </p:cTn>
                              </p:par>
                            </p:childTnLst>
                          </p:cTn>
                        </p:par>
                        <p:par>
                          <p:cTn id="44" fill="hold">
                            <p:stCondLst>
                              <p:cond delay="4500"/>
                            </p:stCondLst>
                            <p:childTnLst>
                              <p:par>
                                <p:cTn id="45" presetID="22" presetClass="entr" presetSubtype="8" fill="hold" nodeType="afterEffect">
                                  <p:stCondLst>
                                    <p:cond delay="0"/>
                                  </p:stCondLst>
                                  <p:childTnLst>
                                    <p:set>
                                      <p:cBhvr>
                                        <p:cTn id="46" dur="1" fill="hold">
                                          <p:stCondLst>
                                            <p:cond delay="0"/>
                                          </p:stCondLst>
                                        </p:cTn>
                                        <p:tgtEl>
                                          <p:spTgt spid="100"/>
                                        </p:tgtEl>
                                        <p:attrNameLst>
                                          <p:attrName>style.visibility</p:attrName>
                                        </p:attrNameLst>
                                      </p:cBhvr>
                                      <p:to>
                                        <p:strVal val="visible"/>
                                      </p:to>
                                    </p:set>
                                    <p:animEffect transition="in" filter="wipe(left)">
                                      <p:cBhvr>
                                        <p:cTn id="47" dur="500"/>
                                        <p:tgtEl>
                                          <p:spTgt spid="10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3"/>
                                        </p:tgtEl>
                                        <p:attrNameLst>
                                          <p:attrName>style.visibility</p:attrName>
                                        </p:attrNameLst>
                                      </p:cBhvr>
                                      <p:to>
                                        <p:strVal val="visible"/>
                                      </p:to>
                                    </p:set>
                                    <p:animEffect transition="in" filter="fade">
                                      <p:cBhvr>
                                        <p:cTn id="52" dur="500"/>
                                        <p:tgtEl>
                                          <p:spTgt spid="93"/>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93" grpId="0" animBg="1"/>
      <p:bldP spid="94" grpId="0" animBg="1"/>
      <p:bldP spid="95" grpId="0" animBg="1"/>
      <p:bldP spid="96" grpId="0" animBg="1"/>
      <p:bldP spid="97" grpId="0" animBg="1"/>
      <p:bldP spid="132" grpId="0" animBg="1"/>
      <p:bldP spid="1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Earth Orbit">
            <a:hlinkClick r:id="" action="ppaction://media"/>
            <a:extLst>
              <a:ext uri="{FF2B5EF4-FFF2-40B4-BE49-F238E27FC236}">
                <a16:creationId xmlns:a16="http://schemas.microsoft.com/office/drawing/2014/main" id="{600C5624-572D-4041-8EFB-1CA9DA5FA5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18527" y="7584"/>
            <a:ext cx="9960462" cy="6858000"/>
          </a:xfrm>
          <a:prstGeom prst="rect">
            <a:avLst/>
          </a:prstGeom>
        </p:spPr>
      </p:pic>
      <p:sp>
        <p:nvSpPr>
          <p:cNvPr id="118" name="Flowchart: Alternate Process 117">
            <a:extLst>
              <a:ext uri="{FF2B5EF4-FFF2-40B4-BE49-F238E27FC236}">
                <a16:creationId xmlns:a16="http://schemas.microsoft.com/office/drawing/2014/main" id="{AD268CDA-E11A-49F6-9A9B-96D0DF47A228}"/>
              </a:ext>
            </a:extLst>
          </p:cNvPr>
          <p:cNvSpPr/>
          <p:nvPr/>
        </p:nvSpPr>
        <p:spPr>
          <a:xfrm rot="16200000">
            <a:off x="5501993" y="-1921658"/>
            <a:ext cx="1312389" cy="4846213"/>
          </a:xfrm>
          <a:prstGeom prst="flowChartAlternateProcess">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extBox 118">
            <a:extLst>
              <a:ext uri="{FF2B5EF4-FFF2-40B4-BE49-F238E27FC236}">
                <a16:creationId xmlns:a16="http://schemas.microsoft.com/office/drawing/2014/main" id="{D79AF7BD-21C7-45CC-9B4E-9DF7E934422A}"/>
              </a:ext>
            </a:extLst>
          </p:cNvPr>
          <p:cNvSpPr txBox="1"/>
          <p:nvPr/>
        </p:nvSpPr>
        <p:spPr>
          <a:xfrm>
            <a:off x="3698506" y="25501"/>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استراتيجية:</a:t>
            </a: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 </a:t>
            </a:r>
            <a:endParaRPr lang="en-US" sz="2400" b="1" dirty="0">
              <a:solidFill>
                <a:srgbClr val="F0EEF0"/>
              </a:solidFill>
              <a:latin typeface="Arabic Typesetting" panose="03020402040406030203" pitchFamily="66" charset="-78"/>
              <a:cs typeface="Arabic Typesetting" panose="03020402040406030203" pitchFamily="66" charset="-78"/>
            </a:endParaRPr>
          </a:p>
        </p:txBody>
      </p:sp>
      <p:pic>
        <p:nvPicPr>
          <p:cNvPr id="120" name="Picture 119">
            <a:extLst>
              <a:ext uri="{FF2B5EF4-FFF2-40B4-BE49-F238E27FC236}">
                <a16:creationId xmlns:a16="http://schemas.microsoft.com/office/drawing/2014/main" id="{8FA0F092-BC36-4842-AD6F-965B73C77235}"/>
              </a:ext>
            </a:extLst>
          </p:cNvPr>
          <p:cNvPicPr>
            <a:picLocks noChangeAspect="1"/>
          </p:cNvPicPr>
          <p:nvPr/>
        </p:nvPicPr>
        <p:blipFill rotWithShape="1">
          <a:blip r:embed="rId5">
            <a:extLst>
              <a:ext uri="{28A0092B-C50C-407E-A947-70E740481C1C}">
                <a14:useLocalDpi xmlns:a14="http://schemas.microsoft.com/office/drawing/2010/main" val="0"/>
              </a:ext>
            </a:extLst>
          </a:blip>
          <a:srcRect r="49394"/>
          <a:stretch/>
        </p:blipFill>
        <p:spPr>
          <a:xfrm>
            <a:off x="8039948" y="-78731"/>
            <a:ext cx="524659" cy="1090349"/>
          </a:xfrm>
          <a:prstGeom prst="rect">
            <a:avLst/>
          </a:prstGeom>
        </p:spPr>
      </p:pic>
      <p:sp>
        <p:nvSpPr>
          <p:cNvPr id="52" name="Freeform: Shape 51">
            <a:extLst>
              <a:ext uri="{FF2B5EF4-FFF2-40B4-BE49-F238E27FC236}">
                <a16:creationId xmlns:a16="http://schemas.microsoft.com/office/drawing/2014/main" id="{8F99D053-FB83-41F1-B2CB-C10918BC99BC}"/>
              </a:ext>
            </a:extLst>
          </p:cNvPr>
          <p:cNvSpPr/>
          <p:nvPr/>
        </p:nvSpPr>
        <p:spPr>
          <a:xfrm>
            <a:off x="11327226" y="2337441"/>
            <a:ext cx="864774"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7F4373C1-3934-47C3-8F36-E2FB2615CA87}"/>
              </a:ext>
            </a:extLst>
          </p:cNvPr>
          <p:cNvSpPr txBox="1"/>
          <p:nvPr/>
        </p:nvSpPr>
        <p:spPr>
          <a:xfrm rot="16200000">
            <a:off x="10872792" y="3194734"/>
            <a:ext cx="1992086" cy="646331"/>
          </a:xfrm>
          <a:prstGeom prst="rect">
            <a:avLst/>
          </a:prstGeom>
          <a:noFill/>
        </p:spPr>
        <p:txBody>
          <a:bodyPr wrap="square" rtlCol="0">
            <a:spAutoFit/>
          </a:bodyPr>
          <a:lstStyle/>
          <a:p>
            <a:pPr algn="ctr" rtl="1"/>
            <a:r>
              <a:rPr lang="ar-SA" sz="3600" b="1" dirty="0">
                <a:solidFill>
                  <a:srgbClr val="F0EEF0"/>
                </a:solidFill>
                <a:latin typeface="Arabic Typesetting" panose="03020402040406030203" pitchFamily="66" charset="-78"/>
                <a:cs typeface="Arabic Typesetting" panose="03020402040406030203" pitchFamily="66" charset="-78"/>
              </a:rPr>
              <a:t>مقدمة</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00312763-EBD2-451C-9453-8AD2B9FFCB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692907" y="3285074"/>
            <a:ext cx="530600" cy="455398"/>
          </a:xfrm>
          <a:prstGeom prst="rect">
            <a:avLst/>
          </a:prstGeom>
        </p:spPr>
      </p:pic>
      <p:sp>
        <p:nvSpPr>
          <p:cNvPr id="59" name="Rectangle 58">
            <a:extLst>
              <a:ext uri="{FF2B5EF4-FFF2-40B4-BE49-F238E27FC236}">
                <a16:creationId xmlns:a16="http://schemas.microsoft.com/office/drawing/2014/main" id="{36ADD57B-0FB5-4465-B7DD-F450C40B25B5}"/>
              </a:ext>
            </a:extLst>
          </p:cNvPr>
          <p:cNvSpPr/>
          <p:nvPr/>
        </p:nvSpPr>
        <p:spPr>
          <a:xfrm>
            <a:off x="-864073" y="0"/>
            <a:ext cx="304997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60" name="Freeform: Shape 59">
            <a:extLst>
              <a:ext uri="{FF2B5EF4-FFF2-40B4-BE49-F238E27FC236}">
                <a16:creationId xmlns:a16="http://schemas.microsoft.com/office/drawing/2014/main" id="{6866988B-8726-4E25-8281-172E8FAE4C2C}"/>
              </a:ext>
            </a:extLst>
          </p:cNvPr>
          <p:cNvSpPr/>
          <p:nvPr/>
        </p:nvSpPr>
        <p:spPr>
          <a:xfrm>
            <a:off x="1183103" y="2337441"/>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61" name="TextBox 60">
            <a:extLst>
              <a:ext uri="{FF2B5EF4-FFF2-40B4-BE49-F238E27FC236}">
                <a16:creationId xmlns:a16="http://schemas.microsoft.com/office/drawing/2014/main" id="{61E2771B-F84B-40D9-BF02-63C096B7FF3C}"/>
              </a:ext>
            </a:extLst>
          </p:cNvPr>
          <p:cNvSpPr txBox="1"/>
          <p:nvPr/>
        </p:nvSpPr>
        <p:spPr>
          <a:xfrm rot="16200000">
            <a:off x="321076" y="3293094"/>
            <a:ext cx="3279913"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62" name="Picture 61">
            <a:extLst>
              <a:ext uri="{FF2B5EF4-FFF2-40B4-BE49-F238E27FC236}">
                <a16:creationId xmlns:a16="http://schemas.microsoft.com/office/drawing/2014/main" id="{8FF60CE8-D35D-4960-99FD-164D695A11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238826" y="3285074"/>
            <a:ext cx="530600" cy="455398"/>
          </a:xfrm>
          <a:prstGeom prst="rect">
            <a:avLst/>
          </a:prstGeom>
        </p:spPr>
      </p:pic>
      <p:sp>
        <p:nvSpPr>
          <p:cNvPr id="63" name="Rectangle 62">
            <a:extLst>
              <a:ext uri="{FF2B5EF4-FFF2-40B4-BE49-F238E27FC236}">
                <a16:creationId xmlns:a16="http://schemas.microsoft.com/office/drawing/2014/main" id="{402886AE-83A0-4ACA-8EC7-AEE8FE968DF8}"/>
              </a:ext>
            </a:extLst>
          </p:cNvPr>
          <p:cNvSpPr/>
          <p:nvPr/>
        </p:nvSpPr>
        <p:spPr>
          <a:xfrm>
            <a:off x="-1064432" y="0"/>
            <a:ext cx="279093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4" name="Freeform: Shape 63">
            <a:extLst>
              <a:ext uri="{FF2B5EF4-FFF2-40B4-BE49-F238E27FC236}">
                <a16:creationId xmlns:a16="http://schemas.microsoft.com/office/drawing/2014/main" id="{6B1157F0-0E5A-4EAD-B47A-E979215A2437}"/>
              </a:ext>
            </a:extLst>
          </p:cNvPr>
          <p:cNvSpPr/>
          <p:nvPr/>
        </p:nvSpPr>
        <p:spPr>
          <a:xfrm>
            <a:off x="723701"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65" name="TextBox 64">
            <a:extLst>
              <a:ext uri="{FF2B5EF4-FFF2-40B4-BE49-F238E27FC236}">
                <a16:creationId xmlns:a16="http://schemas.microsoft.com/office/drawing/2014/main" id="{EDFDB5F2-4419-4AD0-8F73-FE0407588BE4}"/>
              </a:ext>
            </a:extLst>
          </p:cNvPr>
          <p:cNvSpPr txBox="1"/>
          <p:nvPr/>
        </p:nvSpPr>
        <p:spPr>
          <a:xfrm rot="16200000">
            <a:off x="353234" y="3254063"/>
            <a:ext cx="230227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66" name="Picture 65">
            <a:extLst>
              <a:ext uri="{FF2B5EF4-FFF2-40B4-BE49-F238E27FC236}">
                <a16:creationId xmlns:a16="http://schemas.microsoft.com/office/drawing/2014/main" id="{5CF88BE5-7517-4DC8-BA8B-50C5B21648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772956" y="3285074"/>
            <a:ext cx="530600" cy="455398"/>
          </a:xfrm>
          <a:prstGeom prst="rect">
            <a:avLst/>
          </a:prstGeom>
        </p:spPr>
      </p:pic>
      <p:sp>
        <p:nvSpPr>
          <p:cNvPr id="67" name="Rectangle 66">
            <a:extLst>
              <a:ext uri="{FF2B5EF4-FFF2-40B4-BE49-F238E27FC236}">
                <a16:creationId xmlns:a16="http://schemas.microsoft.com/office/drawing/2014/main" id="{CADBC1B2-1DB8-40D1-B524-40A03EDF5FBF}"/>
              </a:ext>
            </a:extLst>
          </p:cNvPr>
          <p:cNvSpPr/>
          <p:nvPr/>
        </p:nvSpPr>
        <p:spPr>
          <a:xfrm>
            <a:off x="-1064432"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8" name="Freeform: Shape 67">
            <a:extLst>
              <a:ext uri="{FF2B5EF4-FFF2-40B4-BE49-F238E27FC236}">
                <a16:creationId xmlns:a16="http://schemas.microsoft.com/office/drawing/2014/main" id="{359E650D-3CAC-44D4-8D8E-4154402788BC}"/>
              </a:ext>
            </a:extLst>
          </p:cNvPr>
          <p:cNvSpPr/>
          <p:nvPr/>
        </p:nvSpPr>
        <p:spPr>
          <a:xfrm>
            <a:off x="273482"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69" name="TextBox 68">
            <a:extLst>
              <a:ext uri="{FF2B5EF4-FFF2-40B4-BE49-F238E27FC236}">
                <a16:creationId xmlns:a16="http://schemas.microsoft.com/office/drawing/2014/main" id="{92341D44-A8E0-4D9F-B439-2E649B8C90BD}"/>
              </a:ext>
            </a:extLst>
          </p:cNvPr>
          <p:cNvSpPr txBox="1"/>
          <p:nvPr/>
        </p:nvSpPr>
        <p:spPr>
          <a:xfrm rot="16200000">
            <a:off x="-134525" y="3278529"/>
            <a:ext cx="2405394"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70" name="Picture 69">
            <a:extLst>
              <a:ext uri="{FF2B5EF4-FFF2-40B4-BE49-F238E27FC236}">
                <a16:creationId xmlns:a16="http://schemas.microsoft.com/office/drawing/2014/main" id="{6AA7E569-E337-4C06-8487-CDD47BE4F3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317425" y="3285074"/>
            <a:ext cx="530600" cy="455398"/>
          </a:xfrm>
          <a:prstGeom prst="rect">
            <a:avLst/>
          </a:prstGeom>
        </p:spPr>
      </p:pic>
      <p:sp>
        <p:nvSpPr>
          <p:cNvPr id="71" name="Rectangle 70">
            <a:extLst>
              <a:ext uri="{FF2B5EF4-FFF2-40B4-BE49-F238E27FC236}">
                <a16:creationId xmlns:a16="http://schemas.microsoft.com/office/drawing/2014/main" id="{43DC0D02-BB38-41FE-AEB6-123EC7F8391C}"/>
              </a:ext>
            </a:extLst>
          </p:cNvPr>
          <p:cNvSpPr/>
          <p:nvPr/>
        </p:nvSpPr>
        <p:spPr>
          <a:xfrm>
            <a:off x="-1171130"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2" name="Freeform: Shape 71">
            <a:extLst>
              <a:ext uri="{FF2B5EF4-FFF2-40B4-BE49-F238E27FC236}">
                <a16:creationId xmlns:a16="http://schemas.microsoft.com/office/drawing/2014/main" id="{C7F20E32-4754-4953-AB91-B8A88EB6BCDC}"/>
              </a:ext>
            </a:extLst>
          </p:cNvPr>
          <p:cNvSpPr/>
          <p:nvPr/>
        </p:nvSpPr>
        <p:spPr>
          <a:xfrm>
            <a:off x="-185776"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3" name="TextBox 72">
            <a:extLst>
              <a:ext uri="{FF2B5EF4-FFF2-40B4-BE49-F238E27FC236}">
                <a16:creationId xmlns:a16="http://schemas.microsoft.com/office/drawing/2014/main" id="{22A8E0AD-8531-47F8-8156-E13BFF044B8D}"/>
              </a:ext>
            </a:extLst>
          </p:cNvPr>
          <p:cNvSpPr txBox="1"/>
          <p:nvPr/>
        </p:nvSpPr>
        <p:spPr>
          <a:xfrm rot="16200000">
            <a:off x="-1019503" y="3293091"/>
            <a:ext cx="327991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74" name="Picture 73">
            <a:extLst>
              <a:ext uri="{FF2B5EF4-FFF2-40B4-BE49-F238E27FC236}">
                <a16:creationId xmlns:a16="http://schemas.microsoft.com/office/drawing/2014/main" id="{706144F6-8434-4457-8EDF-AE1B9542E7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39236" y="3285074"/>
            <a:ext cx="530600" cy="455398"/>
          </a:xfrm>
          <a:prstGeom prst="rect">
            <a:avLst/>
          </a:prstGeom>
        </p:spPr>
      </p:pic>
      <p:sp>
        <p:nvSpPr>
          <p:cNvPr id="75" name="Rectangle 74">
            <a:extLst>
              <a:ext uri="{FF2B5EF4-FFF2-40B4-BE49-F238E27FC236}">
                <a16:creationId xmlns:a16="http://schemas.microsoft.com/office/drawing/2014/main" id="{0E097898-8B23-4624-9B3D-D668D446F0BE}"/>
              </a:ext>
            </a:extLst>
          </p:cNvPr>
          <p:cNvSpPr/>
          <p:nvPr/>
        </p:nvSpPr>
        <p:spPr>
          <a:xfrm>
            <a:off x="-1260854"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6" name="Freeform: Shape 75">
            <a:extLst>
              <a:ext uri="{FF2B5EF4-FFF2-40B4-BE49-F238E27FC236}">
                <a16:creationId xmlns:a16="http://schemas.microsoft.com/office/drawing/2014/main" id="{69399718-46F5-43B8-9A97-87029A2110C0}"/>
              </a:ext>
            </a:extLst>
          </p:cNvPr>
          <p:cNvSpPr/>
          <p:nvPr/>
        </p:nvSpPr>
        <p:spPr>
          <a:xfrm>
            <a:off x="-633249"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7" name="TextBox 76">
            <a:extLst>
              <a:ext uri="{FF2B5EF4-FFF2-40B4-BE49-F238E27FC236}">
                <a16:creationId xmlns:a16="http://schemas.microsoft.com/office/drawing/2014/main" id="{1BE3BE70-24C3-4C17-A1FC-077E1B4C3577}"/>
              </a:ext>
            </a:extLst>
          </p:cNvPr>
          <p:cNvSpPr txBox="1"/>
          <p:nvPr/>
        </p:nvSpPr>
        <p:spPr>
          <a:xfrm rot="16200000">
            <a:off x="-1100648"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78" name="Picture 77">
            <a:extLst>
              <a:ext uri="{FF2B5EF4-FFF2-40B4-BE49-F238E27FC236}">
                <a16:creationId xmlns:a16="http://schemas.microsoft.com/office/drawing/2014/main" id="{9C14D5BC-45C7-4F13-8F67-028EE2EC4E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97026" y="3285074"/>
            <a:ext cx="530600" cy="455398"/>
          </a:xfrm>
          <a:prstGeom prst="rect">
            <a:avLst/>
          </a:prstGeom>
        </p:spPr>
      </p:pic>
      <p:grpSp>
        <p:nvGrpSpPr>
          <p:cNvPr id="82" name="Group 81">
            <a:extLst>
              <a:ext uri="{FF2B5EF4-FFF2-40B4-BE49-F238E27FC236}">
                <a16:creationId xmlns:a16="http://schemas.microsoft.com/office/drawing/2014/main" id="{957FA892-8059-4037-9662-978991B26FFC}"/>
              </a:ext>
            </a:extLst>
          </p:cNvPr>
          <p:cNvGrpSpPr/>
          <p:nvPr/>
        </p:nvGrpSpPr>
        <p:grpSpPr>
          <a:xfrm>
            <a:off x="2356761" y="5344742"/>
            <a:ext cx="9847282" cy="1077218"/>
            <a:chOff x="7017545" y="2830117"/>
            <a:chExt cx="1382316" cy="238125"/>
          </a:xfrm>
          <a:solidFill>
            <a:srgbClr val="FF5969"/>
          </a:solidFill>
        </p:grpSpPr>
        <p:sp>
          <p:nvSpPr>
            <p:cNvPr id="83" name="Freeform 48">
              <a:extLst>
                <a:ext uri="{FF2B5EF4-FFF2-40B4-BE49-F238E27FC236}">
                  <a16:creationId xmlns:a16="http://schemas.microsoft.com/office/drawing/2014/main" id="{A4938EB4-0EF7-4480-A83B-8AE9BEAC509A}"/>
                </a:ext>
                <a:ext uri="{C183D7F6-B498-43B3-948B-1728B52AA6E4}">
                  <adec:decorative xmlns:adec="http://schemas.microsoft.com/office/drawing/2017/decorative" val="1"/>
                </a:ext>
              </a:extLst>
            </p:cNvPr>
            <p:cNvSpPr>
              <a:spLocks/>
            </p:cNvSpPr>
            <p:nvPr/>
          </p:nvSpPr>
          <p:spPr bwMode="auto">
            <a:xfrm>
              <a:off x="7017545" y="2830117"/>
              <a:ext cx="1382316" cy="238125"/>
            </a:xfrm>
            <a:custGeom>
              <a:avLst/>
              <a:gdLst>
                <a:gd name="T0" fmla="*/ 581 w 581"/>
                <a:gd name="T1" fmla="*/ 100 h 100"/>
                <a:gd name="T2" fmla="*/ 49 w 581"/>
                <a:gd name="T3" fmla="*/ 100 h 100"/>
                <a:gd name="T4" fmla="*/ 0 w 581"/>
                <a:gd name="T5" fmla="*/ 50 h 100"/>
                <a:gd name="T6" fmla="*/ 49 w 581"/>
                <a:gd name="T7" fmla="*/ 0 h 100"/>
                <a:gd name="T8" fmla="*/ 581 w 581"/>
                <a:gd name="T9" fmla="*/ 0 h 100"/>
                <a:gd name="T10" fmla="*/ 581 w 581"/>
                <a:gd name="T11" fmla="*/ 100 h 100"/>
              </a:gdLst>
              <a:ahLst/>
              <a:cxnLst>
                <a:cxn ang="0">
                  <a:pos x="T0" y="T1"/>
                </a:cxn>
                <a:cxn ang="0">
                  <a:pos x="T2" y="T3"/>
                </a:cxn>
                <a:cxn ang="0">
                  <a:pos x="T4" y="T5"/>
                </a:cxn>
                <a:cxn ang="0">
                  <a:pos x="T6" y="T7"/>
                </a:cxn>
                <a:cxn ang="0">
                  <a:pos x="T8" y="T9"/>
                </a:cxn>
                <a:cxn ang="0">
                  <a:pos x="T10" y="T11"/>
                </a:cxn>
              </a:cxnLst>
              <a:rect l="0" t="0" r="r" b="b"/>
              <a:pathLst>
                <a:path w="581" h="100">
                  <a:moveTo>
                    <a:pt x="581" y="100"/>
                  </a:moveTo>
                  <a:cubicBezTo>
                    <a:pt x="49" y="100"/>
                    <a:pt x="49" y="100"/>
                    <a:pt x="49" y="100"/>
                  </a:cubicBezTo>
                  <a:cubicBezTo>
                    <a:pt x="22" y="100"/>
                    <a:pt x="0" y="77"/>
                    <a:pt x="0" y="50"/>
                  </a:cubicBezTo>
                  <a:cubicBezTo>
                    <a:pt x="0" y="23"/>
                    <a:pt x="22" y="0"/>
                    <a:pt x="49" y="0"/>
                  </a:cubicBezTo>
                  <a:cubicBezTo>
                    <a:pt x="581" y="0"/>
                    <a:pt x="581" y="0"/>
                    <a:pt x="581" y="0"/>
                  </a:cubicBezTo>
                  <a:lnTo>
                    <a:pt x="581" y="100"/>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84" name="Oval 112">
              <a:extLst>
                <a:ext uri="{FF2B5EF4-FFF2-40B4-BE49-F238E27FC236}">
                  <a16:creationId xmlns:a16="http://schemas.microsoft.com/office/drawing/2014/main" id="{BFCC0250-CD3A-4386-9E52-ACE598CE96C0}"/>
                </a:ext>
                <a:ext uri="{C183D7F6-B498-43B3-948B-1728B52AA6E4}">
                  <adec:decorative xmlns:adec="http://schemas.microsoft.com/office/drawing/2017/decorative" val="1"/>
                </a:ext>
              </a:extLst>
            </p:cNvPr>
            <p:cNvSpPr>
              <a:spLocks noChangeArrowheads="1"/>
            </p:cNvSpPr>
            <p:nvPr/>
          </p:nvSpPr>
          <p:spPr bwMode="auto">
            <a:xfrm>
              <a:off x="7065170" y="2884886"/>
              <a:ext cx="127397" cy="128587"/>
            </a:xfrm>
            <a:prstGeom prst="ellipse">
              <a:avLst/>
            </a:prstGeom>
            <a:solidFill>
              <a:schemeClr val="bg1"/>
            </a:solidFill>
            <a:ln>
              <a:solidFill>
                <a:schemeClr val="bg1"/>
              </a:solidFill>
            </a:ln>
          </p:spPr>
          <p:txBody>
            <a:bodyPr vert="horz" wrap="square" lIns="68580" tIns="34290" rIns="68580" bIns="34290" numCol="1" anchor="t" anchorCtr="0" compatLnSpc="1">
              <a:prstTxWarp prst="textNoShape">
                <a:avLst/>
              </a:prstTxWarp>
            </a:bodyPr>
            <a:lstStyle/>
            <a:p>
              <a:endParaRPr lang="en-US" sz="1350" dirty="0"/>
            </a:p>
          </p:txBody>
        </p:sp>
      </p:grpSp>
      <p:sp>
        <p:nvSpPr>
          <p:cNvPr id="85" name="Rectangle 84">
            <a:extLst>
              <a:ext uri="{FF2B5EF4-FFF2-40B4-BE49-F238E27FC236}">
                <a16:creationId xmlns:a16="http://schemas.microsoft.com/office/drawing/2014/main" id="{F4594324-3891-4EAC-8871-6677E817B43E}"/>
              </a:ext>
            </a:extLst>
          </p:cNvPr>
          <p:cNvSpPr/>
          <p:nvPr/>
        </p:nvSpPr>
        <p:spPr>
          <a:xfrm>
            <a:off x="3887020" y="5417556"/>
            <a:ext cx="8185711" cy="954107"/>
          </a:xfrm>
          <a:prstGeom prst="rect">
            <a:avLst/>
          </a:prstGeom>
        </p:spPr>
        <p:txBody>
          <a:bodyPr wrap="square">
            <a:spAutoFit/>
          </a:bodyPr>
          <a:lstStyle/>
          <a:p>
            <a:pPr algn="ctr"/>
            <a:r>
              <a:rPr lang="ar-SA" sz="2800" b="1" dirty="0">
                <a:latin typeface="Arabic Typesetting" panose="03020402040406030203" pitchFamily="66" charset="-78"/>
                <a:cs typeface="+mj-cs"/>
              </a:rPr>
              <a:t> تؤدي حركة الأرض </a:t>
            </a:r>
            <a:r>
              <a:rPr lang="ar-SA" sz="2800" b="1" dirty="0">
                <a:highlight>
                  <a:srgbClr val="FFFF00"/>
                </a:highlight>
                <a:latin typeface="Arabic Typesetting" panose="03020402040406030203" pitchFamily="66" charset="-78"/>
                <a:cs typeface="+mj-cs"/>
              </a:rPr>
              <a:t>اليومية</a:t>
            </a:r>
            <a:r>
              <a:rPr lang="ar-SA" sz="2800" b="1" dirty="0">
                <a:latin typeface="Arabic Typesetting" panose="03020402040406030203" pitchFamily="66" charset="-78"/>
                <a:cs typeface="+mj-cs"/>
              </a:rPr>
              <a:t> (</a:t>
            </a:r>
            <a:r>
              <a:rPr lang="ar-SA" sz="2800" b="1" dirty="0">
                <a:highlight>
                  <a:srgbClr val="FFFF00"/>
                </a:highlight>
                <a:latin typeface="Arabic Typesetting" panose="03020402040406030203" pitchFamily="66" charset="-78"/>
                <a:cs typeface="+mj-cs"/>
              </a:rPr>
              <a:t>حول محورها</a:t>
            </a:r>
            <a:r>
              <a:rPr lang="ar-SA" sz="2800" b="1" dirty="0">
                <a:latin typeface="Arabic Typesetting" panose="03020402040406030203" pitchFamily="66" charset="-78"/>
                <a:cs typeface="+mj-cs"/>
              </a:rPr>
              <a:t>) </a:t>
            </a:r>
            <a:r>
              <a:rPr lang="ar-SA" sz="2800" b="1" dirty="0">
                <a:highlight>
                  <a:srgbClr val="00FF00"/>
                </a:highlight>
                <a:latin typeface="Arabic Typesetting" panose="03020402040406030203" pitchFamily="66" charset="-78"/>
                <a:cs typeface="+mj-cs"/>
              </a:rPr>
              <a:t>والسنوية</a:t>
            </a:r>
            <a:r>
              <a:rPr lang="ar-SA" sz="2800" b="1" dirty="0">
                <a:latin typeface="Arabic Typesetting" panose="03020402040406030203" pitchFamily="66" charset="-78"/>
                <a:cs typeface="+mj-cs"/>
              </a:rPr>
              <a:t> (</a:t>
            </a:r>
            <a:r>
              <a:rPr lang="ar-SA" sz="2800" b="1" dirty="0">
                <a:highlight>
                  <a:srgbClr val="00FF00"/>
                </a:highlight>
                <a:latin typeface="Arabic Typesetting" panose="03020402040406030203" pitchFamily="66" charset="-78"/>
                <a:cs typeface="+mj-cs"/>
              </a:rPr>
              <a:t>حول الشمس</a:t>
            </a:r>
            <a:r>
              <a:rPr lang="ar-SA" sz="2800" b="1" dirty="0">
                <a:latin typeface="Arabic Typesetting" panose="03020402040406030203" pitchFamily="66" charset="-78"/>
                <a:cs typeface="+mj-cs"/>
              </a:rPr>
              <a:t>)، </a:t>
            </a:r>
            <a:r>
              <a:rPr lang="ar-SA" sz="2800" b="1" dirty="0">
                <a:highlight>
                  <a:srgbClr val="00FFFF"/>
                </a:highlight>
                <a:latin typeface="Arabic Typesetting" panose="03020402040406030203" pitchFamily="66" charset="-78"/>
                <a:cs typeface="+mj-cs"/>
              </a:rPr>
              <a:t>وتنوع طبقات الغلاف الجوي </a:t>
            </a:r>
            <a:r>
              <a:rPr lang="ar-SA" sz="2800" b="1" dirty="0">
                <a:latin typeface="Arabic Typesetting" panose="03020402040406030203" pitchFamily="66" charset="-78"/>
                <a:cs typeface="+mj-cs"/>
              </a:rPr>
              <a:t>إلى ما يعرف </a:t>
            </a:r>
            <a:r>
              <a:rPr lang="ar-SA" sz="2800" b="1" dirty="0">
                <a:highlight>
                  <a:srgbClr val="FF0000"/>
                </a:highlight>
                <a:latin typeface="Arabic Typesetting" panose="03020402040406030203" pitchFamily="66" charset="-78"/>
                <a:cs typeface="+mj-cs"/>
              </a:rPr>
              <a:t>بالطقس والمناخ</a:t>
            </a:r>
            <a:r>
              <a:rPr lang="ar-SA" sz="2800" b="1" dirty="0">
                <a:latin typeface="Arabic Typesetting" panose="03020402040406030203" pitchFamily="66" charset="-78"/>
                <a:cs typeface="+mj-cs"/>
              </a:rPr>
              <a:t>.</a:t>
            </a:r>
            <a:endParaRPr lang="en-US" sz="2800" b="1" dirty="0">
              <a:latin typeface="Arabic Typesetting" panose="03020402040406030203" pitchFamily="66" charset="-78"/>
              <a:cs typeface="+mj-cs"/>
            </a:endParaRPr>
          </a:p>
        </p:txBody>
      </p:sp>
    </p:spTree>
    <p:extLst>
      <p:ext uri="{BB962C8B-B14F-4D97-AF65-F5344CB8AC3E}">
        <p14:creationId xmlns:p14="http://schemas.microsoft.com/office/powerpoint/2010/main" val="395652105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
                                        <p:tgtEl>
                                          <p:spTgt spid="85"/>
                                        </p:tgtEl>
                                      </p:cBhvr>
                                    </p:animEffect>
                                    <p:anim calcmode="lin" valueType="num">
                                      <p:cBhvr>
                                        <p:cTn id="8" dur="400" fill="hold"/>
                                        <p:tgtEl>
                                          <p:spTgt spid="85"/>
                                        </p:tgtEl>
                                        <p:attrNameLst>
                                          <p:attrName>ppt_x</p:attrName>
                                        </p:attrNameLst>
                                      </p:cBhvr>
                                      <p:tavLst>
                                        <p:tav tm="0">
                                          <p:val>
                                            <p:strVal val="#ppt_x"/>
                                          </p:val>
                                        </p:tav>
                                        <p:tav tm="100000">
                                          <p:val>
                                            <p:strVal val="#ppt_x"/>
                                          </p:val>
                                        </p:tav>
                                      </p:tavLst>
                                    </p:anim>
                                    <p:anim calcmode="lin" valueType="num">
                                      <p:cBhvr>
                                        <p:cTn id="9" dur="400" fill="hold"/>
                                        <p:tgtEl>
                                          <p:spTgt spid="8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82"/>
                                        </p:tgtEl>
                                        <p:attrNameLst>
                                          <p:attrName>style.visibility</p:attrName>
                                        </p:attrNameLst>
                                      </p:cBhvr>
                                      <p:to>
                                        <p:strVal val="visible"/>
                                      </p:to>
                                    </p:set>
                                    <p:animEffect transition="in" filter="fade">
                                      <p:cBhvr>
                                        <p:cTn id="14" dur="100"/>
                                        <p:tgtEl>
                                          <p:spTgt spid="82"/>
                                        </p:tgtEl>
                                      </p:cBhvr>
                                    </p:animEffect>
                                    <p:anim calcmode="lin" valueType="num">
                                      <p:cBhvr>
                                        <p:cTn id="15" dur="400" fill="hold"/>
                                        <p:tgtEl>
                                          <p:spTgt spid="82"/>
                                        </p:tgtEl>
                                        <p:attrNameLst>
                                          <p:attrName>ppt_x</p:attrName>
                                        </p:attrNameLst>
                                      </p:cBhvr>
                                      <p:tavLst>
                                        <p:tav tm="0">
                                          <p:val>
                                            <p:strVal val="#ppt_x"/>
                                          </p:val>
                                        </p:tav>
                                        <p:tav tm="100000">
                                          <p:val>
                                            <p:strVal val="#ppt_x"/>
                                          </p:val>
                                        </p:tav>
                                      </p:tavLst>
                                    </p:anim>
                                    <p:anim calcmode="lin" valueType="num">
                                      <p:cBhvr>
                                        <p:cTn id="16" dur="400" fill="hold"/>
                                        <p:tgtEl>
                                          <p:spTgt spid="82"/>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8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8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1" presetClass="mediacall" presetSubtype="0" fill="hold" nodeType="withEffect">
                                  <p:stCondLst>
                                    <p:cond delay="0"/>
                                  </p:stCondLst>
                                  <p:childTnLst>
                                    <p:cmd type="call" cmd="playFrom(0.0)">
                                      <p:cBhvr>
                                        <p:cTn id="20" dur="30603" fill="hold"/>
                                        <p:tgtEl>
                                          <p:spTgt spid="8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1" fill="hold" display="0">
                  <p:stCondLst>
                    <p:cond delay="indefinite"/>
                  </p:stCondLst>
                </p:cTn>
                <p:tgtEl>
                  <p:spTgt spid="86"/>
                </p:tgtEl>
              </p:cMediaNode>
            </p:video>
          </p:childTnLst>
        </p:cTn>
      </p:par>
    </p:tnLst>
    <p:bldLst>
      <p:bldP spid="8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8F99D053-FB83-41F1-B2CB-C10918BC99BC}"/>
              </a:ext>
            </a:extLst>
          </p:cNvPr>
          <p:cNvSpPr/>
          <p:nvPr/>
        </p:nvSpPr>
        <p:spPr>
          <a:xfrm>
            <a:off x="11327226" y="2337441"/>
            <a:ext cx="864774"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7F4373C1-3934-47C3-8F36-E2FB2615CA87}"/>
              </a:ext>
            </a:extLst>
          </p:cNvPr>
          <p:cNvSpPr txBox="1"/>
          <p:nvPr/>
        </p:nvSpPr>
        <p:spPr>
          <a:xfrm rot="16200000">
            <a:off x="10932752" y="3256289"/>
            <a:ext cx="1992086" cy="523220"/>
          </a:xfrm>
          <a:prstGeom prst="rect">
            <a:avLst/>
          </a:prstGeom>
          <a:noFill/>
        </p:spPr>
        <p:txBody>
          <a:bodyPr wrap="square" rtlCol="0">
            <a:spAutoFit/>
          </a:bodyPr>
          <a:lstStyle/>
          <a:p>
            <a:pPr algn="ctr" rtl="1"/>
            <a:r>
              <a:rPr lang="ar-SA" sz="2800" b="1" dirty="0">
                <a:solidFill>
                  <a:srgbClr val="F0EEF0"/>
                </a:solidFill>
                <a:latin typeface="Arabic Typesetting" panose="03020402040406030203" pitchFamily="66" charset="-78"/>
                <a:cs typeface="Arabic Typesetting" panose="03020402040406030203" pitchFamily="66" charset="-78"/>
              </a:rPr>
              <a:t>مقدمة</a:t>
            </a:r>
            <a:endParaRPr lang="en-US" sz="2000" b="1" dirty="0">
              <a:solidFill>
                <a:srgbClr val="F0EEF0"/>
              </a:solidFill>
              <a:latin typeface="Arabic Typesetting" panose="03020402040406030203" pitchFamily="66" charset="-78"/>
              <a:cs typeface="Arabic Typesetting" panose="03020402040406030203" pitchFamily="66" charset="-78"/>
            </a:endParaRPr>
          </a:p>
        </p:txBody>
      </p:sp>
      <p:sp>
        <p:nvSpPr>
          <p:cNvPr id="41" name="Rectangle 40">
            <a:extLst>
              <a:ext uri="{FF2B5EF4-FFF2-40B4-BE49-F238E27FC236}">
                <a16:creationId xmlns:a16="http://schemas.microsoft.com/office/drawing/2014/main" id="{EB19F86F-9303-408A-A8C2-CC143FC394C7}"/>
              </a:ext>
            </a:extLst>
          </p:cNvPr>
          <p:cNvSpPr/>
          <p:nvPr/>
        </p:nvSpPr>
        <p:spPr>
          <a:xfrm>
            <a:off x="1747604" y="0"/>
            <a:ext cx="9898481" cy="6858000"/>
          </a:xfrm>
          <a:prstGeom prst="rect">
            <a:avLst/>
          </a:prstGeom>
          <a:solidFill>
            <a:srgbClr val="1E1E1E"/>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pic>
        <p:nvPicPr>
          <p:cNvPr id="63" name="Picture 62">
            <a:extLst>
              <a:ext uri="{FF2B5EF4-FFF2-40B4-BE49-F238E27FC236}">
                <a16:creationId xmlns:a16="http://schemas.microsoft.com/office/drawing/2014/main" id="{4DBCB93D-4AA2-448D-A7A1-089CA3DCC3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238826" y="3285074"/>
            <a:ext cx="530600" cy="455398"/>
          </a:xfrm>
          <a:prstGeom prst="rect">
            <a:avLst/>
          </a:prstGeom>
        </p:spPr>
      </p:pic>
      <p:sp>
        <p:nvSpPr>
          <p:cNvPr id="64" name="Rectangle 63">
            <a:extLst>
              <a:ext uri="{FF2B5EF4-FFF2-40B4-BE49-F238E27FC236}">
                <a16:creationId xmlns:a16="http://schemas.microsoft.com/office/drawing/2014/main" id="{224B1C42-2F82-444B-9279-C8F42D3B7394}"/>
              </a:ext>
            </a:extLst>
          </p:cNvPr>
          <p:cNvSpPr/>
          <p:nvPr/>
        </p:nvSpPr>
        <p:spPr>
          <a:xfrm>
            <a:off x="-1064432" y="0"/>
            <a:ext cx="279093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5" name="Freeform: Shape 64">
            <a:extLst>
              <a:ext uri="{FF2B5EF4-FFF2-40B4-BE49-F238E27FC236}">
                <a16:creationId xmlns:a16="http://schemas.microsoft.com/office/drawing/2014/main" id="{23FCB259-0805-4153-9815-7B65ADB6AA91}"/>
              </a:ext>
            </a:extLst>
          </p:cNvPr>
          <p:cNvSpPr/>
          <p:nvPr/>
        </p:nvSpPr>
        <p:spPr>
          <a:xfrm>
            <a:off x="723701"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66" name="TextBox 65">
            <a:extLst>
              <a:ext uri="{FF2B5EF4-FFF2-40B4-BE49-F238E27FC236}">
                <a16:creationId xmlns:a16="http://schemas.microsoft.com/office/drawing/2014/main" id="{C4B082CF-87DA-474B-8E05-E65CD62FCA88}"/>
              </a:ext>
            </a:extLst>
          </p:cNvPr>
          <p:cNvSpPr txBox="1"/>
          <p:nvPr/>
        </p:nvSpPr>
        <p:spPr>
          <a:xfrm rot="16200000">
            <a:off x="353234" y="3254063"/>
            <a:ext cx="230227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67" name="Picture 66">
            <a:extLst>
              <a:ext uri="{FF2B5EF4-FFF2-40B4-BE49-F238E27FC236}">
                <a16:creationId xmlns:a16="http://schemas.microsoft.com/office/drawing/2014/main" id="{11EB56C7-EDE3-4740-AC0C-F0BAF33A1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72956" y="3285074"/>
            <a:ext cx="530600" cy="455398"/>
          </a:xfrm>
          <a:prstGeom prst="rect">
            <a:avLst/>
          </a:prstGeom>
        </p:spPr>
      </p:pic>
      <p:sp>
        <p:nvSpPr>
          <p:cNvPr id="68" name="Rectangle 67">
            <a:extLst>
              <a:ext uri="{FF2B5EF4-FFF2-40B4-BE49-F238E27FC236}">
                <a16:creationId xmlns:a16="http://schemas.microsoft.com/office/drawing/2014/main" id="{BE65AF10-8CE7-4379-9D44-065A1B4312FA}"/>
              </a:ext>
            </a:extLst>
          </p:cNvPr>
          <p:cNvSpPr/>
          <p:nvPr/>
        </p:nvSpPr>
        <p:spPr>
          <a:xfrm>
            <a:off x="-1064432"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9" name="Freeform: Shape 68">
            <a:extLst>
              <a:ext uri="{FF2B5EF4-FFF2-40B4-BE49-F238E27FC236}">
                <a16:creationId xmlns:a16="http://schemas.microsoft.com/office/drawing/2014/main" id="{4476DFE5-453D-436A-8727-A4ED9AF8B8FF}"/>
              </a:ext>
            </a:extLst>
          </p:cNvPr>
          <p:cNvSpPr/>
          <p:nvPr/>
        </p:nvSpPr>
        <p:spPr>
          <a:xfrm>
            <a:off x="273482"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0" name="TextBox 69">
            <a:extLst>
              <a:ext uri="{FF2B5EF4-FFF2-40B4-BE49-F238E27FC236}">
                <a16:creationId xmlns:a16="http://schemas.microsoft.com/office/drawing/2014/main" id="{AF063D64-18EB-4E6E-A4B8-297F35499DD5}"/>
              </a:ext>
            </a:extLst>
          </p:cNvPr>
          <p:cNvSpPr txBox="1"/>
          <p:nvPr/>
        </p:nvSpPr>
        <p:spPr>
          <a:xfrm rot="16200000">
            <a:off x="-134525" y="3278529"/>
            <a:ext cx="2405394"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71" name="Picture 70">
            <a:extLst>
              <a:ext uri="{FF2B5EF4-FFF2-40B4-BE49-F238E27FC236}">
                <a16:creationId xmlns:a16="http://schemas.microsoft.com/office/drawing/2014/main" id="{A57241FC-033B-4FBF-A246-67CAC81CC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17425" y="3285074"/>
            <a:ext cx="530600" cy="455398"/>
          </a:xfrm>
          <a:prstGeom prst="rect">
            <a:avLst/>
          </a:prstGeom>
        </p:spPr>
      </p:pic>
      <p:sp>
        <p:nvSpPr>
          <p:cNvPr id="72" name="Rectangle 71">
            <a:extLst>
              <a:ext uri="{FF2B5EF4-FFF2-40B4-BE49-F238E27FC236}">
                <a16:creationId xmlns:a16="http://schemas.microsoft.com/office/drawing/2014/main" id="{E6D14CD3-C383-44F8-8B52-A8E3074E4636}"/>
              </a:ext>
            </a:extLst>
          </p:cNvPr>
          <p:cNvSpPr/>
          <p:nvPr/>
        </p:nvSpPr>
        <p:spPr>
          <a:xfrm>
            <a:off x="-1171130"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3" name="Freeform: Shape 72">
            <a:extLst>
              <a:ext uri="{FF2B5EF4-FFF2-40B4-BE49-F238E27FC236}">
                <a16:creationId xmlns:a16="http://schemas.microsoft.com/office/drawing/2014/main" id="{CCB7783A-DD7F-4365-BC80-17CF2EEC9E22}"/>
              </a:ext>
            </a:extLst>
          </p:cNvPr>
          <p:cNvSpPr/>
          <p:nvPr/>
        </p:nvSpPr>
        <p:spPr>
          <a:xfrm>
            <a:off x="-185776"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4" name="TextBox 73">
            <a:extLst>
              <a:ext uri="{FF2B5EF4-FFF2-40B4-BE49-F238E27FC236}">
                <a16:creationId xmlns:a16="http://schemas.microsoft.com/office/drawing/2014/main" id="{2D107FD8-8BF6-4DB8-99BC-E9DCBF15B425}"/>
              </a:ext>
            </a:extLst>
          </p:cNvPr>
          <p:cNvSpPr txBox="1"/>
          <p:nvPr/>
        </p:nvSpPr>
        <p:spPr>
          <a:xfrm rot="16200000">
            <a:off x="-1019503" y="3293091"/>
            <a:ext cx="327991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75" name="Picture 74">
            <a:extLst>
              <a:ext uri="{FF2B5EF4-FFF2-40B4-BE49-F238E27FC236}">
                <a16:creationId xmlns:a16="http://schemas.microsoft.com/office/drawing/2014/main" id="{670EF913-B91F-44B1-94F3-4E32E021A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39236" y="3285074"/>
            <a:ext cx="530600" cy="455398"/>
          </a:xfrm>
          <a:prstGeom prst="rect">
            <a:avLst/>
          </a:prstGeom>
        </p:spPr>
      </p:pic>
      <p:sp>
        <p:nvSpPr>
          <p:cNvPr id="76" name="Rectangle 75">
            <a:extLst>
              <a:ext uri="{FF2B5EF4-FFF2-40B4-BE49-F238E27FC236}">
                <a16:creationId xmlns:a16="http://schemas.microsoft.com/office/drawing/2014/main" id="{1DCD159C-E66F-4986-8270-F0DD726644DB}"/>
              </a:ext>
            </a:extLst>
          </p:cNvPr>
          <p:cNvSpPr/>
          <p:nvPr/>
        </p:nvSpPr>
        <p:spPr>
          <a:xfrm>
            <a:off x="-1260854"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7" name="Freeform: Shape 76">
            <a:extLst>
              <a:ext uri="{FF2B5EF4-FFF2-40B4-BE49-F238E27FC236}">
                <a16:creationId xmlns:a16="http://schemas.microsoft.com/office/drawing/2014/main" id="{F638BCBD-91E0-485F-8FE3-0D345CD53329}"/>
              </a:ext>
            </a:extLst>
          </p:cNvPr>
          <p:cNvSpPr/>
          <p:nvPr/>
        </p:nvSpPr>
        <p:spPr>
          <a:xfrm>
            <a:off x="-633249"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8" name="TextBox 77">
            <a:extLst>
              <a:ext uri="{FF2B5EF4-FFF2-40B4-BE49-F238E27FC236}">
                <a16:creationId xmlns:a16="http://schemas.microsoft.com/office/drawing/2014/main" id="{454A538F-FBF9-4691-9811-B608C1061C4B}"/>
              </a:ext>
            </a:extLst>
          </p:cNvPr>
          <p:cNvSpPr txBox="1"/>
          <p:nvPr/>
        </p:nvSpPr>
        <p:spPr>
          <a:xfrm rot="16200000">
            <a:off x="-1100648"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79" name="Picture 78">
            <a:extLst>
              <a:ext uri="{FF2B5EF4-FFF2-40B4-BE49-F238E27FC236}">
                <a16:creationId xmlns:a16="http://schemas.microsoft.com/office/drawing/2014/main" id="{95F71546-C493-4C3D-A828-0657AC4E6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97026" y="3285074"/>
            <a:ext cx="530600" cy="455398"/>
          </a:xfrm>
          <a:prstGeom prst="rect">
            <a:avLst/>
          </a:prstGeom>
        </p:spPr>
      </p:pic>
      <p:pic>
        <p:nvPicPr>
          <p:cNvPr id="4" name="Picture 3">
            <a:extLst>
              <a:ext uri="{FF2B5EF4-FFF2-40B4-BE49-F238E27FC236}">
                <a16:creationId xmlns:a16="http://schemas.microsoft.com/office/drawing/2014/main" id="{32677148-8ED0-4632-A8B3-289390EA06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926" y="1592781"/>
            <a:ext cx="5952018" cy="4838373"/>
          </a:xfrm>
          <a:prstGeom prst="rect">
            <a:avLst/>
          </a:prstGeom>
        </p:spPr>
      </p:pic>
      <p:sp>
        <p:nvSpPr>
          <p:cNvPr id="42" name="Freeform: Shape 41">
            <a:extLst>
              <a:ext uri="{FF2B5EF4-FFF2-40B4-BE49-F238E27FC236}">
                <a16:creationId xmlns:a16="http://schemas.microsoft.com/office/drawing/2014/main" id="{30896D57-FA73-4D79-8F9E-C921467CBE7E}"/>
              </a:ext>
            </a:extLst>
          </p:cNvPr>
          <p:cNvSpPr/>
          <p:nvPr/>
        </p:nvSpPr>
        <p:spPr>
          <a:xfrm>
            <a:off x="10945348" y="2337441"/>
            <a:ext cx="700735"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43" name="TextBox 42">
            <a:extLst>
              <a:ext uri="{FF2B5EF4-FFF2-40B4-BE49-F238E27FC236}">
                <a16:creationId xmlns:a16="http://schemas.microsoft.com/office/drawing/2014/main" id="{F7D11D45-D8C7-4125-AB03-87CD31070748}"/>
              </a:ext>
            </a:extLst>
          </p:cNvPr>
          <p:cNvSpPr txBox="1"/>
          <p:nvPr/>
        </p:nvSpPr>
        <p:spPr>
          <a:xfrm rot="16200000">
            <a:off x="9781256" y="3353054"/>
            <a:ext cx="3279913"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grpSp>
        <p:nvGrpSpPr>
          <p:cNvPr id="94" name="Group 93">
            <a:extLst>
              <a:ext uri="{FF2B5EF4-FFF2-40B4-BE49-F238E27FC236}">
                <a16:creationId xmlns:a16="http://schemas.microsoft.com/office/drawing/2014/main" id="{C0EF75C6-F983-4844-950E-2C44939AEABB}"/>
              </a:ext>
            </a:extLst>
          </p:cNvPr>
          <p:cNvGrpSpPr/>
          <p:nvPr/>
        </p:nvGrpSpPr>
        <p:grpSpPr>
          <a:xfrm>
            <a:off x="3260035" y="570478"/>
            <a:ext cx="8388642" cy="788333"/>
            <a:chOff x="7017545" y="2830117"/>
            <a:chExt cx="1382316" cy="238125"/>
          </a:xfrm>
          <a:solidFill>
            <a:srgbClr val="FF5969"/>
          </a:solidFill>
        </p:grpSpPr>
        <p:sp>
          <p:nvSpPr>
            <p:cNvPr id="95" name="Freeform 48">
              <a:extLst>
                <a:ext uri="{FF2B5EF4-FFF2-40B4-BE49-F238E27FC236}">
                  <a16:creationId xmlns:a16="http://schemas.microsoft.com/office/drawing/2014/main" id="{DE17110B-BC0C-4445-8F3D-03A7D602C2AE}"/>
                </a:ext>
                <a:ext uri="{C183D7F6-B498-43B3-948B-1728B52AA6E4}">
                  <adec:decorative xmlns:adec="http://schemas.microsoft.com/office/drawing/2017/decorative" val="1"/>
                </a:ext>
              </a:extLst>
            </p:cNvPr>
            <p:cNvSpPr>
              <a:spLocks/>
            </p:cNvSpPr>
            <p:nvPr/>
          </p:nvSpPr>
          <p:spPr bwMode="auto">
            <a:xfrm>
              <a:off x="7017545" y="2830117"/>
              <a:ext cx="1382316" cy="238125"/>
            </a:xfrm>
            <a:custGeom>
              <a:avLst/>
              <a:gdLst>
                <a:gd name="T0" fmla="*/ 581 w 581"/>
                <a:gd name="T1" fmla="*/ 100 h 100"/>
                <a:gd name="T2" fmla="*/ 49 w 581"/>
                <a:gd name="T3" fmla="*/ 100 h 100"/>
                <a:gd name="T4" fmla="*/ 0 w 581"/>
                <a:gd name="T5" fmla="*/ 50 h 100"/>
                <a:gd name="T6" fmla="*/ 49 w 581"/>
                <a:gd name="T7" fmla="*/ 0 h 100"/>
                <a:gd name="T8" fmla="*/ 581 w 581"/>
                <a:gd name="T9" fmla="*/ 0 h 100"/>
                <a:gd name="T10" fmla="*/ 581 w 581"/>
                <a:gd name="T11" fmla="*/ 100 h 100"/>
              </a:gdLst>
              <a:ahLst/>
              <a:cxnLst>
                <a:cxn ang="0">
                  <a:pos x="T0" y="T1"/>
                </a:cxn>
                <a:cxn ang="0">
                  <a:pos x="T2" y="T3"/>
                </a:cxn>
                <a:cxn ang="0">
                  <a:pos x="T4" y="T5"/>
                </a:cxn>
                <a:cxn ang="0">
                  <a:pos x="T6" y="T7"/>
                </a:cxn>
                <a:cxn ang="0">
                  <a:pos x="T8" y="T9"/>
                </a:cxn>
                <a:cxn ang="0">
                  <a:pos x="T10" y="T11"/>
                </a:cxn>
              </a:cxnLst>
              <a:rect l="0" t="0" r="r" b="b"/>
              <a:pathLst>
                <a:path w="581" h="100">
                  <a:moveTo>
                    <a:pt x="581" y="100"/>
                  </a:moveTo>
                  <a:cubicBezTo>
                    <a:pt x="49" y="100"/>
                    <a:pt x="49" y="100"/>
                    <a:pt x="49" y="100"/>
                  </a:cubicBezTo>
                  <a:cubicBezTo>
                    <a:pt x="22" y="100"/>
                    <a:pt x="0" y="77"/>
                    <a:pt x="0" y="50"/>
                  </a:cubicBezTo>
                  <a:cubicBezTo>
                    <a:pt x="0" y="23"/>
                    <a:pt x="22" y="0"/>
                    <a:pt x="49" y="0"/>
                  </a:cubicBezTo>
                  <a:cubicBezTo>
                    <a:pt x="581" y="0"/>
                    <a:pt x="581" y="0"/>
                    <a:pt x="581" y="0"/>
                  </a:cubicBezTo>
                  <a:lnTo>
                    <a:pt x="581" y="100"/>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96" name="Oval 112">
              <a:extLst>
                <a:ext uri="{FF2B5EF4-FFF2-40B4-BE49-F238E27FC236}">
                  <a16:creationId xmlns:a16="http://schemas.microsoft.com/office/drawing/2014/main" id="{F523EA7C-99C2-4275-8F8C-1C4E6386C3B0}"/>
                </a:ext>
                <a:ext uri="{C183D7F6-B498-43B3-948B-1728B52AA6E4}">
                  <adec:decorative xmlns:adec="http://schemas.microsoft.com/office/drawing/2017/decorative" val="1"/>
                </a:ext>
              </a:extLst>
            </p:cNvPr>
            <p:cNvSpPr>
              <a:spLocks noChangeArrowheads="1"/>
            </p:cNvSpPr>
            <p:nvPr/>
          </p:nvSpPr>
          <p:spPr bwMode="auto">
            <a:xfrm>
              <a:off x="7065170" y="2884886"/>
              <a:ext cx="127397" cy="128587"/>
            </a:xfrm>
            <a:prstGeom prst="ellipse">
              <a:avLst/>
            </a:prstGeom>
            <a:solidFill>
              <a:schemeClr val="bg1"/>
            </a:solidFill>
            <a:ln>
              <a:solidFill>
                <a:schemeClr val="bg1"/>
              </a:solidFill>
            </a:ln>
          </p:spPr>
          <p:txBody>
            <a:bodyPr vert="horz" wrap="square" lIns="68580" tIns="34290" rIns="68580" bIns="34290" numCol="1" anchor="t" anchorCtr="0" compatLnSpc="1">
              <a:prstTxWarp prst="textNoShape">
                <a:avLst/>
              </a:prstTxWarp>
            </a:bodyPr>
            <a:lstStyle/>
            <a:p>
              <a:endParaRPr lang="en-US" sz="1350" dirty="0"/>
            </a:p>
          </p:txBody>
        </p:sp>
      </p:grpSp>
      <p:sp>
        <p:nvSpPr>
          <p:cNvPr id="97" name="Rectangle 96">
            <a:extLst>
              <a:ext uri="{FF2B5EF4-FFF2-40B4-BE49-F238E27FC236}">
                <a16:creationId xmlns:a16="http://schemas.microsoft.com/office/drawing/2014/main" id="{171D5D53-227A-4000-9534-C3B147DE12D8}"/>
              </a:ext>
            </a:extLst>
          </p:cNvPr>
          <p:cNvSpPr/>
          <p:nvPr/>
        </p:nvSpPr>
        <p:spPr>
          <a:xfrm>
            <a:off x="4284586" y="702926"/>
            <a:ext cx="7272582" cy="523220"/>
          </a:xfrm>
          <a:prstGeom prst="rect">
            <a:avLst/>
          </a:prstGeom>
        </p:spPr>
        <p:txBody>
          <a:bodyPr wrap="square">
            <a:spAutoFit/>
          </a:bodyPr>
          <a:lstStyle/>
          <a:p>
            <a:pPr algn="ctr"/>
            <a:r>
              <a:rPr lang="ar-SA" sz="2800" b="1" dirty="0">
                <a:latin typeface="Arabic Typesetting" panose="03020402040406030203" pitchFamily="66" charset="-78"/>
                <a:cs typeface="+mj-cs"/>
              </a:rPr>
              <a:t>عناصر المناخ يؤثر بعضها في الآخر وفق ترتيبها في الشكل:</a:t>
            </a:r>
            <a:endParaRPr lang="en-US" sz="2800" b="1" dirty="0">
              <a:latin typeface="Arabic Typesetting" panose="03020402040406030203" pitchFamily="66" charset="-78"/>
              <a:cs typeface="+mj-cs"/>
            </a:endParaRPr>
          </a:p>
        </p:txBody>
      </p:sp>
      <p:sp>
        <p:nvSpPr>
          <p:cNvPr id="8" name="Rectangle: Rounded Corners 7">
            <a:extLst>
              <a:ext uri="{FF2B5EF4-FFF2-40B4-BE49-F238E27FC236}">
                <a16:creationId xmlns:a16="http://schemas.microsoft.com/office/drawing/2014/main" id="{9E46F403-FEF3-4A52-813D-BBB2DBD8AE47}"/>
              </a:ext>
            </a:extLst>
          </p:cNvPr>
          <p:cNvSpPr/>
          <p:nvPr/>
        </p:nvSpPr>
        <p:spPr>
          <a:xfrm>
            <a:off x="8113278" y="2442847"/>
            <a:ext cx="2319587" cy="5467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Rounded Corners 100">
            <a:extLst>
              <a:ext uri="{FF2B5EF4-FFF2-40B4-BE49-F238E27FC236}">
                <a16:creationId xmlns:a16="http://schemas.microsoft.com/office/drawing/2014/main" id="{482834FC-B867-4AF7-A6C0-18BDF8DB475E}"/>
              </a:ext>
            </a:extLst>
          </p:cNvPr>
          <p:cNvSpPr/>
          <p:nvPr/>
        </p:nvSpPr>
        <p:spPr>
          <a:xfrm>
            <a:off x="8144793" y="3200775"/>
            <a:ext cx="2319587" cy="5467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8618CDF7-8A6F-4ED3-8FA7-210FFED34C6F}"/>
              </a:ext>
            </a:extLst>
          </p:cNvPr>
          <p:cNvSpPr/>
          <p:nvPr/>
        </p:nvSpPr>
        <p:spPr>
          <a:xfrm>
            <a:off x="8124809" y="3932747"/>
            <a:ext cx="2319587" cy="5467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F88B265B-0EA9-4F44-B8A9-EE7F8FA21250}"/>
              </a:ext>
            </a:extLst>
          </p:cNvPr>
          <p:cNvSpPr/>
          <p:nvPr/>
        </p:nvSpPr>
        <p:spPr>
          <a:xfrm>
            <a:off x="8132356" y="4666811"/>
            <a:ext cx="2319587" cy="5467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4EAC4A4-D7D9-4C3D-8B61-9C7592AFAFCF}"/>
              </a:ext>
            </a:extLst>
          </p:cNvPr>
          <p:cNvSpPr/>
          <p:nvPr/>
        </p:nvSpPr>
        <p:spPr>
          <a:xfrm>
            <a:off x="10212512" y="2442847"/>
            <a:ext cx="628687" cy="55882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C5BF36A8-A4FA-4047-8DA9-948627159FC1}"/>
              </a:ext>
            </a:extLst>
          </p:cNvPr>
          <p:cNvSpPr/>
          <p:nvPr/>
        </p:nvSpPr>
        <p:spPr>
          <a:xfrm>
            <a:off x="10199861" y="3160038"/>
            <a:ext cx="628687" cy="55882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107621E8-EAD3-473E-A594-C21A1E7CC9F9}"/>
              </a:ext>
            </a:extLst>
          </p:cNvPr>
          <p:cNvSpPr/>
          <p:nvPr/>
        </p:nvSpPr>
        <p:spPr>
          <a:xfrm>
            <a:off x="10193463" y="3931090"/>
            <a:ext cx="628687" cy="55882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7938F9BC-73A0-4C85-8629-57DA3CA1ED4F}"/>
              </a:ext>
            </a:extLst>
          </p:cNvPr>
          <p:cNvSpPr/>
          <p:nvPr/>
        </p:nvSpPr>
        <p:spPr>
          <a:xfrm>
            <a:off x="10212512" y="4670537"/>
            <a:ext cx="628687" cy="55882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B800E53-6295-4DE8-8876-225521FB2074}"/>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74770"/>
          <a:stretch/>
        </p:blipFill>
        <p:spPr>
          <a:xfrm>
            <a:off x="7420201" y="2288031"/>
            <a:ext cx="3705742" cy="788333"/>
          </a:xfrm>
          <a:prstGeom prst="rect">
            <a:avLst/>
          </a:prstGeom>
        </p:spPr>
      </p:pic>
      <p:pic>
        <p:nvPicPr>
          <p:cNvPr id="98" name="Picture 97">
            <a:extLst>
              <a:ext uri="{FF2B5EF4-FFF2-40B4-BE49-F238E27FC236}">
                <a16:creationId xmlns:a16="http://schemas.microsoft.com/office/drawing/2014/main" id="{CA02F2C2-6901-4A41-9F82-3A069827E9FC}"/>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26319" b="48452"/>
          <a:stretch/>
        </p:blipFill>
        <p:spPr>
          <a:xfrm>
            <a:off x="7420201" y="3110389"/>
            <a:ext cx="3705742" cy="788333"/>
          </a:xfrm>
          <a:prstGeom prst="rect">
            <a:avLst/>
          </a:prstGeom>
        </p:spPr>
      </p:pic>
      <p:pic>
        <p:nvPicPr>
          <p:cNvPr id="99" name="Picture 98">
            <a:extLst>
              <a:ext uri="{FF2B5EF4-FFF2-40B4-BE49-F238E27FC236}">
                <a16:creationId xmlns:a16="http://schemas.microsoft.com/office/drawing/2014/main" id="{9CE1613A-51E1-4E59-88FB-7416CF5632B2}"/>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51548" b="23870"/>
          <a:stretch/>
        </p:blipFill>
        <p:spPr>
          <a:xfrm>
            <a:off x="7420201" y="3898722"/>
            <a:ext cx="3705742" cy="768090"/>
          </a:xfrm>
          <a:prstGeom prst="rect">
            <a:avLst/>
          </a:prstGeom>
        </p:spPr>
      </p:pic>
      <p:pic>
        <p:nvPicPr>
          <p:cNvPr id="100" name="Picture 99">
            <a:extLst>
              <a:ext uri="{FF2B5EF4-FFF2-40B4-BE49-F238E27FC236}">
                <a16:creationId xmlns:a16="http://schemas.microsoft.com/office/drawing/2014/main" id="{A7FADDA2-82FE-445C-9746-CAD31F3BEDF5}"/>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71237"/>
          <a:stretch/>
        </p:blipFill>
        <p:spPr>
          <a:xfrm>
            <a:off x="7420201" y="4513941"/>
            <a:ext cx="3705742" cy="898725"/>
          </a:xfrm>
          <a:prstGeom prst="rect">
            <a:avLst/>
          </a:prstGeom>
        </p:spPr>
      </p:pic>
    </p:spTree>
    <p:extLst>
      <p:ext uri="{BB962C8B-B14F-4D97-AF65-F5344CB8AC3E}">
        <p14:creationId xmlns:p14="http://schemas.microsoft.com/office/powerpoint/2010/main" val="348609991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
                                        <p:tgtEl>
                                          <p:spTgt spid="97"/>
                                        </p:tgtEl>
                                      </p:cBhvr>
                                    </p:animEffect>
                                    <p:anim calcmode="lin" valueType="num">
                                      <p:cBhvr>
                                        <p:cTn id="8" dur="400" fill="hold"/>
                                        <p:tgtEl>
                                          <p:spTgt spid="97"/>
                                        </p:tgtEl>
                                        <p:attrNameLst>
                                          <p:attrName>ppt_x</p:attrName>
                                        </p:attrNameLst>
                                      </p:cBhvr>
                                      <p:tavLst>
                                        <p:tav tm="0">
                                          <p:val>
                                            <p:strVal val="#ppt_x"/>
                                          </p:val>
                                        </p:tav>
                                        <p:tav tm="100000">
                                          <p:val>
                                            <p:strVal val="#ppt_x"/>
                                          </p:val>
                                        </p:tav>
                                      </p:tavLst>
                                    </p:anim>
                                    <p:anim calcmode="lin" valueType="num">
                                      <p:cBhvr>
                                        <p:cTn id="9" dur="400" fill="hold"/>
                                        <p:tgtEl>
                                          <p:spTgt spid="9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94"/>
                                        </p:tgtEl>
                                        <p:attrNameLst>
                                          <p:attrName>style.visibility</p:attrName>
                                        </p:attrNameLst>
                                      </p:cBhvr>
                                      <p:to>
                                        <p:strVal val="visible"/>
                                      </p:to>
                                    </p:set>
                                    <p:animEffect transition="in" filter="fade">
                                      <p:cBhvr>
                                        <p:cTn id="14" dur="100"/>
                                        <p:tgtEl>
                                          <p:spTgt spid="94"/>
                                        </p:tgtEl>
                                      </p:cBhvr>
                                    </p:animEffect>
                                    <p:anim calcmode="lin" valueType="num">
                                      <p:cBhvr>
                                        <p:cTn id="15" dur="400" fill="hold"/>
                                        <p:tgtEl>
                                          <p:spTgt spid="94"/>
                                        </p:tgtEl>
                                        <p:attrNameLst>
                                          <p:attrName>ppt_x</p:attrName>
                                        </p:attrNameLst>
                                      </p:cBhvr>
                                      <p:tavLst>
                                        <p:tav tm="0">
                                          <p:val>
                                            <p:strVal val="#ppt_x"/>
                                          </p:val>
                                        </p:tav>
                                        <p:tav tm="100000">
                                          <p:val>
                                            <p:strVal val="#ppt_x"/>
                                          </p:val>
                                        </p:tav>
                                      </p:tavLst>
                                    </p:anim>
                                    <p:anim calcmode="lin" valueType="num">
                                      <p:cBhvr>
                                        <p:cTn id="16" dur="400" fill="hold"/>
                                        <p:tgtEl>
                                          <p:spTgt spid="94"/>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9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9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8" grpId="0" animBg="1"/>
      <p:bldP spid="101" grpId="0" animBg="1"/>
      <p:bldP spid="102" grpId="0" animBg="1"/>
      <p:bldP spid="103" grpId="0" animBg="1"/>
      <p:bldP spid="9" grpId="0" animBg="1"/>
      <p:bldP spid="104" grpId="0" animBg="1"/>
      <p:bldP spid="105" grpId="0" animBg="1"/>
      <p:bldP spid="10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038E6734-F7ED-4197-AE1C-DE222063D26D}"/>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B7FF06C6-EDB2-4E2A-B33F-9667DAB48738}"/>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DD389168-73D4-4CCF-B806-15F4C9CFBC65}"/>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D36EBE0-2C84-494E-9C0B-54A6EFA86DA6}"/>
                </a:ext>
              </a:extLst>
            </p:cNvPr>
            <p:cNvSpPr txBox="1"/>
            <p:nvPr/>
          </p:nvSpPr>
          <p:spPr>
            <a:xfrm rot="16200000">
              <a:off x="10926580" y="3269736"/>
              <a:ext cx="199208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مقدمة</a:t>
              </a:r>
              <a:endParaRPr lang="en-US" sz="2000" b="1" dirty="0">
                <a:solidFill>
                  <a:srgbClr val="F0EEF0"/>
                </a:solidFill>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FE3F6E56-804E-434E-AD42-D62A42CB3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208D727C-49D3-4C59-91D3-816C0DD22E21}"/>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A369AF8C-7DC3-4D77-B3F1-5B8A444D2822}"/>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6A173B44-EE6F-4236-9AB2-49524EA553D7}"/>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B40A12D7-9F13-43EC-95DE-B85ADBCAA6B6}"/>
                </a:ext>
              </a:extLst>
            </p:cNvPr>
            <p:cNvSpPr txBox="1"/>
            <p:nvPr/>
          </p:nvSpPr>
          <p:spPr>
            <a:xfrm rot="16200000">
              <a:off x="10122203" y="3317954"/>
              <a:ext cx="259182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BA271034-9DEF-432C-A1F3-B6470D255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sp>
        <p:nvSpPr>
          <p:cNvPr id="61" name="Rectangle 60">
            <a:extLst>
              <a:ext uri="{FF2B5EF4-FFF2-40B4-BE49-F238E27FC236}">
                <a16:creationId xmlns:a16="http://schemas.microsoft.com/office/drawing/2014/main" id="{1079FD4E-778D-428A-B08F-1B97893971C7}"/>
              </a:ext>
            </a:extLst>
          </p:cNvPr>
          <p:cNvSpPr/>
          <p:nvPr/>
        </p:nvSpPr>
        <p:spPr>
          <a:xfrm>
            <a:off x="427907" y="0"/>
            <a:ext cx="10717318" cy="6858000"/>
          </a:xfrm>
          <a:prstGeom prst="rect">
            <a:avLst/>
          </a:prstGeom>
          <a:solidFill>
            <a:schemeClr val="bg1"/>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880CA102-921F-471D-80E3-24CEAE5F63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129001" y="3285074"/>
            <a:ext cx="530600" cy="455398"/>
          </a:xfrm>
          <a:prstGeom prst="rect">
            <a:avLst/>
          </a:prstGeom>
        </p:spPr>
      </p:pic>
      <p:sp>
        <p:nvSpPr>
          <p:cNvPr id="62" name="Freeform: Shape 61">
            <a:extLst>
              <a:ext uri="{FF2B5EF4-FFF2-40B4-BE49-F238E27FC236}">
                <a16:creationId xmlns:a16="http://schemas.microsoft.com/office/drawing/2014/main" id="{67DB4514-65BA-420D-BBB3-CCF0A5B397CB}"/>
              </a:ext>
            </a:extLst>
          </p:cNvPr>
          <p:cNvSpPr/>
          <p:nvPr/>
        </p:nvSpPr>
        <p:spPr>
          <a:xfrm>
            <a:off x="10346455" y="2337440"/>
            <a:ext cx="79876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F86CE46E-7143-4535-BF09-36D36B082851}"/>
              </a:ext>
            </a:extLst>
          </p:cNvPr>
          <p:cNvSpPr txBox="1"/>
          <p:nvPr/>
        </p:nvSpPr>
        <p:spPr>
          <a:xfrm rot="16200000">
            <a:off x="9624637" y="3291059"/>
            <a:ext cx="2538040"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sp>
        <p:nvSpPr>
          <p:cNvPr id="83" name="Flowchart: Alternate Process 82">
            <a:extLst>
              <a:ext uri="{FF2B5EF4-FFF2-40B4-BE49-F238E27FC236}">
                <a16:creationId xmlns:a16="http://schemas.microsoft.com/office/drawing/2014/main" id="{B64FA7C0-B299-467E-8E27-262BFD505221}"/>
              </a:ext>
            </a:extLst>
          </p:cNvPr>
          <p:cNvSpPr/>
          <p:nvPr/>
        </p:nvSpPr>
        <p:spPr>
          <a:xfrm rot="16200000">
            <a:off x="5501993" y="-1921658"/>
            <a:ext cx="1312389" cy="4846213"/>
          </a:xfrm>
          <a:prstGeom prst="flowChartAlternateProcess">
            <a:avLst/>
          </a:pr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296C4260-F9E7-43A5-A335-D1B787CDB16E}"/>
              </a:ext>
            </a:extLst>
          </p:cNvPr>
          <p:cNvSpPr txBox="1"/>
          <p:nvPr/>
        </p:nvSpPr>
        <p:spPr>
          <a:xfrm>
            <a:off x="3698506" y="25501"/>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استراتيجية:</a:t>
            </a: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a:t>
            </a:r>
            <a:endParaRPr lang="en-US" sz="2400" b="1" dirty="0">
              <a:solidFill>
                <a:srgbClr val="F0EEF0"/>
              </a:solidFill>
              <a:latin typeface="Arabic Typesetting" panose="03020402040406030203" pitchFamily="66" charset="-78"/>
              <a:cs typeface="Arabic Typesetting" panose="03020402040406030203" pitchFamily="66" charset="-78"/>
            </a:endParaRPr>
          </a:p>
        </p:txBody>
      </p:sp>
      <p:pic>
        <p:nvPicPr>
          <p:cNvPr id="85" name="Picture 84">
            <a:extLst>
              <a:ext uri="{FF2B5EF4-FFF2-40B4-BE49-F238E27FC236}">
                <a16:creationId xmlns:a16="http://schemas.microsoft.com/office/drawing/2014/main" id="{9E3A401E-4EAA-4E08-8F82-0438B9A4B9C1}"/>
              </a:ext>
            </a:extLst>
          </p:cNvPr>
          <p:cNvPicPr>
            <a:picLocks noChangeAspect="1"/>
          </p:cNvPicPr>
          <p:nvPr/>
        </p:nvPicPr>
        <p:blipFill rotWithShape="1">
          <a:blip r:embed="rId2">
            <a:extLst>
              <a:ext uri="{28A0092B-C50C-407E-A947-70E740481C1C}">
                <a14:useLocalDpi xmlns:a14="http://schemas.microsoft.com/office/drawing/2010/main" val="0"/>
              </a:ext>
            </a:extLst>
          </a:blip>
          <a:srcRect r="49394"/>
          <a:stretch/>
        </p:blipFill>
        <p:spPr>
          <a:xfrm>
            <a:off x="8039948" y="-78731"/>
            <a:ext cx="524659" cy="1090349"/>
          </a:xfrm>
          <a:prstGeom prst="rect">
            <a:avLst/>
          </a:prstGeom>
        </p:spPr>
      </p:pic>
      <p:pic>
        <p:nvPicPr>
          <p:cNvPr id="99" name="Picture 98">
            <a:extLst>
              <a:ext uri="{FF2B5EF4-FFF2-40B4-BE49-F238E27FC236}">
                <a16:creationId xmlns:a16="http://schemas.microsoft.com/office/drawing/2014/main" id="{C02F8A8E-7207-4253-9CF2-46EE9B42D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8826" y="3285074"/>
            <a:ext cx="530600" cy="455398"/>
          </a:xfrm>
          <a:prstGeom prst="rect">
            <a:avLst/>
          </a:prstGeom>
        </p:spPr>
      </p:pic>
      <p:pic>
        <p:nvPicPr>
          <p:cNvPr id="103" name="Picture 102">
            <a:extLst>
              <a:ext uri="{FF2B5EF4-FFF2-40B4-BE49-F238E27FC236}">
                <a16:creationId xmlns:a16="http://schemas.microsoft.com/office/drawing/2014/main" id="{FCEDBFDB-969A-4BD7-B8E1-EDC4F32A7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72956" y="3285074"/>
            <a:ext cx="530600" cy="455398"/>
          </a:xfrm>
          <a:prstGeom prst="rect">
            <a:avLst/>
          </a:prstGeom>
        </p:spPr>
      </p:pic>
      <p:sp>
        <p:nvSpPr>
          <p:cNvPr id="104" name="Rectangle 103">
            <a:extLst>
              <a:ext uri="{FF2B5EF4-FFF2-40B4-BE49-F238E27FC236}">
                <a16:creationId xmlns:a16="http://schemas.microsoft.com/office/drawing/2014/main" id="{9A9D4E6A-DFA0-4372-BB42-546826D61238}"/>
              </a:ext>
            </a:extLst>
          </p:cNvPr>
          <p:cNvSpPr/>
          <p:nvPr/>
        </p:nvSpPr>
        <p:spPr>
          <a:xfrm>
            <a:off x="-1064432"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5" name="Freeform: Shape 104">
            <a:extLst>
              <a:ext uri="{FF2B5EF4-FFF2-40B4-BE49-F238E27FC236}">
                <a16:creationId xmlns:a16="http://schemas.microsoft.com/office/drawing/2014/main" id="{489F32A6-FAF6-4766-858D-699BD7AC9309}"/>
              </a:ext>
            </a:extLst>
          </p:cNvPr>
          <p:cNvSpPr/>
          <p:nvPr/>
        </p:nvSpPr>
        <p:spPr>
          <a:xfrm>
            <a:off x="273482"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6" name="TextBox 105">
            <a:extLst>
              <a:ext uri="{FF2B5EF4-FFF2-40B4-BE49-F238E27FC236}">
                <a16:creationId xmlns:a16="http://schemas.microsoft.com/office/drawing/2014/main" id="{9390E283-E110-485F-9CFB-A114654AE7E6}"/>
              </a:ext>
            </a:extLst>
          </p:cNvPr>
          <p:cNvSpPr txBox="1"/>
          <p:nvPr/>
        </p:nvSpPr>
        <p:spPr>
          <a:xfrm rot="16200000">
            <a:off x="-134525" y="3278529"/>
            <a:ext cx="2405394"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07" name="Picture 106">
            <a:extLst>
              <a:ext uri="{FF2B5EF4-FFF2-40B4-BE49-F238E27FC236}">
                <a16:creationId xmlns:a16="http://schemas.microsoft.com/office/drawing/2014/main" id="{5C30EA86-D46D-47F9-8341-10BE33AF6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7425" y="3285074"/>
            <a:ext cx="530600" cy="455398"/>
          </a:xfrm>
          <a:prstGeom prst="rect">
            <a:avLst/>
          </a:prstGeom>
        </p:spPr>
      </p:pic>
      <p:sp>
        <p:nvSpPr>
          <p:cNvPr id="108" name="Rectangle 107">
            <a:extLst>
              <a:ext uri="{FF2B5EF4-FFF2-40B4-BE49-F238E27FC236}">
                <a16:creationId xmlns:a16="http://schemas.microsoft.com/office/drawing/2014/main" id="{91E05E14-EF56-47D1-A90A-0C896A76CFF5}"/>
              </a:ext>
            </a:extLst>
          </p:cNvPr>
          <p:cNvSpPr/>
          <p:nvPr/>
        </p:nvSpPr>
        <p:spPr>
          <a:xfrm>
            <a:off x="-1171130"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9" name="Freeform: Shape 108">
            <a:extLst>
              <a:ext uri="{FF2B5EF4-FFF2-40B4-BE49-F238E27FC236}">
                <a16:creationId xmlns:a16="http://schemas.microsoft.com/office/drawing/2014/main" id="{9C7134EC-601F-4903-B6DB-65C3115BD326}"/>
              </a:ext>
            </a:extLst>
          </p:cNvPr>
          <p:cNvSpPr/>
          <p:nvPr/>
        </p:nvSpPr>
        <p:spPr>
          <a:xfrm>
            <a:off x="-185776"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0" name="TextBox 109">
            <a:extLst>
              <a:ext uri="{FF2B5EF4-FFF2-40B4-BE49-F238E27FC236}">
                <a16:creationId xmlns:a16="http://schemas.microsoft.com/office/drawing/2014/main" id="{53C1E73E-D176-49AC-A159-B37C81831DD5}"/>
              </a:ext>
            </a:extLst>
          </p:cNvPr>
          <p:cNvSpPr txBox="1"/>
          <p:nvPr/>
        </p:nvSpPr>
        <p:spPr>
          <a:xfrm rot="16200000">
            <a:off x="-1019503" y="3293091"/>
            <a:ext cx="327991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11" name="Picture 110">
            <a:extLst>
              <a:ext uri="{FF2B5EF4-FFF2-40B4-BE49-F238E27FC236}">
                <a16:creationId xmlns:a16="http://schemas.microsoft.com/office/drawing/2014/main" id="{344845EA-8494-4573-AD3C-8BF2C5A1BE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9236" y="3285074"/>
            <a:ext cx="530600" cy="455398"/>
          </a:xfrm>
          <a:prstGeom prst="rect">
            <a:avLst/>
          </a:prstGeom>
        </p:spPr>
      </p:pic>
      <p:sp>
        <p:nvSpPr>
          <p:cNvPr id="112" name="Rectangle 111">
            <a:extLst>
              <a:ext uri="{FF2B5EF4-FFF2-40B4-BE49-F238E27FC236}">
                <a16:creationId xmlns:a16="http://schemas.microsoft.com/office/drawing/2014/main" id="{BB4D69CB-7843-4E2D-9AC5-197601A0F6E9}"/>
              </a:ext>
            </a:extLst>
          </p:cNvPr>
          <p:cNvSpPr/>
          <p:nvPr/>
        </p:nvSpPr>
        <p:spPr>
          <a:xfrm>
            <a:off x="-1260854"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3" name="Freeform: Shape 112">
            <a:extLst>
              <a:ext uri="{FF2B5EF4-FFF2-40B4-BE49-F238E27FC236}">
                <a16:creationId xmlns:a16="http://schemas.microsoft.com/office/drawing/2014/main" id="{AB5C92B7-EE4E-44EF-A856-0AA6FA77D3CD}"/>
              </a:ext>
            </a:extLst>
          </p:cNvPr>
          <p:cNvSpPr/>
          <p:nvPr/>
        </p:nvSpPr>
        <p:spPr>
          <a:xfrm>
            <a:off x="-633249"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4" name="TextBox 113">
            <a:extLst>
              <a:ext uri="{FF2B5EF4-FFF2-40B4-BE49-F238E27FC236}">
                <a16:creationId xmlns:a16="http://schemas.microsoft.com/office/drawing/2014/main" id="{85ADBCDD-8D36-497E-BAEC-2BA47C71B989}"/>
              </a:ext>
            </a:extLst>
          </p:cNvPr>
          <p:cNvSpPr txBox="1"/>
          <p:nvPr/>
        </p:nvSpPr>
        <p:spPr>
          <a:xfrm rot="16200000">
            <a:off x="-1100648"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15" name="Picture 114">
            <a:extLst>
              <a:ext uri="{FF2B5EF4-FFF2-40B4-BE49-F238E27FC236}">
                <a16:creationId xmlns:a16="http://schemas.microsoft.com/office/drawing/2014/main" id="{024D52E7-2B14-4166-AACD-8829F3550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97026" y="3285074"/>
            <a:ext cx="530600" cy="455398"/>
          </a:xfrm>
          <a:prstGeom prst="rect">
            <a:avLst/>
          </a:prstGeom>
        </p:spPr>
      </p:pic>
      <p:pic>
        <p:nvPicPr>
          <p:cNvPr id="116" name="Picture 115">
            <a:extLst>
              <a:ext uri="{FF2B5EF4-FFF2-40B4-BE49-F238E27FC236}">
                <a16:creationId xmlns:a16="http://schemas.microsoft.com/office/drawing/2014/main" id="{16FDD322-EFEE-4C6E-AAE2-D59F8454A418}"/>
              </a:ext>
            </a:extLst>
          </p:cNvPr>
          <p:cNvPicPr>
            <a:picLocks noChangeAspect="1"/>
          </p:cNvPicPr>
          <p:nvPr/>
        </p:nvPicPr>
        <p:blipFill rotWithShape="1">
          <a:blip r:embed="rId3">
            <a:clrChange>
              <a:clrFrom>
                <a:srgbClr val="FFFFFF"/>
              </a:clrFrom>
              <a:clrTo>
                <a:srgbClr val="FFFFFF">
                  <a:alpha val="0"/>
                </a:srgbClr>
              </a:clrTo>
            </a:clrChange>
          </a:blip>
          <a:srcRect l="11378" t="65745" r="39083" b="6234"/>
          <a:stretch/>
        </p:blipFill>
        <p:spPr>
          <a:xfrm>
            <a:off x="9935063" y="1166082"/>
            <a:ext cx="623844" cy="1096034"/>
          </a:xfrm>
          <a:prstGeom prst="rect">
            <a:avLst/>
          </a:prstGeom>
        </p:spPr>
      </p:pic>
      <p:sp>
        <p:nvSpPr>
          <p:cNvPr id="117" name="TextBox 116">
            <a:extLst>
              <a:ext uri="{FF2B5EF4-FFF2-40B4-BE49-F238E27FC236}">
                <a16:creationId xmlns:a16="http://schemas.microsoft.com/office/drawing/2014/main" id="{42DD7FA2-FB88-4555-BEED-1587E7EE3471}"/>
              </a:ext>
            </a:extLst>
          </p:cNvPr>
          <p:cNvSpPr txBox="1"/>
          <p:nvPr/>
        </p:nvSpPr>
        <p:spPr>
          <a:xfrm>
            <a:off x="2901921" y="1604628"/>
            <a:ext cx="7688333" cy="523220"/>
          </a:xfrm>
          <a:prstGeom prst="rect">
            <a:avLst/>
          </a:prstGeom>
          <a:noFill/>
        </p:spPr>
        <p:txBody>
          <a:bodyPr wrap="square" rtlCol="0">
            <a:spAutoFit/>
          </a:bodyPr>
          <a:lstStyle/>
          <a:p>
            <a:pPr algn="ctr" rtl="1"/>
            <a:r>
              <a:rPr lang="ar-SA" sz="2800" b="1" dirty="0">
                <a:solidFill>
                  <a:srgbClr val="C06B83"/>
                </a:solidFill>
                <a:latin typeface="Arabic Typesetting" panose="03020402040406030203" pitchFamily="66" charset="-78"/>
                <a:cs typeface="+mj-cs"/>
              </a:rPr>
              <a:t>ما العلاقة بين حركات الأرض، واختلاف الطقس والمناخ؟ </a:t>
            </a:r>
          </a:p>
        </p:txBody>
      </p:sp>
      <p:sp>
        <p:nvSpPr>
          <p:cNvPr id="118" name="Oval 117">
            <a:extLst>
              <a:ext uri="{FF2B5EF4-FFF2-40B4-BE49-F238E27FC236}">
                <a16:creationId xmlns:a16="http://schemas.microsoft.com/office/drawing/2014/main" id="{47BEC88C-8590-40B9-83E9-C516164BC601}"/>
              </a:ext>
            </a:extLst>
          </p:cNvPr>
          <p:cNvSpPr/>
          <p:nvPr/>
        </p:nvSpPr>
        <p:spPr>
          <a:xfrm>
            <a:off x="2604729" y="3464891"/>
            <a:ext cx="3829574" cy="3661238"/>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19" name="Oval 118">
            <a:extLst>
              <a:ext uri="{FF2B5EF4-FFF2-40B4-BE49-F238E27FC236}">
                <a16:creationId xmlns:a16="http://schemas.microsoft.com/office/drawing/2014/main" id="{4D5BE917-8BD1-437D-80E8-6EBE82F08AD2}"/>
              </a:ext>
            </a:extLst>
          </p:cNvPr>
          <p:cNvSpPr/>
          <p:nvPr/>
        </p:nvSpPr>
        <p:spPr>
          <a:xfrm rot="8484576">
            <a:off x="2279172" y="5318593"/>
            <a:ext cx="1360541" cy="1300736"/>
          </a:xfrm>
          <a:prstGeom prst="ellipse">
            <a:avLst/>
          </a:prstGeom>
          <a:pattFill prst="wdUpDiag">
            <a:fgClr>
              <a:schemeClr val="bg1">
                <a:lumMod val="85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20" name="Oval 119">
            <a:extLst>
              <a:ext uri="{FF2B5EF4-FFF2-40B4-BE49-F238E27FC236}">
                <a16:creationId xmlns:a16="http://schemas.microsoft.com/office/drawing/2014/main" id="{0CE1480B-7154-478E-A1EB-DCBEB970EF23}"/>
              </a:ext>
            </a:extLst>
          </p:cNvPr>
          <p:cNvSpPr/>
          <p:nvPr/>
        </p:nvSpPr>
        <p:spPr>
          <a:xfrm>
            <a:off x="1740018" y="3005879"/>
            <a:ext cx="2143284" cy="2049072"/>
          </a:xfrm>
          <a:prstGeom prst="ellipse">
            <a:avLst/>
          </a:prstGeom>
          <a:pattFill prst="wdUpDiag">
            <a:fgClr>
              <a:srgbClr val="FFC730"/>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21" name="Oval 120">
            <a:extLst>
              <a:ext uri="{FF2B5EF4-FFF2-40B4-BE49-F238E27FC236}">
                <a16:creationId xmlns:a16="http://schemas.microsoft.com/office/drawing/2014/main" id="{DA42C87C-8DAA-4576-9FE5-8BB4D34CCB38}"/>
              </a:ext>
            </a:extLst>
          </p:cNvPr>
          <p:cNvSpPr/>
          <p:nvPr/>
        </p:nvSpPr>
        <p:spPr>
          <a:xfrm>
            <a:off x="1847648" y="3040991"/>
            <a:ext cx="3829574" cy="3661238"/>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22" name="Oval 121">
            <a:extLst>
              <a:ext uri="{FF2B5EF4-FFF2-40B4-BE49-F238E27FC236}">
                <a16:creationId xmlns:a16="http://schemas.microsoft.com/office/drawing/2014/main" id="{1253A6E7-9EE9-4AAE-BC04-3A7ECC9B0E5E}"/>
              </a:ext>
            </a:extLst>
          </p:cNvPr>
          <p:cNvSpPr/>
          <p:nvPr/>
        </p:nvSpPr>
        <p:spPr>
          <a:xfrm>
            <a:off x="2095021" y="3274816"/>
            <a:ext cx="3374848" cy="3226500"/>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23" name="Oval 122">
            <a:extLst>
              <a:ext uri="{FF2B5EF4-FFF2-40B4-BE49-F238E27FC236}">
                <a16:creationId xmlns:a16="http://schemas.microsoft.com/office/drawing/2014/main" id="{23D92FAA-7AC0-4719-B23C-40E0C3E61453}"/>
              </a:ext>
            </a:extLst>
          </p:cNvPr>
          <p:cNvSpPr/>
          <p:nvPr/>
        </p:nvSpPr>
        <p:spPr>
          <a:xfrm>
            <a:off x="2351227" y="3519760"/>
            <a:ext cx="2862437" cy="2736613"/>
          </a:xfrm>
          <a:prstGeom prst="ellipse">
            <a:avLst/>
          </a:prstGeom>
          <a:solidFill>
            <a:srgbClr val="52C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24" name="Oval 123">
            <a:extLst>
              <a:ext uri="{FF2B5EF4-FFF2-40B4-BE49-F238E27FC236}">
                <a16:creationId xmlns:a16="http://schemas.microsoft.com/office/drawing/2014/main" id="{C46E36DA-5A62-4AC9-A493-A3A9C0D16AE6}"/>
              </a:ext>
            </a:extLst>
          </p:cNvPr>
          <p:cNvSpPr/>
          <p:nvPr/>
        </p:nvSpPr>
        <p:spPr>
          <a:xfrm flipV="1">
            <a:off x="2980772" y="4533975"/>
            <a:ext cx="1388821" cy="68591"/>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pic>
        <p:nvPicPr>
          <p:cNvPr id="125" name="Picture 124">
            <a:extLst>
              <a:ext uri="{FF2B5EF4-FFF2-40B4-BE49-F238E27FC236}">
                <a16:creationId xmlns:a16="http://schemas.microsoft.com/office/drawing/2014/main" id="{A8AC7E0E-E4DF-4CBE-B270-0C721F41C280}"/>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3129653" y="4395408"/>
            <a:ext cx="1089324" cy="1069089"/>
          </a:xfrm>
          <a:prstGeom prst="rect">
            <a:avLst/>
          </a:prstGeom>
          <a:effectLst>
            <a:outerShdw blurRad="50800" dist="38100" dir="18900000" algn="bl" rotWithShape="0">
              <a:prstClr val="black">
                <a:alpha val="40000"/>
              </a:prstClr>
            </a:outerShdw>
          </a:effectLst>
        </p:spPr>
      </p:pic>
      <p:grpSp>
        <p:nvGrpSpPr>
          <p:cNvPr id="126" name="Group 125">
            <a:extLst>
              <a:ext uri="{FF2B5EF4-FFF2-40B4-BE49-F238E27FC236}">
                <a16:creationId xmlns:a16="http://schemas.microsoft.com/office/drawing/2014/main" id="{976AB6FE-03B0-4AD6-AD85-4991A0B59261}"/>
              </a:ext>
            </a:extLst>
          </p:cNvPr>
          <p:cNvGrpSpPr/>
          <p:nvPr/>
        </p:nvGrpSpPr>
        <p:grpSpPr>
          <a:xfrm>
            <a:off x="4218977" y="2508311"/>
            <a:ext cx="5814745" cy="3411946"/>
            <a:chOff x="3508771" y="502907"/>
            <a:chExt cx="8722217" cy="5353291"/>
          </a:xfrm>
        </p:grpSpPr>
        <p:sp>
          <p:nvSpPr>
            <p:cNvPr id="127" name="Flowchart: Manual Operation 6">
              <a:extLst>
                <a:ext uri="{FF2B5EF4-FFF2-40B4-BE49-F238E27FC236}">
                  <a16:creationId xmlns:a16="http://schemas.microsoft.com/office/drawing/2014/main" id="{A70B44E9-E51C-41B0-AB4E-2371A77BC1B9}"/>
                </a:ext>
              </a:extLst>
            </p:cNvPr>
            <p:cNvSpPr/>
            <p:nvPr/>
          </p:nvSpPr>
          <p:spPr>
            <a:xfrm rot="5400000">
              <a:off x="5173740" y="-1162062"/>
              <a:ext cx="5353291" cy="868322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6673 w 10000"/>
                <a:gd name="connsiteY2" fmla="*/ 9985 h 10000"/>
                <a:gd name="connsiteX3" fmla="*/ 2000 w 10000"/>
                <a:gd name="connsiteY3" fmla="*/ 10000 h 10000"/>
                <a:gd name="connsiteX4" fmla="*/ 0 w 10000"/>
                <a:gd name="connsiteY4" fmla="*/ 0 h 10000"/>
                <a:gd name="connsiteX0" fmla="*/ 0 w 10000"/>
                <a:gd name="connsiteY0" fmla="*/ 0 h 10015"/>
                <a:gd name="connsiteX1" fmla="*/ 10000 w 10000"/>
                <a:gd name="connsiteY1" fmla="*/ 0 h 10015"/>
                <a:gd name="connsiteX2" fmla="*/ 6673 w 10000"/>
                <a:gd name="connsiteY2" fmla="*/ 9985 h 10015"/>
                <a:gd name="connsiteX3" fmla="*/ 5074 w 10000"/>
                <a:gd name="connsiteY3" fmla="*/ 10015 h 10015"/>
                <a:gd name="connsiteX4" fmla="*/ 0 w 10000"/>
                <a:gd name="connsiteY4" fmla="*/ 0 h 10015"/>
                <a:gd name="connsiteX0" fmla="*/ 0 w 10000"/>
                <a:gd name="connsiteY0" fmla="*/ 0 h 10015"/>
                <a:gd name="connsiteX1" fmla="*/ 10000 w 10000"/>
                <a:gd name="connsiteY1" fmla="*/ 0 h 10015"/>
                <a:gd name="connsiteX2" fmla="*/ 6673 w 10000"/>
                <a:gd name="connsiteY2" fmla="*/ 9985 h 10015"/>
                <a:gd name="connsiteX3" fmla="*/ 5527 w 10000"/>
                <a:gd name="connsiteY3" fmla="*/ 10015 h 10015"/>
                <a:gd name="connsiteX4" fmla="*/ 0 w 10000"/>
                <a:gd name="connsiteY4" fmla="*/ 0 h 10015"/>
                <a:gd name="connsiteX0" fmla="*/ 0 w 11780"/>
                <a:gd name="connsiteY0" fmla="*/ 0 h 10015"/>
                <a:gd name="connsiteX1" fmla="*/ 11780 w 11780"/>
                <a:gd name="connsiteY1" fmla="*/ 31 h 10015"/>
                <a:gd name="connsiteX2" fmla="*/ 6673 w 11780"/>
                <a:gd name="connsiteY2" fmla="*/ 9985 h 10015"/>
                <a:gd name="connsiteX3" fmla="*/ 5527 w 11780"/>
                <a:gd name="connsiteY3" fmla="*/ 10015 h 10015"/>
                <a:gd name="connsiteX4" fmla="*/ 0 w 11780"/>
                <a:gd name="connsiteY4" fmla="*/ 0 h 10015"/>
                <a:gd name="connsiteX0" fmla="*/ 0 w 11780"/>
                <a:gd name="connsiteY0" fmla="*/ 0 h 10027"/>
                <a:gd name="connsiteX1" fmla="*/ 11780 w 11780"/>
                <a:gd name="connsiteY1" fmla="*/ 31 h 10027"/>
                <a:gd name="connsiteX2" fmla="*/ 6673 w 11780"/>
                <a:gd name="connsiteY2" fmla="*/ 9985 h 10027"/>
                <a:gd name="connsiteX3" fmla="*/ 5527 w 11780"/>
                <a:gd name="connsiteY3" fmla="*/ 10027 h 10027"/>
                <a:gd name="connsiteX4" fmla="*/ 0 w 11780"/>
                <a:gd name="connsiteY4" fmla="*/ 0 h 10027"/>
                <a:gd name="connsiteX0" fmla="*/ 0 w 11780"/>
                <a:gd name="connsiteY0" fmla="*/ 0 h 10027"/>
                <a:gd name="connsiteX1" fmla="*/ 11780 w 11780"/>
                <a:gd name="connsiteY1" fmla="*/ 31 h 10027"/>
                <a:gd name="connsiteX2" fmla="*/ 6470 w 11780"/>
                <a:gd name="connsiteY2" fmla="*/ 10021 h 10027"/>
                <a:gd name="connsiteX3" fmla="*/ 5527 w 11780"/>
                <a:gd name="connsiteY3" fmla="*/ 10027 h 10027"/>
                <a:gd name="connsiteX4" fmla="*/ 0 w 11780"/>
                <a:gd name="connsiteY4" fmla="*/ 0 h 10027"/>
                <a:gd name="connsiteX0" fmla="*/ 0 w 13073"/>
                <a:gd name="connsiteY0" fmla="*/ 0 h 10027"/>
                <a:gd name="connsiteX1" fmla="*/ 13073 w 13073"/>
                <a:gd name="connsiteY1" fmla="*/ 31 h 10027"/>
                <a:gd name="connsiteX2" fmla="*/ 6470 w 13073"/>
                <a:gd name="connsiteY2" fmla="*/ 10021 h 10027"/>
                <a:gd name="connsiteX3" fmla="*/ 5527 w 13073"/>
                <a:gd name="connsiteY3" fmla="*/ 10027 h 10027"/>
                <a:gd name="connsiteX4" fmla="*/ 0 w 13073"/>
                <a:gd name="connsiteY4" fmla="*/ 0 h 1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3" h="10027">
                  <a:moveTo>
                    <a:pt x="0" y="0"/>
                  </a:moveTo>
                  <a:lnTo>
                    <a:pt x="13073" y="31"/>
                  </a:lnTo>
                  <a:lnTo>
                    <a:pt x="6470" y="10021"/>
                  </a:lnTo>
                  <a:lnTo>
                    <a:pt x="5527" y="10027"/>
                  </a:lnTo>
                  <a:lnTo>
                    <a:pt x="0" y="0"/>
                  </a:lnTo>
                  <a:close/>
                </a:path>
              </a:pathLst>
            </a:cu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grpSp>
          <p:nvGrpSpPr>
            <p:cNvPr id="128" name="Group 127">
              <a:extLst>
                <a:ext uri="{FF2B5EF4-FFF2-40B4-BE49-F238E27FC236}">
                  <a16:creationId xmlns:a16="http://schemas.microsoft.com/office/drawing/2014/main" id="{56E17919-536E-4F75-B061-8D16B0F1259D}"/>
                </a:ext>
              </a:extLst>
            </p:cNvPr>
            <p:cNvGrpSpPr/>
            <p:nvPr/>
          </p:nvGrpSpPr>
          <p:grpSpPr>
            <a:xfrm>
              <a:off x="3541697" y="835768"/>
              <a:ext cx="8689291" cy="4814959"/>
              <a:chOff x="3541697" y="835768"/>
              <a:chExt cx="8689291" cy="4814959"/>
            </a:xfrm>
          </p:grpSpPr>
          <p:sp>
            <p:nvSpPr>
              <p:cNvPr id="129" name="Oval 128">
                <a:extLst>
                  <a:ext uri="{FF2B5EF4-FFF2-40B4-BE49-F238E27FC236}">
                    <a16:creationId xmlns:a16="http://schemas.microsoft.com/office/drawing/2014/main" id="{9AC43F49-B1E5-40A8-A254-301A18D8F850}"/>
                  </a:ext>
                </a:extLst>
              </p:cNvPr>
              <p:cNvSpPr/>
              <p:nvPr/>
            </p:nvSpPr>
            <p:spPr>
              <a:xfrm rot="8484576">
                <a:off x="8291922" y="1881303"/>
                <a:ext cx="1728399" cy="1728399"/>
              </a:xfrm>
              <a:prstGeom prst="ellipse">
                <a:avLst/>
              </a:prstGeom>
              <a:pattFill prst="wdUpDiag">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30" name="Flowchart: Manual Operation 6">
                <a:extLst>
                  <a:ext uri="{FF2B5EF4-FFF2-40B4-BE49-F238E27FC236}">
                    <a16:creationId xmlns:a16="http://schemas.microsoft.com/office/drawing/2014/main" id="{EFEC9642-B21F-41D3-B92D-B03D1E1B7BD4}"/>
                  </a:ext>
                </a:extLst>
              </p:cNvPr>
              <p:cNvSpPr/>
              <p:nvPr/>
            </p:nvSpPr>
            <p:spPr>
              <a:xfrm rot="5400000">
                <a:off x="5514360" y="-1136895"/>
                <a:ext cx="4743966" cy="868929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6673 w 10000"/>
                  <a:gd name="connsiteY2" fmla="*/ 9985 h 10000"/>
                  <a:gd name="connsiteX3" fmla="*/ 2000 w 10000"/>
                  <a:gd name="connsiteY3" fmla="*/ 10000 h 10000"/>
                  <a:gd name="connsiteX4" fmla="*/ 0 w 10000"/>
                  <a:gd name="connsiteY4" fmla="*/ 0 h 10000"/>
                  <a:gd name="connsiteX0" fmla="*/ 0 w 10000"/>
                  <a:gd name="connsiteY0" fmla="*/ 0 h 10015"/>
                  <a:gd name="connsiteX1" fmla="*/ 10000 w 10000"/>
                  <a:gd name="connsiteY1" fmla="*/ 0 h 10015"/>
                  <a:gd name="connsiteX2" fmla="*/ 6673 w 10000"/>
                  <a:gd name="connsiteY2" fmla="*/ 9985 h 10015"/>
                  <a:gd name="connsiteX3" fmla="*/ 5074 w 10000"/>
                  <a:gd name="connsiteY3" fmla="*/ 10015 h 10015"/>
                  <a:gd name="connsiteX4" fmla="*/ 0 w 10000"/>
                  <a:gd name="connsiteY4" fmla="*/ 0 h 10015"/>
                  <a:gd name="connsiteX0" fmla="*/ 0 w 10000"/>
                  <a:gd name="connsiteY0" fmla="*/ 0 h 10015"/>
                  <a:gd name="connsiteX1" fmla="*/ 10000 w 10000"/>
                  <a:gd name="connsiteY1" fmla="*/ 0 h 10015"/>
                  <a:gd name="connsiteX2" fmla="*/ 6673 w 10000"/>
                  <a:gd name="connsiteY2" fmla="*/ 9985 h 10015"/>
                  <a:gd name="connsiteX3" fmla="*/ 5527 w 10000"/>
                  <a:gd name="connsiteY3" fmla="*/ 10015 h 10015"/>
                  <a:gd name="connsiteX4" fmla="*/ 0 w 10000"/>
                  <a:gd name="connsiteY4" fmla="*/ 0 h 10015"/>
                  <a:gd name="connsiteX0" fmla="*/ 0 w 11780"/>
                  <a:gd name="connsiteY0" fmla="*/ 0 h 10015"/>
                  <a:gd name="connsiteX1" fmla="*/ 11780 w 11780"/>
                  <a:gd name="connsiteY1" fmla="*/ 31 h 10015"/>
                  <a:gd name="connsiteX2" fmla="*/ 6673 w 11780"/>
                  <a:gd name="connsiteY2" fmla="*/ 9985 h 10015"/>
                  <a:gd name="connsiteX3" fmla="*/ 5527 w 11780"/>
                  <a:gd name="connsiteY3" fmla="*/ 10015 h 10015"/>
                  <a:gd name="connsiteX4" fmla="*/ 0 w 11780"/>
                  <a:gd name="connsiteY4" fmla="*/ 0 h 10015"/>
                  <a:gd name="connsiteX0" fmla="*/ 0 w 11780"/>
                  <a:gd name="connsiteY0" fmla="*/ 0 h 10027"/>
                  <a:gd name="connsiteX1" fmla="*/ 11780 w 11780"/>
                  <a:gd name="connsiteY1" fmla="*/ 31 h 10027"/>
                  <a:gd name="connsiteX2" fmla="*/ 6673 w 11780"/>
                  <a:gd name="connsiteY2" fmla="*/ 9985 h 10027"/>
                  <a:gd name="connsiteX3" fmla="*/ 5527 w 11780"/>
                  <a:gd name="connsiteY3" fmla="*/ 10027 h 10027"/>
                  <a:gd name="connsiteX4" fmla="*/ 0 w 11780"/>
                  <a:gd name="connsiteY4" fmla="*/ 0 h 10027"/>
                  <a:gd name="connsiteX0" fmla="*/ 0 w 11780"/>
                  <a:gd name="connsiteY0" fmla="*/ 0 h 10027"/>
                  <a:gd name="connsiteX1" fmla="*/ 11780 w 11780"/>
                  <a:gd name="connsiteY1" fmla="*/ 31 h 10027"/>
                  <a:gd name="connsiteX2" fmla="*/ 6470 w 11780"/>
                  <a:gd name="connsiteY2" fmla="*/ 10021 h 10027"/>
                  <a:gd name="connsiteX3" fmla="*/ 5527 w 11780"/>
                  <a:gd name="connsiteY3" fmla="*/ 10027 h 10027"/>
                  <a:gd name="connsiteX4" fmla="*/ 0 w 11780"/>
                  <a:gd name="connsiteY4" fmla="*/ 0 h 10027"/>
                  <a:gd name="connsiteX0" fmla="*/ 0 w 13073"/>
                  <a:gd name="connsiteY0" fmla="*/ 0 h 10027"/>
                  <a:gd name="connsiteX1" fmla="*/ 13073 w 13073"/>
                  <a:gd name="connsiteY1" fmla="*/ 31 h 10027"/>
                  <a:gd name="connsiteX2" fmla="*/ 6470 w 13073"/>
                  <a:gd name="connsiteY2" fmla="*/ 10021 h 10027"/>
                  <a:gd name="connsiteX3" fmla="*/ 5527 w 13073"/>
                  <a:gd name="connsiteY3" fmla="*/ 10027 h 10027"/>
                  <a:gd name="connsiteX4" fmla="*/ 0 w 13073"/>
                  <a:gd name="connsiteY4" fmla="*/ 0 h 10027"/>
                  <a:gd name="connsiteX0" fmla="*/ 0 w 13935"/>
                  <a:gd name="connsiteY0" fmla="*/ 0 h 10027"/>
                  <a:gd name="connsiteX1" fmla="*/ 13935 w 13935"/>
                  <a:gd name="connsiteY1" fmla="*/ 12 h 10027"/>
                  <a:gd name="connsiteX2" fmla="*/ 6470 w 13935"/>
                  <a:gd name="connsiteY2" fmla="*/ 10021 h 10027"/>
                  <a:gd name="connsiteX3" fmla="*/ 5527 w 13935"/>
                  <a:gd name="connsiteY3" fmla="*/ 10027 h 10027"/>
                  <a:gd name="connsiteX4" fmla="*/ 0 w 13935"/>
                  <a:gd name="connsiteY4" fmla="*/ 0 h 10027"/>
                  <a:gd name="connsiteX0" fmla="*/ 0 w 14797"/>
                  <a:gd name="connsiteY0" fmla="*/ 7 h 10015"/>
                  <a:gd name="connsiteX1" fmla="*/ 14797 w 14797"/>
                  <a:gd name="connsiteY1" fmla="*/ 0 h 10015"/>
                  <a:gd name="connsiteX2" fmla="*/ 7332 w 14797"/>
                  <a:gd name="connsiteY2" fmla="*/ 10009 h 10015"/>
                  <a:gd name="connsiteX3" fmla="*/ 6389 w 14797"/>
                  <a:gd name="connsiteY3" fmla="*/ 10015 h 10015"/>
                  <a:gd name="connsiteX4" fmla="*/ 0 w 14797"/>
                  <a:gd name="connsiteY4" fmla="*/ 7 h 10015"/>
                  <a:gd name="connsiteX0" fmla="*/ 0 w 13152"/>
                  <a:gd name="connsiteY0" fmla="*/ 7 h 10015"/>
                  <a:gd name="connsiteX1" fmla="*/ 13152 w 13152"/>
                  <a:gd name="connsiteY1" fmla="*/ 0 h 10015"/>
                  <a:gd name="connsiteX2" fmla="*/ 5687 w 13152"/>
                  <a:gd name="connsiteY2" fmla="*/ 10009 h 10015"/>
                  <a:gd name="connsiteX3" fmla="*/ 4744 w 13152"/>
                  <a:gd name="connsiteY3" fmla="*/ 10015 h 10015"/>
                  <a:gd name="connsiteX4" fmla="*/ 0 w 13152"/>
                  <a:gd name="connsiteY4" fmla="*/ 7 h 10015"/>
                  <a:gd name="connsiteX0" fmla="*/ 0 w 11585"/>
                  <a:gd name="connsiteY0" fmla="*/ 26 h 10034"/>
                  <a:gd name="connsiteX1" fmla="*/ 11585 w 11585"/>
                  <a:gd name="connsiteY1" fmla="*/ 0 h 10034"/>
                  <a:gd name="connsiteX2" fmla="*/ 5687 w 11585"/>
                  <a:gd name="connsiteY2" fmla="*/ 10028 h 10034"/>
                  <a:gd name="connsiteX3" fmla="*/ 4744 w 11585"/>
                  <a:gd name="connsiteY3" fmla="*/ 10034 h 10034"/>
                  <a:gd name="connsiteX4" fmla="*/ 0 w 11585"/>
                  <a:gd name="connsiteY4" fmla="*/ 26 h 1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5" h="10034">
                    <a:moveTo>
                      <a:pt x="0" y="26"/>
                    </a:moveTo>
                    <a:lnTo>
                      <a:pt x="11585" y="0"/>
                    </a:lnTo>
                    <a:lnTo>
                      <a:pt x="5687" y="10028"/>
                    </a:lnTo>
                    <a:lnTo>
                      <a:pt x="4744" y="10034"/>
                    </a:lnTo>
                    <a:lnTo>
                      <a:pt x="0" y="26"/>
                    </a:lnTo>
                    <a:close/>
                  </a:path>
                </a:pathLst>
              </a:cu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31" name="Oval 130">
                <a:extLst>
                  <a:ext uri="{FF2B5EF4-FFF2-40B4-BE49-F238E27FC236}">
                    <a16:creationId xmlns:a16="http://schemas.microsoft.com/office/drawing/2014/main" id="{32242961-0A5F-4DC7-8CAE-86E4D4AC1ED5}"/>
                  </a:ext>
                </a:extLst>
              </p:cNvPr>
              <p:cNvSpPr/>
              <p:nvPr/>
            </p:nvSpPr>
            <p:spPr>
              <a:xfrm>
                <a:off x="5035779" y="2434631"/>
                <a:ext cx="1186566" cy="1186566"/>
              </a:xfrm>
              <a:prstGeom prst="ellipse">
                <a:avLst/>
              </a:pr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32" name="Oval 131">
                <a:extLst>
                  <a:ext uri="{FF2B5EF4-FFF2-40B4-BE49-F238E27FC236}">
                    <a16:creationId xmlns:a16="http://schemas.microsoft.com/office/drawing/2014/main" id="{FD8568B9-FBCC-4FF1-83DC-C40F28FC2EFA}"/>
                  </a:ext>
                </a:extLst>
              </p:cNvPr>
              <p:cNvSpPr/>
              <p:nvPr/>
            </p:nvSpPr>
            <p:spPr>
              <a:xfrm>
                <a:off x="6281282" y="3126099"/>
                <a:ext cx="871673" cy="8716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33" name="Oval 132">
                <a:extLst>
                  <a:ext uri="{FF2B5EF4-FFF2-40B4-BE49-F238E27FC236}">
                    <a16:creationId xmlns:a16="http://schemas.microsoft.com/office/drawing/2014/main" id="{358AECD5-7AC9-4505-B7E5-D29FED3432D5}"/>
                  </a:ext>
                </a:extLst>
              </p:cNvPr>
              <p:cNvSpPr/>
              <p:nvPr/>
            </p:nvSpPr>
            <p:spPr>
              <a:xfrm>
                <a:off x="6906938" y="1848291"/>
                <a:ext cx="1448954" cy="144895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34" name="Oval 133">
                <a:extLst>
                  <a:ext uri="{FF2B5EF4-FFF2-40B4-BE49-F238E27FC236}">
                    <a16:creationId xmlns:a16="http://schemas.microsoft.com/office/drawing/2014/main" id="{5C0D8115-0B81-442D-91E1-A374BEFA985C}"/>
                  </a:ext>
                </a:extLst>
              </p:cNvPr>
              <p:cNvSpPr/>
              <p:nvPr/>
            </p:nvSpPr>
            <p:spPr>
              <a:xfrm>
                <a:off x="7998230" y="2848507"/>
                <a:ext cx="1767805" cy="1767805"/>
              </a:xfrm>
              <a:prstGeom prst="ellipse">
                <a:avLst/>
              </a:prstGeom>
              <a:solidFill>
                <a:srgbClr val="52C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35" name="Oval 134">
                <a:extLst>
                  <a:ext uri="{FF2B5EF4-FFF2-40B4-BE49-F238E27FC236}">
                    <a16:creationId xmlns:a16="http://schemas.microsoft.com/office/drawing/2014/main" id="{53BDF763-DFBD-4762-8F63-38635DBC39E4}"/>
                  </a:ext>
                </a:extLst>
              </p:cNvPr>
              <p:cNvSpPr/>
              <p:nvPr/>
            </p:nvSpPr>
            <p:spPr>
              <a:xfrm>
                <a:off x="8736845" y="1586277"/>
                <a:ext cx="1186566" cy="1186566"/>
              </a:xfrm>
              <a:prstGeom prst="ellipse">
                <a:avLst/>
              </a:pr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36" name="Oval 135">
                <a:extLst>
                  <a:ext uri="{FF2B5EF4-FFF2-40B4-BE49-F238E27FC236}">
                    <a16:creationId xmlns:a16="http://schemas.microsoft.com/office/drawing/2014/main" id="{24DD48D4-5F2C-4906-A740-F09F4A18414F}"/>
                  </a:ext>
                </a:extLst>
              </p:cNvPr>
              <p:cNvSpPr/>
              <p:nvPr/>
            </p:nvSpPr>
            <p:spPr>
              <a:xfrm>
                <a:off x="9470512" y="3087516"/>
                <a:ext cx="871673" cy="87167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37" name="Oval 136">
                <a:extLst>
                  <a:ext uri="{FF2B5EF4-FFF2-40B4-BE49-F238E27FC236}">
                    <a16:creationId xmlns:a16="http://schemas.microsoft.com/office/drawing/2014/main" id="{81F08C0F-638B-4DCA-9239-178725334709}"/>
                  </a:ext>
                </a:extLst>
              </p:cNvPr>
              <p:cNvSpPr/>
              <p:nvPr/>
            </p:nvSpPr>
            <p:spPr>
              <a:xfrm>
                <a:off x="10241253" y="1202634"/>
                <a:ext cx="1628351" cy="144895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38" name="Oval 137">
                <a:extLst>
                  <a:ext uri="{FF2B5EF4-FFF2-40B4-BE49-F238E27FC236}">
                    <a16:creationId xmlns:a16="http://schemas.microsoft.com/office/drawing/2014/main" id="{C2B7F960-47FA-419E-807B-BF34A386BA6A}"/>
                  </a:ext>
                </a:extLst>
              </p:cNvPr>
              <p:cNvSpPr/>
              <p:nvPr/>
            </p:nvSpPr>
            <p:spPr>
              <a:xfrm>
                <a:off x="10529564" y="2879953"/>
                <a:ext cx="1604331" cy="1604331"/>
              </a:xfrm>
              <a:prstGeom prst="ellipse">
                <a:avLst/>
              </a:prstGeom>
              <a:solidFill>
                <a:srgbClr val="52C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39" name="Oval 138">
                <a:extLst>
                  <a:ext uri="{FF2B5EF4-FFF2-40B4-BE49-F238E27FC236}">
                    <a16:creationId xmlns:a16="http://schemas.microsoft.com/office/drawing/2014/main" id="{0E42092B-4D6B-444C-8FA1-708CF7A8948B}"/>
                  </a:ext>
                </a:extLst>
              </p:cNvPr>
              <p:cNvSpPr/>
              <p:nvPr/>
            </p:nvSpPr>
            <p:spPr>
              <a:xfrm>
                <a:off x="9666665" y="4029231"/>
                <a:ext cx="1473317" cy="151127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40" name="TextBox 139">
                <a:extLst>
                  <a:ext uri="{FF2B5EF4-FFF2-40B4-BE49-F238E27FC236}">
                    <a16:creationId xmlns:a16="http://schemas.microsoft.com/office/drawing/2014/main" id="{84C024E4-F863-46E9-9B63-74872ED209FA}"/>
                  </a:ext>
                </a:extLst>
              </p:cNvPr>
              <p:cNvSpPr txBox="1"/>
              <p:nvPr/>
            </p:nvSpPr>
            <p:spPr>
              <a:xfrm>
                <a:off x="5174122" y="2656961"/>
                <a:ext cx="830045" cy="82092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فكر!</a:t>
                </a:r>
                <a:endParaRPr kumimoji="0" lang="en-US"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endParaRPr>
              </a:p>
            </p:txBody>
          </p:sp>
          <p:sp>
            <p:nvSpPr>
              <p:cNvPr id="141" name="TextBox 140">
                <a:extLst>
                  <a:ext uri="{FF2B5EF4-FFF2-40B4-BE49-F238E27FC236}">
                    <a16:creationId xmlns:a16="http://schemas.microsoft.com/office/drawing/2014/main" id="{8AC41D22-596C-4431-B656-4DBE89BA3648}"/>
                  </a:ext>
                </a:extLst>
              </p:cNvPr>
              <p:cNvSpPr txBox="1"/>
              <p:nvPr/>
            </p:nvSpPr>
            <p:spPr>
              <a:xfrm>
                <a:off x="7090229" y="2211570"/>
                <a:ext cx="981530" cy="82092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ناقش.</a:t>
                </a:r>
                <a:endParaRPr kumimoji="0" lang="en-US"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endParaRPr>
              </a:p>
            </p:txBody>
          </p:sp>
          <p:sp>
            <p:nvSpPr>
              <p:cNvPr id="142" name="TextBox 141">
                <a:extLst>
                  <a:ext uri="{FF2B5EF4-FFF2-40B4-BE49-F238E27FC236}">
                    <a16:creationId xmlns:a16="http://schemas.microsoft.com/office/drawing/2014/main" id="{FF98DD83-788D-47F6-B1A0-948A36587827}"/>
                  </a:ext>
                </a:extLst>
              </p:cNvPr>
              <p:cNvSpPr txBox="1"/>
              <p:nvPr/>
            </p:nvSpPr>
            <p:spPr>
              <a:xfrm>
                <a:off x="7942490" y="3393915"/>
                <a:ext cx="1594688" cy="82092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أبدي رأيك.</a:t>
                </a:r>
                <a:endParaRPr kumimoji="0" lang="en-US"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endParaRPr>
              </a:p>
            </p:txBody>
          </p:sp>
          <p:sp>
            <p:nvSpPr>
              <p:cNvPr id="143" name="TextBox 142">
                <a:extLst>
                  <a:ext uri="{FF2B5EF4-FFF2-40B4-BE49-F238E27FC236}">
                    <a16:creationId xmlns:a16="http://schemas.microsoft.com/office/drawing/2014/main" id="{137A5FEC-B9DA-468A-8F0A-7342896ED9A7}"/>
                  </a:ext>
                </a:extLst>
              </p:cNvPr>
              <p:cNvSpPr txBox="1"/>
              <p:nvPr/>
            </p:nvSpPr>
            <p:spPr>
              <a:xfrm>
                <a:off x="10493709" y="3289201"/>
                <a:ext cx="1628351" cy="82092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ماذا برأيك؟</a:t>
                </a:r>
                <a:endParaRPr kumimoji="0" lang="en-US"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endParaRPr>
              </a:p>
            </p:txBody>
          </p:sp>
          <p:sp>
            <p:nvSpPr>
              <p:cNvPr id="144" name="TextBox 143">
                <a:extLst>
                  <a:ext uri="{FF2B5EF4-FFF2-40B4-BE49-F238E27FC236}">
                    <a16:creationId xmlns:a16="http://schemas.microsoft.com/office/drawing/2014/main" id="{A087050C-92EE-412F-BEDC-9608A6A25A1C}"/>
                  </a:ext>
                </a:extLst>
              </p:cNvPr>
              <p:cNvSpPr txBox="1"/>
              <p:nvPr/>
            </p:nvSpPr>
            <p:spPr>
              <a:xfrm>
                <a:off x="10194947" y="1520904"/>
                <a:ext cx="1585069" cy="820924"/>
              </a:xfrm>
              <a:prstGeom prst="rect">
                <a:avLst/>
              </a:prstGeom>
              <a:noFill/>
            </p:spPr>
            <p:txBody>
              <a:bodyPr wrap="non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ما السبب؟</a:t>
                </a:r>
                <a:endParaRPr kumimoji="0" lang="en-US"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endParaRPr>
              </a:p>
            </p:txBody>
          </p:sp>
          <p:sp>
            <p:nvSpPr>
              <p:cNvPr id="145" name="TextBox 144">
                <a:extLst>
                  <a:ext uri="{FF2B5EF4-FFF2-40B4-BE49-F238E27FC236}">
                    <a16:creationId xmlns:a16="http://schemas.microsoft.com/office/drawing/2014/main" id="{D2198993-0914-4243-88E9-9EC5794723D8}"/>
                  </a:ext>
                </a:extLst>
              </p:cNvPr>
              <p:cNvSpPr txBox="1"/>
              <p:nvPr/>
            </p:nvSpPr>
            <p:spPr>
              <a:xfrm>
                <a:off x="9625764" y="3150110"/>
                <a:ext cx="572760" cy="820924"/>
              </a:xfrm>
              <a:prstGeom prst="rect">
                <a:avLst/>
              </a:prstGeom>
              <a:noFill/>
            </p:spPr>
            <p:txBody>
              <a:bodyPr wrap="non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a:t>
                </a:r>
                <a:endParaRPr kumimoji="0" lang="en-US"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endParaRPr>
              </a:p>
            </p:txBody>
          </p:sp>
          <p:sp>
            <p:nvSpPr>
              <p:cNvPr id="146" name="TextBox 145">
                <a:extLst>
                  <a:ext uri="{FF2B5EF4-FFF2-40B4-BE49-F238E27FC236}">
                    <a16:creationId xmlns:a16="http://schemas.microsoft.com/office/drawing/2014/main" id="{21CA20B9-179A-4894-8612-3FCDD25D23E3}"/>
                  </a:ext>
                </a:extLst>
              </p:cNvPr>
              <p:cNvSpPr txBox="1"/>
              <p:nvPr/>
            </p:nvSpPr>
            <p:spPr>
              <a:xfrm>
                <a:off x="9727685" y="4153747"/>
                <a:ext cx="1388269" cy="1496980"/>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ما وجهة</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 نظرك؟</a:t>
                </a:r>
                <a:endParaRPr kumimoji="0" lang="en-US"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endParaRPr>
              </a:p>
            </p:txBody>
          </p:sp>
          <p:sp>
            <p:nvSpPr>
              <p:cNvPr id="147" name="TextBox 146">
                <a:extLst>
                  <a:ext uri="{FF2B5EF4-FFF2-40B4-BE49-F238E27FC236}">
                    <a16:creationId xmlns:a16="http://schemas.microsoft.com/office/drawing/2014/main" id="{5D38DF38-B365-4CCC-BA0C-17C3A9DA4469}"/>
                  </a:ext>
                </a:extLst>
              </p:cNvPr>
              <p:cNvSpPr txBox="1"/>
              <p:nvPr/>
            </p:nvSpPr>
            <p:spPr>
              <a:xfrm>
                <a:off x="8823633" y="1836175"/>
                <a:ext cx="890158" cy="820924"/>
              </a:xfrm>
              <a:prstGeom prst="rect">
                <a:avLst/>
              </a:prstGeom>
              <a:noFill/>
            </p:spPr>
            <p:txBody>
              <a:bodyPr wrap="non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لماذا؟</a:t>
                </a:r>
                <a:endParaRPr kumimoji="0" lang="en-US" sz="28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endParaRPr>
              </a:p>
            </p:txBody>
          </p:sp>
          <p:sp>
            <p:nvSpPr>
              <p:cNvPr id="148" name="Arrow: Right 147">
                <a:extLst>
                  <a:ext uri="{FF2B5EF4-FFF2-40B4-BE49-F238E27FC236}">
                    <a16:creationId xmlns:a16="http://schemas.microsoft.com/office/drawing/2014/main" id="{FB49E061-FA64-49E1-8BA2-9186F38D5D05}"/>
                  </a:ext>
                </a:extLst>
              </p:cNvPr>
              <p:cNvSpPr/>
              <p:nvPr/>
            </p:nvSpPr>
            <p:spPr>
              <a:xfrm>
                <a:off x="6321287" y="2407657"/>
                <a:ext cx="356313" cy="452680"/>
              </a:xfrm>
              <a:prstGeom prst="rightArrow">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49" name="Arrow: Right 148">
                <a:extLst>
                  <a:ext uri="{FF2B5EF4-FFF2-40B4-BE49-F238E27FC236}">
                    <a16:creationId xmlns:a16="http://schemas.microsoft.com/office/drawing/2014/main" id="{1688DB0D-C303-4A10-A006-B20F4C0C5804}"/>
                  </a:ext>
                </a:extLst>
              </p:cNvPr>
              <p:cNvSpPr/>
              <p:nvPr/>
            </p:nvSpPr>
            <p:spPr>
              <a:xfrm>
                <a:off x="7436318" y="3523352"/>
                <a:ext cx="356313" cy="452680"/>
              </a:xfrm>
              <a:prstGeom prst="rightArrow">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52" name="Arrow: Right 151">
                <a:extLst>
                  <a:ext uri="{FF2B5EF4-FFF2-40B4-BE49-F238E27FC236}">
                    <a16:creationId xmlns:a16="http://schemas.microsoft.com/office/drawing/2014/main" id="{2CF01D63-566B-4B72-B6EF-2C2910431A47}"/>
                  </a:ext>
                </a:extLst>
              </p:cNvPr>
              <p:cNvSpPr/>
              <p:nvPr/>
            </p:nvSpPr>
            <p:spPr>
              <a:xfrm>
                <a:off x="11725954" y="1178840"/>
                <a:ext cx="356313" cy="452680"/>
              </a:xfrm>
              <a:prstGeom prst="rightArrow">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sp>
            <p:nvSpPr>
              <p:cNvPr id="153" name="Arrow: Right 152">
                <a:extLst>
                  <a:ext uri="{FF2B5EF4-FFF2-40B4-BE49-F238E27FC236}">
                    <a16:creationId xmlns:a16="http://schemas.microsoft.com/office/drawing/2014/main" id="{108BC90D-FB4C-4D09-BBC0-43F7DE2F4BA7}"/>
                  </a:ext>
                </a:extLst>
              </p:cNvPr>
              <p:cNvSpPr/>
              <p:nvPr/>
            </p:nvSpPr>
            <p:spPr>
              <a:xfrm>
                <a:off x="11364104" y="4753195"/>
                <a:ext cx="356313" cy="452680"/>
              </a:xfrm>
              <a:prstGeom prst="rightArrow">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grpSp>
      </p:grpSp>
      <p:grpSp>
        <p:nvGrpSpPr>
          <p:cNvPr id="154" name="Group 153">
            <a:extLst>
              <a:ext uri="{FF2B5EF4-FFF2-40B4-BE49-F238E27FC236}">
                <a16:creationId xmlns:a16="http://schemas.microsoft.com/office/drawing/2014/main" id="{AFA29064-5D51-444D-A806-6756816CA6DD}"/>
              </a:ext>
            </a:extLst>
          </p:cNvPr>
          <p:cNvGrpSpPr/>
          <p:nvPr/>
        </p:nvGrpSpPr>
        <p:grpSpPr>
          <a:xfrm>
            <a:off x="2856671" y="4606156"/>
            <a:ext cx="1802275" cy="1674487"/>
            <a:chOff x="2478156" y="3429001"/>
            <a:chExt cx="2703443" cy="2627244"/>
          </a:xfrm>
          <a:effectLst>
            <a:outerShdw blurRad="50800" dist="38100" dir="16200000" rotWithShape="0">
              <a:prstClr val="black">
                <a:alpha val="40000"/>
              </a:prstClr>
            </a:outerShdw>
          </a:effectLst>
        </p:grpSpPr>
        <p:pic>
          <p:nvPicPr>
            <p:cNvPr id="155" name="Picture 154">
              <a:extLst>
                <a:ext uri="{FF2B5EF4-FFF2-40B4-BE49-F238E27FC236}">
                  <a16:creationId xmlns:a16="http://schemas.microsoft.com/office/drawing/2014/main" id="{70B46221-A710-49C3-936E-EAEAE5811DA8}"/>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15411" t="16265" r="14831" b="82555"/>
            <a:stretch/>
          </p:blipFill>
          <p:spPr>
            <a:xfrm>
              <a:off x="2478156" y="3429001"/>
              <a:ext cx="2703443" cy="45719"/>
            </a:xfrm>
            <a:custGeom>
              <a:avLst/>
              <a:gdLst>
                <a:gd name="connsiteX0" fmla="*/ 0 w 2703443"/>
                <a:gd name="connsiteY0" fmla="*/ 0 h 45719"/>
                <a:gd name="connsiteX1" fmla="*/ 2703443 w 2703443"/>
                <a:gd name="connsiteY1" fmla="*/ 0 h 45719"/>
                <a:gd name="connsiteX2" fmla="*/ 2703443 w 2703443"/>
                <a:gd name="connsiteY2" fmla="*/ 45719 h 45719"/>
                <a:gd name="connsiteX3" fmla="*/ 0 w 2703443"/>
                <a:gd name="connsiteY3" fmla="*/ 45719 h 45719"/>
                <a:gd name="connsiteX4" fmla="*/ 0 w 2703443"/>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3443" h="45719">
                  <a:moveTo>
                    <a:pt x="0" y="0"/>
                  </a:moveTo>
                  <a:lnTo>
                    <a:pt x="2703443" y="0"/>
                  </a:lnTo>
                  <a:lnTo>
                    <a:pt x="2703443" y="45719"/>
                  </a:lnTo>
                  <a:lnTo>
                    <a:pt x="0" y="45719"/>
                  </a:lnTo>
                  <a:lnTo>
                    <a:pt x="0" y="0"/>
                  </a:lnTo>
                  <a:close/>
                </a:path>
              </a:pathLst>
            </a:custGeom>
          </p:spPr>
        </p:pic>
        <p:pic>
          <p:nvPicPr>
            <p:cNvPr id="156" name="Picture 155">
              <a:extLst>
                <a:ext uri="{FF2B5EF4-FFF2-40B4-BE49-F238E27FC236}">
                  <a16:creationId xmlns:a16="http://schemas.microsoft.com/office/drawing/2014/main" id="{32FF1FCD-4B11-42FF-BCFF-81E0142C5CD9}"/>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15411" t="17445" r="14831" b="15942"/>
            <a:stretch/>
          </p:blipFill>
          <p:spPr>
            <a:xfrm>
              <a:off x="2478156" y="3474720"/>
              <a:ext cx="2703443" cy="2581525"/>
            </a:xfrm>
            <a:custGeom>
              <a:avLst/>
              <a:gdLst>
                <a:gd name="connsiteX0" fmla="*/ 0 w 2703443"/>
                <a:gd name="connsiteY0" fmla="*/ 0 h 2581525"/>
                <a:gd name="connsiteX1" fmla="*/ 2703443 w 2703443"/>
                <a:gd name="connsiteY1" fmla="*/ 0 h 2581525"/>
                <a:gd name="connsiteX2" fmla="*/ 2703443 w 2703443"/>
                <a:gd name="connsiteY2" fmla="*/ 2581525 h 2581525"/>
                <a:gd name="connsiteX3" fmla="*/ 0 w 2703443"/>
                <a:gd name="connsiteY3" fmla="*/ 2581525 h 2581525"/>
                <a:gd name="connsiteX4" fmla="*/ 0 w 2703443"/>
                <a:gd name="connsiteY4" fmla="*/ 0 h 258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3443" h="2581525">
                  <a:moveTo>
                    <a:pt x="0" y="0"/>
                  </a:moveTo>
                  <a:lnTo>
                    <a:pt x="2703443" y="0"/>
                  </a:lnTo>
                  <a:lnTo>
                    <a:pt x="2703443" y="2581525"/>
                  </a:lnTo>
                  <a:lnTo>
                    <a:pt x="0" y="2581525"/>
                  </a:lnTo>
                  <a:lnTo>
                    <a:pt x="0" y="0"/>
                  </a:lnTo>
                  <a:close/>
                </a:path>
              </a:pathLst>
            </a:custGeom>
          </p:spPr>
        </p:pic>
      </p:grpSp>
      <p:sp>
        <p:nvSpPr>
          <p:cNvPr id="157" name="Freeform: Shape 156">
            <a:extLst>
              <a:ext uri="{FF2B5EF4-FFF2-40B4-BE49-F238E27FC236}">
                <a16:creationId xmlns:a16="http://schemas.microsoft.com/office/drawing/2014/main" id="{A8D5CEB8-5847-413D-8830-E5A4CB4E6030}"/>
              </a:ext>
            </a:extLst>
          </p:cNvPr>
          <p:cNvSpPr/>
          <p:nvPr/>
        </p:nvSpPr>
        <p:spPr>
          <a:xfrm>
            <a:off x="2766455" y="6030434"/>
            <a:ext cx="1360541" cy="878419"/>
          </a:xfrm>
          <a:custGeom>
            <a:avLst/>
            <a:gdLst>
              <a:gd name="connsiteX0" fmla="*/ 0 w 2040835"/>
              <a:gd name="connsiteY0" fmla="*/ 1232452 h 1285461"/>
              <a:gd name="connsiteX1" fmla="*/ 583096 w 2040835"/>
              <a:gd name="connsiteY1" fmla="*/ 0 h 1285461"/>
              <a:gd name="connsiteX2" fmla="*/ 1762539 w 2040835"/>
              <a:gd name="connsiteY2" fmla="*/ 145774 h 1285461"/>
              <a:gd name="connsiteX3" fmla="*/ 2040835 w 2040835"/>
              <a:gd name="connsiteY3" fmla="*/ 1285461 h 1285461"/>
              <a:gd name="connsiteX4" fmla="*/ 53009 w 2040835"/>
              <a:gd name="connsiteY4" fmla="*/ 1232452 h 1285461"/>
              <a:gd name="connsiteX0" fmla="*/ 0 w 2040835"/>
              <a:gd name="connsiteY0" fmla="*/ 1325217 h 1378226"/>
              <a:gd name="connsiteX1" fmla="*/ 583096 w 2040835"/>
              <a:gd name="connsiteY1" fmla="*/ 0 h 1378226"/>
              <a:gd name="connsiteX2" fmla="*/ 1762539 w 2040835"/>
              <a:gd name="connsiteY2" fmla="*/ 238539 h 1378226"/>
              <a:gd name="connsiteX3" fmla="*/ 2040835 w 2040835"/>
              <a:gd name="connsiteY3" fmla="*/ 1378226 h 1378226"/>
              <a:gd name="connsiteX4" fmla="*/ 53009 w 2040835"/>
              <a:gd name="connsiteY4" fmla="*/ 1325217 h 137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0835" h="1378226">
                <a:moveTo>
                  <a:pt x="0" y="1325217"/>
                </a:moveTo>
                <a:lnTo>
                  <a:pt x="583096" y="0"/>
                </a:lnTo>
                <a:lnTo>
                  <a:pt x="1762539" y="238539"/>
                </a:lnTo>
                <a:lnTo>
                  <a:pt x="2040835" y="1378226"/>
                </a:lnTo>
                <a:lnTo>
                  <a:pt x="53009" y="1325217"/>
                </a:lnTo>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chemeClr val="tx1"/>
              </a:solidFill>
              <a:effectLst/>
              <a:uLnTx/>
              <a:uFillTx/>
              <a:latin typeface="Arabic Typesetting" panose="03020402040406030203" pitchFamily="66" charset="-78"/>
              <a:cs typeface="Arabic Typesetting" panose="03020402040406030203" pitchFamily="66" charset="-78"/>
            </a:endParaRPr>
          </a:p>
        </p:txBody>
      </p:sp>
      <p:pic>
        <p:nvPicPr>
          <p:cNvPr id="158" name="Picture 157">
            <a:extLst>
              <a:ext uri="{FF2B5EF4-FFF2-40B4-BE49-F238E27FC236}">
                <a16:creationId xmlns:a16="http://schemas.microsoft.com/office/drawing/2014/main" id="{CCFE30EB-2806-498A-BEDF-43A53374A6B5}"/>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15411" t="1352" r="14831" b="83735"/>
          <a:stretch/>
        </p:blipFill>
        <p:spPr>
          <a:xfrm>
            <a:off x="2872189" y="4239534"/>
            <a:ext cx="1802275" cy="368357"/>
          </a:xfrm>
          <a:custGeom>
            <a:avLst/>
            <a:gdLst>
              <a:gd name="connsiteX0" fmla="*/ 0 w 2703443"/>
              <a:gd name="connsiteY0" fmla="*/ 0 h 577946"/>
              <a:gd name="connsiteX1" fmla="*/ 2703443 w 2703443"/>
              <a:gd name="connsiteY1" fmla="*/ 0 h 577946"/>
              <a:gd name="connsiteX2" fmla="*/ 2703443 w 2703443"/>
              <a:gd name="connsiteY2" fmla="*/ 577946 h 577946"/>
              <a:gd name="connsiteX3" fmla="*/ 0 w 2703443"/>
              <a:gd name="connsiteY3" fmla="*/ 577946 h 577946"/>
              <a:gd name="connsiteX4" fmla="*/ 0 w 2703443"/>
              <a:gd name="connsiteY4" fmla="*/ 0 h 57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3443" h="577946">
                <a:moveTo>
                  <a:pt x="0" y="0"/>
                </a:moveTo>
                <a:lnTo>
                  <a:pt x="2703443" y="0"/>
                </a:lnTo>
                <a:lnTo>
                  <a:pt x="2703443" y="577946"/>
                </a:lnTo>
                <a:lnTo>
                  <a:pt x="0" y="577946"/>
                </a:lnTo>
                <a:lnTo>
                  <a:pt x="0" y="0"/>
                </a:lnTo>
                <a:close/>
              </a:path>
            </a:pathLst>
          </a:custGeom>
        </p:spPr>
      </p:pic>
      <p:sp>
        <p:nvSpPr>
          <p:cNvPr id="159" name="TextBox 158">
            <a:extLst>
              <a:ext uri="{FF2B5EF4-FFF2-40B4-BE49-F238E27FC236}">
                <a16:creationId xmlns:a16="http://schemas.microsoft.com/office/drawing/2014/main" id="{8CC67E6D-8939-4872-8AA4-16774D9D31F2}"/>
              </a:ext>
            </a:extLst>
          </p:cNvPr>
          <p:cNvSpPr txBox="1"/>
          <p:nvPr/>
        </p:nvSpPr>
        <p:spPr>
          <a:xfrm>
            <a:off x="6198160" y="4295714"/>
            <a:ext cx="325731" cy="400110"/>
          </a:xfrm>
          <a:prstGeom prst="rect">
            <a:avLst/>
          </a:prstGeom>
          <a:noFill/>
        </p:spPr>
        <p:txBody>
          <a:bodyPr wrap="non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rPr>
              <a:t>؟!</a:t>
            </a:r>
            <a:endParaRPr kumimoji="0" lang="en-US" sz="2000" b="1" i="0" u="none" strike="noStrike" kern="1200" cap="none" spc="0" normalizeH="0" baseline="0" noProof="0" dirty="0">
              <a:ln>
                <a:noFill/>
              </a:ln>
              <a:effectLst/>
              <a:uLnTx/>
              <a:uFillTx/>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62449921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
                                        <p:tgtEl>
                                          <p:spTgt spid="120"/>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21"/>
                                        </p:tgtEl>
                                        <p:attrNameLst>
                                          <p:attrName>style.visibility</p:attrName>
                                        </p:attrNameLst>
                                      </p:cBhvr>
                                      <p:to>
                                        <p:strVal val="visible"/>
                                      </p:to>
                                    </p:set>
                                    <p:anim calcmode="lin" valueType="num">
                                      <p:cBhvr>
                                        <p:cTn id="10" dur="500" fill="hold"/>
                                        <p:tgtEl>
                                          <p:spTgt spid="121"/>
                                        </p:tgtEl>
                                        <p:attrNameLst>
                                          <p:attrName>ppt_w</p:attrName>
                                        </p:attrNameLst>
                                      </p:cBhvr>
                                      <p:tavLst>
                                        <p:tav tm="0">
                                          <p:val>
                                            <p:fltVal val="0"/>
                                          </p:val>
                                        </p:tav>
                                        <p:tav tm="100000">
                                          <p:val>
                                            <p:strVal val="#ppt_w"/>
                                          </p:val>
                                        </p:tav>
                                      </p:tavLst>
                                    </p:anim>
                                    <p:anim calcmode="lin" valueType="num">
                                      <p:cBhvr>
                                        <p:cTn id="11" dur="500" fill="hold"/>
                                        <p:tgtEl>
                                          <p:spTgt spid="121"/>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8"/>
                                        </p:tgtEl>
                                        <p:attrNameLst>
                                          <p:attrName>style.visibility</p:attrName>
                                        </p:attrNameLst>
                                      </p:cBhvr>
                                      <p:to>
                                        <p:strVal val="visible"/>
                                      </p:to>
                                    </p:set>
                                    <p:anim calcmode="lin" valueType="num">
                                      <p:cBhvr>
                                        <p:cTn id="14" dur="500" fill="hold"/>
                                        <p:tgtEl>
                                          <p:spTgt spid="118"/>
                                        </p:tgtEl>
                                        <p:attrNameLst>
                                          <p:attrName>ppt_w</p:attrName>
                                        </p:attrNameLst>
                                      </p:cBhvr>
                                      <p:tavLst>
                                        <p:tav tm="0">
                                          <p:val>
                                            <p:fltVal val="0"/>
                                          </p:val>
                                        </p:tav>
                                        <p:tav tm="100000">
                                          <p:val>
                                            <p:strVal val="#ppt_w"/>
                                          </p:val>
                                        </p:tav>
                                      </p:tavLst>
                                    </p:anim>
                                    <p:anim calcmode="lin" valueType="num">
                                      <p:cBhvr>
                                        <p:cTn id="15" dur="500" fill="hold"/>
                                        <p:tgtEl>
                                          <p:spTgt spid="118"/>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23" presetClass="entr" presetSubtype="16" fill="hold" grpId="0" nodeType="afterEffect">
                                  <p:stCondLst>
                                    <p:cond delay="0"/>
                                  </p:stCondLst>
                                  <p:childTnLst>
                                    <p:set>
                                      <p:cBhvr>
                                        <p:cTn id="18" dur="1" fill="hold">
                                          <p:stCondLst>
                                            <p:cond delay="0"/>
                                          </p:stCondLst>
                                        </p:cTn>
                                        <p:tgtEl>
                                          <p:spTgt spid="122"/>
                                        </p:tgtEl>
                                        <p:attrNameLst>
                                          <p:attrName>style.visibility</p:attrName>
                                        </p:attrNameLst>
                                      </p:cBhvr>
                                      <p:to>
                                        <p:strVal val="visible"/>
                                      </p:to>
                                    </p:set>
                                    <p:anim calcmode="lin" valueType="num">
                                      <p:cBhvr>
                                        <p:cTn id="19" dur="500" fill="hold"/>
                                        <p:tgtEl>
                                          <p:spTgt spid="122"/>
                                        </p:tgtEl>
                                        <p:attrNameLst>
                                          <p:attrName>ppt_w</p:attrName>
                                        </p:attrNameLst>
                                      </p:cBhvr>
                                      <p:tavLst>
                                        <p:tav tm="0">
                                          <p:val>
                                            <p:fltVal val="0"/>
                                          </p:val>
                                        </p:tav>
                                        <p:tav tm="100000">
                                          <p:val>
                                            <p:strVal val="#ppt_w"/>
                                          </p:val>
                                        </p:tav>
                                      </p:tavLst>
                                    </p:anim>
                                    <p:anim calcmode="lin" valueType="num">
                                      <p:cBhvr>
                                        <p:cTn id="20" dur="500" fill="hold"/>
                                        <p:tgtEl>
                                          <p:spTgt spid="122"/>
                                        </p:tgtEl>
                                        <p:attrNameLst>
                                          <p:attrName>ppt_h</p:attrName>
                                        </p:attrNameLst>
                                      </p:cBhvr>
                                      <p:tavLst>
                                        <p:tav tm="0">
                                          <p:val>
                                            <p:fltVal val="0"/>
                                          </p:val>
                                        </p:tav>
                                        <p:tav tm="100000">
                                          <p:val>
                                            <p:strVal val="#ppt_h"/>
                                          </p:val>
                                        </p:tav>
                                      </p:tavLst>
                                    </p:anim>
                                  </p:childTnLst>
                                </p:cTn>
                              </p:par>
                            </p:childTnLst>
                          </p:cTn>
                        </p:par>
                        <p:par>
                          <p:cTn id="21" fill="hold">
                            <p:stCondLst>
                              <p:cond delay="1000"/>
                            </p:stCondLst>
                            <p:childTnLst>
                              <p:par>
                                <p:cTn id="22" presetID="23" presetClass="entr" presetSubtype="16" fill="hold" grpId="0" nodeType="afterEffect">
                                  <p:stCondLst>
                                    <p:cond delay="0"/>
                                  </p:stCondLst>
                                  <p:childTnLst>
                                    <p:set>
                                      <p:cBhvr>
                                        <p:cTn id="23" dur="1" fill="hold">
                                          <p:stCondLst>
                                            <p:cond delay="0"/>
                                          </p:stCondLst>
                                        </p:cTn>
                                        <p:tgtEl>
                                          <p:spTgt spid="123"/>
                                        </p:tgtEl>
                                        <p:attrNameLst>
                                          <p:attrName>style.visibility</p:attrName>
                                        </p:attrNameLst>
                                      </p:cBhvr>
                                      <p:to>
                                        <p:strVal val="visible"/>
                                      </p:to>
                                    </p:set>
                                    <p:anim calcmode="lin" valueType="num">
                                      <p:cBhvr>
                                        <p:cTn id="24" dur="500" fill="hold"/>
                                        <p:tgtEl>
                                          <p:spTgt spid="123"/>
                                        </p:tgtEl>
                                        <p:attrNameLst>
                                          <p:attrName>ppt_w</p:attrName>
                                        </p:attrNameLst>
                                      </p:cBhvr>
                                      <p:tavLst>
                                        <p:tav tm="0">
                                          <p:val>
                                            <p:fltVal val="0"/>
                                          </p:val>
                                        </p:tav>
                                        <p:tav tm="100000">
                                          <p:val>
                                            <p:strVal val="#ppt_w"/>
                                          </p:val>
                                        </p:tav>
                                      </p:tavLst>
                                    </p:anim>
                                    <p:anim calcmode="lin" valueType="num">
                                      <p:cBhvr>
                                        <p:cTn id="25" dur="500" fill="hold"/>
                                        <p:tgtEl>
                                          <p:spTgt spid="123"/>
                                        </p:tgtEl>
                                        <p:attrNameLst>
                                          <p:attrName>ppt_h</p:attrName>
                                        </p:attrNameLst>
                                      </p:cBhvr>
                                      <p:tavLst>
                                        <p:tav tm="0">
                                          <p:val>
                                            <p:fltVal val="0"/>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157"/>
                                        </p:tgtEl>
                                        <p:attrNameLst>
                                          <p:attrName>style.visibility</p:attrName>
                                        </p:attrNameLst>
                                      </p:cBhvr>
                                      <p:to>
                                        <p:strVal val="visible"/>
                                      </p:to>
                                    </p:set>
                                    <p:animEffect transition="in" filter="fade">
                                      <p:cBhvr>
                                        <p:cTn id="28" dur="500"/>
                                        <p:tgtEl>
                                          <p:spTgt spid="157"/>
                                        </p:tgtEl>
                                      </p:cBhvr>
                                    </p:animEffect>
                                  </p:childTnLst>
                                </p:cTn>
                              </p:par>
                              <p:par>
                                <p:cTn id="29" presetID="10" presetClass="entr" presetSubtype="0" fill="hold" nodeType="withEffect">
                                  <p:stCondLst>
                                    <p:cond delay="0"/>
                                  </p:stCondLst>
                                  <p:childTnLst>
                                    <p:set>
                                      <p:cBhvr>
                                        <p:cTn id="30" dur="1" fill="hold">
                                          <p:stCondLst>
                                            <p:cond delay="0"/>
                                          </p:stCondLst>
                                        </p:cTn>
                                        <p:tgtEl>
                                          <p:spTgt spid="154"/>
                                        </p:tgtEl>
                                        <p:attrNameLst>
                                          <p:attrName>style.visibility</p:attrName>
                                        </p:attrNameLst>
                                      </p:cBhvr>
                                      <p:to>
                                        <p:strVal val="visible"/>
                                      </p:to>
                                    </p:set>
                                    <p:animEffect transition="in" filter="fade">
                                      <p:cBhvr>
                                        <p:cTn id="31" dur="500"/>
                                        <p:tgtEl>
                                          <p:spTgt spid="154"/>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158"/>
                                        </p:tgtEl>
                                        <p:attrNameLst>
                                          <p:attrName>style.visibility</p:attrName>
                                        </p:attrNameLst>
                                      </p:cBhvr>
                                      <p:to>
                                        <p:strVal val="visible"/>
                                      </p:to>
                                    </p:set>
                                    <p:animEffect transition="in" filter="fade">
                                      <p:cBhvr>
                                        <p:cTn id="35" dur="500"/>
                                        <p:tgtEl>
                                          <p:spTgt spid="158"/>
                                        </p:tgtEl>
                                      </p:cBhvr>
                                    </p:animEffect>
                                  </p:childTnLst>
                                </p:cTn>
                              </p:par>
                            </p:childTnLst>
                          </p:cTn>
                        </p:par>
                        <p:par>
                          <p:cTn id="36" fill="hold">
                            <p:stCondLst>
                              <p:cond delay="2000"/>
                            </p:stCondLst>
                            <p:childTnLst>
                              <p:par>
                                <p:cTn id="37" presetID="35" presetClass="path" presetSubtype="0" accel="50000" decel="50000" fill="hold" nodeType="afterEffect">
                                  <p:stCondLst>
                                    <p:cond delay="0"/>
                                  </p:stCondLst>
                                  <p:childTnLst>
                                    <p:animMotion origin="layout" path="M 4.79167E-6 1.11111E-6 L -0.17227 1.11111E-6 " pathEditMode="relative" rAng="0" ptsTypes="AA">
                                      <p:cBhvr>
                                        <p:cTn id="38" dur="2000" fill="hold"/>
                                        <p:tgtEl>
                                          <p:spTgt spid="158"/>
                                        </p:tgtEl>
                                        <p:attrNameLst>
                                          <p:attrName>ppt_x</p:attrName>
                                          <p:attrName>ppt_y</p:attrName>
                                        </p:attrNameLst>
                                      </p:cBhvr>
                                      <p:rCtr x="-8620" y="0"/>
                                    </p:animMotion>
                                  </p:childTnLst>
                                </p:cTn>
                              </p:par>
                              <p:par>
                                <p:cTn id="39" presetID="10" presetClass="entr" presetSubtype="0" fill="hold" nodeType="withEffect">
                                  <p:stCondLst>
                                    <p:cond delay="0"/>
                                  </p:stCondLst>
                                  <p:childTnLst>
                                    <p:set>
                                      <p:cBhvr>
                                        <p:cTn id="40" dur="1" fill="hold">
                                          <p:stCondLst>
                                            <p:cond delay="0"/>
                                          </p:stCondLst>
                                        </p:cTn>
                                        <p:tgtEl>
                                          <p:spTgt spid="125"/>
                                        </p:tgtEl>
                                        <p:attrNameLst>
                                          <p:attrName>style.visibility</p:attrName>
                                        </p:attrNameLst>
                                      </p:cBhvr>
                                      <p:to>
                                        <p:strVal val="visible"/>
                                      </p:to>
                                    </p:set>
                                    <p:animEffect transition="in" filter="fade">
                                      <p:cBhvr>
                                        <p:cTn id="41" dur="500"/>
                                        <p:tgtEl>
                                          <p:spTgt spid="125"/>
                                        </p:tgtEl>
                                      </p:cBhvr>
                                    </p:animEffect>
                                  </p:childTnLst>
                                </p:cTn>
                              </p:par>
                              <p:par>
                                <p:cTn id="42" presetID="64" presetClass="path" presetSubtype="0" accel="50000" decel="50000" fill="hold" nodeType="withEffect">
                                  <p:stCondLst>
                                    <p:cond delay="500"/>
                                  </p:stCondLst>
                                  <p:childTnLst>
                                    <p:animMotion origin="layout" path="M -2.08333E-6 1.11022E-16 L -2.08333E-6 -0.16505 " pathEditMode="relative" rAng="0" ptsTypes="AA">
                                      <p:cBhvr>
                                        <p:cTn id="43" dur="2000" fill="hold"/>
                                        <p:tgtEl>
                                          <p:spTgt spid="125"/>
                                        </p:tgtEl>
                                        <p:attrNameLst>
                                          <p:attrName>ppt_x</p:attrName>
                                          <p:attrName>ppt_y</p:attrName>
                                        </p:attrNameLst>
                                      </p:cBhvr>
                                      <p:rCtr x="0" y="-8264"/>
                                    </p:animMotion>
                                  </p:childTnLst>
                                </p:cTn>
                              </p:par>
                            </p:childTnLst>
                          </p:cTn>
                        </p:par>
                        <p:par>
                          <p:cTn id="44" fill="hold">
                            <p:stCondLst>
                              <p:cond delay="4500"/>
                            </p:stCondLst>
                            <p:childTnLst>
                              <p:par>
                                <p:cTn id="45" presetID="22" presetClass="entr" presetSubtype="8" fill="hold" nodeType="after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wipe(left)">
                                      <p:cBhvr>
                                        <p:cTn id="47" dur="500"/>
                                        <p:tgtEl>
                                          <p:spTgt spid="1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9"/>
                                        </p:tgtEl>
                                        <p:attrNameLst>
                                          <p:attrName>style.visibility</p:attrName>
                                        </p:attrNameLst>
                                      </p:cBhvr>
                                      <p:to>
                                        <p:strVal val="visible"/>
                                      </p:to>
                                    </p:set>
                                    <p:animEffect transition="in" filter="fade">
                                      <p:cBhvr>
                                        <p:cTn id="52" dur="500"/>
                                        <p:tgtEl>
                                          <p:spTgt spid="119"/>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19" grpId="0" animBg="1"/>
      <p:bldP spid="120" grpId="0" animBg="1"/>
      <p:bldP spid="121" grpId="0" animBg="1"/>
      <p:bldP spid="122" grpId="0" animBg="1"/>
      <p:bldP spid="123" grpId="0" animBg="1"/>
      <p:bldP spid="157" grpId="0" animBg="1"/>
      <p:bldP spid="15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038E6734-F7ED-4197-AE1C-DE222063D26D}"/>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B7FF06C6-EDB2-4E2A-B33F-9667DAB48738}"/>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DD389168-73D4-4CCF-B806-15F4C9CFBC65}"/>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D36EBE0-2C84-494E-9C0B-54A6EFA86DA6}"/>
                </a:ext>
              </a:extLst>
            </p:cNvPr>
            <p:cNvSpPr txBox="1"/>
            <p:nvPr/>
          </p:nvSpPr>
          <p:spPr>
            <a:xfrm rot="16200000">
              <a:off x="10926580" y="3269736"/>
              <a:ext cx="199208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مقدمة</a:t>
              </a:r>
              <a:endParaRPr lang="en-US" sz="2000" b="1" dirty="0">
                <a:solidFill>
                  <a:srgbClr val="F0EEF0"/>
                </a:solidFill>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FE3F6E56-804E-434E-AD42-D62A42CB3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208D727C-49D3-4C59-91D3-816C0DD22E21}"/>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A369AF8C-7DC3-4D77-B3F1-5B8A444D2822}"/>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6A173B44-EE6F-4236-9AB2-49524EA553D7}"/>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B40A12D7-9F13-43EC-95DE-B85ADBCAA6B6}"/>
                </a:ext>
              </a:extLst>
            </p:cNvPr>
            <p:cNvSpPr txBox="1"/>
            <p:nvPr/>
          </p:nvSpPr>
          <p:spPr>
            <a:xfrm rot="16200000">
              <a:off x="10122203" y="3317954"/>
              <a:ext cx="259182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BA271034-9DEF-432C-A1F3-B6470D255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sp>
        <p:nvSpPr>
          <p:cNvPr id="61" name="Rectangle 60">
            <a:extLst>
              <a:ext uri="{FF2B5EF4-FFF2-40B4-BE49-F238E27FC236}">
                <a16:creationId xmlns:a16="http://schemas.microsoft.com/office/drawing/2014/main" id="{1079FD4E-778D-428A-B08F-1B97893971C7}"/>
              </a:ext>
            </a:extLst>
          </p:cNvPr>
          <p:cNvSpPr/>
          <p:nvPr/>
        </p:nvSpPr>
        <p:spPr>
          <a:xfrm>
            <a:off x="427907" y="0"/>
            <a:ext cx="10717318" cy="6858000"/>
          </a:xfrm>
          <a:prstGeom prst="rect">
            <a:avLst/>
          </a:prstGeom>
          <a:solidFill>
            <a:schemeClr val="bg1"/>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67DB4514-65BA-420D-BBB3-CCF0A5B397CB}"/>
              </a:ext>
            </a:extLst>
          </p:cNvPr>
          <p:cNvSpPr/>
          <p:nvPr/>
        </p:nvSpPr>
        <p:spPr>
          <a:xfrm>
            <a:off x="10346455" y="2337440"/>
            <a:ext cx="79876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F86CE46E-7143-4535-BF09-36D36B082851}"/>
              </a:ext>
            </a:extLst>
          </p:cNvPr>
          <p:cNvSpPr txBox="1"/>
          <p:nvPr/>
        </p:nvSpPr>
        <p:spPr>
          <a:xfrm rot="16200000">
            <a:off x="9624637" y="3291059"/>
            <a:ext cx="2538040"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sp>
        <p:nvSpPr>
          <p:cNvPr id="83" name="Flowchart: Alternate Process 82">
            <a:extLst>
              <a:ext uri="{FF2B5EF4-FFF2-40B4-BE49-F238E27FC236}">
                <a16:creationId xmlns:a16="http://schemas.microsoft.com/office/drawing/2014/main" id="{B64FA7C0-B299-467E-8E27-262BFD505221}"/>
              </a:ext>
            </a:extLst>
          </p:cNvPr>
          <p:cNvSpPr/>
          <p:nvPr/>
        </p:nvSpPr>
        <p:spPr>
          <a:xfrm rot="16200000">
            <a:off x="5501993" y="-1921658"/>
            <a:ext cx="1312389" cy="4846213"/>
          </a:xfrm>
          <a:prstGeom prst="flowChartAlternateProcess">
            <a:avLst/>
          </a:pr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296C4260-F9E7-43A5-A335-D1B787CDB16E}"/>
              </a:ext>
            </a:extLst>
          </p:cNvPr>
          <p:cNvSpPr txBox="1"/>
          <p:nvPr/>
        </p:nvSpPr>
        <p:spPr>
          <a:xfrm>
            <a:off x="3698506" y="25501"/>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استراتيجية:</a:t>
            </a: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a:t>
            </a:r>
            <a:endParaRPr lang="en-US" sz="2400" b="1" dirty="0">
              <a:solidFill>
                <a:srgbClr val="F0EEF0"/>
              </a:solidFill>
              <a:latin typeface="Arabic Typesetting" panose="03020402040406030203" pitchFamily="66" charset="-78"/>
              <a:cs typeface="Arabic Typesetting" panose="03020402040406030203" pitchFamily="66" charset="-78"/>
            </a:endParaRPr>
          </a:p>
        </p:txBody>
      </p:sp>
      <p:pic>
        <p:nvPicPr>
          <p:cNvPr id="85" name="Picture 84">
            <a:extLst>
              <a:ext uri="{FF2B5EF4-FFF2-40B4-BE49-F238E27FC236}">
                <a16:creationId xmlns:a16="http://schemas.microsoft.com/office/drawing/2014/main" id="{9E3A401E-4EAA-4E08-8F82-0438B9A4B9C1}"/>
              </a:ext>
            </a:extLst>
          </p:cNvPr>
          <p:cNvPicPr>
            <a:picLocks noChangeAspect="1"/>
          </p:cNvPicPr>
          <p:nvPr/>
        </p:nvPicPr>
        <p:blipFill rotWithShape="1">
          <a:blip r:embed="rId2">
            <a:extLst>
              <a:ext uri="{28A0092B-C50C-407E-A947-70E740481C1C}">
                <a14:useLocalDpi xmlns:a14="http://schemas.microsoft.com/office/drawing/2010/main" val="0"/>
              </a:ext>
            </a:extLst>
          </a:blip>
          <a:srcRect r="49394"/>
          <a:stretch/>
        </p:blipFill>
        <p:spPr>
          <a:xfrm>
            <a:off x="8039948" y="-78731"/>
            <a:ext cx="524659" cy="1090349"/>
          </a:xfrm>
          <a:prstGeom prst="rect">
            <a:avLst/>
          </a:prstGeom>
        </p:spPr>
      </p:pic>
      <p:pic>
        <p:nvPicPr>
          <p:cNvPr id="103" name="Picture 102">
            <a:extLst>
              <a:ext uri="{FF2B5EF4-FFF2-40B4-BE49-F238E27FC236}">
                <a16:creationId xmlns:a16="http://schemas.microsoft.com/office/drawing/2014/main" id="{FCEDBFDB-969A-4BD7-B8E1-EDC4F32A7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72956" y="3285074"/>
            <a:ext cx="530600" cy="455398"/>
          </a:xfrm>
          <a:prstGeom prst="rect">
            <a:avLst/>
          </a:prstGeom>
        </p:spPr>
      </p:pic>
      <p:sp>
        <p:nvSpPr>
          <p:cNvPr id="104" name="Rectangle 103">
            <a:extLst>
              <a:ext uri="{FF2B5EF4-FFF2-40B4-BE49-F238E27FC236}">
                <a16:creationId xmlns:a16="http://schemas.microsoft.com/office/drawing/2014/main" id="{9A9D4E6A-DFA0-4372-BB42-546826D61238}"/>
              </a:ext>
            </a:extLst>
          </p:cNvPr>
          <p:cNvSpPr/>
          <p:nvPr/>
        </p:nvSpPr>
        <p:spPr>
          <a:xfrm>
            <a:off x="-1064432"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5" name="Freeform: Shape 104">
            <a:extLst>
              <a:ext uri="{FF2B5EF4-FFF2-40B4-BE49-F238E27FC236}">
                <a16:creationId xmlns:a16="http://schemas.microsoft.com/office/drawing/2014/main" id="{489F32A6-FAF6-4766-858D-699BD7AC9309}"/>
              </a:ext>
            </a:extLst>
          </p:cNvPr>
          <p:cNvSpPr/>
          <p:nvPr/>
        </p:nvSpPr>
        <p:spPr>
          <a:xfrm>
            <a:off x="273482"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6" name="TextBox 105">
            <a:extLst>
              <a:ext uri="{FF2B5EF4-FFF2-40B4-BE49-F238E27FC236}">
                <a16:creationId xmlns:a16="http://schemas.microsoft.com/office/drawing/2014/main" id="{9390E283-E110-485F-9CFB-A114654AE7E6}"/>
              </a:ext>
            </a:extLst>
          </p:cNvPr>
          <p:cNvSpPr txBox="1"/>
          <p:nvPr/>
        </p:nvSpPr>
        <p:spPr>
          <a:xfrm rot="16200000">
            <a:off x="-134525" y="3278529"/>
            <a:ext cx="2405394"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07" name="Picture 106">
            <a:extLst>
              <a:ext uri="{FF2B5EF4-FFF2-40B4-BE49-F238E27FC236}">
                <a16:creationId xmlns:a16="http://schemas.microsoft.com/office/drawing/2014/main" id="{5C30EA86-D46D-47F9-8341-10BE33AF6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7425" y="3285074"/>
            <a:ext cx="530600" cy="455398"/>
          </a:xfrm>
          <a:prstGeom prst="rect">
            <a:avLst/>
          </a:prstGeom>
        </p:spPr>
      </p:pic>
      <p:sp>
        <p:nvSpPr>
          <p:cNvPr id="108" name="Rectangle 107">
            <a:extLst>
              <a:ext uri="{FF2B5EF4-FFF2-40B4-BE49-F238E27FC236}">
                <a16:creationId xmlns:a16="http://schemas.microsoft.com/office/drawing/2014/main" id="{91E05E14-EF56-47D1-A90A-0C896A76CFF5}"/>
              </a:ext>
            </a:extLst>
          </p:cNvPr>
          <p:cNvSpPr/>
          <p:nvPr/>
        </p:nvSpPr>
        <p:spPr>
          <a:xfrm>
            <a:off x="-1171130"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9" name="Freeform: Shape 108">
            <a:extLst>
              <a:ext uri="{FF2B5EF4-FFF2-40B4-BE49-F238E27FC236}">
                <a16:creationId xmlns:a16="http://schemas.microsoft.com/office/drawing/2014/main" id="{9C7134EC-601F-4903-B6DB-65C3115BD326}"/>
              </a:ext>
            </a:extLst>
          </p:cNvPr>
          <p:cNvSpPr/>
          <p:nvPr/>
        </p:nvSpPr>
        <p:spPr>
          <a:xfrm>
            <a:off x="-185776"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0" name="TextBox 109">
            <a:extLst>
              <a:ext uri="{FF2B5EF4-FFF2-40B4-BE49-F238E27FC236}">
                <a16:creationId xmlns:a16="http://schemas.microsoft.com/office/drawing/2014/main" id="{53C1E73E-D176-49AC-A159-B37C81831DD5}"/>
              </a:ext>
            </a:extLst>
          </p:cNvPr>
          <p:cNvSpPr txBox="1"/>
          <p:nvPr/>
        </p:nvSpPr>
        <p:spPr>
          <a:xfrm rot="16200000">
            <a:off x="-1019503" y="3293091"/>
            <a:ext cx="327991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11" name="Picture 110">
            <a:extLst>
              <a:ext uri="{FF2B5EF4-FFF2-40B4-BE49-F238E27FC236}">
                <a16:creationId xmlns:a16="http://schemas.microsoft.com/office/drawing/2014/main" id="{344845EA-8494-4573-AD3C-8BF2C5A1BE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9236" y="3285074"/>
            <a:ext cx="530600" cy="455398"/>
          </a:xfrm>
          <a:prstGeom prst="rect">
            <a:avLst/>
          </a:prstGeom>
        </p:spPr>
      </p:pic>
      <p:sp>
        <p:nvSpPr>
          <p:cNvPr id="112" name="Rectangle 111">
            <a:extLst>
              <a:ext uri="{FF2B5EF4-FFF2-40B4-BE49-F238E27FC236}">
                <a16:creationId xmlns:a16="http://schemas.microsoft.com/office/drawing/2014/main" id="{BB4D69CB-7843-4E2D-9AC5-197601A0F6E9}"/>
              </a:ext>
            </a:extLst>
          </p:cNvPr>
          <p:cNvSpPr/>
          <p:nvPr/>
        </p:nvSpPr>
        <p:spPr>
          <a:xfrm>
            <a:off x="-1260854"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3" name="Freeform: Shape 112">
            <a:extLst>
              <a:ext uri="{FF2B5EF4-FFF2-40B4-BE49-F238E27FC236}">
                <a16:creationId xmlns:a16="http://schemas.microsoft.com/office/drawing/2014/main" id="{AB5C92B7-EE4E-44EF-A856-0AA6FA77D3CD}"/>
              </a:ext>
            </a:extLst>
          </p:cNvPr>
          <p:cNvSpPr/>
          <p:nvPr/>
        </p:nvSpPr>
        <p:spPr>
          <a:xfrm>
            <a:off x="-633249"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4" name="TextBox 113">
            <a:extLst>
              <a:ext uri="{FF2B5EF4-FFF2-40B4-BE49-F238E27FC236}">
                <a16:creationId xmlns:a16="http://schemas.microsoft.com/office/drawing/2014/main" id="{85ADBCDD-8D36-497E-BAEC-2BA47C71B989}"/>
              </a:ext>
            </a:extLst>
          </p:cNvPr>
          <p:cNvSpPr txBox="1"/>
          <p:nvPr/>
        </p:nvSpPr>
        <p:spPr>
          <a:xfrm rot="16200000">
            <a:off x="-1100648"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15" name="Picture 114">
            <a:extLst>
              <a:ext uri="{FF2B5EF4-FFF2-40B4-BE49-F238E27FC236}">
                <a16:creationId xmlns:a16="http://schemas.microsoft.com/office/drawing/2014/main" id="{024D52E7-2B14-4166-AACD-8829F3550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97026" y="3285074"/>
            <a:ext cx="530600" cy="455398"/>
          </a:xfrm>
          <a:prstGeom prst="rect">
            <a:avLst/>
          </a:prstGeom>
        </p:spPr>
      </p:pic>
      <p:grpSp>
        <p:nvGrpSpPr>
          <p:cNvPr id="75" name="Group 74">
            <a:extLst>
              <a:ext uri="{FF2B5EF4-FFF2-40B4-BE49-F238E27FC236}">
                <a16:creationId xmlns:a16="http://schemas.microsoft.com/office/drawing/2014/main" id="{A4BDFC3B-9751-4216-81F1-691E41A9BCFC}"/>
              </a:ext>
            </a:extLst>
          </p:cNvPr>
          <p:cNvGrpSpPr/>
          <p:nvPr/>
        </p:nvGrpSpPr>
        <p:grpSpPr>
          <a:xfrm>
            <a:off x="1323091" y="5344742"/>
            <a:ext cx="9847282" cy="1077218"/>
            <a:chOff x="7017545" y="2830117"/>
            <a:chExt cx="1382316" cy="238125"/>
          </a:xfrm>
          <a:solidFill>
            <a:srgbClr val="FF5969"/>
          </a:solidFill>
        </p:grpSpPr>
        <p:sp>
          <p:nvSpPr>
            <p:cNvPr id="76" name="Freeform 48">
              <a:extLst>
                <a:ext uri="{FF2B5EF4-FFF2-40B4-BE49-F238E27FC236}">
                  <a16:creationId xmlns:a16="http://schemas.microsoft.com/office/drawing/2014/main" id="{26FAFD9A-1BBC-4407-A97A-26CC242F9C9C}"/>
                </a:ext>
                <a:ext uri="{C183D7F6-B498-43B3-948B-1728B52AA6E4}">
                  <adec:decorative xmlns:adec="http://schemas.microsoft.com/office/drawing/2017/decorative" val="1"/>
                </a:ext>
              </a:extLst>
            </p:cNvPr>
            <p:cNvSpPr>
              <a:spLocks/>
            </p:cNvSpPr>
            <p:nvPr/>
          </p:nvSpPr>
          <p:spPr bwMode="auto">
            <a:xfrm>
              <a:off x="7017545" y="2830117"/>
              <a:ext cx="1382316" cy="238125"/>
            </a:xfrm>
            <a:custGeom>
              <a:avLst/>
              <a:gdLst>
                <a:gd name="T0" fmla="*/ 581 w 581"/>
                <a:gd name="T1" fmla="*/ 100 h 100"/>
                <a:gd name="T2" fmla="*/ 49 w 581"/>
                <a:gd name="T3" fmla="*/ 100 h 100"/>
                <a:gd name="T4" fmla="*/ 0 w 581"/>
                <a:gd name="T5" fmla="*/ 50 h 100"/>
                <a:gd name="T6" fmla="*/ 49 w 581"/>
                <a:gd name="T7" fmla="*/ 0 h 100"/>
                <a:gd name="T8" fmla="*/ 581 w 581"/>
                <a:gd name="T9" fmla="*/ 0 h 100"/>
                <a:gd name="T10" fmla="*/ 581 w 581"/>
                <a:gd name="T11" fmla="*/ 100 h 100"/>
              </a:gdLst>
              <a:ahLst/>
              <a:cxnLst>
                <a:cxn ang="0">
                  <a:pos x="T0" y="T1"/>
                </a:cxn>
                <a:cxn ang="0">
                  <a:pos x="T2" y="T3"/>
                </a:cxn>
                <a:cxn ang="0">
                  <a:pos x="T4" y="T5"/>
                </a:cxn>
                <a:cxn ang="0">
                  <a:pos x="T6" y="T7"/>
                </a:cxn>
                <a:cxn ang="0">
                  <a:pos x="T8" y="T9"/>
                </a:cxn>
                <a:cxn ang="0">
                  <a:pos x="T10" y="T11"/>
                </a:cxn>
              </a:cxnLst>
              <a:rect l="0" t="0" r="r" b="b"/>
              <a:pathLst>
                <a:path w="581" h="100">
                  <a:moveTo>
                    <a:pt x="581" y="100"/>
                  </a:moveTo>
                  <a:cubicBezTo>
                    <a:pt x="49" y="100"/>
                    <a:pt x="49" y="100"/>
                    <a:pt x="49" y="100"/>
                  </a:cubicBezTo>
                  <a:cubicBezTo>
                    <a:pt x="22" y="100"/>
                    <a:pt x="0" y="77"/>
                    <a:pt x="0" y="50"/>
                  </a:cubicBezTo>
                  <a:cubicBezTo>
                    <a:pt x="0" y="23"/>
                    <a:pt x="22" y="0"/>
                    <a:pt x="49" y="0"/>
                  </a:cubicBezTo>
                  <a:cubicBezTo>
                    <a:pt x="581" y="0"/>
                    <a:pt x="581" y="0"/>
                    <a:pt x="581" y="0"/>
                  </a:cubicBezTo>
                  <a:lnTo>
                    <a:pt x="581" y="100"/>
                  </a:lnTo>
                  <a:close/>
                </a:path>
              </a:pathLst>
            </a:custGeom>
            <a:solidFill>
              <a:srgbClr val="FFC730"/>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77" name="Oval 112">
              <a:extLst>
                <a:ext uri="{FF2B5EF4-FFF2-40B4-BE49-F238E27FC236}">
                  <a16:creationId xmlns:a16="http://schemas.microsoft.com/office/drawing/2014/main" id="{24901335-63A1-4440-A62E-84869D6ED99F}"/>
                </a:ext>
                <a:ext uri="{C183D7F6-B498-43B3-948B-1728B52AA6E4}">
                  <adec:decorative xmlns:adec="http://schemas.microsoft.com/office/drawing/2017/decorative" val="1"/>
                </a:ext>
              </a:extLst>
            </p:cNvPr>
            <p:cNvSpPr>
              <a:spLocks noChangeArrowheads="1"/>
            </p:cNvSpPr>
            <p:nvPr/>
          </p:nvSpPr>
          <p:spPr bwMode="auto">
            <a:xfrm>
              <a:off x="7065170" y="2884886"/>
              <a:ext cx="127397" cy="128587"/>
            </a:xfrm>
            <a:prstGeom prst="ellipse">
              <a:avLst/>
            </a:prstGeom>
            <a:solidFill>
              <a:schemeClr val="bg1"/>
            </a:solidFill>
            <a:ln>
              <a:solidFill>
                <a:schemeClr val="bg1"/>
              </a:solidFill>
            </a:ln>
          </p:spPr>
          <p:txBody>
            <a:bodyPr vert="horz" wrap="square" lIns="68580" tIns="34290" rIns="68580" bIns="34290" numCol="1" anchor="t" anchorCtr="0" compatLnSpc="1">
              <a:prstTxWarp prst="textNoShape">
                <a:avLst/>
              </a:prstTxWarp>
            </a:bodyPr>
            <a:lstStyle/>
            <a:p>
              <a:endParaRPr lang="en-US" sz="1350" dirty="0"/>
            </a:p>
          </p:txBody>
        </p:sp>
      </p:grpSp>
      <p:sp>
        <p:nvSpPr>
          <p:cNvPr id="78" name="Rectangle 77">
            <a:extLst>
              <a:ext uri="{FF2B5EF4-FFF2-40B4-BE49-F238E27FC236}">
                <a16:creationId xmlns:a16="http://schemas.microsoft.com/office/drawing/2014/main" id="{9DA70E1E-D73F-4456-B7F4-30985EE8F064}"/>
              </a:ext>
            </a:extLst>
          </p:cNvPr>
          <p:cNvSpPr/>
          <p:nvPr/>
        </p:nvSpPr>
        <p:spPr>
          <a:xfrm>
            <a:off x="2567512" y="5417556"/>
            <a:ext cx="8471549" cy="954107"/>
          </a:xfrm>
          <a:prstGeom prst="rect">
            <a:avLst/>
          </a:prstGeom>
        </p:spPr>
        <p:txBody>
          <a:bodyPr wrap="square">
            <a:spAutoFit/>
          </a:bodyPr>
          <a:lstStyle/>
          <a:p>
            <a:pPr algn="ctr"/>
            <a:r>
              <a:rPr lang="ar-SA" sz="2800" b="1" dirty="0">
                <a:latin typeface="Arabic Typesetting" panose="03020402040406030203" pitchFamily="66" charset="-78"/>
                <a:cs typeface="+mj-cs"/>
              </a:rPr>
              <a:t>الطقس وصف حالة الجو بعناصره المختلفة في </a:t>
            </a:r>
            <a:r>
              <a:rPr lang="ar-SA" sz="2800" b="1" dirty="0">
                <a:highlight>
                  <a:srgbClr val="FFFF00"/>
                </a:highlight>
                <a:latin typeface="Arabic Typesetting" panose="03020402040406030203" pitchFamily="66" charset="-78"/>
                <a:cs typeface="+mj-cs"/>
              </a:rPr>
              <a:t>منطقة محددة </a:t>
            </a:r>
            <a:r>
              <a:rPr lang="ar-SA" sz="2800" b="1" dirty="0">
                <a:latin typeface="Arabic Typesetting" panose="03020402040406030203" pitchFamily="66" charset="-78"/>
                <a:cs typeface="+mj-cs"/>
              </a:rPr>
              <a:t>في </a:t>
            </a:r>
            <a:r>
              <a:rPr lang="ar-SA" sz="2800" b="1" dirty="0">
                <a:highlight>
                  <a:srgbClr val="00FF00"/>
                </a:highlight>
                <a:latin typeface="Arabic Typesetting" panose="03020402040406030203" pitchFamily="66" charset="-78"/>
                <a:cs typeface="+mj-cs"/>
              </a:rPr>
              <a:t>مدة زمنية قصيرة </a:t>
            </a:r>
            <a:r>
              <a:rPr lang="ar-SA" sz="2800" b="1" dirty="0">
                <a:latin typeface="Arabic Typesetting" panose="03020402040406030203" pitchFamily="66" charset="-78"/>
                <a:cs typeface="+mj-cs"/>
              </a:rPr>
              <a:t>(عدد من الساعات إلى مدة تصل إلى أسبوعين حد أقصى). </a:t>
            </a:r>
            <a:endParaRPr lang="en-US" sz="2800" b="1" dirty="0">
              <a:latin typeface="Arabic Typesetting" panose="03020402040406030203" pitchFamily="66" charset="-78"/>
              <a:cs typeface="+mj-cs"/>
            </a:endParaRPr>
          </a:p>
        </p:txBody>
      </p:sp>
      <p:pic>
        <p:nvPicPr>
          <p:cNvPr id="3" name="Picture 2">
            <a:extLst>
              <a:ext uri="{FF2B5EF4-FFF2-40B4-BE49-F238E27FC236}">
                <a16:creationId xmlns:a16="http://schemas.microsoft.com/office/drawing/2014/main" id="{4F8897EC-FBA6-46AF-8FDC-084AA71C8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646" y="1312388"/>
            <a:ext cx="5508171" cy="4014976"/>
          </a:xfrm>
          <a:prstGeom prst="rect">
            <a:avLst/>
          </a:prstGeom>
        </p:spPr>
      </p:pic>
      <p:sp>
        <p:nvSpPr>
          <p:cNvPr id="81" name="Freeform: Shape 80">
            <a:extLst>
              <a:ext uri="{FF2B5EF4-FFF2-40B4-BE49-F238E27FC236}">
                <a16:creationId xmlns:a16="http://schemas.microsoft.com/office/drawing/2014/main" id="{B191A8F0-17AD-4F87-A919-CDFD9A57248A}"/>
              </a:ext>
            </a:extLst>
          </p:cNvPr>
          <p:cNvSpPr/>
          <p:nvPr/>
        </p:nvSpPr>
        <p:spPr>
          <a:xfrm>
            <a:off x="10764982" y="-18024"/>
            <a:ext cx="380241" cy="780024"/>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1002C365-C403-4244-BC88-EF92DDFECBBA}"/>
              </a:ext>
            </a:extLst>
          </p:cNvPr>
          <p:cNvSpPr/>
          <p:nvPr/>
        </p:nvSpPr>
        <p:spPr>
          <a:xfrm>
            <a:off x="10185153" y="136978"/>
            <a:ext cx="974947" cy="523220"/>
          </a:xfrm>
          <a:prstGeom prst="rect">
            <a:avLst/>
          </a:prstGeom>
        </p:spPr>
        <p:txBody>
          <a:bodyPr wrap="none">
            <a:spAutoFit/>
          </a:bodyPr>
          <a:lstStyle/>
          <a:p>
            <a:pPr lvl="0" algn="ctr" rtl="1"/>
            <a:r>
              <a:rPr lang="ar-SA" sz="2800" b="1" dirty="0">
                <a:solidFill>
                  <a:prstClr val="black"/>
                </a:solidFill>
                <a:latin typeface="Arabic Typesetting" panose="03020402040406030203" pitchFamily="66" charset="-78"/>
                <a:cs typeface="Times New Roman" panose="02020603050405020304" pitchFamily="18" charset="0"/>
              </a:rPr>
              <a:t>الطقس</a:t>
            </a:r>
          </a:p>
        </p:txBody>
      </p:sp>
    </p:spTree>
    <p:extLst>
      <p:ext uri="{BB962C8B-B14F-4D97-AF65-F5344CB8AC3E}">
        <p14:creationId xmlns:p14="http://schemas.microsoft.com/office/powerpoint/2010/main" val="5633006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
                                        <p:tgtEl>
                                          <p:spTgt spid="78"/>
                                        </p:tgtEl>
                                      </p:cBhvr>
                                    </p:animEffect>
                                    <p:anim calcmode="lin" valueType="num">
                                      <p:cBhvr>
                                        <p:cTn id="8" dur="400" fill="hold"/>
                                        <p:tgtEl>
                                          <p:spTgt spid="78"/>
                                        </p:tgtEl>
                                        <p:attrNameLst>
                                          <p:attrName>ppt_x</p:attrName>
                                        </p:attrNameLst>
                                      </p:cBhvr>
                                      <p:tavLst>
                                        <p:tav tm="0">
                                          <p:val>
                                            <p:strVal val="#ppt_x"/>
                                          </p:val>
                                        </p:tav>
                                        <p:tav tm="100000">
                                          <p:val>
                                            <p:strVal val="#ppt_x"/>
                                          </p:val>
                                        </p:tav>
                                      </p:tavLst>
                                    </p:anim>
                                    <p:anim calcmode="lin" valueType="num">
                                      <p:cBhvr>
                                        <p:cTn id="9" dur="400" fill="hold"/>
                                        <p:tgtEl>
                                          <p:spTgt spid="7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fade">
                                      <p:cBhvr>
                                        <p:cTn id="14" dur="100"/>
                                        <p:tgtEl>
                                          <p:spTgt spid="75"/>
                                        </p:tgtEl>
                                      </p:cBhvr>
                                    </p:animEffect>
                                    <p:anim calcmode="lin" valueType="num">
                                      <p:cBhvr>
                                        <p:cTn id="15" dur="400" fill="hold"/>
                                        <p:tgtEl>
                                          <p:spTgt spid="75"/>
                                        </p:tgtEl>
                                        <p:attrNameLst>
                                          <p:attrName>ppt_x</p:attrName>
                                        </p:attrNameLst>
                                      </p:cBhvr>
                                      <p:tavLst>
                                        <p:tav tm="0">
                                          <p:val>
                                            <p:strVal val="#ppt_x"/>
                                          </p:val>
                                        </p:tav>
                                        <p:tav tm="100000">
                                          <p:val>
                                            <p:strVal val="#ppt_x"/>
                                          </p:val>
                                        </p:tav>
                                      </p:tavLst>
                                    </p:anim>
                                    <p:anim calcmode="lin" valueType="num">
                                      <p:cBhvr>
                                        <p:cTn id="16" dur="400" fill="hold"/>
                                        <p:tgtEl>
                                          <p:spTgt spid="75"/>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7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7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038E6734-F7ED-4197-AE1C-DE222063D26D}"/>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B7FF06C6-EDB2-4E2A-B33F-9667DAB48738}"/>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DD389168-73D4-4CCF-B806-15F4C9CFBC65}"/>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D36EBE0-2C84-494E-9C0B-54A6EFA86DA6}"/>
                </a:ext>
              </a:extLst>
            </p:cNvPr>
            <p:cNvSpPr txBox="1"/>
            <p:nvPr/>
          </p:nvSpPr>
          <p:spPr>
            <a:xfrm rot="16200000">
              <a:off x="10926580" y="3269736"/>
              <a:ext cx="199208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مقدمة</a:t>
              </a:r>
              <a:endParaRPr lang="en-US" sz="2000" b="1" dirty="0">
                <a:solidFill>
                  <a:srgbClr val="F0EEF0"/>
                </a:solidFill>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FE3F6E56-804E-434E-AD42-D62A42CB3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208D727C-49D3-4C59-91D3-816C0DD22E21}"/>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A369AF8C-7DC3-4D77-B3F1-5B8A444D2822}"/>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6A173B44-EE6F-4236-9AB2-49524EA553D7}"/>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B40A12D7-9F13-43EC-95DE-B85ADBCAA6B6}"/>
                </a:ext>
              </a:extLst>
            </p:cNvPr>
            <p:cNvSpPr txBox="1"/>
            <p:nvPr/>
          </p:nvSpPr>
          <p:spPr>
            <a:xfrm rot="16200000">
              <a:off x="10122203" y="3317954"/>
              <a:ext cx="259182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BA271034-9DEF-432C-A1F3-B6470D255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sp>
        <p:nvSpPr>
          <p:cNvPr id="61" name="Rectangle 60">
            <a:extLst>
              <a:ext uri="{FF2B5EF4-FFF2-40B4-BE49-F238E27FC236}">
                <a16:creationId xmlns:a16="http://schemas.microsoft.com/office/drawing/2014/main" id="{1079FD4E-778D-428A-B08F-1B97893971C7}"/>
              </a:ext>
            </a:extLst>
          </p:cNvPr>
          <p:cNvSpPr/>
          <p:nvPr/>
        </p:nvSpPr>
        <p:spPr>
          <a:xfrm>
            <a:off x="427907" y="0"/>
            <a:ext cx="10717318" cy="6858000"/>
          </a:xfrm>
          <a:prstGeom prst="rect">
            <a:avLst/>
          </a:prstGeom>
          <a:solidFill>
            <a:schemeClr val="bg1"/>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 name="Picture 102">
            <a:extLst>
              <a:ext uri="{FF2B5EF4-FFF2-40B4-BE49-F238E27FC236}">
                <a16:creationId xmlns:a16="http://schemas.microsoft.com/office/drawing/2014/main" id="{FCEDBFDB-969A-4BD7-B8E1-EDC4F32A7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72956" y="3285074"/>
            <a:ext cx="530600" cy="455398"/>
          </a:xfrm>
          <a:prstGeom prst="rect">
            <a:avLst/>
          </a:prstGeom>
        </p:spPr>
      </p:pic>
      <p:sp>
        <p:nvSpPr>
          <p:cNvPr id="104" name="Rectangle 103">
            <a:extLst>
              <a:ext uri="{FF2B5EF4-FFF2-40B4-BE49-F238E27FC236}">
                <a16:creationId xmlns:a16="http://schemas.microsoft.com/office/drawing/2014/main" id="{9A9D4E6A-DFA0-4372-BB42-546826D61238}"/>
              </a:ext>
            </a:extLst>
          </p:cNvPr>
          <p:cNvSpPr/>
          <p:nvPr/>
        </p:nvSpPr>
        <p:spPr>
          <a:xfrm>
            <a:off x="-1064432"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5" name="Freeform: Shape 104">
            <a:extLst>
              <a:ext uri="{FF2B5EF4-FFF2-40B4-BE49-F238E27FC236}">
                <a16:creationId xmlns:a16="http://schemas.microsoft.com/office/drawing/2014/main" id="{489F32A6-FAF6-4766-858D-699BD7AC9309}"/>
              </a:ext>
            </a:extLst>
          </p:cNvPr>
          <p:cNvSpPr/>
          <p:nvPr/>
        </p:nvSpPr>
        <p:spPr>
          <a:xfrm>
            <a:off x="273482"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6" name="TextBox 105">
            <a:extLst>
              <a:ext uri="{FF2B5EF4-FFF2-40B4-BE49-F238E27FC236}">
                <a16:creationId xmlns:a16="http://schemas.microsoft.com/office/drawing/2014/main" id="{9390E283-E110-485F-9CFB-A114654AE7E6}"/>
              </a:ext>
            </a:extLst>
          </p:cNvPr>
          <p:cNvSpPr txBox="1"/>
          <p:nvPr/>
        </p:nvSpPr>
        <p:spPr>
          <a:xfrm rot="16200000">
            <a:off x="-134525" y="3278529"/>
            <a:ext cx="2405394"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07" name="Picture 106">
            <a:extLst>
              <a:ext uri="{FF2B5EF4-FFF2-40B4-BE49-F238E27FC236}">
                <a16:creationId xmlns:a16="http://schemas.microsoft.com/office/drawing/2014/main" id="{5C30EA86-D46D-47F9-8341-10BE33AF6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7425" y="3285074"/>
            <a:ext cx="530600" cy="455398"/>
          </a:xfrm>
          <a:prstGeom prst="rect">
            <a:avLst/>
          </a:prstGeom>
        </p:spPr>
      </p:pic>
      <p:sp>
        <p:nvSpPr>
          <p:cNvPr id="108" name="Rectangle 107">
            <a:extLst>
              <a:ext uri="{FF2B5EF4-FFF2-40B4-BE49-F238E27FC236}">
                <a16:creationId xmlns:a16="http://schemas.microsoft.com/office/drawing/2014/main" id="{91E05E14-EF56-47D1-A90A-0C896A76CFF5}"/>
              </a:ext>
            </a:extLst>
          </p:cNvPr>
          <p:cNvSpPr/>
          <p:nvPr/>
        </p:nvSpPr>
        <p:spPr>
          <a:xfrm>
            <a:off x="-1171130"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9" name="Freeform: Shape 108">
            <a:extLst>
              <a:ext uri="{FF2B5EF4-FFF2-40B4-BE49-F238E27FC236}">
                <a16:creationId xmlns:a16="http://schemas.microsoft.com/office/drawing/2014/main" id="{9C7134EC-601F-4903-B6DB-65C3115BD326}"/>
              </a:ext>
            </a:extLst>
          </p:cNvPr>
          <p:cNvSpPr/>
          <p:nvPr/>
        </p:nvSpPr>
        <p:spPr>
          <a:xfrm>
            <a:off x="-185776"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0" name="TextBox 109">
            <a:extLst>
              <a:ext uri="{FF2B5EF4-FFF2-40B4-BE49-F238E27FC236}">
                <a16:creationId xmlns:a16="http://schemas.microsoft.com/office/drawing/2014/main" id="{53C1E73E-D176-49AC-A159-B37C81831DD5}"/>
              </a:ext>
            </a:extLst>
          </p:cNvPr>
          <p:cNvSpPr txBox="1"/>
          <p:nvPr/>
        </p:nvSpPr>
        <p:spPr>
          <a:xfrm rot="16200000">
            <a:off x="-1019503" y="3293091"/>
            <a:ext cx="327991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11" name="Picture 110">
            <a:extLst>
              <a:ext uri="{FF2B5EF4-FFF2-40B4-BE49-F238E27FC236}">
                <a16:creationId xmlns:a16="http://schemas.microsoft.com/office/drawing/2014/main" id="{344845EA-8494-4573-AD3C-8BF2C5A1BE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9236" y="3285074"/>
            <a:ext cx="530600" cy="455398"/>
          </a:xfrm>
          <a:prstGeom prst="rect">
            <a:avLst/>
          </a:prstGeom>
        </p:spPr>
      </p:pic>
      <p:sp>
        <p:nvSpPr>
          <p:cNvPr id="112" name="Rectangle 111">
            <a:extLst>
              <a:ext uri="{FF2B5EF4-FFF2-40B4-BE49-F238E27FC236}">
                <a16:creationId xmlns:a16="http://schemas.microsoft.com/office/drawing/2014/main" id="{BB4D69CB-7843-4E2D-9AC5-197601A0F6E9}"/>
              </a:ext>
            </a:extLst>
          </p:cNvPr>
          <p:cNvSpPr/>
          <p:nvPr/>
        </p:nvSpPr>
        <p:spPr>
          <a:xfrm>
            <a:off x="-1260854"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3" name="Freeform: Shape 112">
            <a:extLst>
              <a:ext uri="{FF2B5EF4-FFF2-40B4-BE49-F238E27FC236}">
                <a16:creationId xmlns:a16="http://schemas.microsoft.com/office/drawing/2014/main" id="{AB5C92B7-EE4E-44EF-A856-0AA6FA77D3CD}"/>
              </a:ext>
            </a:extLst>
          </p:cNvPr>
          <p:cNvSpPr/>
          <p:nvPr/>
        </p:nvSpPr>
        <p:spPr>
          <a:xfrm>
            <a:off x="-633249"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4" name="TextBox 113">
            <a:extLst>
              <a:ext uri="{FF2B5EF4-FFF2-40B4-BE49-F238E27FC236}">
                <a16:creationId xmlns:a16="http://schemas.microsoft.com/office/drawing/2014/main" id="{85ADBCDD-8D36-497E-BAEC-2BA47C71B989}"/>
              </a:ext>
            </a:extLst>
          </p:cNvPr>
          <p:cNvSpPr txBox="1"/>
          <p:nvPr/>
        </p:nvSpPr>
        <p:spPr>
          <a:xfrm rot="16200000">
            <a:off x="-1100648"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15" name="Picture 114">
            <a:extLst>
              <a:ext uri="{FF2B5EF4-FFF2-40B4-BE49-F238E27FC236}">
                <a16:creationId xmlns:a16="http://schemas.microsoft.com/office/drawing/2014/main" id="{024D52E7-2B14-4166-AACD-8829F3550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97026" y="3285074"/>
            <a:ext cx="530600" cy="455398"/>
          </a:xfrm>
          <a:prstGeom prst="rect">
            <a:avLst/>
          </a:prstGeom>
        </p:spPr>
      </p:pic>
      <p:sp>
        <p:nvSpPr>
          <p:cNvPr id="38" name="Rectangle 37">
            <a:extLst>
              <a:ext uri="{FF2B5EF4-FFF2-40B4-BE49-F238E27FC236}">
                <a16:creationId xmlns:a16="http://schemas.microsoft.com/office/drawing/2014/main" id="{C4FC3B09-B927-4F11-AC23-B7689444ADD7}"/>
              </a:ext>
            </a:extLst>
          </p:cNvPr>
          <p:cNvSpPr/>
          <p:nvPr/>
        </p:nvSpPr>
        <p:spPr>
          <a:xfrm>
            <a:off x="1265956" y="12716"/>
            <a:ext cx="9859000" cy="6858000"/>
          </a:xfrm>
          <a:prstGeom prst="rect">
            <a:avLst/>
          </a:prstGeom>
          <a:solidFill>
            <a:srgbClr val="051133"/>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9C3AA25D-4671-4F33-8AE8-768787478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616" y="898191"/>
            <a:ext cx="9837253" cy="4796871"/>
          </a:xfrm>
          <a:prstGeom prst="rect">
            <a:avLst/>
          </a:prstGeom>
        </p:spPr>
      </p:pic>
      <p:sp>
        <p:nvSpPr>
          <p:cNvPr id="62" name="Freeform: Shape 61">
            <a:extLst>
              <a:ext uri="{FF2B5EF4-FFF2-40B4-BE49-F238E27FC236}">
                <a16:creationId xmlns:a16="http://schemas.microsoft.com/office/drawing/2014/main" id="{67DB4514-65BA-420D-BBB3-CCF0A5B397CB}"/>
              </a:ext>
            </a:extLst>
          </p:cNvPr>
          <p:cNvSpPr/>
          <p:nvPr/>
        </p:nvSpPr>
        <p:spPr>
          <a:xfrm>
            <a:off x="10346455" y="2337440"/>
            <a:ext cx="79876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F86CE46E-7143-4535-BF09-36D36B082851}"/>
              </a:ext>
            </a:extLst>
          </p:cNvPr>
          <p:cNvSpPr txBox="1"/>
          <p:nvPr/>
        </p:nvSpPr>
        <p:spPr>
          <a:xfrm rot="16200000">
            <a:off x="9624637" y="3291059"/>
            <a:ext cx="2538040"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sp>
        <p:nvSpPr>
          <p:cNvPr id="83" name="Flowchart: Alternate Process 82">
            <a:extLst>
              <a:ext uri="{FF2B5EF4-FFF2-40B4-BE49-F238E27FC236}">
                <a16:creationId xmlns:a16="http://schemas.microsoft.com/office/drawing/2014/main" id="{B64FA7C0-B299-467E-8E27-262BFD505221}"/>
              </a:ext>
            </a:extLst>
          </p:cNvPr>
          <p:cNvSpPr/>
          <p:nvPr/>
        </p:nvSpPr>
        <p:spPr>
          <a:xfrm rot="16200000">
            <a:off x="5501993" y="-1921658"/>
            <a:ext cx="1312389" cy="4846213"/>
          </a:xfrm>
          <a:prstGeom prst="flowChartAlternateProcess">
            <a:avLst/>
          </a:pr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296C4260-F9E7-43A5-A335-D1B787CDB16E}"/>
              </a:ext>
            </a:extLst>
          </p:cNvPr>
          <p:cNvSpPr txBox="1"/>
          <p:nvPr/>
        </p:nvSpPr>
        <p:spPr>
          <a:xfrm>
            <a:off x="3698506" y="25501"/>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استراتيجية:</a:t>
            </a: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a:t>
            </a:r>
            <a:endParaRPr lang="en-US" sz="2400" b="1" dirty="0">
              <a:solidFill>
                <a:srgbClr val="F0EEF0"/>
              </a:solidFill>
              <a:latin typeface="Arabic Typesetting" panose="03020402040406030203" pitchFamily="66" charset="-78"/>
              <a:cs typeface="Arabic Typesetting" panose="03020402040406030203" pitchFamily="66" charset="-78"/>
            </a:endParaRPr>
          </a:p>
        </p:txBody>
      </p:sp>
      <p:pic>
        <p:nvPicPr>
          <p:cNvPr id="85" name="Picture 84">
            <a:extLst>
              <a:ext uri="{FF2B5EF4-FFF2-40B4-BE49-F238E27FC236}">
                <a16:creationId xmlns:a16="http://schemas.microsoft.com/office/drawing/2014/main" id="{9E3A401E-4EAA-4E08-8F82-0438B9A4B9C1}"/>
              </a:ext>
            </a:extLst>
          </p:cNvPr>
          <p:cNvPicPr>
            <a:picLocks noChangeAspect="1"/>
          </p:cNvPicPr>
          <p:nvPr/>
        </p:nvPicPr>
        <p:blipFill rotWithShape="1">
          <a:blip r:embed="rId2">
            <a:extLst>
              <a:ext uri="{28A0092B-C50C-407E-A947-70E740481C1C}">
                <a14:useLocalDpi xmlns:a14="http://schemas.microsoft.com/office/drawing/2010/main" val="0"/>
              </a:ext>
            </a:extLst>
          </a:blip>
          <a:srcRect r="49394"/>
          <a:stretch/>
        </p:blipFill>
        <p:spPr>
          <a:xfrm>
            <a:off x="8039948" y="-78731"/>
            <a:ext cx="524659" cy="1090349"/>
          </a:xfrm>
          <a:prstGeom prst="rect">
            <a:avLst/>
          </a:prstGeom>
        </p:spPr>
      </p:pic>
      <p:sp>
        <p:nvSpPr>
          <p:cNvPr id="81" name="Freeform: Shape 80">
            <a:extLst>
              <a:ext uri="{FF2B5EF4-FFF2-40B4-BE49-F238E27FC236}">
                <a16:creationId xmlns:a16="http://schemas.microsoft.com/office/drawing/2014/main" id="{B191A8F0-17AD-4F87-A919-CDFD9A57248A}"/>
              </a:ext>
            </a:extLst>
          </p:cNvPr>
          <p:cNvSpPr/>
          <p:nvPr/>
        </p:nvSpPr>
        <p:spPr>
          <a:xfrm>
            <a:off x="10764982" y="-18024"/>
            <a:ext cx="380241" cy="780024"/>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1002C365-C403-4244-BC88-EF92DDFECBBA}"/>
              </a:ext>
            </a:extLst>
          </p:cNvPr>
          <p:cNvSpPr/>
          <p:nvPr/>
        </p:nvSpPr>
        <p:spPr>
          <a:xfrm>
            <a:off x="10168824" y="136978"/>
            <a:ext cx="974947" cy="523220"/>
          </a:xfrm>
          <a:prstGeom prst="rect">
            <a:avLst/>
          </a:prstGeom>
        </p:spPr>
        <p:txBody>
          <a:bodyPr wrap="none">
            <a:spAutoFit/>
          </a:bodyPr>
          <a:lstStyle/>
          <a:p>
            <a:pPr lvl="0" algn="ctr" rtl="1"/>
            <a:r>
              <a:rPr lang="ar-SA" sz="2800" b="1" dirty="0">
                <a:solidFill>
                  <a:schemeClr val="bg1"/>
                </a:solidFill>
                <a:latin typeface="Arabic Typesetting" panose="03020402040406030203" pitchFamily="66" charset="-78"/>
                <a:cs typeface="Times New Roman" panose="02020603050405020304" pitchFamily="18" charset="0"/>
              </a:rPr>
              <a:t>الطقس</a:t>
            </a:r>
          </a:p>
        </p:txBody>
      </p:sp>
      <p:grpSp>
        <p:nvGrpSpPr>
          <p:cNvPr id="75" name="Group 74">
            <a:extLst>
              <a:ext uri="{FF2B5EF4-FFF2-40B4-BE49-F238E27FC236}">
                <a16:creationId xmlns:a16="http://schemas.microsoft.com/office/drawing/2014/main" id="{A4BDFC3B-9751-4216-81F1-691E41A9BCFC}"/>
              </a:ext>
            </a:extLst>
          </p:cNvPr>
          <p:cNvGrpSpPr/>
          <p:nvPr/>
        </p:nvGrpSpPr>
        <p:grpSpPr>
          <a:xfrm>
            <a:off x="3492645" y="5132469"/>
            <a:ext cx="7677727" cy="1457809"/>
            <a:chOff x="7017545" y="2830117"/>
            <a:chExt cx="1382316" cy="238125"/>
          </a:xfrm>
          <a:solidFill>
            <a:srgbClr val="FF5969"/>
          </a:solidFill>
        </p:grpSpPr>
        <p:sp>
          <p:nvSpPr>
            <p:cNvPr id="76" name="Freeform 48">
              <a:extLst>
                <a:ext uri="{FF2B5EF4-FFF2-40B4-BE49-F238E27FC236}">
                  <a16:creationId xmlns:a16="http://schemas.microsoft.com/office/drawing/2014/main" id="{26FAFD9A-1BBC-4407-A97A-26CC242F9C9C}"/>
                </a:ext>
                <a:ext uri="{C183D7F6-B498-43B3-948B-1728B52AA6E4}">
                  <adec:decorative xmlns:adec="http://schemas.microsoft.com/office/drawing/2017/decorative" val="1"/>
                </a:ext>
              </a:extLst>
            </p:cNvPr>
            <p:cNvSpPr>
              <a:spLocks/>
            </p:cNvSpPr>
            <p:nvPr/>
          </p:nvSpPr>
          <p:spPr bwMode="auto">
            <a:xfrm>
              <a:off x="7017545" y="2830117"/>
              <a:ext cx="1382316" cy="238125"/>
            </a:xfrm>
            <a:custGeom>
              <a:avLst/>
              <a:gdLst>
                <a:gd name="T0" fmla="*/ 581 w 581"/>
                <a:gd name="T1" fmla="*/ 100 h 100"/>
                <a:gd name="T2" fmla="*/ 49 w 581"/>
                <a:gd name="T3" fmla="*/ 100 h 100"/>
                <a:gd name="T4" fmla="*/ 0 w 581"/>
                <a:gd name="T5" fmla="*/ 50 h 100"/>
                <a:gd name="T6" fmla="*/ 49 w 581"/>
                <a:gd name="T7" fmla="*/ 0 h 100"/>
                <a:gd name="T8" fmla="*/ 581 w 581"/>
                <a:gd name="T9" fmla="*/ 0 h 100"/>
                <a:gd name="T10" fmla="*/ 581 w 581"/>
                <a:gd name="T11" fmla="*/ 100 h 100"/>
              </a:gdLst>
              <a:ahLst/>
              <a:cxnLst>
                <a:cxn ang="0">
                  <a:pos x="T0" y="T1"/>
                </a:cxn>
                <a:cxn ang="0">
                  <a:pos x="T2" y="T3"/>
                </a:cxn>
                <a:cxn ang="0">
                  <a:pos x="T4" y="T5"/>
                </a:cxn>
                <a:cxn ang="0">
                  <a:pos x="T6" y="T7"/>
                </a:cxn>
                <a:cxn ang="0">
                  <a:pos x="T8" y="T9"/>
                </a:cxn>
                <a:cxn ang="0">
                  <a:pos x="T10" y="T11"/>
                </a:cxn>
              </a:cxnLst>
              <a:rect l="0" t="0" r="r" b="b"/>
              <a:pathLst>
                <a:path w="581" h="100">
                  <a:moveTo>
                    <a:pt x="581" y="100"/>
                  </a:moveTo>
                  <a:cubicBezTo>
                    <a:pt x="49" y="100"/>
                    <a:pt x="49" y="100"/>
                    <a:pt x="49" y="100"/>
                  </a:cubicBezTo>
                  <a:cubicBezTo>
                    <a:pt x="22" y="100"/>
                    <a:pt x="0" y="77"/>
                    <a:pt x="0" y="50"/>
                  </a:cubicBezTo>
                  <a:cubicBezTo>
                    <a:pt x="0" y="23"/>
                    <a:pt x="22" y="0"/>
                    <a:pt x="49" y="0"/>
                  </a:cubicBezTo>
                  <a:cubicBezTo>
                    <a:pt x="581" y="0"/>
                    <a:pt x="581" y="0"/>
                    <a:pt x="581" y="0"/>
                  </a:cubicBezTo>
                  <a:lnTo>
                    <a:pt x="581" y="100"/>
                  </a:lnTo>
                  <a:close/>
                </a:path>
              </a:pathLst>
            </a:custGeom>
            <a:solidFill>
              <a:srgbClr val="FFC730"/>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77" name="Oval 112">
              <a:extLst>
                <a:ext uri="{FF2B5EF4-FFF2-40B4-BE49-F238E27FC236}">
                  <a16:creationId xmlns:a16="http://schemas.microsoft.com/office/drawing/2014/main" id="{24901335-63A1-4440-A62E-84869D6ED99F}"/>
                </a:ext>
                <a:ext uri="{C183D7F6-B498-43B3-948B-1728B52AA6E4}">
                  <adec:decorative xmlns:adec="http://schemas.microsoft.com/office/drawing/2017/decorative" val="1"/>
                </a:ext>
              </a:extLst>
            </p:cNvPr>
            <p:cNvSpPr>
              <a:spLocks noChangeArrowheads="1"/>
            </p:cNvSpPr>
            <p:nvPr/>
          </p:nvSpPr>
          <p:spPr bwMode="auto">
            <a:xfrm>
              <a:off x="7065170" y="2884886"/>
              <a:ext cx="127397" cy="128587"/>
            </a:xfrm>
            <a:prstGeom prst="ellipse">
              <a:avLst/>
            </a:prstGeom>
            <a:solidFill>
              <a:schemeClr val="bg1"/>
            </a:solidFill>
            <a:ln>
              <a:solidFill>
                <a:schemeClr val="bg1"/>
              </a:solidFill>
            </a:ln>
          </p:spPr>
          <p:txBody>
            <a:bodyPr vert="horz" wrap="square" lIns="68580" tIns="34290" rIns="68580" bIns="34290" numCol="1" anchor="t" anchorCtr="0" compatLnSpc="1">
              <a:prstTxWarp prst="textNoShape">
                <a:avLst/>
              </a:prstTxWarp>
            </a:bodyPr>
            <a:lstStyle/>
            <a:p>
              <a:endParaRPr lang="en-US" sz="1350" dirty="0"/>
            </a:p>
          </p:txBody>
        </p:sp>
      </p:grpSp>
      <p:sp>
        <p:nvSpPr>
          <p:cNvPr id="78" name="Rectangle 77">
            <a:extLst>
              <a:ext uri="{FF2B5EF4-FFF2-40B4-BE49-F238E27FC236}">
                <a16:creationId xmlns:a16="http://schemas.microsoft.com/office/drawing/2014/main" id="{9DA70E1E-D73F-4456-B7F4-30985EE8F064}"/>
              </a:ext>
            </a:extLst>
          </p:cNvPr>
          <p:cNvSpPr/>
          <p:nvPr/>
        </p:nvSpPr>
        <p:spPr>
          <a:xfrm>
            <a:off x="4392386" y="5205284"/>
            <a:ext cx="6646675" cy="1384995"/>
          </a:xfrm>
          <a:prstGeom prst="rect">
            <a:avLst/>
          </a:prstGeom>
        </p:spPr>
        <p:txBody>
          <a:bodyPr wrap="square">
            <a:spAutoFit/>
          </a:bodyPr>
          <a:lstStyle/>
          <a:p>
            <a:pPr algn="ctr"/>
            <a:r>
              <a:rPr lang="ar-SA" sz="2800" b="1" dirty="0">
                <a:latin typeface="Arabic Typesetting" panose="03020402040406030203" pitchFamily="66" charset="-78"/>
                <a:cs typeface="+mj-cs"/>
              </a:rPr>
              <a:t>والطقس يختلف من مكان لآخر على </a:t>
            </a:r>
            <a:r>
              <a:rPr lang="ar-SA" sz="2800" b="1" dirty="0">
                <a:highlight>
                  <a:srgbClr val="00FF00"/>
                </a:highlight>
                <a:latin typeface="Arabic Typesetting" panose="03020402040406030203" pitchFamily="66" charset="-78"/>
                <a:cs typeface="+mj-cs"/>
              </a:rPr>
              <a:t>حسب قرب هذا المكان أو بعده من خط الاستواء</a:t>
            </a:r>
            <a:r>
              <a:rPr lang="ar-SA" sz="2800" b="1" dirty="0">
                <a:latin typeface="Arabic Typesetting" panose="03020402040406030203" pitchFamily="66" charset="-78"/>
                <a:cs typeface="+mj-cs"/>
              </a:rPr>
              <a:t>، فنقول مثلا: الطقس حار أو بارد أو معتدل، وصحو أو غائم، وجاف أو رطب.</a:t>
            </a:r>
            <a:endParaRPr lang="en-US" sz="2800" b="1" dirty="0">
              <a:latin typeface="Arabic Typesetting" panose="03020402040406030203" pitchFamily="66" charset="-78"/>
              <a:cs typeface="+mj-cs"/>
            </a:endParaRPr>
          </a:p>
        </p:txBody>
      </p:sp>
    </p:spTree>
    <p:extLst>
      <p:ext uri="{BB962C8B-B14F-4D97-AF65-F5344CB8AC3E}">
        <p14:creationId xmlns:p14="http://schemas.microsoft.com/office/powerpoint/2010/main" val="33893753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
                                        <p:tgtEl>
                                          <p:spTgt spid="78"/>
                                        </p:tgtEl>
                                      </p:cBhvr>
                                    </p:animEffect>
                                    <p:anim calcmode="lin" valueType="num">
                                      <p:cBhvr>
                                        <p:cTn id="8" dur="400" fill="hold"/>
                                        <p:tgtEl>
                                          <p:spTgt spid="78"/>
                                        </p:tgtEl>
                                        <p:attrNameLst>
                                          <p:attrName>ppt_x</p:attrName>
                                        </p:attrNameLst>
                                      </p:cBhvr>
                                      <p:tavLst>
                                        <p:tav tm="0">
                                          <p:val>
                                            <p:strVal val="#ppt_x"/>
                                          </p:val>
                                        </p:tav>
                                        <p:tav tm="100000">
                                          <p:val>
                                            <p:strVal val="#ppt_x"/>
                                          </p:val>
                                        </p:tav>
                                      </p:tavLst>
                                    </p:anim>
                                    <p:anim calcmode="lin" valueType="num">
                                      <p:cBhvr>
                                        <p:cTn id="9" dur="400" fill="hold"/>
                                        <p:tgtEl>
                                          <p:spTgt spid="7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fade">
                                      <p:cBhvr>
                                        <p:cTn id="14" dur="100"/>
                                        <p:tgtEl>
                                          <p:spTgt spid="75"/>
                                        </p:tgtEl>
                                      </p:cBhvr>
                                    </p:animEffect>
                                    <p:anim calcmode="lin" valueType="num">
                                      <p:cBhvr>
                                        <p:cTn id="15" dur="400" fill="hold"/>
                                        <p:tgtEl>
                                          <p:spTgt spid="75"/>
                                        </p:tgtEl>
                                        <p:attrNameLst>
                                          <p:attrName>ppt_x</p:attrName>
                                        </p:attrNameLst>
                                      </p:cBhvr>
                                      <p:tavLst>
                                        <p:tav tm="0">
                                          <p:val>
                                            <p:strVal val="#ppt_x"/>
                                          </p:val>
                                        </p:tav>
                                        <p:tav tm="100000">
                                          <p:val>
                                            <p:strVal val="#ppt_x"/>
                                          </p:val>
                                        </p:tav>
                                      </p:tavLst>
                                    </p:anim>
                                    <p:anim calcmode="lin" valueType="num">
                                      <p:cBhvr>
                                        <p:cTn id="16" dur="400" fill="hold"/>
                                        <p:tgtEl>
                                          <p:spTgt spid="75"/>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7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7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038E6734-F7ED-4197-AE1C-DE222063D26D}"/>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B7FF06C6-EDB2-4E2A-B33F-9667DAB48738}"/>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DD389168-73D4-4CCF-B806-15F4C9CFBC65}"/>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D36EBE0-2C84-494E-9C0B-54A6EFA86DA6}"/>
                </a:ext>
              </a:extLst>
            </p:cNvPr>
            <p:cNvSpPr txBox="1"/>
            <p:nvPr/>
          </p:nvSpPr>
          <p:spPr>
            <a:xfrm rot="16200000">
              <a:off x="10926580" y="3269736"/>
              <a:ext cx="199208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مقدمة</a:t>
              </a:r>
              <a:endParaRPr lang="en-US" sz="2000" b="1" dirty="0">
                <a:solidFill>
                  <a:srgbClr val="F0EEF0"/>
                </a:solidFill>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FE3F6E56-804E-434E-AD42-D62A42CB3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208D727C-49D3-4C59-91D3-816C0DD22E21}"/>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A369AF8C-7DC3-4D77-B3F1-5B8A444D2822}"/>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6A173B44-EE6F-4236-9AB2-49524EA553D7}"/>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B40A12D7-9F13-43EC-95DE-B85ADBCAA6B6}"/>
                </a:ext>
              </a:extLst>
            </p:cNvPr>
            <p:cNvSpPr txBox="1"/>
            <p:nvPr/>
          </p:nvSpPr>
          <p:spPr>
            <a:xfrm rot="16200000">
              <a:off x="10122203" y="3317954"/>
              <a:ext cx="259182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BA271034-9DEF-432C-A1F3-B6470D255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sp>
        <p:nvSpPr>
          <p:cNvPr id="61" name="Rectangle 60">
            <a:extLst>
              <a:ext uri="{FF2B5EF4-FFF2-40B4-BE49-F238E27FC236}">
                <a16:creationId xmlns:a16="http://schemas.microsoft.com/office/drawing/2014/main" id="{1079FD4E-778D-428A-B08F-1B97893971C7}"/>
              </a:ext>
            </a:extLst>
          </p:cNvPr>
          <p:cNvSpPr/>
          <p:nvPr/>
        </p:nvSpPr>
        <p:spPr>
          <a:xfrm>
            <a:off x="427907" y="0"/>
            <a:ext cx="10717318" cy="6858000"/>
          </a:xfrm>
          <a:prstGeom prst="rect">
            <a:avLst/>
          </a:prstGeom>
          <a:solidFill>
            <a:srgbClr val="69BDEE"/>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 name="Picture 102">
            <a:extLst>
              <a:ext uri="{FF2B5EF4-FFF2-40B4-BE49-F238E27FC236}">
                <a16:creationId xmlns:a16="http://schemas.microsoft.com/office/drawing/2014/main" id="{FCEDBFDB-969A-4BD7-B8E1-EDC4F32A7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72956" y="3285074"/>
            <a:ext cx="530600" cy="455398"/>
          </a:xfrm>
          <a:prstGeom prst="rect">
            <a:avLst/>
          </a:prstGeom>
        </p:spPr>
      </p:pic>
      <p:sp>
        <p:nvSpPr>
          <p:cNvPr id="104" name="Rectangle 103">
            <a:extLst>
              <a:ext uri="{FF2B5EF4-FFF2-40B4-BE49-F238E27FC236}">
                <a16:creationId xmlns:a16="http://schemas.microsoft.com/office/drawing/2014/main" id="{9A9D4E6A-DFA0-4372-BB42-546826D61238}"/>
              </a:ext>
            </a:extLst>
          </p:cNvPr>
          <p:cNvSpPr/>
          <p:nvPr/>
        </p:nvSpPr>
        <p:spPr>
          <a:xfrm>
            <a:off x="-1064432"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5" name="Freeform: Shape 104">
            <a:extLst>
              <a:ext uri="{FF2B5EF4-FFF2-40B4-BE49-F238E27FC236}">
                <a16:creationId xmlns:a16="http://schemas.microsoft.com/office/drawing/2014/main" id="{489F32A6-FAF6-4766-858D-699BD7AC9309}"/>
              </a:ext>
            </a:extLst>
          </p:cNvPr>
          <p:cNvSpPr/>
          <p:nvPr/>
        </p:nvSpPr>
        <p:spPr>
          <a:xfrm>
            <a:off x="273482"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6" name="TextBox 105">
            <a:extLst>
              <a:ext uri="{FF2B5EF4-FFF2-40B4-BE49-F238E27FC236}">
                <a16:creationId xmlns:a16="http://schemas.microsoft.com/office/drawing/2014/main" id="{9390E283-E110-485F-9CFB-A114654AE7E6}"/>
              </a:ext>
            </a:extLst>
          </p:cNvPr>
          <p:cNvSpPr txBox="1"/>
          <p:nvPr/>
        </p:nvSpPr>
        <p:spPr>
          <a:xfrm rot="16200000">
            <a:off x="-134525" y="3278529"/>
            <a:ext cx="2405394"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07" name="Picture 106">
            <a:extLst>
              <a:ext uri="{FF2B5EF4-FFF2-40B4-BE49-F238E27FC236}">
                <a16:creationId xmlns:a16="http://schemas.microsoft.com/office/drawing/2014/main" id="{5C30EA86-D46D-47F9-8341-10BE33AF6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7425" y="3285074"/>
            <a:ext cx="530600" cy="455398"/>
          </a:xfrm>
          <a:prstGeom prst="rect">
            <a:avLst/>
          </a:prstGeom>
        </p:spPr>
      </p:pic>
      <p:sp>
        <p:nvSpPr>
          <p:cNvPr id="108" name="Rectangle 107">
            <a:extLst>
              <a:ext uri="{FF2B5EF4-FFF2-40B4-BE49-F238E27FC236}">
                <a16:creationId xmlns:a16="http://schemas.microsoft.com/office/drawing/2014/main" id="{91E05E14-EF56-47D1-A90A-0C896A76CFF5}"/>
              </a:ext>
            </a:extLst>
          </p:cNvPr>
          <p:cNvSpPr/>
          <p:nvPr/>
        </p:nvSpPr>
        <p:spPr>
          <a:xfrm>
            <a:off x="-1171130"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9" name="Freeform: Shape 108">
            <a:extLst>
              <a:ext uri="{FF2B5EF4-FFF2-40B4-BE49-F238E27FC236}">
                <a16:creationId xmlns:a16="http://schemas.microsoft.com/office/drawing/2014/main" id="{9C7134EC-601F-4903-B6DB-65C3115BD326}"/>
              </a:ext>
            </a:extLst>
          </p:cNvPr>
          <p:cNvSpPr/>
          <p:nvPr/>
        </p:nvSpPr>
        <p:spPr>
          <a:xfrm>
            <a:off x="-185776"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0" name="TextBox 109">
            <a:extLst>
              <a:ext uri="{FF2B5EF4-FFF2-40B4-BE49-F238E27FC236}">
                <a16:creationId xmlns:a16="http://schemas.microsoft.com/office/drawing/2014/main" id="{53C1E73E-D176-49AC-A159-B37C81831DD5}"/>
              </a:ext>
            </a:extLst>
          </p:cNvPr>
          <p:cNvSpPr txBox="1"/>
          <p:nvPr/>
        </p:nvSpPr>
        <p:spPr>
          <a:xfrm rot="16200000">
            <a:off x="-1019503" y="3293091"/>
            <a:ext cx="327991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11" name="Picture 110">
            <a:extLst>
              <a:ext uri="{FF2B5EF4-FFF2-40B4-BE49-F238E27FC236}">
                <a16:creationId xmlns:a16="http://schemas.microsoft.com/office/drawing/2014/main" id="{344845EA-8494-4573-AD3C-8BF2C5A1BE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9236" y="3285074"/>
            <a:ext cx="530600" cy="455398"/>
          </a:xfrm>
          <a:prstGeom prst="rect">
            <a:avLst/>
          </a:prstGeom>
        </p:spPr>
      </p:pic>
      <p:sp>
        <p:nvSpPr>
          <p:cNvPr id="112" name="Rectangle 111">
            <a:extLst>
              <a:ext uri="{FF2B5EF4-FFF2-40B4-BE49-F238E27FC236}">
                <a16:creationId xmlns:a16="http://schemas.microsoft.com/office/drawing/2014/main" id="{BB4D69CB-7843-4E2D-9AC5-197601A0F6E9}"/>
              </a:ext>
            </a:extLst>
          </p:cNvPr>
          <p:cNvSpPr/>
          <p:nvPr/>
        </p:nvSpPr>
        <p:spPr>
          <a:xfrm>
            <a:off x="-1260854"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3" name="Freeform: Shape 112">
            <a:extLst>
              <a:ext uri="{FF2B5EF4-FFF2-40B4-BE49-F238E27FC236}">
                <a16:creationId xmlns:a16="http://schemas.microsoft.com/office/drawing/2014/main" id="{AB5C92B7-EE4E-44EF-A856-0AA6FA77D3CD}"/>
              </a:ext>
            </a:extLst>
          </p:cNvPr>
          <p:cNvSpPr/>
          <p:nvPr/>
        </p:nvSpPr>
        <p:spPr>
          <a:xfrm>
            <a:off x="-633249"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4" name="TextBox 113">
            <a:extLst>
              <a:ext uri="{FF2B5EF4-FFF2-40B4-BE49-F238E27FC236}">
                <a16:creationId xmlns:a16="http://schemas.microsoft.com/office/drawing/2014/main" id="{85ADBCDD-8D36-497E-BAEC-2BA47C71B989}"/>
              </a:ext>
            </a:extLst>
          </p:cNvPr>
          <p:cNvSpPr txBox="1"/>
          <p:nvPr/>
        </p:nvSpPr>
        <p:spPr>
          <a:xfrm rot="16200000">
            <a:off x="-1100648"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15" name="Picture 114">
            <a:extLst>
              <a:ext uri="{FF2B5EF4-FFF2-40B4-BE49-F238E27FC236}">
                <a16:creationId xmlns:a16="http://schemas.microsoft.com/office/drawing/2014/main" id="{024D52E7-2B14-4166-AACD-8829F3550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97026" y="3285074"/>
            <a:ext cx="530600" cy="455398"/>
          </a:xfrm>
          <a:prstGeom prst="rect">
            <a:avLst/>
          </a:prstGeom>
        </p:spPr>
      </p:pic>
      <p:pic>
        <p:nvPicPr>
          <p:cNvPr id="3" name="Picture 2">
            <a:extLst>
              <a:ext uri="{FF2B5EF4-FFF2-40B4-BE49-F238E27FC236}">
                <a16:creationId xmlns:a16="http://schemas.microsoft.com/office/drawing/2014/main" id="{67000E8F-6409-4A81-BEEA-711C4345E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955" y="-15896"/>
            <a:ext cx="9885114" cy="6873896"/>
          </a:xfrm>
          <a:prstGeom prst="rect">
            <a:avLst/>
          </a:prstGeom>
        </p:spPr>
      </p:pic>
      <p:sp>
        <p:nvSpPr>
          <p:cNvPr id="62" name="Freeform: Shape 61">
            <a:extLst>
              <a:ext uri="{FF2B5EF4-FFF2-40B4-BE49-F238E27FC236}">
                <a16:creationId xmlns:a16="http://schemas.microsoft.com/office/drawing/2014/main" id="{67DB4514-65BA-420D-BBB3-CCF0A5B397CB}"/>
              </a:ext>
            </a:extLst>
          </p:cNvPr>
          <p:cNvSpPr/>
          <p:nvPr/>
        </p:nvSpPr>
        <p:spPr>
          <a:xfrm>
            <a:off x="10346455" y="2337440"/>
            <a:ext cx="79876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F86CE46E-7143-4535-BF09-36D36B082851}"/>
              </a:ext>
            </a:extLst>
          </p:cNvPr>
          <p:cNvSpPr txBox="1"/>
          <p:nvPr/>
        </p:nvSpPr>
        <p:spPr>
          <a:xfrm rot="16200000">
            <a:off x="9624637" y="3291059"/>
            <a:ext cx="2538040"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sp>
        <p:nvSpPr>
          <p:cNvPr id="83" name="Flowchart: Alternate Process 82">
            <a:extLst>
              <a:ext uri="{FF2B5EF4-FFF2-40B4-BE49-F238E27FC236}">
                <a16:creationId xmlns:a16="http://schemas.microsoft.com/office/drawing/2014/main" id="{B64FA7C0-B299-467E-8E27-262BFD505221}"/>
              </a:ext>
            </a:extLst>
          </p:cNvPr>
          <p:cNvSpPr/>
          <p:nvPr/>
        </p:nvSpPr>
        <p:spPr>
          <a:xfrm rot="16200000">
            <a:off x="5501993" y="-1921658"/>
            <a:ext cx="1312389" cy="4846213"/>
          </a:xfrm>
          <a:prstGeom prst="flowChartAlternateProcess">
            <a:avLst/>
          </a:pr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296C4260-F9E7-43A5-A335-D1B787CDB16E}"/>
              </a:ext>
            </a:extLst>
          </p:cNvPr>
          <p:cNvSpPr txBox="1"/>
          <p:nvPr/>
        </p:nvSpPr>
        <p:spPr>
          <a:xfrm>
            <a:off x="3698506" y="25501"/>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استراتيجية:</a:t>
            </a: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a:t>
            </a:r>
            <a:endParaRPr lang="en-US" sz="2400" b="1" dirty="0">
              <a:solidFill>
                <a:srgbClr val="F0EEF0"/>
              </a:solidFill>
              <a:latin typeface="Arabic Typesetting" panose="03020402040406030203" pitchFamily="66" charset="-78"/>
              <a:cs typeface="Arabic Typesetting" panose="03020402040406030203" pitchFamily="66" charset="-78"/>
            </a:endParaRPr>
          </a:p>
        </p:txBody>
      </p:sp>
      <p:pic>
        <p:nvPicPr>
          <p:cNvPr id="85" name="Picture 84">
            <a:extLst>
              <a:ext uri="{FF2B5EF4-FFF2-40B4-BE49-F238E27FC236}">
                <a16:creationId xmlns:a16="http://schemas.microsoft.com/office/drawing/2014/main" id="{9E3A401E-4EAA-4E08-8F82-0438B9A4B9C1}"/>
              </a:ext>
            </a:extLst>
          </p:cNvPr>
          <p:cNvPicPr>
            <a:picLocks noChangeAspect="1"/>
          </p:cNvPicPr>
          <p:nvPr/>
        </p:nvPicPr>
        <p:blipFill rotWithShape="1">
          <a:blip r:embed="rId2">
            <a:extLst>
              <a:ext uri="{28A0092B-C50C-407E-A947-70E740481C1C}">
                <a14:useLocalDpi xmlns:a14="http://schemas.microsoft.com/office/drawing/2010/main" val="0"/>
              </a:ext>
            </a:extLst>
          </a:blip>
          <a:srcRect r="49394"/>
          <a:stretch/>
        </p:blipFill>
        <p:spPr>
          <a:xfrm>
            <a:off x="8039948" y="-78731"/>
            <a:ext cx="524659" cy="1090349"/>
          </a:xfrm>
          <a:prstGeom prst="rect">
            <a:avLst/>
          </a:prstGeom>
        </p:spPr>
      </p:pic>
      <p:sp>
        <p:nvSpPr>
          <p:cNvPr id="81" name="Freeform: Shape 80">
            <a:extLst>
              <a:ext uri="{FF2B5EF4-FFF2-40B4-BE49-F238E27FC236}">
                <a16:creationId xmlns:a16="http://schemas.microsoft.com/office/drawing/2014/main" id="{B191A8F0-17AD-4F87-A919-CDFD9A57248A}"/>
              </a:ext>
            </a:extLst>
          </p:cNvPr>
          <p:cNvSpPr/>
          <p:nvPr/>
        </p:nvSpPr>
        <p:spPr>
          <a:xfrm>
            <a:off x="10764982" y="-18024"/>
            <a:ext cx="380241" cy="780024"/>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1002C365-C403-4244-BC88-EF92DDFECBBA}"/>
              </a:ext>
            </a:extLst>
          </p:cNvPr>
          <p:cNvSpPr/>
          <p:nvPr/>
        </p:nvSpPr>
        <p:spPr>
          <a:xfrm>
            <a:off x="10185153" y="136978"/>
            <a:ext cx="974947" cy="523220"/>
          </a:xfrm>
          <a:prstGeom prst="rect">
            <a:avLst/>
          </a:prstGeom>
        </p:spPr>
        <p:txBody>
          <a:bodyPr wrap="none">
            <a:spAutoFit/>
          </a:bodyPr>
          <a:lstStyle/>
          <a:p>
            <a:pPr lvl="0" algn="ctr" rtl="1"/>
            <a:r>
              <a:rPr lang="ar-SA" sz="2800" b="1" dirty="0">
                <a:solidFill>
                  <a:schemeClr val="bg1"/>
                </a:solidFill>
                <a:latin typeface="Arabic Typesetting" panose="03020402040406030203" pitchFamily="66" charset="-78"/>
                <a:cs typeface="Times New Roman" panose="02020603050405020304" pitchFamily="18" charset="0"/>
              </a:rPr>
              <a:t>الطقس</a:t>
            </a:r>
          </a:p>
        </p:txBody>
      </p:sp>
    </p:spTree>
    <p:extLst>
      <p:ext uri="{BB962C8B-B14F-4D97-AF65-F5344CB8AC3E}">
        <p14:creationId xmlns:p14="http://schemas.microsoft.com/office/powerpoint/2010/main" val="397135878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038E6734-F7ED-4197-AE1C-DE222063D26D}"/>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B7FF06C6-EDB2-4E2A-B33F-9667DAB48738}"/>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DD389168-73D4-4CCF-B806-15F4C9CFBC65}"/>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D36EBE0-2C84-494E-9C0B-54A6EFA86DA6}"/>
                </a:ext>
              </a:extLst>
            </p:cNvPr>
            <p:cNvSpPr txBox="1"/>
            <p:nvPr/>
          </p:nvSpPr>
          <p:spPr>
            <a:xfrm rot="16200000">
              <a:off x="10926580" y="3269736"/>
              <a:ext cx="199208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مقدمة</a:t>
              </a:r>
              <a:endParaRPr lang="en-US" sz="2000" b="1" dirty="0">
                <a:solidFill>
                  <a:srgbClr val="F0EEF0"/>
                </a:solidFill>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FE3F6E56-804E-434E-AD42-D62A42CB3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208D727C-49D3-4C59-91D3-816C0DD22E21}"/>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A369AF8C-7DC3-4D77-B3F1-5B8A444D2822}"/>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6A173B44-EE6F-4236-9AB2-49524EA553D7}"/>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B40A12D7-9F13-43EC-95DE-B85ADBCAA6B6}"/>
                </a:ext>
              </a:extLst>
            </p:cNvPr>
            <p:cNvSpPr txBox="1"/>
            <p:nvPr/>
          </p:nvSpPr>
          <p:spPr>
            <a:xfrm rot="16200000">
              <a:off x="10122203" y="3317954"/>
              <a:ext cx="259182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BA271034-9DEF-432C-A1F3-B6470D255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sp>
        <p:nvSpPr>
          <p:cNvPr id="61" name="Rectangle 60">
            <a:extLst>
              <a:ext uri="{FF2B5EF4-FFF2-40B4-BE49-F238E27FC236}">
                <a16:creationId xmlns:a16="http://schemas.microsoft.com/office/drawing/2014/main" id="{1079FD4E-778D-428A-B08F-1B97893971C7}"/>
              </a:ext>
            </a:extLst>
          </p:cNvPr>
          <p:cNvSpPr/>
          <p:nvPr/>
        </p:nvSpPr>
        <p:spPr>
          <a:xfrm>
            <a:off x="427907" y="0"/>
            <a:ext cx="10717318" cy="6858000"/>
          </a:xfrm>
          <a:prstGeom prst="rect">
            <a:avLst/>
          </a:prstGeom>
          <a:solidFill>
            <a:srgbClr val="69BDEE"/>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 name="Picture 102">
            <a:extLst>
              <a:ext uri="{FF2B5EF4-FFF2-40B4-BE49-F238E27FC236}">
                <a16:creationId xmlns:a16="http://schemas.microsoft.com/office/drawing/2014/main" id="{FCEDBFDB-969A-4BD7-B8E1-EDC4F32A7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72956" y="3285074"/>
            <a:ext cx="530600" cy="455398"/>
          </a:xfrm>
          <a:prstGeom prst="rect">
            <a:avLst/>
          </a:prstGeom>
        </p:spPr>
      </p:pic>
      <p:sp>
        <p:nvSpPr>
          <p:cNvPr id="104" name="Rectangle 103">
            <a:extLst>
              <a:ext uri="{FF2B5EF4-FFF2-40B4-BE49-F238E27FC236}">
                <a16:creationId xmlns:a16="http://schemas.microsoft.com/office/drawing/2014/main" id="{9A9D4E6A-DFA0-4372-BB42-546826D61238}"/>
              </a:ext>
            </a:extLst>
          </p:cNvPr>
          <p:cNvSpPr/>
          <p:nvPr/>
        </p:nvSpPr>
        <p:spPr>
          <a:xfrm>
            <a:off x="-1064432"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5" name="Freeform: Shape 104">
            <a:extLst>
              <a:ext uri="{FF2B5EF4-FFF2-40B4-BE49-F238E27FC236}">
                <a16:creationId xmlns:a16="http://schemas.microsoft.com/office/drawing/2014/main" id="{489F32A6-FAF6-4766-858D-699BD7AC9309}"/>
              </a:ext>
            </a:extLst>
          </p:cNvPr>
          <p:cNvSpPr/>
          <p:nvPr/>
        </p:nvSpPr>
        <p:spPr>
          <a:xfrm>
            <a:off x="273482"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6" name="TextBox 105">
            <a:extLst>
              <a:ext uri="{FF2B5EF4-FFF2-40B4-BE49-F238E27FC236}">
                <a16:creationId xmlns:a16="http://schemas.microsoft.com/office/drawing/2014/main" id="{9390E283-E110-485F-9CFB-A114654AE7E6}"/>
              </a:ext>
            </a:extLst>
          </p:cNvPr>
          <p:cNvSpPr txBox="1"/>
          <p:nvPr/>
        </p:nvSpPr>
        <p:spPr>
          <a:xfrm rot="16200000">
            <a:off x="-134525" y="3278529"/>
            <a:ext cx="2405394"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07" name="Picture 106">
            <a:extLst>
              <a:ext uri="{FF2B5EF4-FFF2-40B4-BE49-F238E27FC236}">
                <a16:creationId xmlns:a16="http://schemas.microsoft.com/office/drawing/2014/main" id="{5C30EA86-D46D-47F9-8341-10BE33AF6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7425" y="3285074"/>
            <a:ext cx="530600" cy="455398"/>
          </a:xfrm>
          <a:prstGeom prst="rect">
            <a:avLst/>
          </a:prstGeom>
        </p:spPr>
      </p:pic>
      <p:sp>
        <p:nvSpPr>
          <p:cNvPr id="108" name="Rectangle 107">
            <a:extLst>
              <a:ext uri="{FF2B5EF4-FFF2-40B4-BE49-F238E27FC236}">
                <a16:creationId xmlns:a16="http://schemas.microsoft.com/office/drawing/2014/main" id="{91E05E14-EF56-47D1-A90A-0C896A76CFF5}"/>
              </a:ext>
            </a:extLst>
          </p:cNvPr>
          <p:cNvSpPr/>
          <p:nvPr/>
        </p:nvSpPr>
        <p:spPr>
          <a:xfrm>
            <a:off x="-1171130"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9" name="Freeform: Shape 108">
            <a:extLst>
              <a:ext uri="{FF2B5EF4-FFF2-40B4-BE49-F238E27FC236}">
                <a16:creationId xmlns:a16="http://schemas.microsoft.com/office/drawing/2014/main" id="{9C7134EC-601F-4903-B6DB-65C3115BD326}"/>
              </a:ext>
            </a:extLst>
          </p:cNvPr>
          <p:cNvSpPr/>
          <p:nvPr/>
        </p:nvSpPr>
        <p:spPr>
          <a:xfrm>
            <a:off x="-185776"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0" name="TextBox 109">
            <a:extLst>
              <a:ext uri="{FF2B5EF4-FFF2-40B4-BE49-F238E27FC236}">
                <a16:creationId xmlns:a16="http://schemas.microsoft.com/office/drawing/2014/main" id="{53C1E73E-D176-49AC-A159-B37C81831DD5}"/>
              </a:ext>
            </a:extLst>
          </p:cNvPr>
          <p:cNvSpPr txBox="1"/>
          <p:nvPr/>
        </p:nvSpPr>
        <p:spPr>
          <a:xfrm rot="16200000">
            <a:off x="-1019503" y="3293091"/>
            <a:ext cx="327991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11" name="Picture 110">
            <a:extLst>
              <a:ext uri="{FF2B5EF4-FFF2-40B4-BE49-F238E27FC236}">
                <a16:creationId xmlns:a16="http://schemas.microsoft.com/office/drawing/2014/main" id="{344845EA-8494-4573-AD3C-8BF2C5A1BE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9236" y="3285074"/>
            <a:ext cx="530600" cy="455398"/>
          </a:xfrm>
          <a:prstGeom prst="rect">
            <a:avLst/>
          </a:prstGeom>
        </p:spPr>
      </p:pic>
      <p:sp>
        <p:nvSpPr>
          <p:cNvPr id="112" name="Rectangle 111">
            <a:extLst>
              <a:ext uri="{FF2B5EF4-FFF2-40B4-BE49-F238E27FC236}">
                <a16:creationId xmlns:a16="http://schemas.microsoft.com/office/drawing/2014/main" id="{BB4D69CB-7843-4E2D-9AC5-197601A0F6E9}"/>
              </a:ext>
            </a:extLst>
          </p:cNvPr>
          <p:cNvSpPr/>
          <p:nvPr/>
        </p:nvSpPr>
        <p:spPr>
          <a:xfrm>
            <a:off x="-1260854"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3" name="Freeform: Shape 112">
            <a:extLst>
              <a:ext uri="{FF2B5EF4-FFF2-40B4-BE49-F238E27FC236}">
                <a16:creationId xmlns:a16="http://schemas.microsoft.com/office/drawing/2014/main" id="{AB5C92B7-EE4E-44EF-A856-0AA6FA77D3CD}"/>
              </a:ext>
            </a:extLst>
          </p:cNvPr>
          <p:cNvSpPr/>
          <p:nvPr/>
        </p:nvSpPr>
        <p:spPr>
          <a:xfrm>
            <a:off x="-633249"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4" name="TextBox 113">
            <a:extLst>
              <a:ext uri="{FF2B5EF4-FFF2-40B4-BE49-F238E27FC236}">
                <a16:creationId xmlns:a16="http://schemas.microsoft.com/office/drawing/2014/main" id="{85ADBCDD-8D36-497E-BAEC-2BA47C71B989}"/>
              </a:ext>
            </a:extLst>
          </p:cNvPr>
          <p:cNvSpPr txBox="1"/>
          <p:nvPr/>
        </p:nvSpPr>
        <p:spPr>
          <a:xfrm rot="16200000">
            <a:off x="-1100648"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15" name="Picture 114">
            <a:extLst>
              <a:ext uri="{FF2B5EF4-FFF2-40B4-BE49-F238E27FC236}">
                <a16:creationId xmlns:a16="http://schemas.microsoft.com/office/drawing/2014/main" id="{024D52E7-2B14-4166-AACD-8829F3550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97026" y="3285074"/>
            <a:ext cx="530600" cy="455398"/>
          </a:xfrm>
          <a:prstGeom prst="rect">
            <a:avLst/>
          </a:prstGeom>
        </p:spPr>
      </p:pic>
      <p:pic>
        <p:nvPicPr>
          <p:cNvPr id="4" name="Picture 3">
            <a:extLst>
              <a:ext uri="{FF2B5EF4-FFF2-40B4-BE49-F238E27FC236}">
                <a16:creationId xmlns:a16="http://schemas.microsoft.com/office/drawing/2014/main" id="{04D74DFE-91E5-4FF3-8206-5739BD99F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287" y="1022184"/>
            <a:ext cx="7833233" cy="5874925"/>
          </a:xfrm>
          <a:prstGeom prst="rect">
            <a:avLst/>
          </a:prstGeom>
        </p:spPr>
      </p:pic>
      <p:sp>
        <p:nvSpPr>
          <p:cNvPr id="62" name="Freeform: Shape 61">
            <a:extLst>
              <a:ext uri="{FF2B5EF4-FFF2-40B4-BE49-F238E27FC236}">
                <a16:creationId xmlns:a16="http://schemas.microsoft.com/office/drawing/2014/main" id="{67DB4514-65BA-420D-BBB3-CCF0A5B397CB}"/>
              </a:ext>
            </a:extLst>
          </p:cNvPr>
          <p:cNvSpPr/>
          <p:nvPr/>
        </p:nvSpPr>
        <p:spPr>
          <a:xfrm>
            <a:off x="10346455" y="2337440"/>
            <a:ext cx="79876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F86CE46E-7143-4535-BF09-36D36B082851}"/>
              </a:ext>
            </a:extLst>
          </p:cNvPr>
          <p:cNvSpPr txBox="1"/>
          <p:nvPr/>
        </p:nvSpPr>
        <p:spPr>
          <a:xfrm rot="16200000">
            <a:off x="9624637" y="3291059"/>
            <a:ext cx="2538040"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sp>
        <p:nvSpPr>
          <p:cNvPr id="83" name="Flowchart: Alternate Process 82">
            <a:extLst>
              <a:ext uri="{FF2B5EF4-FFF2-40B4-BE49-F238E27FC236}">
                <a16:creationId xmlns:a16="http://schemas.microsoft.com/office/drawing/2014/main" id="{B64FA7C0-B299-467E-8E27-262BFD505221}"/>
              </a:ext>
            </a:extLst>
          </p:cNvPr>
          <p:cNvSpPr/>
          <p:nvPr/>
        </p:nvSpPr>
        <p:spPr>
          <a:xfrm rot="16200000">
            <a:off x="5501993" y="-1921658"/>
            <a:ext cx="1312389" cy="4846213"/>
          </a:xfrm>
          <a:prstGeom prst="flowChartAlternateProcess">
            <a:avLst/>
          </a:pr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296C4260-F9E7-43A5-A335-D1B787CDB16E}"/>
              </a:ext>
            </a:extLst>
          </p:cNvPr>
          <p:cNvSpPr txBox="1"/>
          <p:nvPr/>
        </p:nvSpPr>
        <p:spPr>
          <a:xfrm>
            <a:off x="3698506" y="25501"/>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استراتيجية:</a:t>
            </a: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a:t>
            </a:r>
            <a:endParaRPr lang="en-US" sz="2400" b="1" dirty="0">
              <a:solidFill>
                <a:srgbClr val="F0EEF0"/>
              </a:solidFill>
              <a:latin typeface="Arabic Typesetting" panose="03020402040406030203" pitchFamily="66" charset="-78"/>
              <a:cs typeface="Arabic Typesetting" panose="03020402040406030203" pitchFamily="66" charset="-78"/>
            </a:endParaRPr>
          </a:p>
        </p:txBody>
      </p:sp>
      <p:pic>
        <p:nvPicPr>
          <p:cNvPr id="85" name="Picture 84">
            <a:extLst>
              <a:ext uri="{FF2B5EF4-FFF2-40B4-BE49-F238E27FC236}">
                <a16:creationId xmlns:a16="http://schemas.microsoft.com/office/drawing/2014/main" id="{9E3A401E-4EAA-4E08-8F82-0438B9A4B9C1}"/>
              </a:ext>
            </a:extLst>
          </p:cNvPr>
          <p:cNvPicPr>
            <a:picLocks noChangeAspect="1"/>
          </p:cNvPicPr>
          <p:nvPr/>
        </p:nvPicPr>
        <p:blipFill rotWithShape="1">
          <a:blip r:embed="rId2">
            <a:extLst>
              <a:ext uri="{28A0092B-C50C-407E-A947-70E740481C1C}">
                <a14:useLocalDpi xmlns:a14="http://schemas.microsoft.com/office/drawing/2010/main" val="0"/>
              </a:ext>
            </a:extLst>
          </a:blip>
          <a:srcRect r="49394"/>
          <a:stretch/>
        </p:blipFill>
        <p:spPr>
          <a:xfrm>
            <a:off x="8039948" y="-78731"/>
            <a:ext cx="524659" cy="1090349"/>
          </a:xfrm>
          <a:prstGeom prst="rect">
            <a:avLst/>
          </a:prstGeom>
        </p:spPr>
      </p:pic>
      <p:sp>
        <p:nvSpPr>
          <p:cNvPr id="81" name="Freeform: Shape 80">
            <a:extLst>
              <a:ext uri="{FF2B5EF4-FFF2-40B4-BE49-F238E27FC236}">
                <a16:creationId xmlns:a16="http://schemas.microsoft.com/office/drawing/2014/main" id="{B191A8F0-17AD-4F87-A919-CDFD9A57248A}"/>
              </a:ext>
            </a:extLst>
          </p:cNvPr>
          <p:cNvSpPr/>
          <p:nvPr/>
        </p:nvSpPr>
        <p:spPr>
          <a:xfrm>
            <a:off x="10764982" y="-18024"/>
            <a:ext cx="380241" cy="780024"/>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1002C365-C403-4244-BC88-EF92DDFECBBA}"/>
              </a:ext>
            </a:extLst>
          </p:cNvPr>
          <p:cNvSpPr/>
          <p:nvPr/>
        </p:nvSpPr>
        <p:spPr>
          <a:xfrm>
            <a:off x="10185153" y="136978"/>
            <a:ext cx="974947" cy="523220"/>
          </a:xfrm>
          <a:prstGeom prst="rect">
            <a:avLst/>
          </a:prstGeom>
        </p:spPr>
        <p:txBody>
          <a:bodyPr wrap="none">
            <a:spAutoFit/>
          </a:bodyPr>
          <a:lstStyle/>
          <a:p>
            <a:pPr lvl="0" algn="ctr" rtl="1"/>
            <a:r>
              <a:rPr lang="ar-SA" sz="2800" b="1" dirty="0">
                <a:solidFill>
                  <a:prstClr val="black"/>
                </a:solidFill>
                <a:latin typeface="Arabic Typesetting" panose="03020402040406030203" pitchFamily="66" charset="-78"/>
                <a:cs typeface="Times New Roman" panose="02020603050405020304" pitchFamily="18" charset="0"/>
              </a:rPr>
              <a:t>الطقس</a:t>
            </a:r>
          </a:p>
        </p:txBody>
      </p:sp>
      <p:grpSp>
        <p:nvGrpSpPr>
          <p:cNvPr id="75" name="Group 74">
            <a:extLst>
              <a:ext uri="{FF2B5EF4-FFF2-40B4-BE49-F238E27FC236}">
                <a16:creationId xmlns:a16="http://schemas.microsoft.com/office/drawing/2014/main" id="{A4BDFC3B-9751-4216-81F1-691E41A9BCFC}"/>
              </a:ext>
            </a:extLst>
          </p:cNvPr>
          <p:cNvGrpSpPr/>
          <p:nvPr/>
        </p:nvGrpSpPr>
        <p:grpSpPr>
          <a:xfrm>
            <a:off x="1535853" y="5508029"/>
            <a:ext cx="9634519" cy="1026922"/>
            <a:chOff x="7017545" y="2830117"/>
            <a:chExt cx="1382316" cy="238125"/>
          </a:xfrm>
          <a:solidFill>
            <a:srgbClr val="FF5969"/>
          </a:solidFill>
        </p:grpSpPr>
        <p:sp>
          <p:nvSpPr>
            <p:cNvPr id="76" name="Freeform 48">
              <a:extLst>
                <a:ext uri="{FF2B5EF4-FFF2-40B4-BE49-F238E27FC236}">
                  <a16:creationId xmlns:a16="http://schemas.microsoft.com/office/drawing/2014/main" id="{26FAFD9A-1BBC-4407-A97A-26CC242F9C9C}"/>
                </a:ext>
                <a:ext uri="{C183D7F6-B498-43B3-948B-1728B52AA6E4}">
                  <adec:decorative xmlns:adec="http://schemas.microsoft.com/office/drawing/2017/decorative" val="1"/>
                </a:ext>
              </a:extLst>
            </p:cNvPr>
            <p:cNvSpPr>
              <a:spLocks/>
            </p:cNvSpPr>
            <p:nvPr/>
          </p:nvSpPr>
          <p:spPr bwMode="auto">
            <a:xfrm>
              <a:off x="7017545" y="2830117"/>
              <a:ext cx="1382316" cy="238125"/>
            </a:xfrm>
            <a:custGeom>
              <a:avLst/>
              <a:gdLst>
                <a:gd name="T0" fmla="*/ 581 w 581"/>
                <a:gd name="T1" fmla="*/ 100 h 100"/>
                <a:gd name="T2" fmla="*/ 49 w 581"/>
                <a:gd name="T3" fmla="*/ 100 h 100"/>
                <a:gd name="T4" fmla="*/ 0 w 581"/>
                <a:gd name="T5" fmla="*/ 50 h 100"/>
                <a:gd name="T6" fmla="*/ 49 w 581"/>
                <a:gd name="T7" fmla="*/ 0 h 100"/>
                <a:gd name="T8" fmla="*/ 581 w 581"/>
                <a:gd name="T9" fmla="*/ 0 h 100"/>
                <a:gd name="T10" fmla="*/ 581 w 581"/>
                <a:gd name="T11" fmla="*/ 100 h 100"/>
              </a:gdLst>
              <a:ahLst/>
              <a:cxnLst>
                <a:cxn ang="0">
                  <a:pos x="T0" y="T1"/>
                </a:cxn>
                <a:cxn ang="0">
                  <a:pos x="T2" y="T3"/>
                </a:cxn>
                <a:cxn ang="0">
                  <a:pos x="T4" y="T5"/>
                </a:cxn>
                <a:cxn ang="0">
                  <a:pos x="T6" y="T7"/>
                </a:cxn>
                <a:cxn ang="0">
                  <a:pos x="T8" y="T9"/>
                </a:cxn>
                <a:cxn ang="0">
                  <a:pos x="T10" y="T11"/>
                </a:cxn>
              </a:cxnLst>
              <a:rect l="0" t="0" r="r" b="b"/>
              <a:pathLst>
                <a:path w="581" h="100">
                  <a:moveTo>
                    <a:pt x="581" y="100"/>
                  </a:moveTo>
                  <a:cubicBezTo>
                    <a:pt x="49" y="100"/>
                    <a:pt x="49" y="100"/>
                    <a:pt x="49" y="100"/>
                  </a:cubicBezTo>
                  <a:cubicBezTo>
                    <a:pt x="22" y="100"/>
                    <a:pt x="0" y="77"/>
                    <a:pt x="0" y="50"/>
                  </a:cubicBezTo>
                  <a:cubicBezTo>
                    <a:pt x="0" y="23"/>
                    <a:pt x="22" y="0"/>
                    <a:pt x="49" y="0"/>
                  </a:cubicBezTo>
                  <a:cubicBezTo>
                    <a:pt x="581" y="0"/>
                    <a:pt x="581" y="0"/>
                    <a:pt x="581" y="0"/>
                  </a:cubicBezTo>
                  <a:lnTo>
                    <a:pt x="581" y="100"/>
                  </a:lnTo>
                  <a:close/>
                </a:path>
              </a:pathLst>
            </a:custGeom>
            <a:solidFill>
              <a:srgbClr val="FFC730"/>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77" name="Oval 112">
              <a:extLst>
                <a:ext uri="{FF2B5EF4-FFF2-40B4-BE49-F238E27FC236}">
                  <a16:creationId xmlns:a16="http://schemas.microsoft.com/office/drawing/2014/main" id="{24901335-63A1-4440-A62E-84869D6ED99F}"/>
                </a:ext>
                <a:ext uri="{C183D7F6-B498-43B3-948B-1728B52AA6E4}">
                  <adec:decorative xmlns:adec="http://schemas.microsoft.com/office/drawing/2017/decorative" val="1"/>
                </a:ext>
              </a:extLst>
            </p:cNvPr>
            <p:cNvSpPr>
              <a:spLocks noChangeArrowheads="1"/>
            </p:cNvSpPr>
            <p:nvPr/>
          </p:nvSpPr>
          <p:spPr bwMode="auto">
            <a:xfrm>
              <a:off x="7065170" y="2884886"/>
              <a:ext cx="127397" cy="128587"/>
            </a:xfrm>
            <a:prstGeom prst="ellipse">
              <a:avLst/>
            </a:prstGeom>
            <a:solidFill>
              <a:schemeClr val="bg1"/>
            </a:solidFill>
            <a:ln>
              <a:solidFill>
                <a:schemeClr val="bg1"/>
              </a:solidFill>
            </a:ln>
          </p:spPr>
          <p:txBody>
            <a:bodyPr vert="horz" wrap="square" lIns="68580" tIns="34290" rIns="68580" bIns="34290" numCol="1" anchor="t" anchorCtr="0" compatLnSpc="1">
              <a:prstTxWarp prst="textNoShape">
                <a:avLst/>
              </a:prstTxWarp>
            </a:bodyPr>
            <a:lstStyle/>
            <a:p>
              <a:endParaRPr lang="en-US" sz="1350" dirty="0"/>
            </a:p>
          </p:txBody>
        </p:sp>
      </p:grpSp>
      <p:sp>
        <p:nvSpPr>
          <p:cNvPr id="78" name="Rectangle 77">
            <a:extLst>
              <a:ext uri="{FF2B5EF4-FFF2-40B4-BE49-F238E27FC236}">
                <a16:creationId xmlns:a16="http://schemas.microsoft.com/office/drawing/2014/main" id="{9DA70E1E-D73F-4456-B7F4-30985EE8F064}"/>
              </a:ext>
            </a:extLst>
          </p:cNvPr>
          <p:cNvSpPr/>
          <p:nvPr/>
        </p:nvSpPr>
        <p:spPr>
          <a:xfrm>
            <a:off x="2567512" y="5580843"/>
            <a:ext cx="8471549" cy="954107"/>
          </a:xfrm>
          <a:prstGeom prst="rect">
            <a:avLst/>
          </a:prstGeom>
        </p:spPr>
        <p:txBody>
          <a:bodyPr wrap="square">
            <a:spAutoFit/>
          </a:bodyPr>
          <a:lstStyle/>
          <a:p>
            <a:pPr algn="ctr"/>
            <a:r>
              <a:rPr lang="ar-SA" sz="2800" b="1" dirty="0">
                <a:latin typeface="Arabic Typesetting" panose="03020402040406030203" pitchFamily="66" charset="-78"/>
                <a:cs typeface="+mj-cs"/>
              </a:rPr>
              <a:t>ولمعرفة الطقس أثر مهم في حياتنا، فنتمكن من التخطيط لمعظم نشاطاتنا اليومية وفقا الأحوال الطقس التي يصدرها المركز الوطني للأرصاد.</a:t>
            </a:r>
            <a:endParaRPr lang="en-US" sz="2800" b="1" dirty="0">
              <a:latin typeface="Arabic Typesetting" panose="03020402040406030203" pitchFamily="66" charset="-78"/>
              <a:cs typeface="+mj-cs"/>
            </a:endParaRPr>
          </a:p>
        </p:txBody>
      </p:sp>
    </p:spTree>
    <p:extLst>
      <p:ext uri="{BB962C8B-B14F-4D97-AF65-F5344CB8AC3E}">
        <p14:creationId xmlns:p14="http://schemas.microsoft.com/office/powerpoint/2010/main" val="22489643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
                                        <p:tgtEl>
                                          <p:spTgt spid="78"/>
                                        </p:tgtEl>
                                      </p:cBhvr>
                                    </p:animEffect>
                                    <p:anim calcmode="lin" valueType="num">
                                      <p:cBhvr>
                                        <p:cTn id="8" dur="400" fill="hold"/>
                                        <p:tgtEl>
                                          <p:spTgt spid="78"/>
                                        </p:tgtEl>
                                        <p:attrNameLst>
                                          <p:attrName>ppt_x</p:attrName>
                                        </p:attrNameLst>
                                      </p:cBhvr>
                                      <p:tavLst>
                                        <p:tav tm="0">
                                          <p:val>
                                            <p:strVal val="#ppt_x"/>
                                          </p:val>
                                        </p:tav>
                                        <p:tav tm="100000">
                                          <p:val>
                                            <p:strVal val="#ppt_x"/>
                                          </p:val>
                                        </p:tav>
                                      </p:tavLst>
                                    </p:anim>
                                    <p:anim calcmode="lin" valueType="num">
                                      <p:cBhvr>
                                        <p:cTn id="9" dur="400" fill="hold"/>
                                        <p:tgtEl>
                                          <p:spTgt spid="7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fade">
                                      <p:cBhvr>
                                        <p:cTn id="14" dur="100"/>
                                        <p:tgtEl>
                                          <p:spTgt spid="75"/>
                                        </p:tgtEl>
                                      </p:cBhvr>
                                    </p:animEffect>
                                    <p:anim calcmode="lin" valueType="num">
                                      <p:cBhvr>
                                        <p:cTn id="15" dur="400" fill="hold"/>
                                        <p:tgtEl>
                                          <p:spTgt spid="75"/>
                                        </p:tgtEl>
                                        <p:attrNameLst>
                                          <p:attrName>ppt_x</p:attrName>
                                        </p:attrNameLst>
                                      </p:cBhvr>
                                      <p:tavLst>
                                        <p:tav tm="0">
                                          <p:val>
                                            <p:strVal val="#ppt_x"/>
                                          </p:val>
                                        </p:tav>
                                        <p:tav tm="100000">
                                          <p:val>
                                            <p:strVal val="#ppt_x"/>
                                          </p:val>
                                        </p:tav>
                                      </p:tavLst>
                                    </p:anim>
                                    <p:anim calcmode="lin" valueType="num">
                                      <p:cBhvr>
                                        <p:cTn id="16" dur="400" fill="hold"/>
                                        <p:tgtEl>
                                          <p:spTgt spid="75"/>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7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7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038E6734-F7ED-4197-AE1C-DE222063D26D}"/>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B7FF06C6-EDB2-4E2A-B33F-9667DAB48738}"/>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DD389168-73D4-4CCF-B806-15F4C9CFBC65}"/>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D36EBE0-2C84-494E-9C0B-54A6EFA86DA6}"/>
                </a:ext>
              </a:extLst>
            </p:cNvPr>
            <p:cNvSpPr txBox="1"/>
            <p:nvPr/>
          </p:nvSpPr>
          <p:spPr>
            <a:xfrm rot="16200000">
              <a:off x="10926580" y="3269736"/>
              <a:ext cx="199208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مقدمة</a:t>
              </a:r>
              <a:endParaRPr lang="en-US" sz="2000" b="1" dirty="0">
                <a:solidFill>
                  <a:srgbClr val="F0EEF0"/>
                </a:solidFill>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FE3F6E56-804E-434E-AD42-D62A42CB3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208D727C-49D3-4C59-91D3-816C0DD22E21}"/>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A369AF8C-7DC3-4D77-B3F1-5B8A444D2822}"/>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6A173B44-EE6F-4236-9AB2-49524EA553D7}"/>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B40A12D7-9F13-43EC-95DE-B85ADBCAA6B6}"/>
                </a:ext>
              </a:extLst>
            </p:cNvPr>
            <p:cNvSpPr txBox="1"/>
            <p:nvPr/>
          </p:nvSpPr>
          <p:spPr>
            <a:xfrm rot="16200000">
              <a:off x="10122203" y="3317954"/>
              <a:ext cx="259182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BA271034-9DEF-432C-A1F3-B6470D255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sp>
        <p:nvSpPr>
          <p:cNvPr id="61" name="Rectangle 60">
            <a:extLst>
              <a:ext uri="{FF2B5EF4-FFF2-40B4-BE49-F238E27FC236}">
                <a16:creationId xmlns:a16="http://schemas.microsoft.com/office/drawing/2014/main" id="{1079FD4E-778D-428A-B08F-1B97893971C7}"/>
              </a:ext>
            </a:extLst>
          </p:cNvPr>
          <p:cNvSpPr/>
          <p:nvPr/>
        </p:nvSpPr>
        <p:spPr>
          <a:xfrm>
            <a:off x="427907" y="0"/>
            <a:ext cx="10717318" cy="6858000"/>
          </a:xfrm>
          <a:prstGeom prst="rect">
            <a:avLst/>
          </a:prstGeom>
          <a:solidFill>
            <a:srgbClr val="69BDEE"/>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 name="Picture 102">
            <a:extLst>
              <a:ext uri="{FF2B5EF4-FFF2-40B4-BE49-F238E27FC236}">
                <a16:creationId xmlns:a16="http://schemas.microsoft.com/office/drawing/2014/main" id="{FCEDBFDB-969A-4BD7-B8E1-EDC4F32A7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72956" y="3285074"/>
            <a:ext cx="530600" cy="455398"/>
          </a:xfrm>
          <a:prstGeom prst="rect">
            <a:avLst/>
          </a:prstGeom>
        </p:spPr>
      </p:pic>
      <p:sp>
        <p:nvSpPr>
          <p:cNvPr id="104" name="Rectangle 103">
            <a:extLst>
              <a:ext uri="{FF2B5EF4-FFF2-40B4-BE49-F238E27FC236}">
                <a16:creationId xmlns:a16="http://schemas.microsoft.com/office/drawing/2014/main" id="{9A9D4E6A-DFA0-4372-BB42-546826D61238}"/>
              </a:ext>
            </a:extLst>
          </p:cNvPr>
          <p:cNvSpPr/>
          <p:nvPr/>
        </p:nvSpPr>
        <p:spPr>
          <a:xfrm>
            <a:off x="-1064432"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5" name="Freeform: Shape 104">
            <a:extLst>
              <a:ext uri="{FF2B5EF4-FFF2-40B4-BE49-F238E27FC236}">
                <a16:creationId xmlns:a16="http://schemas.microsoft.com/office/drawing/2014/main" id="{489F32A6-FAF6-4766-858D-699BD7AC9309}"/>
              </a:ext>
            </a:extLst>
          </p:cNvPr>
          <p:cNvSpPr/>
          <p:nvPr/>
        </p:nvSpPr>
        <p:spPr>
          <a:xfrm>
            <a:off x="273482"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6" name="TextBox 105">
            <a:extLst>
              <a:ext uri="{FF2B5EF4-FFF2-40B4-BE49-F238E27FC236}">
                <a16:creationId xmlns:a16="http://schemas.microsoft.com/office/drawing/2014/main" id="{9390E283-E110-485F-9CFB-A114654AE7E6}"/>
              </a:ext>
            </a:extLst>
          </p:cNvPr>
          <p:cNvSpPr txBox="1"/>
          <p:nvPr/>
        </p:nvSpPr>
        <p:spPr>
          <a:xfrm rot="16200000">
            <a:off x="-134525" y="3278529"/>
            <a:ext cx="2405394"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07" name="Picture 106">
            <a:extLst>
              <a:ext uri="{FF2B5EF4-FFF2-40B4-BE49-F238E27FC236}">
                <a16:creationId xmlns:a16="http://schemas.microsoft.com/office/drawing/2014/main" id="{5C30EA86-D46D-47F9-8341-10BE33AF6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7425" y="3285074"/>
            <a:ext cx="530600" cy="455398"/>
          </a:xfrm>
          <a:prstGeom prst="rect">
            <a:avLst/>
          </a:prstGeom>
        </p:spPr>
      </p:pic>
      <p:sp>
        <p:nvSpPr>
          <p:cNvPr id="108" name="Rectangle 107">
            <a:extLst>
              <a:ext uri="{FF2B5EF4-FFF2-40B4-BE49-F238E27FC236}">
                <a16:creationId xmlns:a16="http://schemas.microsoft.com/office/drawing/2014/main" id="{91E05E14-EF56-47D1-A90A-0C896A76CFF5}"/>
              </a:ext>
            </a:extLst>
          </p:cNvPr>
          <p:cNvSpPr/>
          <p:nvPr/>
        </p:nvSpPr>
        <p:spPr>
          <a:xfrm>
            <a:off x="-1171130"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9" name="Freeform: Shape 108">
            <a:extLst>
              <a:ext uri="{FF2B5EF4-FFF2-40B4-BE49-F238E27FC236}">
                <a16:creationId xmlns:a16="http://schemas.microsoft.com/office/drawing/2014/main" id="{9C7134EC-601F-4903-B6DB-65C3115BD326}"/>
              </a:ext>
            </a:extLst>
          </p:cNvPr>
          <p:cNvSpPr/>
          <p:nvPr/>
        </p:nvSpPr>
        <p:spPr>
          <a:xfrm>
            <a:off x="-185776"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0" name="TextBox 109">
            <a:extLst>
              <a:ext uri="{FF2B5EF4-FFF2-40B4-BE49-F238E27FC236}">
                <a16:creationId xmlns:a16="http://schemas.microsoft.com/office/drawing/2014/main" id="{53C1E73E-D176-49AC-A159-B37C81831DD5}"/>
              </a:ext>
            </a:extLst>
          </p:cNvPr>
          <p:cNvSpPr txBox="1"/>
          <p:nvPr/>
        </p:nvSpPr>
        <p:spPr>
          <a:xfrm rot="16200000">
            <a:off x="-1019503" y="3293091"/>
            <a:ext cx="327991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11" name="Picture 110">
            <a:extLst>
              <a:ext uri="{FF2B5EF4-FFF2-40B4-BE49-F238E27FC236}">
                <a16:creationId xmlns:a16="http://schemas.microsoft.com/office/drawing/2014/main" id="{344845EA-8494-4573-AD3C-8BF2C5A1BE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9236" y="3285074"/>
            <a:ext cx="530600" cy="455398"/>
          </a:xfrm>
          <a:prstGeom prst="rect">
            <a:avLst/>
          </a:prstGeom>
        </p:spPr>
      </p:pic>
      <p:sp>
        <p:nvSpPr>
          <p:cNvPr id="112" name="Rectangle 111">
            <a:extLst>
              <a:ext uri="{FF2B5EF4-FFF2-40B4-BE49-F238E27FC236}">
                <a16:creationId xmlns:a16="http://schemas.microsoft.com/office/drawing/2014/main" id="{BB4D69CB-7843-4E2D-9AC5-197601A0F6E9}"/>
              </a:ext>
            </a:extLst>
          </p:cNvPr>
          <p:cNvSpPr/>
          <p:nvPr/>
        </p:nvSpPr>
        <p:spPr>
          <a:xfrm>
            <a:off x="-1260854"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3" name="Freeform: Shape 112">
            <a:extLst>
              <a:ext uri="{FF2B5EF4-FFF2-40B4-BE49-F238E27FC236}">
                <a16:creationId xmlns:a16="http://schemas.microsoft.com/office/drawing/2014/main" id="{AB5C92B7-EE4E-44EF-A856-0AA6FA77D3CD}"/>
              </a:ext>
            </a:extLst>
          </p:cNvPr>
          <p:cNvSpPr/>
          <p:nvPr/>
        </p:nvSpPr>
        <p:spPr>
          <a:xfrm>
            <a:off x="-633249"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4" name="TextBox 113">
            <a:extLst>
              <a:ext uri="{FF2B5EF4-FFF2-40B4-BE49-F238E27FC236}">
                <a16:creationId xmlns:a16="http://schemas.microsoft.com/office/drawing/2014/main" id="{85ADBCDD-8D36-497E-BAEC-2BA47C71B989}"/>
              </a:ext>
            </a:extLst>
          </p:cNvPr>
          <p:cNvSpPr txBox="1"/>
          <p:nvPr/>
        </p:nvSpPr>
        <p:spPr>
          <a:xfrm rot="16200000">
            <a:off x="-1100648"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15" name="Picture 114">
            <a:extLst>
              <a:ext uri="{FF2B5EF4-FFF2-40B4-BE49-F238E27FC236}">
                <a16:creationId xmlns:a16="http://schemas.microsoft.com/office/drawing/2014/main" id="{024D52E7-2B14-4166-AACD-8829F3550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97026" y="3285074"/>
            <a:ext cx="530600" cy="455398"/>
          </a:xfrm>
          <a:prstGeom prst="rect">
            <a:avLst/>
          </a:prstGeom>
        </p:spPr>
      </p:pic>
      <p:pic>
        <p:nvPicPr>
          <p:cNvPr id="6" name="Picture 5">
            <a:extLst>
              <a:ext uri="{FF2B5EF4-FFF2-40B4-BE49-F238E27FC236}">
                <a16:creationId xmlns:a16="http://schemas.microsoft.com/office/drawing/2014/main" id="{B9E84B1B-164F-4AA0-B23F-8245E0C08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929" y="19584"/>
            <a:ext cx="9860140" cy="6858000"/>
          </a:xfrm>
          <a:prstGeom prst="rect">
            <a:avLst/>
          </a:prstGeom>
        </p:spPr>
      </p:pic>
      <p:sp>
        <p:nvSpPr>
          <p:cNvPr id="62" name="Freeform: Shape 61">
            <a:extLst>
              <a:ext uri="{FF2B5EF4-FFF2-40B4-BE49-F238E27FC236}">
                <a16:creationId xmlns:a16="http://schemas.microsoft.com/office/drawing/2014/main" id="{67DB4514-65BA-420D-BBB3-CCF0A5B397CB}"/>
              </a:ext>
            </a:extLst>
          </p:cNvPr>
          <p:cNvSpPr/>
          <p:nvPr/>
        </p:nvSpPr>
        <p:spPr>
          <a:xfrm>
            <a:off x="10346455" y="2337440"/>
            <a:ext cx="79876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F86CE46E-7143-4535-BF09-36D36B082851}"/>
              </a:ext>
            </a:extLst>
          </p:cNvPr>
          <p:cNvSpPr txBox="1"/>
          <p:nvPr/>
        </p:nvSpPr>
        <p:spPr>
          <a:xfrm rot="16200000">
            <a:off x="9624637" y="3291059"/>
            <a:ext cx="2538040"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grpSp>
        <p:nvGrpSpPr>
          <p:cNvPr id="75" name="Group 74">
            <a:extLst>
              <a:ext uri="{FF2B5EF4-FFF2-40B4-BE49-F238E27FC236}">
                <a16:creationId xmlns:a16="http://schemas.microsoft.com/office/drawing/2014/main" id="{A4BDFC3B-9751-4216-81F1-691E41A9BCFC}"/>
              </a:ext>
            </a:extLst>
          </p:cNvPr>
          <p:cNvGrpSpPr/>
          <p:nvPr/>
        </p:nvGrpSpPr>
        <p:grpSpPr>
          <a:xfrm>
            <a:off x="2567512" y="5263098"/>
            <a:ext cx="8602860" cy="1425266"/>
            <a:chOff x="7017545" y="2830117"/>
            <a:chExt cx="1382316" cy="238125"/>
          </a:xfrm>
          <a:solidFill>
            <a:srgbClr val="FF5969"/>
          </a:solidFill>
        </p:grpSpPr>
        <p:sp>
          <p:nvSpPr>
            <p:cNvPr id="76" name="Freeform 48">
              <a:extLst>
                <a:ext uri="{FF2B5EF4-FFF2-40B4-BE49-F238E27FC236}">
                  <a16:creationId xmlns:a16="http://schemas.microsoft.com/office/drawing/2014/main" id="{26FAFD9A-1BBC-4407-A97A-26CC242F9C9C}"/>
                </a:ext>
                <a:ext uri="{C183D7F6-B498-43B3-948B-1728B52AA6E4}">
                  <adec:decorative xmlns:adec="http://schemas.microsoft.com/office/drawing/2017/decorative" val="1"/>
                </a:ext>
              </a:extLst>
            </p:cNvPr>
            <p:cNvSpPr>
              <a:spLocks/>
            </p:cNvSpPr>
            <p:nvPr/>
          </p:nvSpPr>
          <p:spPr bwMode="auto">
            <a:xfrm>
              <a:off x="7017545" y="2830117"/>
              <a:ext cx="1382316" cy="238125"/>
            </a:xfrm>
            <a:custGeom>
              <a:avLst/>
              <a:gdLst>
                <a:gd name="T0" fmla="*/ 581 w 581"/>
                <a:gd name="T1" fmla="*/ 100 h 100"/>
                <a:gd name="T2" fmla="*/ 49 w 581"/>
                <a:gd name="T3" fmla="*/ 100 h 100"/>
                <a:gd name="T4" fmla="*/ 0 w 581"/>
                <a:gd name="T5" fmla="*/ 50 h 100"/>
                <a:gd name="T6" fmla="*/ 49 w 581"/>
                <a:gd name="T7" fmla="*/ 0 h 100"/>
                <a:gd name="T8" fmla="*/ 581 w 581"/>
                <a:gd name="T9" fmla="*/ 0 h 100"/>
                <a:gd name="T10" fmla="*/ 581 w 581"/>
                <a:gd name="T11" fmla="*/ 100 h 100"/>
              </a:gdLst>
              <a:ahLst/>
              <a:cxnLst>
                <a:cxn ang="0">
                  <a:pos x="T0" y="T1"/>
                </a:cxn>
                <a:cxn ang="0">
                  <a:pos x="T2" y="T3"/>
                </a:cxn>
                <a:cxn ang="0">
                  <a:pos x="T4" y="T5"/>
                </a:cxn>
                <a:cxn ang="0">
                  <a:pos x="T6" y="T7"/>
                </a:cxn>
                <a:cxn ang="0">
                  <a:pos x="T8" y="T9"/>
                </a:cxn>
                <a:cxn ang="0">
                  <a:pos x="T10" y="T11"/>
                </a:cxn>
              </a:cxnLst>
              <a:rect l="0" t="0" r="r" b="b"/>
              <a:pathLst>
                <a:path w="581" h="100">
                  <a:moveTo>
                    <a:pt x="581" y="100"/>
                  </a:moveTo>
                  <a:cubicBezTo>
                    <a:pt x="49" y="100"/>
                    <a:pt x="49" y="100"/>
                    <a:pt x="49" y="100"/>
                  </a:cubicBezTo>
                  <a:cubicBezTo>
                    <a:pt x="22" y="100"/>
                    <a:pt x="0" y="77"/>
                    <a:pt x="0" y="50"/>
                  </a:cubicBezTo>
                  <a:cubicBezTo>
                    <a:pt x="0" y="23"/>
                    <a:pt x="22" y="0"/>
                    <a:pt x="49" y="0"/>
                  </a:cubicBezTo>
                  <a:cubicBezTo>
                    <a:pt x="581" y="0"/>
                    <a:pt x="581" y="0"/>
                    <a:pt x="581" y="0"/>
                  </a:cubicBezTo>
                  <a:lnTo>
                    <a:pt x="581" y="100"/>
                  </a:lnTo>
                  <a:close/>
                </a:path>
              </a:pathLst>
            </a:custGeom>
            <a:solidFill>
              <a:srgbClr val="FFC730"/>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77" name="Oval 112">
              <a:extLst>
                <a:ext uri="{FF2B5EF4-FFF2-40B4-BE49-F238E27FC236}">
                  <a16:creationId xmlns:a16="http://schemas.microsoft.com/office/drawing/2014/main" id="{24901335-63A1-4440-A62E-84869D6ED99F}"/>
                </a:ext>
                <a:ext uri="{C183D7F6-B498-43B3-948B-1728B52AA6E4}">
                  <adec:decorative xmlns:adec="http://schemas.microsoft.com/office/drawing/2017/decorative" val="1"/>
                </a:ext>
              </a:extLst>
            </p:cNvPr>
            <p:cNvSpPr>
              <a:spLocks noChangeArrowheads="1"/>
            </p:cNvSpPr>
            <p:nvPr/>
          </p:nvSpPr>
          <p:spPr bwMode="auto">
            <a:xfrm>
              <a:off x="7065170" y="2884886"/>
              <a:ext cx="127397" cy="128587"/>
            </a:xfrm>
            <a:prstGeom prst="ellipse">
              <a:avLst/>
            </a:prstGeom>
            <a:solidFill>
              <a:schemeClr val="bg1"/>
            </a:solidFill>
            <a:ln>
              <a:solidFill>
                <a:schemeClr val="bg1"/>
              </a:solidFill>
            </a:ln>
          </p:spPr>
          <p:txBody>
            <a:bodyPr vert="horz" wrap="square" lIns="68580" tIns="34290" rIns="68580" bIns="34290" numCol="1" anchor="t" anchorCtr="0" compatLnSpc="1">
              <a:prstTxWarp prst="textNoShape">
                <a:avLst/>
              </a:prstTxWarp>
            </a:bodyPr>
            <a:lstStyle/>
            <a:p>
              <a:endParaRPr lang="en-US" sz="1350" dirty="0"/>
            </a:p>
          </p:txBody>
        </p:sp>
      </p:grpSp>
      <p:sp>
        <p:nvSpPr>
          <p:cNvPr id="78" name="Rectangle 77">
            <a:extLst>
              <a:ext uri="{FF2B5EF4-FFF2-40B4-BE49-F238E27FC236}">
                <a16:creationId xmlns:a16="http://schemas.microsoft.com/office/drawing/2014/main" id="{9DA70E1E-D73F-4456-B7F4-30985EE8F064}"/>
              </a:ext>
            </a:extLst>
          </p:cNvPr>
          <p:cNvSpPr/>
          <p:nvPr/>
        </p:nvSpPr>
        <p:spPr>
          <a:xfrm>
            <a:off x="3819869" y="5270597"/>
            <a:ext cx="7219192" cy="1384995"/>
          </a:xfrm>
          <a:prstGeom prst="rect">
            <a:avLst/>
          </a:prstGeom>
        </p:spPr>
        <p:txBody>
          <a:bodyPr wrap="square">
            <a:spAutoFit/>
          </a:bodyPr>
          <a:lstStyle/>
          <a:p>
            <a:pPr algn="ctr"/>
            <a:r>
              <a:rPr lang="ar-SA" sz="2800" b="1" dirty="0">
                <a:latin typeface="Arabic Typesetting" panose="03020402040406030203" pitchFamily="66" charset="-78"/>
                <a:cs typeface="+mj-cs"/>
              </a:rPr>
              <a:t>بالون هواء كبير يرفق معه جهاز يرسل إشارات تخبر عن درجات الحرارة ومستوى الرطوبة وضغط الهواء في الغلاف الجوي، كما يخبرنا عن العواصف المحتملة والمتوقعة.</a:t>
            </a:r>
            <a:endParaRPr lang="en-US" sz="2800" b="1" dirty="0">
              <a:latin typeface="Arabic Typesetting" panose="03020402040406030203" pitchFamily="66" charset="-78"/>
              <a:cs typeface="+mj-cs"/>
            </a:endParaRPr>
          </a:p>
        </p:txBody>
      </p:sp>
      <p:sp>
        <p:nvSpPr>
          <p:cNvPr id="81" name="Freeform: Shape 80">
            <a:extLst>
              <a:ext uri="{FF2B5EF4-FFF2-40B4-BE49-F238E27FC236}">
                <a16:creationId xmlns:a16="http://schemas.microsoft.com/office/drawing/2014/main" id="{B191A8F0-17AD-4F87-A919-CDFD9A57248A}"/>
              </a:ext>
            </a:extLst>
          </p:cNvPr>
          <p:cNvSpPr/>
          <p:nvPr/>
        </p:nvSpPr>
        <p:spPr>
          <a:xfrm>
            <a:off x="10764982" y="-18024"/>
            <a:ext cx="380241" cy="780024"/>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1002C365-C403-4244-BC88-EF92DDFECBBA}"/>
              </a:ext>
            </a:extLst>
          </p:cNvPr>
          <p:cNvSpPr/>
          <p:nvPr/>
        </p:nvSpPr>
        <p:spPr>
          <a:xfrm>
            <a:off x="8833470" y="136978"/>
            <a:ext cx="2727082" cy="523220"/>
          </a:xfrm>
          <a:prstGeom prst="rect">
            <a:avLst/>
          </a:prstGeom>
        </p:spPr>
        <p:txBody>
          <a:bodyPr wrap="square">
            <a:spAutoFit/>
          </a:bodyPr>
          <a:lstStyle/>
          <a:p>
            <a:pPr lvl="0" algn="ctr" rtl="1"/>
            <a:r>
              <a:rPr lang="ar-SA" sz="2800" b="1" dirty="0">
                <a:solidFill>
                  <a:prstClr val="black"/>
                </a:solidFill>
                <a:latin typeface="Arabic Typesetting" panose="03020402040406030203" pitchFamily="66" charset="-78"/>
                <a:cs typeface="Times New Roman" panose="02020603050405020304" pitchFamily="18" charset="0"/>
              </a:rPr>
              <a:t>بالون الطقس:</a:t>
            </a:r>
          </a:p>
        </p:txBody>
      </p:sp>
    </p:spTree>
    <p:extLst>
      <p:ext uri="{BB962C8B-B14F-4D97-AF65-F5344CB8AC3E}">
        <p14:creationId xmlns:p14="http://schemas.microsoft.com/office/powerpoint/2010/main" val="211408030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
                                        <p:tgtEl>
                                          <p:spTgt spid="78"/>
                                        </p:tgtEl>
                                      </p:cBhvr>
                                    </p:animEffect>
                                    <p:anim calcmode="lin" valueType="num">
                                      <p:cBhvr>
                                        <p:cTn id="8" dur="400" fill="hold"/>
                                        <p:tgtEl>
                                          <p:spTgt spid="78"/>
                                        </p:tgtEl>
                                        <p:attrNameLst>
                                          <p:attrName>ppt_x</p:attrName>
                                        </p:attrNameLst>
                                      </p:cBhvr>
                                      <p:tavLst>
                                        <p:tav tm="0">
                                          <p:val>
                                            <p:strVal val="#ppt_x"/>
                                          </p:val>
                                        </p:tav>
                                        <p:tav tm="100000">
                                          <p:val>
                                            <p:strVal val="#ppt_x"/>
                                          </p:val>
                                        </p:tav>
                                      </p:tavLst>
                                    </p:anim>
                                    <p:anim calcmode="lin" valueType="num">
                                      <p:cBhvr>
                                        <p:cTn id="9" dur="400" fill="hold"/>
                                        <p:tgtEl>
                                          <p:spTgt spid="7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fade">
                                      <p:cBhvr>
                                        <p:cTn id="14" dur="100"/>
                                        <p:tgtEl>
                                          <p:spTgt spid="75"/>
                                        </p:tgtEl>
                                      </p:cBhvr>
                                    </p:animEffect>
                                    <p:anim calcmode="lin" valueType="num">
                                      <p:cBhvr>
                                        <p:cTn id="15" dur="400" fill="hold"/>
                                        <p:tgtEl>
                                          <p:spTgt spid="75"/>
                                        </p:tgtEl>
                                        <p:attrNameLst>
                                          <p:attrName>ppt_x</p:attrName>
                                        </p:attrNameLst>
                                      </p:cBhvr>
                                      <p:tavLst>
                                        <p:tav tm="0">
                                          <p:val>
                                            <p:strVal val="#ppt_x"/>
                                          </p:val>
                                        </p:tav>
                                        <p:tav tm="100000">
                                          <p:val>
                                            <p:strVal val="#ppt_x"/>
                                          </p:val>
                                        </p:tav>
                                      </p:tavLst>
                                    </p:anim>
                                    <p:anim calcmode="lin" valueType="num">
                                      <p:cBhvr>
                                        <p:cTn id="16" dur="400" fill="hold"/>
                                        <p:tgtEl>
                                          <p:spTgt spid="75"/>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7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7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038E6734-F7ED-4197-AE1C-DE222063D26D}"/>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B7FF06C6-EDB2-4E2A-B33F-9667DAB48738}"/>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DD389168-73D4-4CCF-B806-15F4C9CFBC65}"/>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D36EBE0-2C84-494E-9C0B-54A6EFA86DA6}"/>
                </a:ext>
              </a:extLst>
            </p:cNvPr>
            <p:cNvSpPr txBox="1"/>
            <p:nvPr/>
          </p:nvSpPr>
          <p:spPr>
            <a:xfrm rot="16200000">
              <a:off x="10926580" y="3269736"/>
              <a:ext cx="199208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مقدمة</a:t>
              </a:r>
              <a:endParaRPr lang="en-US" sz="2000" b="1" dirty="0">
                <a:solidFill>
                  <a:srgbClr val="F0EEF0"/>
                </a:solidFill>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FE3F6E56-804E-434E-AD42-D62A42CB3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208D727C-49D3-4C59-91D3-816C0DD22E21}"/>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A369AF8C-7DC3-4D77-B3F1-5B8A444D2822}"/>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6A173B44-EE6F-4236-9AB2-49524EA553D7}"/>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B40A12D7-9F13-43EC-95DE-B85ADBCAA6B6}"/>
                </a:ext>
              </a:extLst>
            </p:cNvPr>
            <p:cNvSpPr txBox="1"/>
            <p:nvPr/>
          </p:nvSpPr>
          <p:spPr>
            <a:xfrm rot="16200000">
              <a:off x="10122203" y="3317954"/>
              <a:ext cx="259182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BA271034-9DEF-432C-A1F3-B6470D255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sp>
        <p:nvSpPr>
          <p:cNvPr id="61" name="Rectangle 60">
            <a:extLst>
              <a:ext uri="{FF2B5EF4-FFF2-40B4-BE49-F238E27FC236}">
                <a16:creationId xmlns:a16="http://schemas.microsoft.com/office/drawing/2014/main" id="{1079FD4E-778D-428A-B08F-1B97893971C7}"/>
              </a:ext>
            </a:extLst>
          </p:cNvPr>
          <p:cNvSpPr/>
          <p:nvPr/>
        </p:nvSpPr>
        <p:spPr>
          <a:xfrm>
            <a:off x="427907" y="0"/>
            <a:ext cx="10717318" cy="6858000"/>
          </a:xfrm>
          <a:prstGeom prst="rect">
            <a:avLst/>
          </a:prstGeom>
          <a:solidFill>
            <a:srgbClr val="69BDEE"/>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 name="Picture 102">
            <a:extLst>
              <a:ext uri="{FF2B5EF4-FFF2-40B4-BE49-F238E27FC236}">
                <a16:creationId xmlns:a16="http://schemas.microsoft.com/office/drawing/2014/main" id="{FCEDBFDB-969A-4BD7-B8E1-EDC4F32A7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72956" y="3285074"/>
            <a:ext cx="530600" cy="455398"/>
          </a:xfrm>
          <a:prstGeom prst="rect">
            <a:avLst/>
          </a:prstGeom>
        </p:spPr>
      </p:pic>
      <p:sp>
        <p:nvSpPr>
          <p:cNvPr id="104" name="Rectangle 103">
            <a:extLst>
              <a:ext uri="{FF2B5EF4-FFF2-40B4-BE49-F238E27FC236}">
                <a16:creationId xmlns:a16="http://schemas.microsoft.com/office/drawing/2014/main" id="{9A9D4E6A-DFA0-4372-BB42-546826D61238}"/>
              </a:ext>
            </a:extLst>
          </p:cNvPr>
          <p:cNvSpPr/>
          <p:nvPr/>
        </p:nvSpPr>
        <p:spPr>
          <a:xfrm>
            <a:off x="-1064432"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5" name="Freeform: Shape 104">
            <a:extLst>
              <a:ext uri="{FF2B5EF4-FFF2-40B4-BE49-F238E27FC236}">
                <a16:creationId xmlns:a16="http://schemas.microsoft.com/office/drawing/2014/main" id="{489F32A6-FAF6-4766-858D-699BD7AC9309}"/>
              </a:ext>
            </a:extLst>
          </p:cNvPr>
          <p:cNvSpPr/>
          <p:nvPr/>
        </p:nvSpPr>
        <p:spPr>
          <a:xfrm>
            <a:off x="273482"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6" name="TextBox 105">
            <a:extLst>
              <a:ext uri="{FF2B5EF4-FFF2-40B4-BE49-F238E27FC236}">
                <a16:creationId xmlns:a16="http://schemas.microsoft.com/office/drawing/2014/main" id="{9390E283-E110-485F-9CFB-A114654AE7E6}"/>
              </a:ext>
            </a:extLst>
          </p:cNvPr>
          <p:cNvSpPr txBox="1"/>
          <p:nvPr/>
        </p:nvSpPr>
        <p:spPr>
          <a:xfrm rot="16200000">
            <a:off x="-134525" y="3278529"/>
            <a:ext cx="2405394"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07" name="Picture 106">
            <a:extLst>
              <a:ext uri="{FF2B5EF4-FFF2-40B4-BE49-F238E27FC236}">
                <a16:creationId xmlns:a16="http://schemas.microsoft.com/office/drawing/2014/main" id="{5C30EA86-D46D-47F9-8341-10BE33AF6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7425" y="3285074"/>
            <a:ext cx="530600" cy="455398"/>
          </a:xfrm>
          <a:prstGeom prst="rect">
            <a:avLst/>
          </a:prstGeom>
        </p:spPr>
      </p:pic>
      <p:sp>
        <p:nvSpPr>
          <p:cNvPr id="108" name="Rectangle 107">
            <a:extLst>
              <a:ext uri="{FF2B5EF4-FFF2-40B4-BE49-F238E27FC236}">
                <a16:creationId xmlns:a16="http://schemas.microsoft.com/office/drawing/2014/main" id="{91E05E14-EF56-47D1-A90A-0C896A76CFF5}"/>
              </a:ext>
            </a:extLst>
          </p:cNvPr>
          <p:cNvSpPr/>
          <p:nvPr/>
        </p:nvSpPr>
        <p:spPr>
          <a:xfrm>
            <a:off x="-1171130"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9" name="Freeform: Shape 108">
            <a:extLst>
              <a:ext uri="{FF2B5EF4-FFF2-40B4-BE49-F238E27FC236}">
                <a16:creationId xmlns:a16="http://schemas.microsoft.com/office/drawing/2014/main" id="{9C7134EC-601F-4903-B6DB-65C3115BD326}"/>
              </a:ext>
            </a:extLst>
          </p:cNvPr>
          <p:cNvSpPr/>
          <p:nvPr/>
        </p:nvSpPr>
        <p:spPr>
          <a:xfrm>
            <a:off x="-185776"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0" name="TextBox 109">
            <a:extLst>
              <a:ext uri="{FF2B5EF4-FFF2-40B4-BE49-F238E27FC236}">
                <a16:creationId xmlns:a16="http://schemas.microsoft.com/office/drawing/2014/main" id="{53C1E73E-D176-49AC-A159-B37C81831DD5}"/>
              </a:ext>
            </a:extLst>
          </p:cNvPr>
          <p:cNvSpPr txBox="1"/>
          <p:nvPr/>
        </p:nvSpPr>
        <p:spPr>
          <a:xfrm rot="16200000">
            <a:off x="-1019503" y="3293091"/>
            <a:ext cx="327991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11" name="Picture 110">
            <a:extLst>
              <a:ext uri="{FF2B5EF4-FFF2-40B4-BE49-F238E27FC236}">
                <a16:creationId xmlns:a16="http://schemas.microsoft.com/office/drawing/2014/main" id="{344845EA-8494-4573-AD3C-8BF2C5A1BE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9236" y="3285074"/>
            <a:ext cx="530600" cy="455398"/>
          </a:xfrm>
          <a:prstGeom prst="rect">
            <a:avLst/>
          </a:prstGeom>
        </p:spPr>
      </p:pic>
      <p:sp>
        <p:nvSpPr>
          <p:cNvPr id="112" name="Rectangle 111">
            <a:extLst>
              <a:ext uri="{FF2B5EF4-FFF2-40B4-BE49-F238E27FC236}">
                <a16:creationId xmlns:a16="http://schemas.microsoft.com/office/drawing/2014/main" id="{BB4D69CB-7843-4E2D-9AC5-197601A0F6E9}"/>
              </a:ext>
            </a:extLst>
          </p:cNvPr>
          <p:cNvSpPr/>
          <p:nvPr/>
        </p:nvSpPr>
        <p:spPr>
          <a:xfrm>
            <a:off x="-1260854"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3" name="Freeform: Shape 112">
            <a:extLst>
              <a:ext uri="{FF2B5EF4-FFF2-40B4-BE49-F238E27FC236}">
                <a16:creationId xmlns:a16="http://schemas.microsoft.com/office/drawing/2014/main" id="{AB5C92B7-EE4E-44EF-A856-0AA6FA77D3CD}"/>
              </a:ext>
            </a:extLst>
          </p:cNvPr>
          <p:cNvSpPr/>
          <p:nvPr/>
        </p:nvSpPr>
        <p:spPr>
          <a:xfrm>
            <a:off x="-633249"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4" name="TextBox 113">
            <a:extLst>
              <a:ext uri="{FF2B5EF4-FFF2-40B4-BE49-F238E27FC236}">
                <a16:creationId xmlns:a16="http://schemas.microsoft.com/office/drawing/2014/main" id="{85ADBCDD-8D36-497E-BAEC-2BA47C71B989}"/>
              </a:ext>
            </a:extLst>
          </p:cNvPr>
          <p:cNvSpPr txBox="1"/>
          <p:nvPr/>
        </p:nvSpPr>
        <p:spPr>
          <a:xfrm rot="16200000">
            <a:off x="-1100648"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15" name="Picture 114">
            <a:extLst>
              <a:ext uri="{FF2B5EF4-FFF2-40B4-BE49-F238E27FC236}">
                <a16:creationId xmlns:a16="http://schemas.microsoft.com/office/drawing/2014/main" id="{024D52E7-2B14-4166-AACD-8829F3550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97026" y="3285074"/>
            <a:ext cx="530600" cy="455398"/>
          </a:xfrm>
          <a:prstGeom prst="rect">
            <a:avLst/>
          </a:prstGeom>
        </p:spPr>
      </p:pic>
      <p:sp>
        <p:nvSpPr>
          <p:cNvPr id="81" name="Freeform: Shape 80">
            <a:extLst>
              <a:ext uri="{FF2B5EF4-FFF2-40B4-BE49-F238E27FC236}">
                <a16:creationId xmlns:a16="http://schemas.microsoft.com/office/drawing/2014/main" id="{B191A8F0-17AD-4F87-A919-CDFD9A57248A}"/>
              </a:ext>
            </a:extLst>
          </p:cNvPr>
          <p:cNvSpPr/>
          <p:nvPr/>
        </p:nvSpPr>
        <p:spPr>
          <a:xfrm>
            <a:off x="10764982" y="-18024"/>
            <a:ext cx="380241" cy="780024"/>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1002C365-C403-4244-BC88-EF92DDFECBBA}"/>
              </a:ext>
            </a:extLst>
          </p:cNvPr>
          <p:cNvSpPr/>
          <p:nvPr/>
        </p:nvSpPr>
        <p:spPr>
          <a:xfrm>
            <a:off x="9213199" y="136978"/>
            <a:ext cx="1808508" cy="523220"/>
          </a:xfrm>
          <a:prstGeom prst="rect">
            <a:avLst/>
          </a:prstGeom>
        </p:spPr>
        <p:txBody>
          <a:bodyPr wrap="none">
            <a:spAutoFit/>
          </a:bodyPr>
          <a:lstStyle/>
          <a:p>
            <a:pPr lvl="0" algn="ctr" rtl="1"/>
            <a:r>
              <a:rPr lang="ar-SA" sz="2800" b="1" dirty="0">
                <a:solidFill>
                  <a:prstClr val="black"/>
                </a:solidFill>
                <a:latin typeface="Arabic Typesetting" panose="03020402040406030203" pitchFamily="66" charset="-78"/>
                <a:cs typeface="Times New Roman" panose="02020603050405020304" pitchFamily="18" charset="0"/>
              </a:rPr>
              <a:t>بالون الطقس:</a:t>
            </a:r>
          </a:p>
        </p:txBody>
      </p:sp>
      <p:sp>
        <p:nvSpPr>
          <p:cNvPr id="62" name="Freeform: Shape 61">
            <a:extLst>
              <a:ext uri="{FF2B5EF4-FFF2-40B4-BE49-F238E27FC236}">
                <a16:creationId xmlns:a16="http://schemas.microsoft.com/office/drawing/2014/main" id="{67DB4514-65BA-420D-BBB3-CCF0A5B397CB}"/>
              </a:ext>
            </a:extLst>
          </p:cNvPr>
          <p:cNvSpPr/>
          <p:nvPr/>
        </p:nvSpPr>
        <p:spPr>
          <a:xfrm>
            <a:off x="10346455" y="2337440"/>
            <a:ext cx="79876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F86CE46E-7143-4535-BF09-36D36B082851}"/>
              </a:ext>
            </a:extLst>
          </p:cNvPr>
          <p:cNvSpPr txBox="1"/>
          <p:nvPr/>
        </p:nvSpPr>
        <p:spPr>
          <a:xfrm rot="16200000">
            <a:off x="9624637" y="3291059"/>
            <a:ext cx="2538040"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12823971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FDA0CB07-26A5-4CBB-8F8F-440224435FB7}"/>
              </a:ext>
            </a:extLst>
          </p:cNvPr>
          <p:cNvSpPr/>
          <p:nvPr/>
        </p:nvSpPr>
        <p:spPr>
          <a:xfrm>
            <a:off x="-56662" y="-225912"/>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650B686-51F3-46D5-993F-A50C6309B0D1}"/>
              </a:ext>
            </a:extLst>
          </p:cNvPr>
          <p:cNvSpPr/>
          <p:nvPr/>
        </p:nvSpPr>
        <p:spPr>
          <a:xfrm>
            <a:off x="681318" y="-225912"/>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5BB2FDD-F8E9-4A73-99C1-6394427A5C57}"/>
              </a:ext>
            </a:extLst>
          </p:cNvPr>
          <p:cNvSpPr/>
          <p:nvPr/>
        </p:nvSpPr>
        <p:spPr>
          <a:xfrm>
            <a:off x="1418434" y="-225912"/>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620AC274-D60A-45F8-9878-03648BC05272}"/>
              </a:ext>
            </a:extLst>
          </p:cNvPr>
          <p:cNvSpPr/>
          <p:nvPr/>
        </p:nvSpPr>
        <p:spPr>
          <a:xfrm>
            <a:off x="2155550" y="-225912"/>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74692EC-CC03-47A0-B103-B2252A86D9D4}"/>
              </a:ext>
            </a:extLst>
          </p:cNvPr>
          <p:cNvSpPr/>
          <p:nvPr/>
        </p:nvSpPr>
        <p:spPr>
          <a:xfrm>
            <a:off x="2893807" y="-225912"/>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4A3C3BC-96F3-4B00-A0CE-0086F0FF34B6}"/>
              </a:ext>
            </a:extLst>
          </p:cNvPr>
          <p:cNvSpPr/>
          <p:nvPr/>
        </p:nvSpPr>
        <p:spPr>
          <a:xfrm>
            <a:off x="3632067" y="-225912"/>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6B3C583-EA3F-4779-ABA8-B686216A1870}"/>
              </a:ext>
            </a:extLst>
          </p:cNvPr>
          <p:cNvSpPr/>
          <p:nvPr/>
        </p:nvSpPr>
        <p:spPr>
          <a:xfrm>
            <a:off x="8076102" y="6632088"/>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5B24777-C323-44CC-9CBF-2F07BAF5F67A}"/>
              </a:ext>
            </a:extLst>
          </p:cNvPr>
          <p:cNvSpPr/>
          <p:nvPr/>
        </p:nvSpPr>
        <p:spPr>
          <a:xfrm>
            <a:off x="8814082" y="6632088"/>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4678838-81B4-4B95-B73F-0FE4A6663C57}"/>
              </a:ext>
            </a:extLst>
          </p:cNvPr>
          <p:cNvSpPr/>
          <p:nvPr/>
        </p:nvSpPr>
        <p:spPr>
          <a:xfrm>
            <a:off x="9551198" y="6632088"/>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B8C0A2DC-B928-46F8-B8A0-6EE11A919CFA}"/>
              </a:ext>
            </a:extLst>
          </p:cNvPr>
          <p:cNvSpPr/>
          <p:nvPr/>
        </p:nvSpPr>
        <p:spPr>
          <a:xfrm>
            <a:off x="10288314" y="6632088"/>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5517504-49A4-4F90-9F7F-79134F6DA664}"/>
              </a:ext>
            </a:extLst>
          </p:cNvPr>
          <p:cNvSpPr/>
          <p:nvPr/>
        </p:nvSpPr>
        <p:spPr>
          <a:xfrm>
            <a:off x="11026571" y="6632088"/>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23DF945-8510-4E6E-ABC6-F48077059BC1}"/>
              </a:ext>
            </a:extLst>
          </p:cNvPr>
          <p:cNvSpPr/>
          <p:nvPr/>
        </p:nvSpPr>
        <p:spPr>
          <a:xfrm>
            <a:off x="11764831" y="6632088"/>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6CE11B6-C30C-431F-8107-4738ED24EF9A}"/>
              </a:ext>
            </a:extLst>
          </p:cNvPr>
          <p:cNvSpPr/>
          <p:nvPr/>
        </p:nvSpPr>
        <p:spPr>
          <a:xfrm>
            <a:off x="4287489" y="-225912"/>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EC2BEB0A-49AF-42CB-A1AE-9581B93628A9}"/>
              </a:ext>
            </a:extLst>
          </p:cNvPr>
          <p:cNvSpPr/>
          <p:nvPr/>
        </p:nvSpPr>
        <p:spPr>
          <a:xfrm>
            <a:off x="5025469" y="-225912"/>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514C252-1AA3-44FA-93E2-F7669402A507}"/>
              </a:ext>
            </a:extLst>
          </p:cNvPr>
          <p:cNvSpPr/>
          <p:nvPr/>
        </p:nvSpPr>
        <p:spPr>
          <a:xfrm>
            <a:off x="5762585" y="-225912"/>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946C9D1E-5DC6-43AF-9EB1-C98A2DCFEEC7}"/>
              </a:ext>
            </a:extLst>
          </p:cNvPr>
          <p:cNvSpPr/>
          <p:nvPr/>
        </p:nvSpPr>
        <p:spPr>
          <a:xfrm>
            <a:off x="6499701" y="-225912"/>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3E009B09-FBF1-404F-9DA7-55BE857E1A1B}"/>
              </a:ext>
            </a:extLst>
          </p:cNvPr>
          <p:cNvSpPr/>
          <p:nvPr/>
        </p:nvSpPr>
        <p:spPr>
          <a:xfrm>
            <a:off x="7237958" y="-225912"/>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B2A3F21-8126-43F1-81C7-826770B5C8CE}"/>
              </a:ext>
            </a:extLst>
          </p:cNvPr>
          <p:cNvSpPr/>
          <p:nvPr/>
        </p:nvSpPr>
        <p:spPr>
          <a:xfrm>
            <a:off x="7976218" y="-225912"/>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F1F247F6-6571-4431-BAFB-9248F8649527}"/>
              </a:ext>
            </a:extLst>
          </p:cNvPr>
          <p:cNvSpPr/>
          <p:nvPr/>
        </p:nvSpPr>
        <p:spPr>
          <a:xfrm>
            <a:off x="8622891" y="-247202"/>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DB64F74-8AFF-4ED3-8283-C19AD2068045}"/>
              </a:ext>
            </a:extLst>
          </p:cNvPr>
          <p:cNvSpPr/>
          <p:nvPr/>
        </p:nvSpPr>
        <p:spPr>
          <a:xfrm>
            <a:off x="9360871" y="-247202"/>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6325471-DD7C-468F-B653-83B9B532183E}"/>
              </a:ext>
            </a:extLst>
          </p:cNvPr>
          <p:cNvSpPr/>
          <p:nvPr/>
        </p:nvSpPr>
        <p:spPr>
          <a:xfrm>
            <a:off x="10097987" y="-247202"/>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30A6EB55-3236-47B9-A2B3-BA74ABD9C84D}"/>
              </a:ext>
            </a:extLst>
          </p:cNvPr>
          <p:cNvSpPr/>
          <p:nvPr/>
        </p:nvSpPr>
        <p:spPr>
          <a:xfrm>
            <a:off x="10835103" y="-247202"/>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30991743-9BEB-49A4-9C6E-86C93BF391EB}"/>
              </a:ext>
            </a:extLst>
          </p:cNvPr>
          <p:cNvSpPr/>
          <p:nvPr/>
        </p:nvSpPr>
        <p:spPr>
          <a:xfrm>
            <a:off x="11573360" y="-247202"/>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96FBC49-6976-476B-BEFF-5BE7B7ECF495}"/>
              </a:ext>
            </a:extLst>
          </p:cNvPr>
          <p:cNvSpPr/>
          <p:nvPr/>
        </p:nvSpPr>
        <p:spPr>
          <a:xfrm>
            <a:off x="12311620" y="-247202"/>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FCAE6463-7018-471C-854A-47779D33ABF5}"/>
              </a:ext>
            </a:extLst>
          </p:cNvPr>
          <p:cNvGrpSpPr/>
          <p:nvPr/>
        </p:nvGrpSpPr>
        <p:grpSpPr>
          <a:xfrm rot="16200000">
            <a:off x="-2098606" y="4335899"/>
            <a:ext cx="4140553" cy="451824"/>
            <a:chOff x="-578928" y="5222974"/>
            <a:chExt cx="4140553" cy="451824"/>
          </a:xfrm>
        </p:grpSpPr>
        <p:sp>
          <p:nvSpPr>
            <p:cNvPr id="52" name="Oval 51">
              <a:extLst>
                <a:ext uri="{FF2B5EF4-FFF2-40B4-BE49-F238E27FC236}">
                  <a16:creationId xmlns:a16="http://schemas.microsoft.com/office/drawing/2014/main" id="{FC88C49D-C39B-4EB2-9AF3-B6C2B1294536}"/>
                </a:ext>
              </a:extLst>
            </p:cNvPr>
            <p:cNvSpPr/>
            <p:nvPr/>
          </p:nvSpPr>
          <p:spPr>
            <a:xfrm>
              <a:off x="-578928" y="5222974"/>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688FE8EA-0A59-412B-89ED-9601634975D7}"/>
                </a:ext>
              </a:extLst>
            </p:cNvPr>
            <p:cNvSpPr/>
            <p:nvPr/>
          </p:nvSpPr>
          <p:spPr>
            <a:xfrm>
              <a:off x="159052" y="5222974"/>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6AD17334-0143-4C11-9DEB-B1748569FBDD}"/>
                </a:ext>
              </a:extLst>
            </p:cNvPr>
            <p:cNvSpPr/>
            <p:nvPr/>
          </p:nvSpPr>
          <p:spPr>
            <a:xfrm>
              <a:off x="896168" y="5222974"/>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98D25A42-EE71-4C5B-A61E-61604A9D4E44}"/>
                </a:ext>
              </a:extLst>
            </p:cNvPr>
            <p:cNvSpPr/>
            <p:nvPr/>
          </p:nvSpPr>
          <p:spPr>
            <a:xfrm>
              <a:off x="1633284" y="5222974"/>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6BDF9E3D-ACD1-4B52-B8FD-D255DB7E3CF2}"/>
                </a:ext>
              </a:extLst>
            </p:cNvPr>
            <p:cNvSpPr/>
            <p:nvPr/>
          </p:nvSpPr>
          <p:spPr>
            <a:xfrm>
              <a:off x="2371541" y="5222974"/>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73AE44C3-D9A3-4B11-8A92-DAC0D7FA2920}"/>
                </a:ext>
              </a:extLst>
            </p:cNvPr>
            <p:cNvSpPr/>
            <p:nvPr/>
          </p:nvSpPr>
          <p:spPr>
            <a:xfrm>
              <a:off x="3109801" y="5222974"/>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83588910-DE53-4A14-9DD9-83CE2C352F4D}"/>
              </a:ext>
            </a:extLst>
          </p:cNvPr>
          <p:cNvGrpSpPr/>
          <p:nvPr/>
        </p:nvGrpSpPr>
        <p:grpSpPr>
          <a:xfrm>
            <a:off x="4910279" y="5751462"/>
            <a:ext cx="2436884" cy="285292"/>
            <a:chOff x="1677773" y="4990460"/>
            <a:chExt cx="4140553" cy="451824"/>
          </a:xfrm>
        </p:grpSpPr>
        <p:sp>
          <p:nvSpPr>
            <p:cNvPr id="59" name="Oval 58">
              <a:extLst>
                <a:ext uri="{FF2B5EF4-FFF2-40B4-BE49-F238E27FC236}">
                  <a16:creationId xmlns:a16="http://schemas.microsoft.com/office/drawing/2014/main" id="{C4254824-A38C-44EE-9134-100FBA6D38C9}"/>
                </a:ext>
              </a:extLst>
            </p:cNvPr>
            <p:cNvSpPr/>
            <p:nvPr/>
          </p:nvSpPr>
          <p:spPr>
            <a:xfrm>
              <a:off x="1677773" y="4990460"/>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DBA43184-071C-4D3F-857F-38FA2A78B2F8}"/>
                </a:ext>
              </a:extLst>
            </p:cNvPr>
            <p:cNvSpPr/>
            <p:nvPr/>
          </p:nvSpPr>
          <p:spPr>
            <a:xfrm>
              <a:off x="2415753" y="4990460"/>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A74200A-7B77-45AC-B830-BB43ABC3822B}"/>
                </a:ext>
              </a:extLst>
            </p:cNvPr>
            <p:cNvSpPr/>
            <p:nvPr/>
          </p:nvSpPr>
          <p:spPr>
            <a:xfrm>
              <a:off x="3152869" y="4990460"/>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63A6D01B-1EA3-407C-BFA3-DDB8E28046C7}"/>
                </a:ext>
              </a:extLst>
            </p:cNvPr>
            <p:cNvSpPr/>
            <p:nvPr/>
          </p:nvSpPr>
          <p:spPr>
            <a:xfrm>
              <a:off x="3889985" y="4990460"/>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B11D7970-1B0D-4EF1-83F2-C665969BC7E0}"/>
                </a:ext>
              </a:extLst>
            </p:cNvPr>
            <p:cNvSpPr/>
            <p:nvPr/>
          </p:nvSpPr>
          <p:spPr>
            <a:xfrm>
              <a:off x="4628242" y="4990460"/>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CB71A6B2-0C6D-4A3C-B8B6-2964ABF06AEF}"/>
                </a:ext>
              </a:extLst>
            </p:cNvPr>
            <p:cNvSpPr/>
            <p:nvPr/>
          </p:nvSpPr>
          <p:spPr>
            <a:xfrm>
              <a:off x="5366502" y="4990460"/>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F234AEDF-ADD7-4190-B028-D493C83036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9455" y="217860"/>
            <a:ext cx="4853089" cy="6640139"/>
          </a:xfrm>
          <a:prstGeom prst="rect">
            <a:avLst/>
          </a:prstGeom>
        </p:spPr>
      </p:pic>
      <p:pic>
        <p:nvPicPr>
          <p:cNvPr id="65" name="Picture 64">
            <a:extLst>
              <a:ext uri="{FF2B5EF4-FFF2-40B4-BE49-F238E27FC236}">
                <a16:creationId xmlns:a16="http://schemas.microsoft.com/office/drawing/2014/main" id="{826D098A-18BA-4C93-9DB9-1FECB45C0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6073" y="600515"/>
            <a:ext cx="679622" cy="679622"/>
          </a:xfrm>
          <a:prstGeom prst="rect">
            <a:avLst/>
          </a:prstGeom>
        </p:spPr>
      </p:pic>
      <p:sp>
        <p:nvSpPr>
          <p:cNvPr id="66" name="TextBox 65">
            <a:extLst>
              <a:ext uri="{FF2B5EF4-FFF2-40B4-BE49-F238E27FC236}">
                <a16:creationId xmlns:a16="http://schemas.microsoft.com/office/drawing/2014/main" id="{BBFAE508-09E6-42B9-83A3-A502C91DA51D}"/>
              </a:ext>
            </a:extLst>
          </p:cNvPr>
          <p:cNvSpPr txBox="1"/>
          <p:nvPr/>
        </p:nvSpPr>
        <p:spPr>
          <a:xfrm>
            <a:off x="8856286" y="597689"/>
            <a:ext cx="2854390" cy="646331"/>
          </a:xfrm>
          <a:prstGeom prst="rect">
            <a:avLst/>
          </a:prstGeom>
          <a:noFill/>
        </p:spPr>
        <p:txBody>
          <a:bodyPr wrap="square" rtlCol="0">
            <a:spAutoFit/>
          </a:bodyPr>
          <a:lstStyle/>
          <a:p>
            <a:pPr algn="ctr"/>
            <a:r>
              <a:rPr lang="ar-SA"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زاجل اليوم...</a:t>
            </a:r>
            <a:endParaRPr lang="en-IN"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spTree>
    <p:extLst>
      <p:ext uri="{BB962C8B-B14F-4D97-AF65-F5344CB8AC3E}">
        <p14:creationId xmlns:p14="http://schemas.microsoft.com/office/powerpoint/2010/main" val="2847146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038E6734-F7ED-4197-AE1C-DE222063D26D}"/>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B7FF06C6-EDB2-4E2A-B33F-9667DAB48738}"/>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DD389168-73D4-4CCF-B806-15F4C9CFBC65}"/>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D36EBE0-2C84-494E-9C0B-54A6EFA86DA6}"/>
                </a:ext>
              </a:extLst>
            </p:cNvPr>
            <p:cNvSpPr txBox="1"/>
            <p:nvPr/>
          </p:nvSpPr>
          <p:spPr>
            <a:xfrm rot="16200000">
              <a:off x="10926580" y="3269736"/>
              <a:ext cx="199208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مقدمة</a:t>
              </a:r>
              <a:endParaRPr lang="en-US" sz="2000" b="1" dirty="0">
                <a:solidFill>
                  <a:srgbClr val="F0EEF0"/>
                </a:solidFill>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FE3F6E56-804E-434E-AD42-D62A42CB3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208D727C-49D3-4C59-91D3-816C0DD22E21}"/>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A369AF8C-7DC3-4D77-B3F1-5B8A444D2822}"/>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6A173B44-EE6F-4236-9AB2-49524EA553D7}"/>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B40A12D7-9F13-43EC-95DE-B85ADBCAA6B6}"/>
                </a:ext>
              </a:extLst>
            </p:cNvPr>
            <p:cNvSpPr txBox="1"/>
            <p:nvPr/>
          </p:nvSpPr>
          <p:spPr>
            <a:xfrm rot="16200000">
              <a:off x="10122203" y="3317954"/>
              <a:ext cx="259182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BA271034-9DEF-432C-A1F3-B6470D255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sp>
        <p:nvSpPr>
          <p:cNvPr id="61" name="Rectangle 60">
            <a:extLst>
              <a:ext uri="{FF2B5EF4-FFF2-40B4-BE49-F238E27FC236}">
                <a16:creationId xmlns:a16="http://schemas.microsoft.com/office/drawing/2014/main" id="{1079FD4E-778D-428A-B08F-1B97893971C7}"/>
              </a:ext>
            </a:extLst>
          </p:cNvPr>
          <p:cNvSpPr/>
          <p:nvPr/>
        </p:nvSpPr>
        <p:spPr>
          <a:xfrm>
            <a:off x="427907" y="0"/>
            <a:ext cx="10717318" cy="6858000"/>
          </a:xfrm>
          <a:prstGeom prst="rect">
            <a:avLst/>
          </a:prstGeom>
          <a:solidFill>
            <a:schemeClr val="tx1"/>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 name="Picture 102">
            <a:extLst>
              <a:ext uri="{FF2B5EF4-FFF2-40B4-BE49-F238E27FC236}">
                <a16:creationId xmlns:a16="http://schemas.microsoft.com/office/drawing/2014/main" id="{FCEDBFDB-969A-4BD7-B8E1-EDC4F32A7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72956" y="3285074"/>
            <a:ext cx="530600" cy="455398"/>
          </a:xfrm>
          <a:prstGeom prst="rect">
            <a:avLst/>
          </a:prstGeom>
        </p:spPr>
      </p:pic>
      <p:sp>
        <p:nvSpPr>
          <p:cNvPr id="104" name="Rectangle 103">
            <a:extLst>
              <a:ext uri="{FF2B5EF4-FFF2-40B4-BE49-F238E27FC236}">
                <a16:creationId xmlns:a16="http://schemas.microsoft.com/office/drawing/2014/main" id="{9A9D4E6A-DFA0-4372-BB42-546826D61238}"/>
              </a:ext>
            </a:extLst>
          </p:cNvPr>
          <p:cNvSpPr/>
          <p:nvPr/>
        </p:nvSpPr>
        <p:spPr>
          <a:xfrm>
            <a:off x="-1064432"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5" name="Freeform: Shape 104">
            <a:extLst>
              <a:ext uri="{FF2B5EF4-FFF2-40B4-BE49-F238E27FC236}">
                <a16:creationId xmlns:a16="http://schemas.microsoft.com/office/drawing/2014/main" id="{489F32A6-FAF6-4766-858D-699BD7AC9309}"/>
              </a:ext>
            </a:extLst>
          </p:cNvPr>
          <p:cNvSpPr/>
          <p:nvPr/>
        </p:nvSpPr>
        <p:spPr>
          <a:xfrm>
            <a:off x="273482"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6" name="TextBox 105">
            <a:extLst>
              <a:ext uri="{FF2B5EF4-FFF2-40B4-BE49-F238E27FC236}">
                <a16:creationId xmlns:a16="http://schemas.microsoft.com/office/drawing/2014/main" id="{9390E283-E110-485F-9CFB-A114654AE7E6}"/>
              </a:ext>
            </a:extLst>
          </p:cNvPr>
          <p:cNvSpPr txBox="1"/>
          <p:nvPr/>
        </p:nvSpPr>
        <p:spPr>
          <a:xfrm rot="16200000">
            <a:off x="-134525" y="3278529"/>
            <a:ext cx="2405394"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07" name="Picture 106">
            <a:extLst>
              <a:ext uri="{FF2B5EF4-FFF2-40B4-BE49-F238E27FC236}">
                <a16:creationId xmlns:a16="http://schemas.microsoft.com/office/drawing/2014/main" id="{5C30EA86-D46D-47F9-8341-10BE33AF6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7425" y="3285074"/>
            <a:ext cx="530600" cy="455398"/>
          </a:xfrm>
          <a:prstGeom prst="rect">
            <a:avLst/>
          </a:prstGeom>
        </p:spPr>
      </p:pic>
      <p:sp>
        <p:nvSpPr>
          <p:cNvPr id="108" name="Rectangle 107">
            <a:extLst>
              <a:ext uri="{FF2B5EF4-FFF2-40B4-BE49-F238E27FC236}">
                <a16:creationId xmlns:a16="http://schemas.microsoft.com/office/drawing/2014/main" id="{91E05E14-EF56-47D1-A90A-0C896A76CFF5}"/>
              </a:ext>
            </a:extLst>
          </p:cNvPr>
          <p:cNvSpPr/>
          <p:nvPr/>
        </p:nvSpPr>
        <p:spPr>
          <a:xfrm>
            <a:off x="-1171130"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9" name="Freeform: Shape 108">
            <a:extLst>
              <a:ext uri="{FF2B5EF4-FFF2-40B4-BE49-F238E27FC236}">
                <a16:creationId xmlns:a16="http://schemas.microsoft.com/office/drawing/2014/main" id="{9C7134EC-601F-4903-B6DB-65C3115BD326}"/>
              </a:ext>
            </a:extLst>
          </p:cNvPr>
          <p:cNvSpPr/>
          <p:nvPr/>
        </p:nvSpPr>
        <p:spPr>
          <a:xfrm>
            <a:off x="-185776"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0" name="TextBox 109">
            <a:extLst>
              <a:ext uri="{FF2B5EF4-FFF2-40B4-BE49-F238E27FC236}">
                <a16:creationId xmlns:a16="http://schemas.microsoft.com/office/drawing/2014/main" id="{53C1E73E-D176-49AC-A159-B37C81831DD5}"/>
              </a:ext>
            </a:extLst>
          </p:cNvPr>
          <p:cNvSpPr txBox="1"/>
          <p:nvPr/>
        </p:nvSpPr>
        <p:spPr>
          <a:xfrm rot="16200000">
            <a:off x="-1019503" y="3293091"/>
            <a:ext cx="327991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11" name="Picture 110">
            <a:extLst>
              <a:ext uri="{FF2B5EF4-FFF2-40B4-BE49-F238E27FC236}">
                <a16:creationId xmlns:a16="http://schemas.microsoft.com/office/drawing/2014/main" id="{344845EA-8494-4573-AD3C-8BF2C5A1BE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9236" y="3285074"/>
            <a:ext cx="530600" cy="455398"/>
          </a:xfrm>
          <a:prstGeom prst="rect">
            <a:avLst/>
          </a:prstGeom>
        </p:spPr>
      </p:pic>
      <p:sp>
        <p:nvSpPr>
          <p:cNvPr id="112" name="Rectangle 111">
            <a:extLst>
              <a:ext uri="{FF2B5EF4-FFF2-40B4-BE49-F238E27FC236}">
                <a16:creationId xmlns:a16="http://schemas.microsoft.com/office/drawing/2014/main" id="{BB4D69CB-7843-4E2D-9AC5-197601A0F6E9}"/>
              </a:ext>
            </a:extLst>
          </p:cNvPr>
          <p:cNvSpPr/>
          <p:nvPr/>
        </p:nvSpPr>
        <p:spPr>
          <a:xfrm>
            <a:off x="-1260854"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3" name="Freeform: Shape 112">
            <a:extLst>
              <a:ext uri="{FF2B5EF4-FFF2-40B4-BE49-F238E27FC236}">
                <a16:creationId xmlns:a16="http://schemas.microsoft.com/office/drawing/2014/main" id="{AB5C92B7-EE4E-44EF-A856-0AA6FA77D3CD}"/>
              </a:ext>
            </a:extLst>
          </p:cNvPr>
          <p:cNvSpPr/>
          <p:nvPr/>
        </p:nvSpPr>
        <p:spPr>
          <a:xfrm>
            <a:off x="-633249"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4" name="TextBox 113">
            <a:extLst>
              <a:ext uri="{FF2B5EF4-FFF2-40B4-BE49-F238E27FC236}">
                <a16:creationId xmlns:a16="http://schemas.microsoft.com/office/drawing/2014/main" id="{85ADBCDD-8D36-497E-BAEC-2BA47C71B989}"/>
              </a:ext>
            </a:extLst>
          </p:cNvPr>
          <p:cNvSpPr txBox="1"/>
          <p:nvPr/>
        </p:nvSpPr>
        <p:spPr>
          <a:xfrm rot="16200000">
            <a:off x="-1100648"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15" name="Picture 114">
            <a:extLst>
              <a:ext uri="{FF2B5EF4-FFF2-40B4-BE49-F238E27FC236}">
                <a16:creationId xmlns:a16="http://schemas.microsoft.com/office/drawing/2014/main" id="{024D52E7-2B14-4166-AACD-8829F3550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97026" y="3285074"/>
            <a:ext cx="530600" cy="455398"/>
          </a:xfrm>
          <a:prstGeom prst="rect">
            <a:avLst/>
          </a:prstGeom>
        </p:spPr>
      </p:pic>
      <p:sp>
        <p:nvSpPr>
          <p:cNvPr id="83" name="Flowchart: Alternate Process 82">
            <a:extLst>
              <a:ext uri="{FF2B5EF4-FFF2-40B4-BE49-F238E27FC236}">
                <a16:creationId xmlns:a16="http://schemas.microsoft.com/office/drawing/2014/main" id="{B64FA7C0-B299-467E-8E27-262BFD505221}"/>
              </a:ext>
            </a:extLst>
          </p:cNvPr>
          <p:cNvSpPr/>
          <p:nvPr/>
        </p:nvSpPr>
        <p:spPr>
          <a:xfrm rot="16200000">
            <a:off x="5501993" y="-1921658"/>
            <a:ext cx="1312389" cy="4846213"/>
          </a:xfrm>
          <a:prstGeom prst="flowChartAlternateProcess">
            <a:avLst/>
          </a:pr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296C4260-F9E7-43A5-A335-D1B787CDB16E}"/>
              </a:ext>
            </a:extLst>
          </p:cNvPr>
          <p:cNvSpPr txBox="1"/>
          <p:nvPr/>
        </p:nvSpPr>
        <p:spPr>
          <a:xfrm>
            <a:off x="3698506" y="25501"/>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استراتيجية:</a:t>
            </a: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a:t>
            </a:r>
            <a:endParaRPr lang="en-US" sz="2400" b="1" dirty="0">
              <a:solidFill>
                <a:srgbClr val="F0EEF0"/>
              </a:solidFill>
              <a:latin typeface="Arabic Typesetting" panose="03020402040406030203" pitchFamily="66" charset="-78"/>
              <a:cs typeface="Arabic Typesetting" panose="03020402040406030203" pitchFamily="66" charset="-78"/>
            </a:endParaRPr>
          </a:p>
        </p:txBody>
      </p:sp>
      <p:pic>
        <p:nvPicPr>
          <p:cNvPr id="85" name="Picture 84">
            <a:extLst>
              <a:ext uri="{FF2B5EF4-FFF2-40B4-BE49-F238E27FC236}">
                <a16:creationId xmlns:a16="http://schemas.microsoft.com/office/drawing/2014/main" id="{9E3A401E-4EAA-4E08-8F82-0438B9A4B9C1}"/>
              </a:ext>
            </a:extLst>
          </p:cNvPr>
          <p:cNvPicPr>
            <a:picLocks noChangeAspect="1"/>
          </p:cNvPicPr>
          <p:nvPr/>
        </p:nvPicPr>
        <p:blipFill rotWithShape="1">
          <a:blip r:embed="rId2">
            <a:extLst>
              <a:ext uri="{28A0092B-C50C-407E-A947-70E740481C1C}">
                <a14:useLocalDpi xmlns:a14="http://schemas.microsoft.com/office/drawing/2010/main" val="0"/>
              </a:ext>
            </a:extLst>
          </a:blip>
          <a:srcRect r="49394"/>
          <a:stretch/>
        </p:blipFill>
        <p:spPr>
          <a:xfrm>
            <a:off x="8039948" y="-78731"/>
            <a:ext cx="524659" cy="1090349"/>
          </a:xfrm>
          <a:prstGeom prst="rect">
            <a:avLst/>
          </a:prstGeom>
        </p:spPr>
      </p:pic>
      <p:sp>
        <p:nvSpPr>
          <p:cNvPr id="81" name="Freeform: Shape 80">
            <a:extLst>
              <a:ext uri="{FF2B5EF4-FFF2-40B4-BE49-F238E27FC236}">
                <a16:creationId xmlns:a16="http://schemas.microsoft.com/office/drawing/2014/main" id="{B191A8F0-17AD-4F87-A919-CDFD9A57248A}"/>
              </a:ext>
            </a:extLst>
          </p:cNvPr>
          <p:cNvSpPr/>
          <p:nvPr/>
        </p:nvSpPr>
        <p:spPr>
          <a:xfrm>
            <a:off x="10764982" y="-18024"/>
            <a:ext cx="380241" cy="780024"/>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1002C365-C403-4244-BC88-EF92DDFECBBA}"/>
              </a:ext>
            </a:extLst>
          </p:cNvPr>
          <p:cNvSpPr/>
          <p:nvPr/>
        </p:nvSpPr>
        <p:spPr>
          <a:xfrm>
            <a:off x="8963254" y="136978"/>
            <a:ext cx="1883850" cy="523220"/>
          </a:xfrm>
          <a:prstGeom prst="rect">
            <a:avLst/>
          </a:prstGeom>
        </p:spPr>
        <p:txBody>
          <a:bodyPr wrap="none">
            <a:spAutoFit/>
          </a:bodyPr>
          <a:lstStyle/>
          <a:p>
            <a:pPr lvl="0" algn="ctr" rtl="1"/>
            <a:r>
              <a:rPr lang="ar-SA" sz="2800" b="1" dirty="0">
                <a:solidFill>
                  <a:schemeClr val="bg1"/>
                </a:solidFill>
                <a:latin typeface="Arabic Typesetting" panose="03020402040406030203" pitchFamily="66" charset="-78"/>
                <a:cs typeface="Times New Roman" panose="02020603050405020304" pitchFamily="18" charset="0"/>
              </a:rPr>
              <a:t>القمر الصناعي</a:t>
            </a:r>
          </a:p>
        </p:txBody>
      </p:sp>
      <p:sp>
        <p:nvSpPr>
          <p:cNvPr id="62" name="Freeform: Shape 61">
            <a:extLst>
              <a:ext uri="{FF2B5EF4-FFF2-40B4-BE49-F238E27FC236}">
                <a16:creationId xmlns:a16="http://schemas.microsoft.com/office/drawing/2014/main" id="{67DB4514-65BA-420D-BBB3-CCF0A5B397CB}"/>
              </a:ext>
            </a:extLst>
          </p:cNvPr>
          <p:cNvSpPr/>
          <p:nvPr/>
        </p:nvSpPr>
        <p:spPr>
          <a:xfrm>
            <a:off x="10346455" y="2337440"/>
            <a:ext cx="79876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F86CE46E-7143-4535-BF09-36D36B082851}"/>
              </a:ext>
            </a:extLst>
          </p:cNvPr>
          <p:cNvSpPr txBox="1"/>
          <p:nvPr/>
        </p:nvSpPr>
        <p:spPr>
          <a:xfrm rot="16200000">
            <a:off x="9624637" y="3291059"/>
            <a:ext cx="2538040"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grpSp>
        <p:nvGrpSpPr>
          <p:cNvPr id="75" name="Group 74">
            <a:extLst>
              <a:ext uri="{FF2B5EF4-FFF2-40B4-BE49-F238E27FC236}">
                <a16:creationId xmlns:a16="http://schemas.microsoft.com/office/drawing/2014/main" id="{A4BDFC3B-9751-4216-81F1-691E41A9BCFC}"/>
              </a:ext>
            </a:extLst>
          </p:cNvPr>
          <p:cNvGrpSpPr/>
          <p:nvPr/>
        </p:nvGrpSpPr>
        <p:grpSpPr>
          <a:xfrm>
            <a:off x="2173283" y="5030221"/>
            <a:ext cx="8997089" cy="1504730"/>
            <a:chOff x="7017545" y="2830117"/>
            <a:chExt cx="1382316" cy="238125"/>
          </a:xfrm>
          <a:solidFill>
            <a:srgbClr val="FF5969"/>
          </a:solidFill>
        </p:grpSpPr>
        <p:sp>
          <p:nvSpPr>
            <p:cNvPr id="76" name="Freeform 48">
              <a:extLst>
                <a:ext uri="{FF2B5EF4-FFF2-40B4-BE49-F238E27FC236}">
                  <a16:creationId xmlns:a16="http://schemas.microsoft.com/office/drawing/2014/main" id="{26FAFD9A-1BBC-4407-A97A-26CC242F9C9C}"/>
                </a:ext>
                <a:ext uri="{C183D7F6-B498-43B3-948B-1728B52AA6E4}">
                  <adec:decorative xmlns:adec="http://schemas.microsoft.com/office/drawing/2017/decorative" val="1"/>
                </a:ext>
              </a:extLst>
            </p:cNvPr>
            <p:cNvSpPr>
              <a:spLocks/>
            </p:cNvSpPr>
            <p:nvPr/>
          </p:nvSpPr>
          <p:spPr bwMode="auto">
            <a:xfrm>
              <a:off x="7017545" y="2830117"/>
              <a:ext cx="1382316" cy="238125"/>
            </a:xfrm>
            <a:custGeom>
              <a:avLst/>
              <a:gdLst>
                <a:gd name="T0" fmla="*/ 581 w 581"/>
                <a:gd name="T1" fmla="*/ 100 h 100"/>
                <a:gd name="T2" fmla="*/ 49 w 581"/>
                <a:gd name="T3" fmla="*/ 100 h 100"/>
                <a:gd name="T4" fmla="*/ 0 w 581"/>
                <a:gd name="T5" fmla="*/ 50 h 100"/>
                <a:gd name="T6" fmla="*/ 49 w 581"/>
                <a:gd name="T7" fmla="*/ 0 h 100"/>
                <a:gd name="T8" fmla="*/ 581 w 581"/>
                <a:gd name="T9" fmla="*/ 0 h 100"/>
                <a:gd name="T10" fmla="*/ 581 w 581"/>
                <a:gd name="T11" fmla="*/ 100 h 100"/>
              </a:gdLst>
              <a:ahLst/>
              <a:cxnLst>
                <a:cxn ang="0">
                  <a:pos x="T0" y="T1"/>
                </a:cxn>
                <a:cxn ang="0">
                  <a:pos x="T2" y="T3"/>
                </a:cxn>
                <a:cxn ang="0">
                  <a:pos x="T4" y="T5"/>
                </a:cxn>
                <a:cxn ang="0">
                  <a:pos x="T6" y="T7"/>
                </a:cxn>
                <a:cxn ang="0">
                  <a:pos x="T8" y="T9"/>
                </a:cxn>
                <a:cxn ang="0">
                  <a:pos x="T10" y="T11"/>
                </a:cxn>
              </a:cxnLst>
              <a:rect l="0" t="0" r="r" b="b"/>
              <a:pathLst>
                <a:path w="581" h="100">
                  <a:moveTo>
                    <a:pt x="581" y="100"/>
                  </a:moveTo>
                  <a:cubicBezTo>
                    <a:pt x="49" y="100"/>
                    <a:pt x="49" y="100"/>
                    <a:pt x="49" y="100"/>
                  </a:cubicBezTo>
                  <a:cubicBezTo>
                    <a:pt x="22" y="100"/>
                    <a:pt x="0" y="77"/>
                    <a:pt x="0" y="50"/>
                  </a:cubicBezTo>
                  <a:cubicBezTo>
                    <a:pt x="0" y="23"/>
                    <a:pt x="22" y="0"/>
                    <a:pt x="49" y="0"/>
                  </a:cubicBezTo>
                  <a:cubicBezTo>
                    <a:pt x="581" y="0"/>
                    <a:pt x="581" y="0"/>
                    <a:pt x="581" y="0"/>
                  </a:cubicBezTo>
                  <a:lnTo>
                    <a:pt x="581" y="100"/>
                  </a:lnTo>
                  <a:close/>
                </a:path>
              </a:pathLst>
            </a:custGeom>
            <a:solidFill>
              <a:srgbClr val="FFC730"/>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77" name="Oval 112">
              <a:extLst>
                <a:ext uri="{FF2B5EF4-FFF2-40B4-BE49-F238E27FC236}">
                  <a16:creationId xmlns:a16="http://schemas.microsoft.com/office/drawing/2014/main" id="{24901335-63A1-4440-A62E-84869D6ED99F}"/>
                </a:ext>
                <a:ext uri="{C183D7F6-B498-43B3-948B-1728B52AA6E4}">
                  <adec:decorative xmlns:adec="http://schemas.microsoft.com/office/drawing/2017/decorative" val="1"/>
                </a:ext>
              </a:extLst>
            </p:cNvPr>
            <p:cNvSpPr>
              <a:spLocks noChangeArrowheads="1"/>
            </p:cNvSpPr>
            <p:nvPr/>
          </p:nvSpPr>
          <p:spPr bwMode="auto">
            <a:xfrm>
              <a:off x="7065170" y="2884886"/>
              <a:ext cx="127397" cy="128587"/>
            </a:xfrm>
            <a:prstGeom prst="ellipse">
              <a:avLst/>
            </a:prstGeom>
            <a:solidFill>
              <a:schemeClr val="bg1"/>
            </a:solidFill>
            <a:ln>
              <a:solidFill>
                <a:schemeClr val="bg1"/>
              </a:solidFill>
            </a:ln>
          </p:spPr>
          <p:txBody>
            <a:bodyPr vert="horz" wrap="square" lIns="68580" tIns="34290" rIns="68580" bIns="34290" numCol="1" anchor="t" anchorCtr="0" compatLnSpc="1">
              <a:prstTxWarp prst="textNoShape">
                <a:avLst/>
              </a:prstTxWarp>
            </a:bodyPr>
            <a:lstStyle/>
            <a:p>
              <a:endParaRPr lang="en-US" sz="1350" dirty="0"/>
            </a:p>
          </p:txBody>
        </p:sp>
      </p:grpSp>
      <p:sp>
        <p:nvSpPr>
          <p:cNvPr id="78" name="Rectangle 77">
            <a:extLst>
              <a:ext uri="{FF2B5EF4-FFF2-40B4-BE49-F238E27FC236}">
                <a16:creationId xmlns:a16="http://schemas.microsoft.com/office/drawing/2014/main" id="{9DA70E1E-D73F-4456-B7F4-30985EE8F064}"/>
              </a:ext>
            </a:extLst>
          </p:cNvPr>
          <p:cNvSpPr/>
          <p:nvPr/>
        </p:nvSpPr>
        <p:spPr>
          <a:xfrm>
            <a:off x="3314703" y="5139968"/>
            <a:ext cx="7871318" cy="1384995"/>
          </a:xfrm>
          <a:prstGeom prst="rect">
            <a:avLst/>
          </a:prstGeom>
        </p:spPr>
        <p:txBody>
          <a:bodyPr wrap="square">
            <a:spAutoFit/>
          </a:bodyPr>
          <a:lstStyle/>
          <a:p>
            <a:pPr algn="ctr"/>
            <a:r>
              <a:rPr lang="ar-SA" sz="2800" b="1" dirty="0">
                <a:latin typeface="Arabic Typesetting" panose="03020402040406030203" pitchFamily="66" charset="-78"/>
                <a:cs typeface="+mj-cs"/>
              </a:rPr>
              <a:t> </a:t>
            </a:r>
            <a:r>
              <a:rPr lang="ar-SA" sz="2800" b="1" dirty="0">
                <a:highlight>
                  <a:srgbClr val="00FFFF"/>
                </a:highlight>
                <a:latin typeface="Arabic Typesetting" panose="03020402040406030203" pitchFamily="66" charset="-78"/>
                <a:cs typeface="+mj-cs"/>
              </a:rPr>
              <a:t>تستعمل الأقمار الصناعية لمراقبة الطقس والمناخ على الأرض</a:t>
            </a:r>
            <a:r>
              <a:rPr lang="ar-SA" sz="2800" b="1" dirty="0">
                <a:latin typeface="Arabic Typesetting" panose="03020402040406030203" pitchFamily="66" charset="-78"/>
                <a:cs typeface="+mj-cs"/>
              </a:rPr>
              <a:t>؛ حيث تنقل البيانات والصور من الفضاء الخارجي نقلا آليًّا، ويظهر القمر الصناعي </a:t>
            </a:r>
            <a:r>
              <a:rPr lang="ar-SA" sz="2800" b="1" dirty="0">
                <a:highlight>
                  <a:srgbClr val="00FF00"/>
                </a:highlight>
                <a:latin typeface="Arabic Typesetting" panose="03020402040406030203" pitchFamily="66" charset="-78"/>
                <a:cs typeface="+mj-cs"/>
              </a:rPr>
              <a:t>السحب</a:t>
            </a:r>
            <a:r>
              <a:rPr lang="ar-SA" sz="2800" b="1" dirty="0">
                <a:latin typeface="Arabic Typesetting" panose="03020402040406030203" pitchFamily="66" charset="-78"/>
                <a:cs typeface="+mj-cs"/>
              </a:rPr>
              <a:t>، </a:t>
            </a:r>
            <a:r>
              <a:rPr lang="ar-SA" sz="2800" b="1" dirty="0">
                <a:highlight>
                  <a:srgbClr val="00FF00"/>
                </a:highlight>
                <a:latin typeface="Arabic Typesetting" panose="03020402040406030203" pitchFamily="66" charset="-78"/>
                <a:cs typeface="+mj-cs"/>
              </a:rPr>
              <a:t>والتيارات المحيطة بها</a:t>
            </a:r>
            <a:r>
              <a:rPr lang="ar-SA" sz="2800" b="1" dirty="0">
                <a:latin typeface="Arabic Typesetting" panose="03020402040406030203" pitchFamily="66" charset="-78"/>
                <a:cs typeface="+mj-cs"/>
              </a:rPr>
              <a:t>، </a:t>
            </a:r>
            <a:r>
              <a:rPr lang="ar-SA" sz="2800" b="1" dirty="0">
                <a:highlight>
                  <a:srgbClr val="00FF00"/>
                </a:highlight>
                <a:latin typeface="Arabic Typesetting" panose="03020402040406030203" pitchFamily="66" charset="-78"/>
                <a:cs typeface="+mj-cs"/>
              </a:rPr>
              <a:t>وحركة العواصف</a:t>
            </a:r>
            <a:r>
              <a:rPr lang="ar-SA" sz="2800" b="1" dirty="0">
                <a:latin typeface="Arabic Typesetting" panose="03020402040406030203" pitchFamily="66" charset="-78"/>
                <a:cs typeface="+mj-cs"/>
              </a:rPr>
              <a:t>.</a:t>
            </a:r>
            <a:endParaRPr lang="en-US" sz="2800" b="1" dirty="0">
              <a:latin typeface="Arabic Typesetting" panose="03020402040406030203" pitchFamily="66" charset="-78"/>
              <a:cs typeface="+mj-cs"/>
            </a:endParaRPr>
          </a:p>
        </p:txBody>
      </p:sp>
      <p:pic>
        <p:nvPicPr>
          <p:cNvPr id="6" name="Picture 5">
            <a:extLst>
              <a:ext uri="{FF2B5EF4-FFF2-40B4-BE49-F238E27FC236}">
                <a16:creationId xmlns:a16="http://schemas.microsoft.com/office/drawing/2014/main" id="{92933BC2-7712-4057-A065-E8D385873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658" y="-54323"/>
            <a:ext cx="7736422" cy="5184303"/>
          </a:xfrm>
          <a:prstGeom prst="rect">
            <a:avLst/>
          </a:prstGeom>
        </p:spPr>
      </p:pic>
    </p:spTree>
    <p:extLst>
      <p:ext uri="{BB962C8B-B14F-4D97-AF65-F5344CB8AC3E}">
        <p14:creationId xmlns:p14="http://schemas.microsoft.com/office/powerpoint/2010/main" val="339689158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
                                        <p:tgtEl>
                                          <p:spTgt spid="78"/>
                                        </p:tgtEl>
                                      </p:cBhvr>
                                    </p:animEffect>
                                    <p:anim calcmode="lin" valueType="num">
                                      <p:cBhvr>
                                        <p:cTn id="8" dur="400" fill="hold"/>
                                        <p:tgtEl>
                                          <p:spTgt spid="78"/>
                                        </p:tgtEl>
                                        <p:attrNameLst>
                                          <p:attrName>ppt_x</p:attrName>
                                        </p:attrNameLst>
                                      </p:cBhvr>
                                      <p:tavLst>
                                        <p:tav tm="0">
                                          <p:val>
                                            <p:strVal val="#ppt_x"/>
                                          </p:val>
                                        </p:tav>
                                        <p:tav tm="100000">
                                          <p:val>
                                            <p:strVal val="#ppt_x"/>
                                          </p:val>
                                        </p:tav>
                                      </p:tavLst>
                                    </p:anim>
                                    <p:anim calcmode="lin" valueType="num">
                                      <p:cBhvr>
                                        <p:cTn id="9" dur="400" fill="hold"/>
                                        <p:tgtEl>
                                          <p:spTgt spid="7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fade">
                                      <p:cBhvr>
                                        <p:cTn id="14" dur="100"/>
                                        <p:tgtEl>
                                          <p:spTgt spid="75"/>
                                        </p:tgtEl>
                                      </p:cBhvr>
                                    </p:animEffect>
                                    <p:anim calcmode="lin" valueType="num">
                                      <p:cBhvr>
                                        <p:cTn id="15" dur="400" fill="hold"/>
                                        <p:tgtEl>
                                          <p:spTgt spid="75"/>
                                        </p:tgtEl>
                                        <p:attrNameLst>
                                          <p:attrName>ppt_x</p:attrName>
                                        </p:attrNameLst>
                                      </p:cBhvr>
                                      <p:tavLst>
                                        <p:tav tm="0">
                                          <p:val>
                                            <p:strVal val="#ppt_x"/>
                                          </p:val>
                                        </p:tav>
                                        <p:tav tm="100000">
                                          <p:val>
                                            <p:strVal val="#ppt_x"/>
                                          </p:val>
                                        </p:tav>
                                      </p:tavLst>
                                    </p:anim>
                                    <p:anim calcmode="lin" valueType="num">
                                      <p:cBhvr>
                                        <p:cTn id="16" dur="400" fill="hold"/>
                                        <p:tgtEl>
                                          <p:spTgt spid="75"/>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7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7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038E6734-F7ED-4197-AE1C-DE222063D26D}"/>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B7FF06C6-EDB2-4E2A-B33F-9667DAB48738}"/>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DD389168-73D4-4CCF-B806-15F4C9CFBC65}"/>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D36EBE0-2C84-494E-9C0B-54A6EFA86DA6}"/>
                </a:ext>
              </a:extLst>
            </p:cNvPr>
            <p:cNvSpPr txBox="1"/>
            <p:nvPr/>
          </p:nvSpPr>
          <p:spPr>
            <a:xfrm rot="16200000">
              <a:off x="10926580" y="3269736"/>
              <a:ext cx="199208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مقدمة</a:t>
              </a:r>
              <a:endParaRPr lang="en-US" sz="2000" b="1" dirty="0">
                <a:solidFill>
                  <a:srgbClr val="F0EEF0"/>
                </a:solidFill>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FE3F6E56-804E-434E-AD42-D62A42CB3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208D727C-49D3-4C59-91D3-816C0DD22E21}"/>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A369AF8C-7DC3-4D77-B3F1-5B8A444D2822}"/>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6A173B44-EE6F-4236-9AB2-49524EA553D7}"/>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B40A12D7-9F13-43EC-95DE-B85ADBCAA6B6}"/>
                </a:ext>
              </a:extLst>
            </p:cNvPr>
            <p:cNvSpPr txBox="1"/>
            <p:nvPr/>
          </p:nvSpPr>
          <p:spPr>
            <a:xfrm rot="16200000">
              <a:off x="10122203" y="3317954"/>
              <a:ext cx="259182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BA271034-9DEF-432C-A1F3-B6470D255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sp>
        <p:nvSpPr>
          <p:cNvPr id="61" name="Rectangle 60">
            <a:extLst>
              <a:ext uri="{FF2B5EF4-FFF2-40B4-BE49-F238E27FC236}">
                <a16:creationId xmlns:a16="http://schemas.microsoft.com/office/drawing/2014/main" id="{1079FD4E-778D-428A-B08F-1B97893971C7}"/>
              </a:ext>
            </a:extLst>
          </p:cNvPr>
          <p:cNvSpPr/>
          <p:nvPr/>
        </p:nvSpPr>
        <p:spPr>
          <a:xfrm>
            <a:off x="427907" y="0"/>
            <a:ext cx="10717318" cy="6858000"/>
          </a:xfrm>
          <a:prstGeom prst="rect">
            <a:avLst/>
          </a:prstGeom>
          <a:solidFill>
            <a:schemeClr val="bg1"/>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 name="Picture 102">
            <a:extLst>
              <a:ext uri="{FF2B5EF4-FFF2-40B4-BE49-F238E27FC236}">
                <a16:creationId xmlns:a16="http://schemas.microsoft.com/office/drawing/2014/main" id="{FCEDBFDB-969A-4BD7-B8E1-EDC4F32A7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72956" y="3285074"/>
            <a:ext cx="530600" cy="455398"/>
          </a:xfrm>
          <a:prstGeom prst="rect">
            <a:avLst/>
          </a:prstGeom>
        </p:spPr>
      </p:pic>
      <p:sp>
        <p:nvSpPr>
          <p:cNvPr id="104" name="Rectangle 103">
            <a:extLst>
              <a:ext uri="{FF2B5EF4-FFF2-40B4-BE49-F238E27FC236}">
                <a16:creationId xmlns:a16="http://schemas.microsoft.com/office/drawing/2014/main" id="{9A9D4E6A-DFA0-4372-BB42-546826D61238}"/>
              </a:ext>
            </a:extLst>
          </p:cNvPr>
          <p:cNvSpPr/>
          <p:nvPr/>
        </p:nvSpPr>
        <p:spPr>
          <a:xfrm>
            <a:off x="-1064432"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5" name="Freeform: Shape 104">
            <a:extLst>
              <a:ext uri="{FF2B5EF4-FFF2-40B4-BE49-F238E27FC236}">
                <a16:creationId xmlns:a16="http://schemas.microsoft.com/office/drawing/2014/main" id="{489F32A6-FAF6-4766-858D-699BD7AC9309}"/>
              </a:ext>
            </a:extLst>
          </p:cNvPr>
          <p:cNvSpPr/>
          <p:nvPr/>
        </p:nvSpPr>
        <p:spPr>
          <a:xfrm>
            <a:off x="273482"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6" name="TextBox 105">
            <a:extLst>
              <a:ext uri="{FF2B5EF4-FFF2-40B4-BE49-F238E27FC236}">
                <a16:creationId xmlns:a16="http://schemas.microsoft.com/office/drawing/2014/main" id="{9390E283-E110-485F-9CFB-A114654AE7E6}"/>
              </a:ext>
            </a:extLst>
          </p:cNvPr>
          <p:cNvSpPr txBox="1"/>
          <p:nvPr/>
        </p:nvSpPr>
        <p:spPr>
          <a:xfrm rot="16200000">
            <a:off x="-134525" y="3278529"/>
            <a:ext cx="2405394"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07" name="Picture 106">
            <a:extLst>
              <a:ext uri="{FF2B5EF4-FFF2-40B4-BE49-F238E27FC236}">
                <a16:creationId xmlns:a16="http://schemas.microsoft.com/office/drawing/2014/main" id="{5C30EA86-D46D-47F9-8341-10BE33AF6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7425" y="3285074"/>
            <a:ext cx="530600" cy="455398"/>
          </a:xfrm>
          <a:prstGeom prst="rect">
            <a:avLst/>
          </a:prstGeom>
        </p:spPr>
      </p:pic>
      <p:sp>
        <p:nvSpPr>
          <p:cNvPr id="108" name="Rectangle 107">
            <a:extLst>
              <a:ext uri="{FF2B5EF4-FFF2-40B4-BE49-F238E27FC236}">
                <a16:creationId xmlns:a16="http://schemas.microsoft.com/office/drawing/2014/main" id="{91E05E14-EF56-47D1-A90A-0C896A76CFF5}"/>
              </a:ext>
            </a:extLst>
          </p:cNvPr>
          <p:cNvSpPr/>
          <p:nvPr/>
        </p:nvSpPr>
        <p:spPr>
          <a:xfrm>
            <a:off x="-1171130"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9" name="Freeform: Shape 108">
            <a:extLst>
              <a:ext uri="{FF2B5EF4-FFF2-40B4-BE49-F238E27FC236}">
                <a16:creationId xmlns:a16="http://schemas.microsoft.com/office/drawing/2014/main" id="{9C7134EC-601F-4903-B6DB-65C3115BD326}"/>
              </a:ext>
            </a:extLst>
          </p:cNvPr>
          <p:cNvSpPr/>
          <p:nvPr/>
        </p:nvSpPr>
        <p:spPr>
          <a:xfrm>
            <a:off x="-185776"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0" name="TextBox 109">
            <a:extLst>
              <a:ext uri="{FF2B5EF4-FFF2-40B4-BE49-F238E27FC236}">
                <a16:creationId xmlns:a16="http://schemas.microsoft.com/office/drawing/2014/main" id="{53C1E73E-D176-49AC-A159-B37C81831DD5}"/>
              </a:ext>
            </a:extLst>
          </p:cNvPr>
          <p:cNvSpPr txBox="1"/>
          <p:nvPr/>
        </p:nvSpPr>
        <p:spPr>
          <a:xfrm rot="16200000">
            <a:off x="-1019503" y="3293091"/>
            <a:ext cx="327991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11" name="Picture 110">
            <a:extLst>
              <a:ext uri="{FF2B5EF4-FFF2-40B4-BE49-F238E27FC236}">
                <a16:creationId xmlns:a16="http://schemas.microsoft.com/office/drawing/2014/main" id="{344845EA-8494-4573-AD3C-8BF2C5A1BE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9236" y="3285074"/>
            <a:ext cx="530600" cy="455398"/>
          </a:xfrm>
          <a:prstGeom prst="rect">
            <a:avLst/>
          </a:prstGeom>
        </p:spPr>
      </p:pic>
      <p:sp>
        <p:nvSpPr>
          <p:cNvPr id="112" name="Rectangle 111">
            <a:extLst>
              <a:ext uri="{FF2B5EF4-FFF2-40B4-BE49-F238E27FC236}">
                <a16:creationId xmlns:a16="http://schemas.microsoft.com/office/drawing/2014/main" id="{BB4D69CB-7843-4E2D-9AC5-197601A0F6E9}"/>
              </a:ext>
            </a:extLst>
          </p:cNvPr>
          <p:cNvSpPr/>
          <p:nvPr/>
        </p:nvSpPr>
        <p:spPr>
          <a:xfrm>
            <a:off x="-1260854"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3" name="Freeform: Shape 112">
            <a:extLst>
              <a:ext uri="{FF2B5EF4-FFF2-40B4-BE49-F238E27FC236}">
                <a16:creationId xmlns:a16="http://schemas.microsoft.com/office/drawing/2014/main" id="{AB5C92B7-EE4E-44EF-A856-0AA6FA77D3CD}"/>
              </a:ext>
            </a:extLst>
          </p:cNvPr>
          <p:cNvSpPr/>
          <p:nvPr/>
        </p:nvSpPr>
        <p:spPr>
          <a:xfrm>
            <a:off x="-633249"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4" name="TextBox 113">
            <a:extLst>
              <a:ext uri="{FF2B5EF4-FFF2-40B4-BE49-F238E27FC236}">
                <a16:creationId xmlns:a16="http://schemas.microsoft.com/office/drawing/2014/main" id="{85ADBCDD-8D36-497E-BAEC-2BA47C71B989}"/>
              </a:ext>
            </a:extLst>
          </p:cNvPr>
          <p:cNvSpPr txBox="1"/>
          <p:nvPr/>
        </p:nvSpPr>
        <p:spPr>
          <a:xfrm rot="16200000">
            <a:off x="-1100648"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15" name="Picture 114">
            <a:extLst>
              <a:ext uri="{FF2B5EF4-FFF2-40B4-BE49-F238E27FC236}">
                <a16:creationId xmlns:a16="http://schemas.microsoft.com/office/drawing/2014/main" id="{024D52E7-2B14-4166-AACD-8829F3550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97026" y="3285074"/>
            <a:ext cx="530600" cy="455398"/>
          </a:xfrm>
          <a:prstGeom prst="rect">
            <a:avLst/>
          </a:prstGeom>
        </p:spPr>
      </p:pic>
      <p:sp>
        <p:nvSpPr>
          <p:cNvPr id="83" name="Flowchart: Alternate Process 82">
            <a:extLst>
              <a:ext uri="{FF2B5EF4-FFF2-40B4-BE49-F238E27FC236}">
                <a16:creationId xmlns:a16="http://schemas.microsoft.com/office/drawing/2014/main" id="{B64FA7C0-B299-467E-8E27-262BFD505221}"/>
              </a:ext>
            </a:extLst>
          </p:cNvPr>
          <p:cNvSpPr/>
          <p:nvPr/>
        </p:nvSpPr>
        <p:spPr>
          <a:xfrm rot="16200000">
            <a:off x="5501993" y="-1921658"/>
            <a:ext cx="1312389" cy="4846213"/>
          </a:xfrm>
          <a:prstGeom prst="flowChartAlternateProcess">
            <a:avLst/>
          </a:pr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296C4260-F9E7-43A5-A335-D1B787CDB16E}"/>
              </a:ext>
            </a:extLst>
          </p:cNvPr>
          <p:cNvSpPr txBox="1"/>
          <p:nvPr/>
        </p:nvSpPr>
        <p:spPr>
          <a:xfrm>
            <a:off x="3698506" y="25501"/>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استراتيجية:</a:t>
            </a: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a:t>
            </a:r>
            <a:endParaRPr lang="en-US" sz="2400" b="1" dirty="0">
              <a:solidFill>
                <a:srgbClr val="F0EEF0"/>
              </a:solidFill>
              <a:latin typeface="Arabic Typesetting" panose="03020402040406030203" pitchFamily="66" charset="-78"/>
              <a:cs typeface="Arabic Typesetting" panose="03020402040406030203" pitchFamily="66" charset="-78"/>
            </a:endParaRPr>
          </a:p>
        </p:txBody>
      </p:sp>
      <p:pic>
        <p:nvPicPr>
          <p:cNvPr id="85" name="Picture 84">
            <a:extLst>
              <a:ext uri="{FF2B5EF4-FFF2-40B4-BE49-F238E27FC236}">
                <a16:creationId xmlns:a16="http://schemas.microsoft.com/office/drawing/2014/main" id="{9E3A401E-4EAA-4E08-8F82-0438B9A4B9C1}"/>
              </a:ext>
            </a:extLst>
          </p:cNvPr>
          <p:cNvPicPr>
            <a:picLocks noChangeAspect="1"/>
          </p:cNvPicPr>
          <p:nvPr/>
        </p:nvPicPr>
        <p:blipFill rotWithShape="1">
          <a:blip r:embed="rId2">
            <a:extLst>
              <a:ext uri="{28A0092B-C50C-407E-A947-70E740481C1C}">
                <a14:useLocalDpi xmlns:a14="http://schemas.microsoft.com/office/drawing/2010/main" val="0"/>
              </a:ext>
            </a:extLst>
          </a:blip>
          <a:srcRect r="49394"/>
          <a:stretch/>
        </p:blipFill>
        <p:spPr>
          <a:xfrm>
            <a:off x="8039948" y="-78731"/>
            <a:ext cx="524659" cy="1090349"/>
          </a:xfrm>
          <a:prstGeom prst="rect">
            <a:avLst/>
          </a:prstGeom>
        </p:spPr>
      </p:pic>
      <p:sp>
        <p:nvSpPr>
          <p:cNvPr id="81" name="Freeform: Shape 80">
            <a:extLst>
              <a:ext uri="{FF2B5EF4-FFF2-40B4-BE49-F238E27FC236}">
                <a16:creationId xmlns:a16="http://schemas.microsoft.com/office/drawing/2014/main" id="{B191A8F0-17AD-4F87-A919-CDFD9A57248A}"/>
              </a:ext>
            </a:extLst>
          </p:cNvPr>
          <p:cNvSpPr/>
          <p:nvPr/>
        </p:nvSpPr>
        <p:spPr>
          <a:xfrm>
            <a:off x="10764982" y="-18024"/>
            <a:ext cx="380241" cy="780024"/>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1002C365-C403-4244-BC88-EF92DDFECBBA}"/>
              </a:ext>
            </a:extLst>
          </p:cNvPr>
          <p:cNvSpPr/>
          <p:nvPr/>
        </p:nvSpPr>
        <p:spPr>
          <a:xfrm>
            <a:off x="9061841" y="136978"/>
            <a:ext cx="1686680" cy="523220"/>
          </a:xfrm>
          <a:prstGeom prst="rect">
            <a:avLst/>
          </a:prstGeom>
        </p:spPr>
        <p:txBody>
          <a:bodyPr wrap="none">
            <a:spAutoFit/>
          </a:bodyPr>
          <a:lstStyle/>
          <a:p>
            <a:pPr lvl="0" algn="ctr" rtl="1"/>
            <a:r>
              <a:rPr lang="ar-SA" sz="2800" b="1" dirty="0">
                <a:latin typeface="Arabic Typesetting" panose="03020402040406030203" pitchFamily="66" charset="-78"/>
                <a:cs typeface="Times New Roman" panose="02020603050405020304" pitchFamily="18" charset="0"/>
              </a:rPr>
              <a:t>رموز الطقس</a:t>
            </a:r>
          </a:p>
        </p:txBody>
      </p:sp>
      <p:sp>
        <p:nvSpPr>
          <p:cNvPr id="62" name="Freeform: Shape 61">
            <a:extLst>
              <a:ext uri="{FF2B5EF4-FFF2-40B4-BE49-F238E27FC236}">
                <a16:creationId xmlns:a16="http://schemas.microsoft.com/office/drawing/2014/main" id="{67DB4514-65BA-420D-BBB3-CCF0A5B397CB}"/>
              </a:ext>
            </a:extLst>
          </p:cNvPr>
          <p:cNvSpPr/>
          <p:nvPr/>
        </p:nvSpPr>
        <p:spPr>
          <a:xfrm>
            <a:off x="10346455" y="2337440"/>
            <a:ext cx="79876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F86CE46E-7143-4535-BF09-36D36B082851}"/>
              </a:ext>
            </a:extLst>
          </p:cNvPr>
          <p:cNvSpPr txBox="1"/>
          <p:nvPr/>
        </p:nvSpPr>
        <p:spPr>
          <a:xfrm rot="16200000">
            <a:off x="9624637" y="3291059"/>
            <a:ext cx="2538040"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4" name="Picture 3">
            <a:extLst>
              <a:ext uri="{FF2B5EF4-FFF2-40B4-BE49-F238E27FC236}">
                <a16:creationId xmlns:a16="http://schemas.microsoft.com/office/drawing/2014/main" id="{387F7662-E4FF-4F2C-A008-C78911712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7175" y="1266255"/>
            <a:ext cx="7245182" cy="5135053"/>
          </a:xfrm>
          <a:prstGeom prst="rect">
            <a:avLst/>
          </a:prstGeom>
        </p:spPr>
      </p:pic>
    </p:spTree>
    <p:extLst>
      <p:ext uri="{BB962C8B-B14F-4D97-AF65-F5344CB8AC3E}">
        <p14:creationId xmlns:p14="http://schemas.microsoft.com/office/powerpoint/2010/main" val="28741347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038E6734-F7ED-4197-AE1C-DE222063D26D}"/>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B7FF06C6-EDB2-4E2A-B33F-9667DAB48738}"/>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DD389168-73D4-4CCF-B806-15F4C9CFBC65}"/>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D36EBE0-2C84-494E-9C0B-54A6EFA86DA6}"/>
                </a:ext>
              </a:extLst>
            </p:cNvPr>
            <p:cNvSpPr txBox="1"/>
            <p:nvPr/>
          </p:nvSpPr>
          <p:spPr>
            <a:xfrm rot="16200000">
              <a:off x="10926580" y="3269736"/>
              <a:ext cx="199208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مقدمة</a:t>
              </a:r>
              <a:endParaRPr lang="en-US" sz="2000" b="1" dirty="0">
                <a:solidFill>
                  <a:srgbClr val="F0EEF0"/>
                </a:solidFill>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FE3F6E56-804E-434E-AD42-D62A42CB3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208D727C-49D3-4C59-91D3-816C0DD22E21}"/>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A369AF8C-7DC3-4D77-B3F1-5B8A444D2822}"/>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6A173B44-EE6F-4236-9AB2-49524EA553D7}"/>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B40A12D7-9F13-43EC-95DE-B85ADBCAA6B6}"/>
                </a:ext>
              </a:extLst>
            </p:cNvPr>
            <p:cNvSpPr txBox="1"/>
            <p:nvPr/>
          </p:nvSpPr>
          <p:spPr>
            <a:xfrm rot="16200000">
              <a:off x="10122203" y="3317954"/>
              <a:ext cx="259182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BA271034-9DEF-432C-A1F3-B6470D255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sp>
        <p:nvSpPr>
          <p:cNvPr id="61" name="Rectangle 60">
            <a:extLst>
              <a:ext uri="{FF2B5EF4-FFF2-40B4-BE49-F238E27FC236}">
                <a16:creationId xmlns:a16="http://schemas.microsoft.com/office/drawing/2014/main" id="{1079FD4E-778D-428A-B08F-1B97893971C7}"/>
              </a:ext>
            </a:extLst>
          </p:cNvPr>
          <p:cNvSpPr/>
          <p:nvPr/>
        </p:nvSpPr>
        <p:spPr>
          <a:xfrm>
            <a:off x="427907" y="0"/>
            <a:ext cx="10717318" cy="6858000"/>
          </a:xfrm>
          <a:prstGeom prst="rect">
            <a:avLst/>
          </a:prstGeom>
          <a:solidFill>
            <a:schemeClr val="bg1"/>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 name="Picture 102">
            <a:extLst>
              <a:ext uri="{FF2B5EF4-FFF2-40B4-BE49-F238E27FC236}">
                <a16:creationId xmlns:a16="http://schemas.microsoft.com/office/drawing/2014/main" id="{FCEDBFDB-969A-4BD7-B8E1-EDC4F32A7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72956" y="3285074"/>
            <a:ext cx="530600" cy="455398"/>
          </a:xfrm>
          <a:prstGeom prst="rect">
            <a:avLst/>
          </a:prstGeom>
        </p:spPr>
      </p:pic>
      <p:sp>
        <p:nvSpPr>
          <p:cNvPr id="104" name="Rectangle 103">
            <a:extLst>
              <a:ext uri="{FF2B5EF4-FFF2-40B4-BE49-F238E27FC236}">
                <a16:creationId xmlns:a16="http://schemas.microsoft.com/office/drawing/2014/main" id="{9A9D4E6A-DFA0-4372-BB42-546826D61238}"/>
              </a:ext>
            </a:extLst>
          </p:cNvPr>
          <p:cNvSpPr/>
          <p:nvPr/>
        </p:nvSpPr>
        <p:spPr>
          <a:xfrm>
            <a:off x="-1064432"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5" name="Freeform: Shape 104">
            <a:extLst>
              <a:ext uri="{FF2B5EF4-FFF2-40B4-BE49-F238E27FC236}">
                <a16:creationId xmlns:a16="http://schemas.microsoft.com/office/drawing/2014/main" id="{489F32A6-FAF6-4766-858D-699BD7AC9309}"/>
              </a:ext>
            </a:extLst>
          </p:cNvPr>
          <p:cNvSpPr/>
          <p:nvPr/>
        </p:nvSpPr>
        <p:spPr>
          <a:xfrm>
            <a:off x="273482"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6" name="TextBox 105">
            <a:extLst>
              <a:ext uri="{FF2B5EF4-FFF2-40B4-BE49-F238E27FC236}">
                <a16:creationId xmlns:a16="http://schemas.microsoft.com/office/drawing/2014/main" id="{9390E283-E110-485F-9CFB-A114654AE7E6}"/>
              </a:ext>
            </a:extLst>
          </p:cNvPr>
          <p:cNvSpPr txBox="1"/>
          <p:nvPr/>
        </p:nvSpPr>
        <p:spPr>
          <a:xfrm rot="16200000">
            <a:off x="-134525" y="3278529"/>
            <a:ext cx="2405394"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07" name="Picture 106">
            <a:extLst>
              <a:ext uri="{FF2B5EF4-FFF2-40B4-BE49-F238E27FC236}">
                <a16:creationId xmlns:a16="http://schemas.microsoft.com/office/drawing/2014/main" id="{5C30EA86-D46D-47F9-8341-10BE33AF6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7425" y="3285074"/>
            <a:ext cx="530600" cy="455398"/>
          </a:xfrm>
          <a:prstGeom prst="rect">
            <a:avLst/>
          </a:prstGeom>
        </p:spPr>
      </p:pic>
      <p:sp>
        <p:nvSpPr>
          <p:cNvPr id="108" name="Rectangle 107">
            <a:extLst>
              <a:ext uri="{FF2B5EF4-FFF2-40B4-BE49-F238E27FC236}">
                <a16:creationId xmlns:a16="http://schemas.microsoft.com/office/drawing/2014/main" id="{91E05E14-EF56-47D1-A90A-0C896A76CFF5}"/>
              </a:ext>
            </a:extLst>
          </p:cNvPr>
          <p:cNvSpPr/>
          <p:nvPr/>
        </p:nvSpPr>
        <p:spPr>
          <a:xfrm>
            <a:off x="-1171130"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9" name="Freeform: Shape 108">
            <a:extLst>
              <a:ext uri="{FF2B5EF4-FFF2-40B4-BE49-F238E27FC236}">
                <a16:creationId xmlns:a16="http://schemas.microsoft.com/office/drawing/2014/main" id="{9C7134EC-601F-4903-B6DB-65C3115BD326}"/>
              </a:ext>
            </a:extLst>
          </p:cNvPr>
          <p:cNvSpPr/>
          <p:nvPr/>
        </p:nvSpPr>
        <p:spPr>
          <a:xfrm>
            <a:off x="-185776"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0" name="TextBox 109">
            <a:extLst>
              <a:ext uri="{FF2B5EF4-FFF2-40B4-BE49-F238E27FC236}">
                <a16:creationId xmlns:a16="http://schemas.microsoft.com/office/drawing/2014/main" id="{53C1E73E-D176-49AC-A159-B37C81831DD5}"/>
              </a:ext>
            </a:extLst>
          </p:cNvPr>
          <p:cNvSpPr txBox="1"/>
          <p:nvPr/>
        </p:nvSpPr>
        <p:spPr>
          <a:xfrm rot="16200000">
            <a:off x="-1019503" y="3293091"/>
            <a:ext cx="327991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11" name="Picture 110">
            <a:extLst>
              <a:ext uri="{FF2B5EF4-FFF2-40B4-BE49-F238E27FC236}">
                <a16:creationId xmlns:a16="http://schemas.microsoft.com/office/drawing/2014/main" id="{344845EA-8494-4573-AD3C-8BF2C5A1BE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9236" y="3285074"/>
            <a:ext cx="530600" cy="455398"/>
          </a:xfrm>
          <a:prstGeom prst="rect">
            <a:avLst/>
          </a:prstGeom>
        </p:spPr>
      </p:pic>
      <p:sp>
        <p:nvSpPr>
          <p:cNvPr id="112" name="Rectangle 111">
            <a:extLst>
              <a:ext uri="{FF2B5EF4-FFF2-40B4-BE49-F238E27FC236}">
                <a16:creationId xmlns:a16="http://schemas.microsoft.com/office/drawing/2014/main" id="{BB4D69CB-7843-4E2D-9AC5-197601A0F6E9}"/>
              </a:ext>
            </a:extLst>
          </p:cNvPr>
          <p:cNvSpPr/>
          <p:nvPr/>
        </p:nvSpPr>
        <p:spPr>
          <a:xfrm>
            <a:off x="-1260854"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3" name="Freeform: Shape 112">
            <a:extLst>
              <a:ext uri="{FF2B5EF4-FFF2-40B4-BE49-F238E27FC236}">
                <a16:creationId xmlns:a16="http://schemas.microsoft.com/office/drawing/2014/main" id="{AB5C92B7-EE4E-44EF-A856-0AA6FA77D3CD}"/>
              </a:ext>
            </a:extLst>
          </p:cNvPr>
          <p:cNvSpPr/>
          <p:nvPr/>
        </p:nvSpPr>
        <p:spPr>
          <a:xfrm>
            <a:off x="-633249"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4" name="TextBox 113">
            <a:extLst>
              <a:ext uri="{FF2B5EF4-FFF2-40B4-BE49-F238E27FC236}">
                <a16:creationId xmlns:a16="http://schemas.microsoft.com/office/drawing/2014/main" id="{85ADBCDD-8D36-497E-BAEC-2BA47C71B989}"/>
              </a:ext>
            </a:extLst>
          </p:cNvPr>
          <p:cNvSpPr txBox="1"/>
          <p:nvPr/>
        </p:nvSpPr>
        <p:spPr>
          <a:xfrm rot="16200000">
            <a:off x="-1100648"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15" name="Picture 114">
            <a:extLst>
              <a:ext uri="{FF2B5EF4-FFF2-40B4-BE49-F238E27FC236}">
                <a16:creationId xmlns:a16="http://schemas.microsoft.com/office/drawing/2014/main" id="{024D52E7-2B14-4166-AACD-8829F3550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97026" y="3285074"/>
            <a:ext cx="530600" cy="455398"/>
          </a:xfrm>
          <a:prstGeom prst="rect">
            <a:avLst/>
          </a:prstGeom>
        </p:spPr>
      </p:pic>
      <p:sp>
        <p:nvSpPr>
          <p:cNvPr id="83" name="Flowchart: Alternate Process 82">
            <a:extLst>
              <a:ext uri="{FF2B5EF4-FFF2-40B4-BE49-F238E27FC236}">
                <a16:creationId xmlns:a16="http://schemas.microsoft.com/office/drawing/2014/main" id="{B64FA7C0-B299-467E-8E27-262BFD505221}"/>
              </a:ext>
            </a:extLst>
          </p:cNvPr>
          <p:cNvSpPr/>
          <p:nvPr/>
        </p:nvSpPr>
        <p:spPr>
          <a:xfrm rot="16200000">
            <a:off x="5501993" y="-1921658"/>
            <a:ext cx="1312389" cy="4846213"/>
          </a:xfrm>
          <a:prstGeom prst="flowChartAlternateProcess">
            <a:avLst/>
          </a:pr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296C4260-F9E7-43A5-A335-D1B787CDB16E}"/>
              </a:ext>
            </a:extLst>
          </p:cNvPr>
          <p:cNvSpPr txBox="1"/>
          <p:nvPr/>
        </p:nvSpPr>
        <p:spPr>
          <a:xfrm>
            <a:off x="3698506" y="25501"/>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استراتيجية:</a:t>
            </a: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a:t>
            </a:r>
            <a:endParaRPr lang="en-US" sz="2400" b="1" dirty="0">
              <a:solidFill>
                <a:srgbClr val="F0EEF0"/>
              </a:solidFill>
              <a:latin typeface="Arabic Typesetting" panose="03020402040406030203" pitchFamily="66" charset="-78"/>
              <a:cs typeface="Arabic Typesetting" panose="03020402040406030203" pitchFamily="66" charset="-78"/>
            </a:endParaRPr>
          </a:p>
        </p:txBody>
      </p:sp>
      <p:pic>
        <p:nvPicPr>
          <p:cNvPr id="85" name="Picture 84">
            <a:extLst>
              <a:ext uri="{FF2B5EF4-FFF2-40B4-BE49-F238E27FC236}">
                <a16:creationId xmlns:a16="http://schemas.microsoft.com/office/drawing/2014/main" id="{9E3A401E-4EAA-4E08-8F82-0438B9A4B9C1}"/>
              </a:ext>
            </a:extLst>
          </p:cNvPr>
          <p:cNvPicPr>
            <a:picLocks noChangeAspect="1"/>
          </p:cNvPicPr>
          <p:nvPr/>
        </p:nvPicPr>
        <p:blipFill rotWithShape="1">
          <a:blip r:embed="rId2">
            <a:extLst>
              <a:ext uri="{28A0092B-C50C-407E-A947-70E740481C1C}">
                <a14:useLocalDpi xmlns:a14="http://schemas.microsoft.com/office/drawing/2010/main" val="0"/>
              </a:ext>
            </a:extLst>
          </a:blip>
          <a:srcRect r="49394"/>
          <a:stretch/>
        </p:blipFill>
        <p:spPr>
          <a:xfrm>
            <a:off x="8039948" y="-78731"/>
            <a:ext cx="524659" cy="1090349"/>
          </a:xfrm>
          <a:prstGeom prst="rect">
            <a:avLst/>
          </a:prstGeom>
        </p:spPr>
      </p:pic>
      <p:sp>
        <p:nvSpPr>
          <p:cNvPr id="81" name="Freeform: Shape 80">
            <a:extLst>
              <a:ext uri="{FF2B5EF4-FFF2-40B4-BE49-F238E27FC236}">
                <a16:creationId xmlns:a16="http://schemas.microsoft.com/office/drawing/2014/main" id="{B191A8F0-17AD-4F87-A919-CDFD9A57248A}"/>
              </a:ext>
            </a:extLst>
          </p:cNvPr>
          <p:cNvSpPr/>
          <p:nvPr/>
        </p:nvSpPr>
        <p:spPr>
          <a:xfrm>
            <a:off x="10764982" y="-18024"/>
            <a:ext cx="380241" cy="780024"/>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1002C365-C403-4244-BC88-EF92DDFECBBA}"/>
              </a:ext>
            </a:extLst>
          </p:cNvPr>
          <p:cNvSpPr/>
          <p:nvPr/>
        </p:nvSpPr>
        <p:spPr>
          <a:xfrm>
            <a:off x="8984098" y="136978"/>
            <a:ext cx="1842171" cy="523220"/>
          </a:xfrm>
          <a:prstGeom prst="rect">
            <a:avLst/>
          </a:prstGeom>
        </p:spPr>
        <p:txBody>
          <a:bodyPr wrap="none">
            <a:spAutoFit/>
          </a:bodyPr>
          <a:lstStyle/>
          <a:p>
            <a:pPr lvl="0" algn="ctr" rtl="1"/>
            <a:r>
              <a:rPr lang="ar-SA" sz="2800" b="1" dirty="0">
                <a:latin typeface="Arabic Typesetting" panose="03020402040406030203" pitchFamily="66" charset="-78"/>
                <a:cs typeface="Times New Roman" panose="02020603050405020304" pitchFamily="18" charset="0"/>
              </a:rPr>
              <a:t>خريطة الطقس</a:t>
            </a:r>
          </a:p>
        </p:txBody>
      </p:sp>
      <p:sp>
        <p:nvSpPr>
          <p:cNvPr id="62" name="Freeform: Shape 61">
            <a:extLst>
              <a:ext uri="{FF2B5EF4-FFF2-40B4-BE49-F238E27FC236}">
                <a16:creationId xmlns:a16="http://schemas.microsoft.com/office/drawing/2014/main" id="{67DB4514-65BA-420D-BBB3-CCF0A5B397CB}"/>
              </a:ext>
            </a:extLst>
          </p:cNvPr>
          <p:cNvSpPr/>
          <p:nvPr/>
        </p:nvSpPr>
        <p:spPr>
          <a:xfrm>
            <a:off x="10346455" y="2337440"/>
            <a:ext cx="79876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F86CE46E-7143-4535-BF09-36D36B082851}"/>
              </a:ext>
            </a:extLst>
          </p:cNvPr>
          <p:cNvSpPr txBox="1"/>
          <p:nvPr/>
        </p:nvSpPr>
        <p:spPr>
          <a:xfrm rot="16200000">
            <a:off x="9624637" y="3291059"/>
            <a:ext cx="2538040"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3" name="Picture 2">
            <a:extLst>
              <a:ext uri="{FF2B5EF4-FFF2-40B4-BE49-F238E27FC236}">
                <a16:creationId xmlns:a16="http://schemas.microsoft.com/office/drawing/2014/main" id="{EAAB2C1F-9E60-4946-9D41-EC98C10C9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5770" y="1407132"/>
            <a:ext cx="6272468" cy="5201376"/>
          </a:xfrm>
          <a:prstGeom prst="rect">
            <a:avLst/>
          </a:prstGeom>
        </p:spPr>
      </p:pic>
    </p:spTree>
    <p:extLst>
      <p:ext uri="{BB962C8B-B14F-4D97-AF65-F5344CB8AC3E}">
        <p14:creationId xmlns:p14="http://schemas.microsoft.com/office/powerpoint/2010/main" val="247383388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038E6734-F7ED-4197-AE1C-DE222063D26D}"/>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B7FF06C6-EDB2-4E2A-B33F-9667DAB48738}"/>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DD389168-73D4-4CCF-B806-15F4C9CFBC65}"/>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D36EBE0-2C84-494E-9C0B-54A6EFA86DA6}"/>
                </a:ext>
              </a:extLst>
            </p:cNvPr>
            <p:cNvSpPr txBox="1"/>
            <p:nvPr/>
          </p:nvSpPr>
          <p:spPr>
            <a:xfrm rot="16200000">
              <a:off x="10926580" y="3269736"/>
              <a:ext cx="199208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مقدمة</a:t>
              </a:r>
              <a:endParaRPr lang="en-US" sz="2000" b="1" dirty="0">
                <a:solidFill>
                  <a:srgbClr val="F0EEF0"/>
                </a:solidFill>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FE3F6E56-804E-434E-AD42-D62A42CB3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208D727C-49D3-4C59-91D3-816C0DD22E21}"/>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A369AF8C-7DC3-4D77-B3F1-5B8A444D2822}"/>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6A173B44-EE6F-4236-9AB2-49524EA553D7}"/>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B40A12D7-9F13-43EC-95DE-B85ADBCAA6B6}"/>
                </a:ext>
              </a:extLst>
            </p:cNvPr>
            <p:cNvSpPr txBox="1"/>
            <p:nvPr/>
          </p:nvSpPr>
          <p:spPr>
            <a:xfrm rot="16200000">
              <a:off x="10122203" y="3317954"/>
              <a:ext cx="259182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BA271034-9DEF-432C-A1F3-B6470D255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sp>
        <p:nvSpPr>
          <p:cNvPr id="61" name="Rectangle 60">
            <a:extLst>
              <a:ext uri="{FF2B5EF4-FFF2-40B4-BE49-F238E27FC236}">
                <a16:creationId xmlns:a16="http://schemas.microsoft.com/office/drawing/2014/main" id="{1079FD4E-778D-428A-B08F-1B97893971C7}"/>
              </a:ext>
            </a:extLst>
          </p:cNvPr>
          <p:cNvSpPr/>
          <p:nvPr/>
        </p:nvSpPr>
        <p:spPr>
          <a:xfrm>
            <a:off x="427907" y="0"/>
            <a:ext cx="10717318" cy="6858000"/>
          </a:xfrm>
          <a:prstGeom prst="rect">
            <a:avLst/>
          </a:prstGeom>
          <a:solidFill>
            <a:schemeClr val="bg1"/>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 name="Picture 102">
            <a:extLst>
              <a:ext uri="{FF2B5EF4-FFF2-40B4-BE49-F238E27FC236}">
                <a16:creationId xmlns:a16="http://schemas.microsoft.com/office/drawing/2014/main" id="{FCEDBFDB-969A-4BD7-B8E1-EDC4F32A7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72956" y="3285074"/>
            <a:ext cx="530600" cy="455398"/>
          </a:xfrm>
          <a:prstGeom prst="rect">
            <a:avLst/>
          </a:prstGeom>
        </p:spPr>
      </p:pic>
      <p:sp>
        <p:nvSpPr>
          <p:cNvPr id="104" name="Rectangle 103">
            <a:extLst>
              <a:ext uri="{FF2B5EF4-FFF2-40B4-BE49-F238E27FC236}">
                <a16:creationId xmlns:a16="http://schemas.microsoft.com/office/drawing/2014/main" id="{9A9D4E6A-DFA0-4372-BB42-546826D61238}"/>
              </a:ext>
            </a:extLst>
          </p:cNvPr>
          <p:cNvSpPr/>
          <p:nvPr/>
        </p:nvSpPr>
        <p:spPr>
          <a:xfrm>
            <a:off x="-1064432"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5" name="Freeform: Shape 104">
            <a:extLst>
              <a:ext uri="{FF2B5EF4-FFF2-40B4-BE49-F238E27FC236}">
                <a16:creationId xmlns:a16="http://schemas.microsoft.com/office/drawing/2014/main" id="{489F32A6-FAF6-4766-858D-699BD7AC9309}"/>
              </a:ext>
            </a:extLst>
          </p:cNvPr>
          <p:cNvSpPr/>
          <p:nvPr/>
        </p:nvSpPr>
        <p:spPr>
          <a:xfrm>
            <a:off x="273482"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6" name="TextBox 105">
            <a:extLst>
              <a:ext uri="{FF2B5EF4-FFF2-40B4-BE49-F238E27FC236}">
                <a16:creationId xmlns:a16="http://schemas.microsoft.com/office/drawing/2014/main" id="{9390E283-E110-485F-9CFB-A114654AE7E6}"/>
              </a:ext>
            </a:extLst>
          </p:cNvPr>
          <p:cNvSpPr txBox="1"/>
          <p:nvPr/>
        </p:nvSpPr>
        <p:spPr>
          <a:xfrm rot="16200000">
            <a:off x="-134525" y="3278529"/>
            <a:ext cx="2405394"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07" name="Picture 106">
            <a:extLst>
              <a:ext uri="{FF2B5EF4-FFF2-40B4-BE49-F238E27FC236}">
                <a16:creationId xmlns:a16="http://schemas.microsoft.com/office/drawing/2014/main" id="{5C30EA86-D46D-47F9-8341-10BE33AF6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7425" y="3285074"/>
            <a:ext cx="530600" cy="455398"/>
          </a:xfrm>
          <a:prstGeom prst="rect">
            <a:avLst/>
          </a:prstGeom>
        </p:spPr>
      </p:pic>
      <p:sp>
        <p:nvSpPr>
          <p:cNvPr id="108" name="Rectangle 107">
            <a:extLst>
              <a:ext uri="{FF2B5EF4-FFF2-40B4-BE49-F238E27FC236}">
                <a16:creationId xmlns:a16="http://schemas.microsoft.com/office/drawing/2014/main" id="{91E05E14-EF56-47D1-A90A-0C896A76CFF5}"/>
              </a:ext>
            </a:extLst>
          </p:cNvPr>
          <p:cNvSpPr/>
          <p:nvPr/>
        </p:nvSpPr>
        <p:spPr>
          <a:xfrm>
            <a:off x="-1171130"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9" name="Freeform: Shape 108">
            <a:extLst>
              <a:ext uri="{FF2B5EF4-FFF2-40B4-BE49-F238E27FC236}">
                <a16:creationId xmlns:a16="http://schemas.microsoft.com/office/drawing/2014/main" id="{9C7134EC-601F-4903-B6DB-65C3115BD326}"/>
              </a:ext>
            </a:extLst>
          </p:cNvPr>
          <p:cNvSpPr/>
          <p:nvPr/>
        </p:nvSpPr>
        <p:spPr>
          <a:xfrm>
            <a:off x="-185776"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0" name="TextBox 109">
            <a:extLst>
              <a:ext uri="{FF2B5EF4-FFF2-40B4-BE49-F238E27FC236}">
                <a16:creationId xmlns:a16="http://schemas.microsoft.com/office/drawing/2014/main" id="{53C1E73E-D176-49AC-A159-B37C81831DD5}"/>
              </a:ext>
            </a:extLst>
          </p:cNvPr>
          <p:cNvSpPr txBox="1"/>
          <p:nvPr/>
        </p:nvSpPr>
        <p:spPr>
          <a:xfrm rot="16200000">
            <a:off x="-1019503" y="3293091"/>
            <a:ext cx="327991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11" name="Picture 110">
            <a:extLst>
              <a:ext uri="{FF2B5EF4-FFF2-40B4-BE49-F238E27FC236}">
                <a16:creationId xmlns:a16="http://schemas.microsoft.com/office/drawing/2014/main" id="{344845EA-8494-4573-AD3C-8BF2C5A1BE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9236" y="3285074"/>
            <a:ext cx="530600" cy="455398"/>
          </a:xfrm>
          <a:prstGeom prst="rect">
            <a:avLst/>
          </a:prstGeom>
        </p:spPr>
      </p:pic>
      <p:sp>
        <p:nvSpPr>
          <p:cNvPr id="112" name="Rectangle 111">
            <a:extLst>
              <a:ext uri="{FF2B5EF4-FFF2-40B4-BE49-F238E27FC236}">
                <a16:creationId xmlns:a16="http://schemas.microsoft.com/office/drawing/2014/main" id="{BB4D69CB-7843-4E2D-9AC5-197601A0F6E9}"/>
              </a:ext>
            </a:extLst>
          </p:cNvPr>
          <p:cNvSpPr/>
          <p:nvPr/>
        </p:nvSpPr>
        <p:spPr>
          <a:xfrm>
            <a:off x="-1260854"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3" name="Freeform: Shape 112">
            <a:extLst>
              <a:ext uri="{FF2B5EF4-FFF2-40B4-BE49-F238E27FC236}">
                <a16:creationId xmlns:a16="http://schemas.microsoft.com/office/drawing/2014/main" id="{AB5C92B7-EE4E-44EF-A856-0AA6FA77D3CD}"/>
              </a:ext>
            </a:extLst>
          </p:cNvPr>
          <p:cNvSpPr/>
          <p:nvPr/>
        </p:nvSpPr>
        <p:spPr>
          <a:xfrm>
            <a:off x="-633249"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14" name="TextBox 113">
            <a:extLst>
              <a:ext uri="{FF2B5EF4-FFF2-40B4-BE49-F238E27FC236}">
                <a16:creationId xmlns:a16="http://schemas.microsoft.com/office/drawing/2014/main" id="{85ADBCDD-8D36-497E-BAEC-2BA47C71B989}"/>
              </a:ext>
            </a:extLst>
          </p:cNvPr>
          <p:cNvSpPr txBox="1"/>
          <p:nvPr/>
        </p:nvSpPr>
        <p:spPr>
          <a:xfrm rot="16200000">
            <a:off x="-1100648"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15" name="Picture 114">
            <a:extLst>
              <a:ext uri="{FF2B5EF4-FFF2-40B4-BE49-F238E27FC236}">
                <a16:creationId xmlns:a16="http://schemas.microsoft.com/office/drawing/2014/main" id="{024D52E7-2B14-4166-AACD-8829F3550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97026" y="3285074"/>
            <a:ext cx="530600" cy="455398"/>
          </a:xfrm>
          <a:prstGeom prst="rect">
            <a:avLst/>
          </a:prstGeom>
        </p:spPr>
      </p:pic>
      <p:sp>
        <p:nvSpPr>
          <p:cNvPr id="83" name="Flowchart: Alternate Process 82">
            <a:extLst>
              <a:ext uri="{FF2B5EF4-FFF2-40B4-BE49-F238E27FC236}">
                <a16:creationId xmlns:a16="http://schemas.microsoft.com/office/drawing/2014/main" id="{B64FA7C0-B299-467E-8E27-262BFD505221}"/>
              </a:ext>
            </a:extLst>
          </p:cNvPr>
          <p:cNvSpPr/>
          <p:nvPr/>
        </p:nvSpPr>
        <p:spPr>
          <a:xfrm rot="16200000">
            <a:off x="5501993" y="-1921658"/>
            <a:ext cx="1312389" cy="4846213"/>
          </a:xfrm>
          <a:prstGeom prst="flowChartAlternateProcess">
            <a:avLst/>
          </a:pr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296C4260-F9E7-43A5-A335-D1B787CDB16E}"/>
              </a:ext>
            </a:extLst>
          </p:cNvPr>
          <p:cNvSpPr txBox="1"/>
          <p:nvPr/>
        </p:nvSpPr>
        <p:spPr>
          <a:xfrm>
            <a:off x="3698506" y="25501"/>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استراتيجية:</a:t>
            </a: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a:t>
            </a:r>
            <a:endParaRPr lang="en-US" sz="2400" b="1" dirty="0">
              <a:solidFill>
                <a:srgbClr val="F0EEF0"/>
              </a:solidFill>
              <a:latin typeface="Arabic Typesetting" panose="03020402040406030203" pitchFamily="66" charset="-78"/>
              <a:cs typeface="Arabic Typesetting" panose="03020402040406030203" pitchFamily="66" charset="-78"/>
            </a:endParaRPr>
          </a:p>
        </p:txBody>
      </p:sp>
      <p:pic>
        <p:nvPicPr>
          <p:cNvPr id="85" name="Picture 84">
            <a:extLst>
              <a:ext uri="{FF2B5EF4-FFF2-40B4-BE49-F238E27FC236}">
                <a16:creationId xmlns:a16="http://schemas.microsoft.com/office/drawing/2014/main" id="{9E3A401E-4EAA-4E08-8F82-0438B9A4B9C1}"/>
              </a:ext>
            </a:extLst>
          </p:cNvPr>
          <p:cNvPicPr>
            <a:picLocks noChangeAspect="1"/>
          </p:cNvPicPr>
          <p:nvPr/>
        </p:nvPicPr>
        <p:blipFill rotWithShape="1">
          <a:blip r:embed="rId2">
            <a:extLst>
              <a:ext uri="{28A0092B-C50C-407E-A947-70E740481C1C}">
                <a14:useLocalDpi xmlns:a14="http://schemas.microsoft.com/office/drawing/2010/main" val="0"/>
              </a:ext>
            </a:extLst>
          </a:blip>
          <a:srcRect r="49394"/>
          <a:stretch/>
        </p:blipFill>
        <p:spPr>
          <a:xfrm>
            <a:off x="8039948" y="-78731"/>
            <a:ext cx="524659" cy="1090349"/>
          </a:xfrm>
          <a:prstGeom prst="rect">
            <a:avLst/>
          </a:prstGeom>
        </p:spPr>
      </p:pic>
      <p:sp>
        <p:nvSpPr>
          <p:cNvPr id="62" name="Freeform: Shape 61">
            <a:extLst>
              <a:ext uri="{FF2B5EF4-FFF2-40B4-BE49-F238E27FC236}">
                <a16:creationId xmlns:a16="http://schemas.microsoft.com/office/drawing/2014/main" id="{67DB4514-65BA-420D-BBB3-CCF0A5B397CB}"/>
              </a:ext>
            </a:extLst>
          </p:cNvPr>
          <p:cNvSpPr/>
          <p:nvPr/>
        </p:nvSpPr>
        <p:spPr>
          <a:xfrm>
            <a:off x="10346455" y="2337440"/>
            <a:ext cx="798769"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F86CE46E-7143-4535-BF09-36D36B082851}"/>
              </a:ext>
            </a:extLst>
          </p:cNvPr>
          <p:cNvSpPr txBox="1"/>
          <p:nvPr/>
        </p:nvSpPr>
        <p:spPr>
          <a:xfrm rot="16200000">
            <a:off x="9624637" y="3291059"/>
            <a:ext cx="2538040"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34" name="Picture 33">
            <a:extLst>
              <a:ext uri="{FF2B5EF4-FFF2-40B4-BE49-F238E27FC236}">
                <a16:creationId xmlns:a16="http://schemas.microsoft.com/office/drawing/2014/main" id="{105778DD-A2E4-4AC1-8B5E-62A17E5A805B}"/>
              </a:ext>
            </a:extLst>
          </p:cNvPr>
          <p:cNvPicPr>
            <a:picLocks noChangeAspect="1"/>
          </p:cNvPicPr>
          <p:nvPr/>
        </p:nvPicPr>
        <p:blipFill rotWithShape="1">
          <a:blip r:embed="rId3"/>
          <a:srcRect t="63005" r="17534" b="7352"/>
          <a:stretch/>
        </p:blipFill>
        <p:spPr>
          <a:xfrm>
            <a:off x="8954567" y="286408"/>
            <a:ext cx="1916595" cy="821636"/>
          </a:xfrm>
          <a:prstGeom prst="rect">
            <a:avLst/>
          </a:prstGeom>
        </p:spPr>
      </p:pic>
      <p:sp>
        <p:nvSpPr>
          <p:cNvPr id="35" name="TextBox 34">
            <a:extLst>
              <a:ext uri="{FF2B5EF4-FFF2-40B4-BE49-F238E27FC236}">
                <a16:creationId xmlns:a16="http://schemas.microsoft.com/office/drawing/2014/main" id="{B8D4B8D2-1242-4C63-999A-42E65F7FBD61}"/>
              </a:ext>
            </a:extLst>
          </p:cNvPr>
          <p:cNvSpPr txBox="1"/>
          <p:nvPr/>
        </p:nvSpPr>
        <p:spPr>
          <a:xfrm>
            <a:off x="8968163" y="320264"/>
            <a:ext cx="792559" cy="830997"/>
          </a:xfrm>
          <a:prstGeom prst="rect">
            <a:avLst/>
          </a:prstGeom>
          <a:noFill/>
        </p:spPr>
        <p:txBody>
          <a:bodyPr wrap="square" rtlCol="0">
            <a:spAutoFit/>
          </a:bodyPr>
          <a:lstStyle/>
          <a:p>
            <a:pPr algn="ctr" rtl="1"/>
            <a:r>
              <a:rPr lang="ar-SA" sz="4800" b="1" dirty="0">
                <a:solidFill>
                  <a:srgbClr val="C06B83"/>
                </a:solidFill>
                <a:latin typeface="Arabic Typesetting" panose="03020402040406030203" pitchFamily="66" charset="-78"/>
                <a:cs typeface="Arabic Typesetting" panose="03020402040406030203" pitchFamily="66" charset="-78"/>
              </a:rPr>
              <a:t>1</a:t>
            </a:r>
            <a:endParaRPr lang="en-US" sz="4800" b="1" dirty="0">
              <a:solidFill>
                <a:srgbClr val="C06B83"/>
              </a:solidFill>
              <a:latin typeface="Arabic Typesetting" panose="03020402040406030203" pitchFamily="66" charset="-78"/>
              <a:cs typeface="Arabic Typesetting" panose="03020402040406030203" pitchFamily="66" charset="-78"/>
            </a:endParaRPr>
          </a:p>
        </p:txBody>
      </p:sp>
      <p:sp>
        <p:nvSpPr>
          <p:cNvPr id="36" name="TextBox 35">
            <a:extLst>
              <a:ext uri="{FF2B5EF4-FFF2-40B4-BE49-F238E27FC236}">
                <a16:creationId xmlns:a16="http://schemas.microsoft.com/office/drawing/2014/main" id="{EA392BCB-8DBF-4453-A1CF-CEE2C3929C5D}"/>
              </a:ext>
            </a:extLst>
          </p:cNvPr>
          <p:cNvSpPr txBox="1"/>
          <p:nvPr/>
        </p:nvSpPr>
        <p:spPr>
          <a:xfrm>
            <a:off x="9324572" y="945328"/>
            <a:ext cx="1449092" cy="646331"/>
          </a:xfrm>
          <a:prstGeom prst="rect">
            <a:avLst/>
          </a:prstGeom>
          <a:noFill/>
        </p:spPr>
        <p:txBody>
          <a:bodyPr wrap="square" rtlCol="0">
            <a:spAutoFit/>
          </a:bodyPr>
          <a:lstStyle/>
          <a:p>
            <a:pPr algn="ctr" rtl="1"/>
            <a:r>
              <a:rPr lang="ar-SA" sz="3600" b="1" dirty="0">
                <a:solidFill>
                  <a:srgbClr val="325A7C"/>
                </a:solidFill>
                <a:latin typeface="Arabic Typesetting" panose="03020402040406030203" pitchFamily="66" charset="-78"/>
                <a:cs typeface="Arabic Typesetting" panose="03020402040406030203" pitchFamily="66" charset="-78"/>
              </a:rPr>
              <a:t>صفحة/94</a:t>
            </a:r>
            <a:endParaRPr lang="en-US" sz="3600" b="1" dirty="0">
              <a:solidFill>
                <a:srgbClr val="325A7C"/>
              </a:solidFill>
              <a:latin typeface="Arabic Typesetting" panose="03020402040406030203" pitchFamily="66" charset="-78"/>
              <a:cs typeface="Arabic Typesetting" panose="03020402040406030203" pitchFamily="66" charset="-78"/>
            </a:endParaRPr>
          </a:p>
        </p:txBody>
      </p:sp>
      <p:sp>
        <p:nvSpPr>
          <p:cNvPr id="37" name="TextBox 36">
            <a:extLst>
              <a:ext uri="{FF2B5EF4-FFF2-40B4-BE49-F238E27FC236}">
                <a16:creationId xmlns:a16="http://schemas.microsoft.com/office/drawing/2014/main" id="{7995E6CF-3240-4F30-A747-5BA0AB2ED963}"/>
              </a:ext>
            </a:extLst>
          </p:cNvPr>
          <p:cNvSpPr txBox="1"/>
          <p:nvPr/>
        </p:nvSpPr>
        <p:spPr>
          <a:xfrm>
            <a:off x="1941849" y="1839067"/>
            <a:ext cx="8198337" cy="1277914"/>
          </a:xfrm>
          <a:prstGeom prst="rect">
            <a:avLst/>
          </a:prstGeom>
          <a:noFill/>
        </p:spPr>
        <p:txBody>
          <a:bodyPr wrap="square" rtlCol="0">
            <a:spAutoFit/>
          </a:bodyPr>
          <a:lstStyle/>
          <a:p>
            <a:pPr algn="r" rtl="1">
              <a:lnSpc>
                <a:spcPct val="107000"/>
              </a:lnSpc>
              <a:spcAft>
                <a:spcPts val="800"/>
              </a:spcAft>
            </a:pPr>
            <a:r>
              <a:rPr lang="ar-SA" sz="3600" dirty="0">
                <a:latin typeface="Calibri" panose="020F0502020204030204" pitchFamily="34" charset="0"/>
                <a:ea typeface="Calibri" panose="020F0502020204030204" pitchFamily="34" charset="0"/>
                <a:cs typeface="Arabic Typesetting" panose="03020402040406030203" pitchFamily="66" charset="-78"/>
              </a:rPr>
              <a:t>يصدر بعض الأشخاص معلومات عن أحوال الطقس وهم ليسوا مصادر رسمية، فكيف نتعامل مع ذلك؟</a:t>
            </a:r>
            <a:endParaRPr lang="ar-SA" sz="3600" dirty="0">
              <a:solidFill>
                <a:srgbClr val="C00000"/>
              </a:solidFill>
              <a:latin typeface="Calibri" panose="020F0502020204030204" pitchFamily="34" charset="0"/>
              <a:ea typeface="Calibri" panose="020F0502020204030204" pitchFamily="34" charset="0"/>
              <a:cs typeface="Arabic Typesetting" panose="03020402040406030203" pitchFamily="66" charset="-78"/>
            </a:endParaRPr>
          </a:p>
        </p:txBody>
      </p:sp>
      <p:sp>
        <p:nvSpPr>
          <p:cNvPr id="38" name="TextBox 37">
            <a:extLst>
              <a:ext uri="{FF2B5EF4-FFF2-40B4-BE49-F238E27FC236}">
                <a16:creationId xmlns:a16="http://schemas.microsoft.com/office/drawing/2014/main" id="{912CC824-5FB2-47ED-8C31-AECCF6367182}"/>
              </a:ext>
            </a:extLst>
          </p:cNvPr>
          <p:cNvSpPr txBox="1"/>
          <p:nvPr/>
        </p:nvSpPr>
        <p:spPr>
          <a:xfrm>
            <a:off x="1535853" y="3579562"/>
            <a:ext cx="7637079" cy="816827"/>
          </a:xfrm>
          <a:prstGeom prst="rect">
            <a:avLst/>
          </a:prstGeom>
          <a:noFill/>
        </p:spPr>
        <p:txBody>
          <a:bodyPr wrap="square" rtlCol="0">
            <a:spAutoFit/>
          </a:bodyPr>
          <a:lstStyle/>
          <a:p>
            <a:pPr algn="r" rtl="1">
              <a:lnSpc>
                <a:spcPct val="107000"/>
              </a:lnSpc>
              <a:spcAft>
                <a:spcPts val="800"/>
              </a:spcAft>
            </a:pPr>
            <a:r>
              <a:rPr lang="ar-SA" sz="4400" dirty="0">
                <a:solidFill>
                  <a:schemeClr val="accent1"/>
                </a:solidFill>
                <a:latin typeface="Calibri" panose="020F0502020204030204" pitchFamily="34" charset="0"/>
                <a:ea typeface="Calibri" panose="020F0502020204030204" pitchFamily="34" charset="0"/>
                <a:cs typeface="Arabic Typesetting" panose="03020402040406030203" pitchFamily="66" charset="-78"/>
              </a:rPr>
              <a:t>عدم تصديقهم وعدم ترويج معلوماتهم وتجنبها.</a:t>
            </a:r>
          </a:p>
        </p:txBody>
      </p:sp>
    </p:spTree>
    <p:extLst>
      <p:ext uri="{BB962C8B-B14F-4D97-AF65-F5344CB8AC3E}">
        <p14:creationId xmlns:p14="http://schemas.microsoft.com/office/powerpoint/2010/main" val="217158715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502047" cy="6858000"/>
            <a:chOff x="-290920" y="0"/>
            <a:chExt cx="12502047"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07E3AA2-679E-4924-AC1B-FE6C3A02C251}"/>
                </a:ext>
              </a:extLst>
            </p:cNvPr>
            <p:cNvSpPr txBox="1"/>
            <p:nvPr/>
          </p:nvSpPr>
          <p:spPr>
            <a:xfrm rot="16200000">
              <a:off x="10953474" y="3256289"/>
              <a:ext cx="199208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مقدمة</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71821" cy="6858000"/>
            <a:chOff x="213096" y="0"/>
            <a:chExt cx="1147182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04CBFB1D-37FD-419F-B98C-860BF5217905}"/>
                </a:ext>
              </a:extLst>
            </p:cNvPr>
            <p:cNvSpPr txBox="1"/>
            <p:nvPr/>
          </p:nvSpPr>
          <p:spPr>
            <a:xfrm rot="16200000">
              <a:off x="10242847" y="3285775"/>
              <a:ext cx="2360920"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79935" cy="6858000"/>
            <a:chOff x="491575" y="0"/>
            <a:chExt cx="9979935"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FD50D6F-822B-4109-8B0C-BA004A0B7145}"/>
                </a:ext>
              </a:extLst>
            </p:cNvPr>
            <p:cNvSpPr txBox="1"/>
            <p:nvPr/>
          </p:nvSpPr>
          <p:spPr>
            <a:xfrm rot="16200000">
              <a:off x="8917007" y="3300575"/>
              <a:ext cx="2585785"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96" name="Rectangle 95">
            <a:extLst>
              <a:ext uri="{FF2B5EF4-FFF2-40B4-BE49-F238E27FC236}">
                <a16:creationId xmlns:a16="http://schemas.microsoft.com/office/drawing/2014/main" id="{321108FC-08B5-45CC-AB47-1104119B25FD}"/>
              </a:ext>
            </a:extLst>
          </p:cNvPr>
          <p:cNvSpPr/>
          <p:nvPr/>
        </p:nvSpPr>
        <p:spPr>
          <a:xfrm>
            <a:off x="278727" y="16042"/>
            <a:ext cx="10343528" cy="6816457"/>
          </a:xfrm>
          <a:prstGeom prst="rect">
            <a:avLst/>
          </a:prstGeom>
          <a:solidFill>
            <a:schemeClr val="bg1"/>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lowchart: Alternate Process 64">
            <a:extLst>
              <a:ext uri="{FF2B5EF4-FFF2-40B4-BE49-F238E27FC236}">
                <a16:creationId xmlns:a16="http://schemas.microsoft.com/office/drawing/2014/main" id="{13805FBA-D979-4EDA-9684-B94DCFC35757}"/>
              </a:ext>
            </a:extLst>
          </p:cNvPr>
          <p:cNvSpPr/>
          <p:nvPr/>
        </p:nvSpPr>
        <p:spPr>
          <a:xfrm rot="16200000">
            <a:off x="4920101" y="-1921658"/>
            <a:ext cx="1312389" cy="4846213"/>
          </a:xfrm>
          <a:prstGeom prst="flowChartAlternateProcess">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505C5EFA-6E5A-46AC-A34F-593D279D16F1}"/>
              </a:ext>
            </a:extLst>
          </p:cNvPr>
          <p:cNvSpPr txBox="1"/>
          <p:nvPr/>
        </p:nvSpPr>
        <p:spPr>
          <a:xfrm>
            <a:off x="3116614" y="25501"/>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استراتيجية:</a:t>
            </a: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a:t>
            </a:r>
            <a:endParaRPr lang="en-US" sz="2400" b="1" dirty="0">
              <a:solidFill>
                <a:srgbClr val="F0EEF0"/>
              </a:solidFill>
              <a:latin typeface="Arabic Typesetting" panose="03020402040406030203" pitchFamily="66" charset="-78"/>
              <a:cs typeface="Arabic Typesetting" panose="03020402040406030203" pitchFamily="66" charset="-78"/>
            </a:endParaRPr>
          </a:p>
        </p:txBody>
      </p:sp>
      <p:pic>
        <p:nvPicPr>
          <p:cNvPr id="67" name="Picture 66">
            <a:extLst>
              <a:ext uri="{FF2B5EF4-FFF2-40B4-BE49-F238E27FC236}">
                <a16:creationId xmlns:a16="http://schemas.microsoft.com/office/drawing/2014/main" id="{7CF28668-9F75-4744-A1A4-26BE5E702A1A}"/>
              </a:ext>
            </a:extLst>
          </p:cNvPr>
          <p:cNvPicPr>
            <a:picLocks noChangeAspect="1"/>
          </p:cNvPicPr>
          <p:nvPr/>
        </p:nvPicPr>
        <p:blipFill rotWithShape="1">
          <a:blip r:embed="rId2">
            <a:extLst>
              <a:ext uri="{28A0092B-C50C-407E-A947-70E740481C1C}">
                <a14:useLocalDpi xmlns:a14="http://schemas.microsoft.com/office/drawing/2010/main" val="0"/>
              </a:ext>
            </a:extLst>
          </a:blip>
          <a:srcRect r="49394"/>
          <a:stretch/>
        </p:blipFill>
        <p:spPr>
          <a:xfrm>
            <a:off x="7458056" y="-78731"/>
            <a:ext cx="524659" cy="1090349"/>
          </a:xfrm>
          <a:prstGeom prst="rect">
            <a:avLst/>
          </a:prstGeom>
        </p:spPr>
      </p:pic>
      <p:sp>
        <p:nvSpPr>
          <p:cNvPr id="97" name="Freeform: Shape 96">
            <a:extLst>
              <a:ext uri="{FF2B5EF4-FFF2-40B4-BE49-F238E27FC236}">
                <a16:creationId xmlns:a16="http://schemas.microsoft.com/office/drawing/2014/main" id="{96A47C8C-7F88-484E-817B-572BEDC2BC69}"/>
              </a:ext>
            </a:extLst>
          </p:cNvPr>
          <p:cNvSpPr/>
          <p:nvPr/>
        </p:nvSpPr>
        <p:spPr>
          <a:xfrm>
            <a:off x="9786050" y="2337440"/>
            <a:ext cx="836195"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extBox 97">
            <a:extLst>
              <a:ext uri="{FF2B5EF4-FFF2-40B4-BE49-F238E27FC236}">
                <a16:creationId xmlns:a16="http://schemas.microsoft.com/office/drawing/2014/main" id="{E3DB5570-AC77-4396-9748-4183DF7C8396}"/>
              </a:ext>
            </a:extLst>
          </p:cNvPr>
          <p:cNvSpPr txBox="1"/>
          <p:nvPr/>
        </p:nvSpPr>
        <p:spPr>
          <a:xfrm rot="16200000">
            <a:off x="9063062" y="3328194"/>
            <a:ext cx="252996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43" name="Picture 42">
            <a:extLst>
              <a:ext uri="{FF2B5EF4-FFF2-40B4-BE49-F238E27FC236}">
                <a16:creationId xmlns:a16="http://schemas.microsoft.com/office/drawing/2014/main" id="{BF8E2196-0745-4BBA-ACB7-ED521F6BC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8826" y="3285074"/>
            <a:ext cx="530600" cy="455398"/>
          </a:xfrm>
          <a:prstGeom prst="rect">
            <a:avLst/>
          </a:prstGeom>
        </p:spPr>
      </p:pic>
      <p:pic>
        <p:nvPicPr>
          <p:cNvPr id="70" name="Picture 69">
            <a:extLst>
              <a:ext uri="{FF2B5EF4-FFF2-40B4-BE49-F238E27FC236}">
                <a16:creationId xmlns:a16="http://schemas.microsoft.com/office/drawing/2014/main" id="{8CE24BB5-F704-46B5-B559-5FD5F6FD9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7425" y="3285074"/>
            <a:ext cx="530600" cy="455398"/>
          </a:xfrm>
          <a:prstGeom prst="rect">
            <a:avLst/>
          </a:prstGeom>
        </p:spPr>
      </p:pic>
      <p:sp>
        <p:nvSpPr>
          <p:cNvPr id="71" name="Rectangle 70">
            <a:extLst>
              <a:ext uri="{FF2B5EF4-FFF2-40B4-BE49-F238E27FC236}">
                <a16:creationId xmlns:a16="http://schemas.microsoft.com/office/drawing/2014/main" id="{D8DA4322-AB48-4C2B-89CE-219E41BFB1C7}"/>
              </a:ext>
            </a:extLst>
          </p:cNvPr>
          <p:cNvSpPr/>
          <p:nvPr/>
        </p:nvSpPr>
        <p:spPr>
          <a:xfrm>
            <a:off x="-1171130"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3" name="Freeform: Shape 72">
            <a:extLst>
              <a:ext uri="{FF2B5EF4-FFF2-40B4-BE49-F238E27FC236}">
                <a16:creationId xmlns:a16="http://schemas.microsoft.com/office/drawing/2014/main" id="{EEB6B8CF-BFBA-4118-887C-1B911D766D56}"/>
              </a:ext>
            </a:extLst>
          </p:cNvPr>
          <p:cNvSpPr/>
          <p:nvPr/>
        </p:nvSpPr>
        <p:spPr>
          <a:xfrm>
            <a:off x="-185776"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4" name="TextBox 73">
            <a:extLst>
              <a:ext uri="{FF2B5EF4-FFF2-40B4-BE49-F238E27FC236}">
                <a16:creationId xmlns:a16="http://schemas.microsoft.com/office/drawing/2014/main" id="{D6CA8DCB-75B9-46B3-A9AE-93E1CCB97913}"/>
              </a:ext>
            </a:extLst>
          </p:cNvPr>
          <p:cNvSpPr txBox="1"/>
          <p:nvPr/>
        </p:nvSpPr>
        <p:spPr>
          <a:xfrm rot="16200000">
            <a:off x="-1019503" y="3293091"/>
            <a:ext cx="327991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75" name="Picture 74">
            <a:extLst>
              <a:ext uri="{FF2B5EF4-FFF2-40B4-BE49-F238E27FC236}">
                <a16:creationId xmlns:a16="http://schemas.microsoft.com/office/drawing/2014/main" id="{1297EBEF-4ECF-4B00-A989-3A4B139BED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9236" y="3285074"/>
            <a:ext cx="530600" cy="455398"/>
          </a:xfrm>
          <a:prstGeom prst="rect">
            <a:avLst/>
          </a:prstGeom>
        </p:spPr>
      </p:pic>
      <p:sp>
        <p:nvSpPr>
          <p:cNvPr id="77" name="Rectangle 76">
            <a:extLst>
              <a:ext uri="{FF2B5EF4-FFF2-40B4-BE49-F238E27FC236}">
                <a16:creationId xmlns:a16="http://schemas.microsoft.com/office/drawing/2014/main" id="{5B776B83-0701-43B8-9013-C56C12C440F1}"/>
              </a:ext>
            </a:extLst>
          </p:cNvPr>
          <p:cNvSpPr/>
          <p:nvPr/>
        </p:nvSpPr>
        <p:spPr>
          <a:xfrm>
            <a:off x="-1260854"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8" name="Freeform: Shape 77">
            <a:extLst>
              <a:ext uri="{FF2B5EF4-FFF2-40B4-BE49-F238E27FC236}">
                <a16:creationId xmlns:a16="http://schemas.microsoft.com/office/drawing/2014/main" id="{83EFDD01-5514-4C17-9759-7EEF121A094D}"/>
              </a:ext>
            </a:extLst>
          </p:cNvPr>
          <p:cNvSpPr/>
          <p:nvPr/>
        </p:nvSpPr>
        <p:spPr>
          <a:xfrm>
            <a:off x="-633249"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9" name="TextBox 78">
            <a:extLst>
              <a:ext uri="{FF2B5EF4-FFF2-40B4-BE49-F238E27FC236}">
                <a16:creationId xmlns:a16="http://schemas.microsoft.com/office/drawing/2014/main" id="{5D7EE1F5-2EA6-4106-8135-E986E3C4352C}"/>
              </a:ext>
            </a:extLst>
          </p:cNvPr>
          <p:cNvSpPr txBox="1"/>
          <p:nvPr/>
        </p:nvSpPr>
        <p:spPr>
          <a:xfrm rot="16200000">
            <a:off x="-1100648"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83" name="Picture 82">
            <a:extLst>
              <a:ext uri="{FF2B5EF4-FFF2-40B4-BE49-F238E27FC236}">
                <a16:creationId xmlns:a16="http://schemas.microsoft.com/office/drawing/2014/main" id="{8BBAF323-F1CE-41CB-9760-CD1FC164C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97026" y="3285074"/>
            <a:ext cx="530600" cy="455398"/>
          </a:xfrm>
          <a:prstGeom prst="rect">
            <a:avLst/>
          </a:prstGeom>
        </p:spPr>
      </p:pic>
      <p:grpSp>
        <p:nvGrpSpPr>
          <p:cNvPr id="84" name="Group 83">
            <a:extLst>
              <a:ext uri="{FF2B5EF4-FFF2-40B4-BE49-F238E27FC236}">
                <a16:creationId xmlns:a16="http://schemas.microsoft.com/office/drawing/2014/main" id="{073D006E-253F-479C-A6C1-8F88C0FB24DB}"/>
              </a:ext>
            </a:extLst>
          </p:cNvPr>
          <p:cNvGrpSpPr/>
          <p:nvPr/>
        </p:nvGrpSpPr>
        <p:grpSpPr>
          <a:xfrm>
            <a:off x="2214944" y="5344742"/>
            <a:ext cx="8449242" cy="1077218"/>
            <a:chOff x="7017545" y="2830117"/>
            <a:chExt cx="1382316" cy="238125"/>
          </a:xfrm>
          <a:solidFill>
            <a:srgbClr val="FF5969"/>
          </a:solidFill>
        </p:grpSpPr>
        <p:sp>
          <p:nvSpPr>
            <p:cNvPr id="86" name="Freeform 48">
              <a:extLst>
                <a:ext uri="{FF2B5EF4-FFF2-40B4-BE49-F238E27FC236}">
                  <a16:creationId xmlns:a16="http://schemas.microsoft.com/office/drawing/2014/main" id="{719D4C7F-CCD4-4E56-8166-BD391405510F}"/>
                </a:ext>
                <a:ext uri="{C183D7F6-B498-43B3-948B-1728B52AA6E4}">
                  <adec:decorative xmlns:adec="http://schemas.microsoft.com/office/drawing/2017/decorative" val="1"/>
                </a:ext>
              </a:extLst>
            </p:cNvPr>
            <p:cNvSpPr>
              <a:spLocks/>
            </p:cNvSpPr>
            <p:nvPr/>
          </p:nvSpPr>
          <p:spPr bwMode="auto">
            <a:xfrm>
              <a:off x="7017545" y="2830117"/>
              <a:ext cx="1382316" cy="238125"/>
            </a:xfrm>
            <a:custGeom>
              <a:avLst/>
              <a:gdLst>
                <a:gd name="T0" fmla="*/ 581 w 581"/>
                <a:gd name="T1" fmla="*/ 100 h 100"/>
                <a:gd name="T2" fmla="*/ 49 w 581"/>
                <a:gd name="T3" fmla="*/ 100 h 100"/>
                <a:gd name="T4" fmla="*/ 0 w 581"/>
                <a:gd name="T5" fmla="*/ 50 h 100"/>
                <a:gd name="T6" fmla="*/ 49 w 581"/>
                <a:gd name="T7" fmla="*/ 0 h 100"/>
                <a:gd name="T8" fmla="*/ 581 w 581"/>
                <a:gd name="T9" fmla="*/ 0 h 100"/>
                <a:gd name="T10" fmla="*/ 581 w 581"/>
                <a:gd name="T11" fmla="*/ 100 h 100"/>
              </a:gdLst>
              <a:ahLst/>
              <a:cxnLst>
                <a:cxn ang="0">
                  <a:pos x="T0" y="T1"/>
                </a:cxn>
                <a:cxn ang="0">
                  <a:pos x="T2" y="T3"/>
                </a:cxn>
                <a:cxn ang="0">
                  <a:pos x="T4" y="T5"/>
                </a:cxn>
                <a:cxn ang="0">
                  <a:pos x="T6" y="T7"/>
                </a:cxn>
                <a:cxn ang="0">
                  <a:pos x="T8" y="T9"/>
                </a:cxn>
                <a:cxn ang="0">
                  <a:pos x="T10" y="T11"/>
                </a:cxn>
              </a:cxnLst>
              <a:rect l="0" t="0" r="r" b="b"/>
              <a:pathLst>
                <a:path w="581" h="100">
                  <a:moveTo>
                    <a:pt x="581" y="100"/>
                  </a:moveTo>
                  <a:cubicBezTo>
                    <a:pt x="49" y="100"/>
                    <a:pt x="49" y="100"/>
                    <a:pt x="49" y="100"/>
                  </a:cubicBezTo>
                  <a:cubicBezTo>
                    <a:pt x="22" y="100"/>
                    <a:pt x="0" y="77"/>
                    <a:pt x="0" y="50"/>
                  </a:cubicBezTo>
                  <a:cubicBezTo>
                    <a:pt x="0" y="23"/>
                    <a:pt x="22" y="0"/>
                    <a:pt x="49" y="0"/>
                  </a:cubicBezTo>
                  <a:cubicBezTo>
                    <a:pt x="581" y="0"/>
                    <a:pt x="581" y="0"/>
                    <a:pt x="581" y="0"/>
                  </a:cubicBezTo>
                  <a:lnTo>
                    <a:pt x="581" y="100"/>
                  </a:lnTo>
                  <a:close/>
                </a:path>
              </a:pathLst>
            </a:custGeom>
            <a:solidFill>
              <a:srgbClr val="5D7373"/>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87" name="Oval 112">
              <a:extLst>
                <a:ext uri="{FF2B5EF4-FFF2-40B4-BE49-F238E27FC236}">
                  <a16:creationId xmlns:a16="http://schemas.microsoft.com/office/drawing/2014/main" id="{25A858B2-7477-434A-86D3-5DBCB38DB373}"/>
                </a:ext>
                <a:ext uri="{C183D7F6-B498-43B3-948B-1728B52AA6E4}">
                  <adec:decorative xmlns:adec="http://schemas.microsoft.com/office/drawing/2017/decorative" val="1"/>
                </a:ext>
              </a:extLst>
            </p:cNvPr>
            <p:cNvSpPr>
              <a:spLocks noChangeArrowheads="1"/>
            </p:cNvSpPr>
            <p:nvPr/>
          </p:nvSpPr>
          <p:spPr bwMode="auto">
            <a:xfrm>
              <a:off x="7065170" y="2884886"/>
              <a:ext cx="127397" cy="128587"/>
            </a:xfrm>
            <a:prstGeom prst="ellipse">
              <a:avLst/>
            </a:prstGeom>
            <a:solidFill>
              <a:schemeClr val="bg1"/>
            </a:solidFill>
            <a:ln>
              <a:solidFill>
                <a:schemeClr val="bg1"/>
              </a:solidFill>
            </a:ln>
          </p:spPr>
          <p:txBody>
            <a:bodyPr vert="horz" wrap="square" lIns="68580" tIns="34290" rIns="68580" bIns="34290" numCol="1" anchor="t" anchorCtr="0" compatLnSpc="1">
              <a:prstTxWarp prst="textNoShape">
                <a:avLst/>
              </a:prstTxWarp>
            </a:bodyPr>
            <a:lstStyle/>
            <a:p>
              <a:endParaRPr lang="en-US" sz="1350" dirty="0"/>
            </a:p>
          </p:txBody>
        </p:sp>
      </p:grpSp>
      <p:sp>
        <p:nvSpPr>
          <p:cNvPr id="88" name="Rectangle 87">
            <a:extLst>
              <a:ext uri="{FF2B5EF4-FFF2-40B4-BE49-F238E27FC236}">
                <a16:creationId xmlns:a16="http://schemas.microsoft.com/office/drawing/2014/main" id="{A0184DE7-7562-40B9-B06D-0AAB96B4DE33}"/>
              </a:ext>
            </a:extLst>
          </p:cNvPr>
          <p:cNvSpPr/>
          <p:nvPr/>
        </p:nvSpPr>
        <p:spPr>
          <a:xfrm>
            <a:off x="3282043" y="5417556"/>
            <a:ext cx="7250831" cy="954107"/>
          </a:xfrm>
          <a:prstGeom prst="rect">
            <a:avLst/>
          </a:prstGeom>
        </p:spPr>
        <p:txBody>
          <a:bodyPr wrap="square">
            <a:spAutoFit/>
          </a:bodyPr>
          <a:lstStyle/>
          <a:p>
            <a:pPr algn="ctr"/>
            <a:r>
              <a:rPr lang="ar-SA" sz="2800" b="1" dirty="0">
                <a:latin typeface="Arabic Typesetting" panose="03020402040406030203" pitchFamily="66" charset="-78"/>
                <a:cs typeface="+mj-cs"/>
              </a:rPr>
              <a:t>المناخ </a:t>
            </a:r>
            <a:r>
              <a:rPr lang="ar-SA" sz="2800" b="1" dirty="0">
                <a:highlight>
                  <a:srgbClr val="FFFF00"/>
                </a:highlight>
                <a:latin typeface="Arabic Typesetting" panose="03020402040406030203" pitchFamily="66" charset="-78"/>
                <a:cs typeface="+mj-cs"/>
              </a:rPr>
              <a:t>متوسط حالات الجو في مكان محدد، لمدة طويلة</a:t>
            </a:r>
            <a:r>
              <a:rPr lang="ar-SA" sz="2800" b="1" dirty="0">
                <a:latin typeface="Arabic Typesetting" panose="03020402040406030203" pitchFamily="66" charset="-78"/>
                <a:cs typeface="+mj-cs"/>
              </a:rPr>
              <a:t>، من </a:t>
            </a:r>
            <a:r>
              <a:rPr lang="ar-SA" sz="2800" b="1" dirty="0">
                <a:highlight>
                  <a:srgbClr val="00FF00"/>
                </a:highlight>
                <a:latin typeface="Arabic Typesetting" panose="03020402040406030203" pitchFamily="66" charset="-78"/>
                <a:cs typeface="+mj-cs"/>
              </a:rPr>
              <a:t>حيث الحرارة والضغط الجوي، والرياح، والرطوبة</a:t>
            </a:r>
            <a:r>
              <a:rPr lang="ar-SA" sz="2800" b="1" dirty="0">
                <a:latin typeface="Arabic Typesetting" panose="03020402040406030203" pitchFamily="66" charset="-78"/>
                <a:cs typeface="+mj-cs"/>
              </a:rPr>
              <a:t>. </a:t>
            </a:r>
            <a:endParaRPr lang="en-US" sz="2800" b="1" dirty="0">
              <a:latin typeface="Arabic Typesetting" panose="03020402040406030203" pitchFamily="66" charset="-78"/>
              <a:cs typeface="+mj-cs"/>
            </a:endParaRPr>
          </a:p>
        </p:txBody>
      </p:sp>
      <p:sp>
        <p:nvSpPr>
          <p:cNvPr id="89" name="Freeform: Shape 88">
            <a:extLst>
              <a:ext uri="{FF2B5EF4-FFF2-40B4-BE49-F238E27FC236}">
                <a16:creationId xmlns:a16="http://schemas.microsoft.com/office/drawing/2014/main" id="{2BC52EC3-D72E-4E0D-8F69-482BA9A0BB5B}"/>
              </a:ext>
            </a:extLst>
          </p:cNvPr>
          <p:cNvSpPr/>
          <p:nvPr/>
        </p:nvSpPr>
        <p:spPr>
          <a:xfrm>
            <a:off x="10258795" y="-18024"/>
            <a:ext cx="380241" cy="780024"/>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5446E172-57B1-485F-A71E-BA63FFCB84F4}"/>
              </a:ext>
            </a:extLst>
          </p:cNvPr>
          <p:cNvSpPr/>
          <p:nvPr/>
        </p:nvSpPr>
        <p:spPr>
          <a:xfrm>
            <a:off x="9412802" y="136978"/>
            <a:ext cx="886781" cy="523220"/>
          </a:xfrm>
          <a:prstGeom prst="rect">
            <a:avLst/>
          </a:prstGeom>
        </p:spPr>
        <p:txBody>
          <a:bodyPr wrap="none">
            <a:spAutoFit/>
          </a:bodyPr>
          <a:lstStyle/>
          <a:p>
            <a:pPr lvl="0" algn="ctr" rtl="1"/>
            <a:r>
              <a:rPr lang="ar-SA" sz="2800" b="1" dirty="0">
                <a:solidFill>
                  <a:prstClr val="black"/>
                </a:solidFill>
                <a:latin typeface="Arabic Typesetting" panose="03020402040406030203" pitchFamily="66" charset="-78"/>
                <a:cs typeface="Times New Roman" panose="02020603050405020304" pitchFamily="18" charset="0"/>
              </a:rPr>
              <a:t>المناخ</a:t>
            </a:r>
          </a:p>
        </p:txBody>
      </p:sp>
      <p:pic>
        <p:nvPicPr>
          <p:cNvPr id="5" name="Picture 4">
            <a:extLst>
              <a:ext uri="{FF2B5EF4-FFF2-40B4-BE49-F238E27FC236}">
                <a16:creationId xmlns:a16="http://schemas.microsoft.com/office/drawing/2014/main" id="{B847A8AF-1A25-4C96-8277-6BB631E84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8422" y="1167616"/>
            <a:ext cx="7503436" cy="4340563"/>
          </a:xfrm>
          <a:prstGeom prst="rect">
            <a:avLst/>
          </a:prstGeom>
        </p:spPr>
      </p:pic>
    </p:spTree>
    <p:extLst>
      <p:ext uri="{BB962C8B-B14F-4D97-AF65-F5344CB8AC3E}">
        <p14:creationId xmlns:p14="http://schemas.microsoft.com/office/powerpoint/2010/main" val="33151942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
                                        <p:tgtEl>
                                          <p:spTgt spid="88"/>
                                        </p:tgtEl>
                                      </p:cBhvr>
                                    </p:animEffect>
                                    <p:anim calcmode="lin" valueType="num">
                                      <p:cBhvr>
                                        <p:cTn id="8" dur="400" fill="hold"/>
                                        <p:tgtEl>
                                          <p:spTgt spid="88"/>
                                        </p:tgtEl>
                                        <p:attrNameLst>
                                          <p:attrName>ppt_x</p:attrName>
                                        </p:attrNameLst>
                                      </p:cBhvr>
                                      <p:tavLst>
                                        <p:tav tm="0">
                                          <p:val>
                                            <p:strVal val="#ppt_x"/>
                                          </p:val>
                                        </p:tav>
                                        <p:tav tm="100000">
                                          <p:val>
                                            <p:strVal val="#ppt_x"/>
                                          </p:val>
                                        </p:tav>
                                      </p:tavLst>
                                    </p:anim>
                                    <p:anim calcmode="lin" valueType="num">
                                      <p:cBhvr>
                                        <p:cTn id="9" dur="400" fill="hold"/>
                                        <p:tgtEl>
                                          <p:spTgt spid="8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84"/>
                                        </p:tgtEl>
                                        <p:attrNameLst>
                                          <p:attrName>style.visibility</p:attrName>
                                        </p:attrNameLst>
                                      </p:cBhvr>
                                      <p:to>
                                        <p:strVal val="visible"/>
                                      </p:to>
                                    </p:set>
                                    <p:animEffect transition="in" filter="fade">
                                      <p:cBhvr>
                                        <p:cTn id="14" dur="100"/>
                                        <p:tgtEl>
                                          <p:spTgt spid="84"/>
                                        </p:tgtEl>
                                      </p:cBhvr>
                                    </p:animEffect>
                                    <p:anim calcmode="lin" valueType="num">
                                      <p:cBhvr>
                                        <p:cTn id="15" dur="400" fill="hold"/>
                                        <p:tgtEl>
                                          <p:spTgt spid="84"/>
                                        </p:tgtEl>
                                        <p:attrNameLst>
                                          <p:attrName>ppt_x</p:attrName>
                                        </p:attrNameLst>
                                      </p:cBhvr>
                                      <p:tavLst>
                                        <p:tav tm="0">
                                          <p:val>
                                            <p:strVal val="#ppt_x"/>
                                          </p:val>
                                        </p:tav>
                                        <p:tav tm="100000">
                                          <p:val>
                                            <p:strVal val="#ppt_x"/>
                                          </p:val>
                                        </p:tav>
                                      </p:tavLst>
                                    </p:anim>
                                    <p:anim calcmode="lin" valueType="num">
                                      <p:cBhvr>
                                        <p:cTn id="16" dur="400" fill="hold"/>
                                        <p:tgtEl>
                                          <p:spTgt spid="84"/>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8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8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502047" cy="6858000"/>
            <a:chOff x="-290920" y="0"/>
            <a:chExt cx="12502047"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07E3AA2-679E-4924-AC1B-FE6C3A02C251}"/>
                </a:ext>
              </a:extLst>
            </p:cNvPr>
            <p:cNvSpPr txBox="1"/>
            <p:nvPr/>
          </p:nvSpPr>
          <p:spPr>
            <a:xfrm rot="16200000">
              <a:off x="10953474" y="3256289"/>
              <a:ext cx="199208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مقدمة</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71821" cy="6858000"/>
            <a:chOff x="213096" y="0"/>
            <a:chExt cx="1147182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04CBFB1D-37FD-419F-B98C-860BF5217905}"/>
                </a:ext>
              </a:extLst>
            </p:cNvPr>
            <p:cNvSpPr txBox="1"/>
            <p:nvPr/>
          </p:nvSpPr>
          <p:spPr>
            <a:xfrm rot="16200000">
              <a:off x="10242847" y="3285775"/>
              <a:ext cx="2360920"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79935" cy="6858000"/>
            <a:chOff x="491575" y="0"/>
            <a:chExt cx="9979935"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FD50D6F-822B-4109-8B0C-BA004A0B7145}"/>
                </a:ext>
              </a:extLst>
            </p:cNvPr>
            <p:cNvSpPr txBox="1"/>
            <p:nvPr/>
          </p:nvSpPr>
          <p:spPr>
            <a:xfrm rot="16200000">
              <a:off x="8917007" y="3300575"/>
              <a:ext cx="2585785"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96" name="Rectangle 95">
            <a:extLst>
              <a:ext uri="{FF2B5EF4-FFF2-40B4-BE49-F238E27FC236}">
                <a16:creationId xmlns:a16="http://schemas.microsoft.com/office/drawing/2014/main" id="{321108FC-08B5-45CC-AB47-1104119B25FD}"/>
              </a:ext>
            </a:extLst>
          </p:cNvPr>
          <p:cNvSpPr/>
          <p:nvPr/>
        </p:nvSpPr>
        <p:spPr>
          <a:xfrm>
            <a:off x="278727" y="16042"/>
            <a:ext cx="10343528" cy="6816457"/>
          </a:xfrm>
          <a:prstGeom prst="rect">
            <a:avLst/>
          </a:prstGeom>
          <a:solidFill>
            <a:schemeClr val="bg1"/>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lowchart: Alternate Process 64">
            <a:extLst>
              <a:ext uri="{FF2B5EF4-FFF2-40B4-BE49-F238E27FC236}">
                <a16:creationId xmlns:a16="http://schemas.microsoft.com/office/drawing/2014/main" id="{13805FBA-D979-4EDA-9684-B94DCFC35757}"/>
              </a:ext>
            </a:extLst>
          </p:cNvPr>
          <p:cNvSpPr/>
          <p:nvPr/>
        </p:nvSpPr>
        <p:spPr>
          <a:xfrm rot="16200000">
            <a:off x="4920101" y="-1921658"/>
            <a:ext cx="1312389" cy="4846213"/>
          </a:xfrm>
          <a:prstGeom prst="flowChartAlternateProcess">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505C5EFA-6E5A-46AC-A34F-593D279D16F1}"/>
              </a:ext>
            </a:extLst>
          </p:cNvPr>
          <p:cNvSpPr txBox="1"/>
          <p:nvPr/>
        </p:nvSpPr>
        <p:spPr>
          <a:xfrm>
            <a:off x="3116614" y="25501"/>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استراتيجية:</a:t>
            </a: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a:t>
            </a:r>
            <a:endParaRPr lang="en-US" sz="2400" b="1" dirty="0">
              <a:solidFill>
                <a:srgbClr val="F0EEF0"/>
              </a:solidFill>
              <a:latin typeface="Arabic Typesetting" panose="03020402040406030203" pitchFamily="66" charset="-78"/>
              <a:cs typeface="Arabic Typesetting" panose="03020402040406030203" pitchFamily="66" charset="-78"/>
            </a:endParaRPr>
          </a:p>
        </p:txBody>
      </p:sp>
      <p:pic>
        <p:nvPicPr>
          <p:cNvPr id="67" name="Picture 66">
            <a:extLst>
              <a:ext uri="{FF2B5EF4-FFF2-40B4-BE49-F238E27FC236}">
                <a16:creationId xmlns:a16="http://schemas.microsoft.com/office/drawing/2014/main" id="{7CF28668-9F75-4744-A1A4-26BE5E702A1A}"/>
              </a:ext>
            </a:extLst>
          </p:cNvPr>
          <p:cNvPicPr>
            <a:picLocks noChangeAspect="1"/>
          </p:cNvPicPr>
          <p:nvPr/>
        </p:nvPicPr>
        <p:blipFill rotWithShape="1">
          <a:blip r:embed="rId2">
            <a:extLst>
              <a:ext uri="{28A0092B-C50C-407E-A947-70E740481C1C}">
                <a14:useLocalDpi xmlns:a14="http://schemas.microsoft.com/office/drawing/2010/main" val="0"/>
              </a:ext>
            </a:extLst>
          </a:blip>
          <a:srcRect r="49394"/>
          <a:stretch/>
        </p:blipFill>
        <p:spPr>
          <a:xfrm>
            <a:off x="7458056" y="-78731"/>
            <a:ext cx="524659" cy="1090349"/>
          </a:xfrm>
          <a:prstGeom prst="rect">
            <a:avLst/>
          </a:prstGeom>
        </p:spPr>
      </p:pic>
      <p:sp>
        <p:nvSpPr>
          <p:cNvPr id="97" name="Freeform: Shape 96">
            <a:extLst>
              <a:ext uri="{FF2B5EF4-FFF2-40B4-BE49-F238E27FC236}">
                <a16:creationId xmlns:a16="http://schemas.microsoft.com/office/drawing/2014/main" id="{96A47C8C-7F88-484E-817B-572BEDC2BC69}"/>
              </a:ext>
            </a:extLst>
          </p:cNvPr>
          <p:cNvSpPr/>
          <p:nvPr/>
        </p:nvSpPr>
        <p:spPr>
          <a:xfrm>
            <a:off x="9786050" y="2337440"/>
            <a:ext cx="836195"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extBox 97">
            <a:extLst>
              <a:ext uri="{FF2B5EF4-FFF2-40B4-BE49-F238E27FC236}">
                <a16:creationId xmlns:a16="http://schemas.microsoft.com/office/drawing/2014/main" id="{E3DB5570-AC77-4396-9748-4183DF7C8396}"/>
              </a:ext>
            </a:extLst>
          </p:cNvPr>
          <p:cNvSpPr txBox="1"/>
          <p:nvPr/>
        </p:nvSpPr>
        <p:spPr>
          <a:xfrm rot="16200000">
            <a:off x="9063062" y="3328194"/>
            <a:ext cx="252996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43" name="Picture 42">
            <a:extLst>
              <a:ext uri="{FF2B5EF4-FFF2-40B4-BE49-F238E27FC236}">
                <a16:creationId xmlns:a16="http://schemas.microsoft.com/office/drawing/2014/main" id="{BF8E2196-0745-4BBA-ACB7-ED521F6BC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8826" y="3285074"/>
            <a:ext cx="530600" cy="455398"/>
          </a:xfrm>
          <a:prstGeom prst="rect">
            <a:avLst/>
          </a:prstGeom>
        </p:spPr>
      </p:pic>
      <p:pic>
        <p:nvPicPr>
          <p:cNvPr id="70" name="Picture 69">
            <a:extLst>
              <a:ext uri="{FF2B5EF4-FFF2-40B4-BE49-F238E27FC236}">
                <a16:creationId xmlns:a16="http://schemas.microsoft.com/office/drawing/2014/main" id="{8CE24BB5-F704-46B5-B559-5FD5F6FD9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7425" y="3285074"/>
            <a:ext cx="530600" cy="455398"/>
          </a:xfrm>
          <a:prstGeom prst="rect">
            <a:avLst/>
          </a:prstGeom>
        </p:spPr>
      </p:pic>
      <p:sp>
        <p:nvSpPr>
          <p:cNvPr id="71" name="Rectangle 70">
            <a:extLst>
              <a:ext uri="{FF2B5EF4-FFF2-40B4-BE49-F238E27FC236}">
                <a16:creationId xmlns:a16="http://schemas.microsoft.com/office/drawing/2014/main" id="{D8DA4322-AB48-4C2B-89CE-219E41BFB1C7}"/>
              </a:ext>
            </a:extLst>
          </p:cNvPr>
          <p:cNvSpPr/>
          <p:nvPr/>
        </p:nvSpPr>
        <p:spPr>
          <a:xfrm>
            <a:off x="-1171130"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3" name="Freeform: Shape 72">
            <a:extLst>
              <a:ext uri="{FF2B5EF4-FFF2-40B4-BE49-F238E27FC236}">
                <a16:creationId xmlns:a16="http://schemas.microsoft.com/office/drawing/2014/main" id="{EEB6B8CF-BFBA-4118-887C-1B911D766D56}"/>
              </a:ext>
            </a:extLst>
          </p:cNvPr>
          <p:cNvSpPr/>
          <p:nvPr/>
        </p:nvSpPr>
        <p:spPr>
          <a:xfrm>
            <a:off x="-185776"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4" name="TextBox 73">
            <a:extLst>
              <a:ext uri="{FF2B5EF4-FFF2-40B4-BE49-F238E27FC236}">
                <a16:creationId xmlns:a16="http://schemas.microsoft.com/office/drawing/2014/main" id="{D6CA8DCB-75B9-46B3-A9AE-93E1CCB97913}"/>
              </a:ext>
            </a:extLst>
          </p:cNvPr>
          <p:cNvSpPr txBox="1"/>
          <p:nvPr/>
        </p:nvSpPr>
        <p:spPr>
          <a:xfrm rot="16200000">
            <a:off x="-1019503" y="3293091"/>
            <a:ext cx="327991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75" name="Picture 74">
            <a:extLst>
              <a:ext uri="{FF2B5EF4-FFF2-40B4-BE49-F238E27FC236}">
                <a16:creationId xmlns:a16="http://schemas.microsoft.com/office/drawing/2014/main" id="{1297EBEF-4ECF-4B00-A989-3A4B139BED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9236" y="3285074"/>
            <a:ext cx="530600" cy="455398"/>
          </a:xfrm>
          <a:prstGeom prst="rect">
            <a:avLst/>
          </a:prstGeom>
        </p:spPr>
      </p:pic>
      <p:sp>
        <p:nvSpPr>
          <p:cNvPr id="77" name="Rectangle 76">
            <a:extLst>
              <a:ext uri="{FF2B5EF4-FFF2-40B4-BE49-F238E27FC236}">
                <a16:creationId xmlns:a16="http://schemas.microsoft.com/office/drawing/2014/main" id="{5B776B83-0701-43B8-9013-C56C12C440F1}"/>
              </a:ext>
            </a:extLst>
          </p:cNvPr>
          <p:cNvSpPr/>
          <p:nvPr/>
        </p:nvSpPr>
        <p:spPr>
          <a:xfrm>
            <a:off x="-1260854"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8" name="Freeform: Shape 77">
            <a:extLst>
              <a:ext uri="{FF2B5EF4-FFF2-40B4-BE49-F238E27FC236}">
                <a16:creationId xmlns:a16="http://schemas.microsoft.com/office/drawing/2014/main" id="{83EFDD01-5514-4C17-9759-7EEF121A094D}"/>
              </a:ext>
            </a:extLst>
          </p:cNvPr>
          <p:cNvSpPr/>
          <p:nvPr/>
        </p:nvSpPr>
        <p:spPr>
          <a:xfrm>
            <a:off x="-633249"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9" name="TextBox 78">
            <a:extLst>
              <a:ext uri="{FF2B5EF4-FFF2-40B4-BE49-F238E27FC236}">
                <a16:creationId xmlns:a16="http://schemas.microsoft.com/office/drawing/2014/main" id="{5D7EE1F5-2EA6-4106-8135-E986E3C4352C}"/>
              </a:ext>
            </a:extLst>
          </p:cNvPr>
          <p:cNvSpPr txBox="1"/>
          <p:nvPr/>
        </p:nvSpPr>
        <p:spPr>
          <a:xfrm rot="16200000">
            <a:off x="-1100648"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83" name="Picture 82">
            <a:extLst>
              <a:ext uri="{FF2B5EF4-FFF2-40B4-BE49-F238E27FC236}">
                <a16:creationId xmlns:a16="http://schemas.microsoft.com/office/drawing/2014/main" id="{8BBAF323-F1CE-41CB-9760-CD1FC164C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97026" y="3285074"/>
            <a:ext cx="530600" cy="455398"/>
          </a:xfrm>
          <a:prstGeom prst="rect">
            <a:avLst/>
          </a:prstGeom>
        </p:spPr>
      </p:pic>
      <p:grpSp>
        <p:nvGrpSpPr>
          <p:cNvPr id="84" name="Group 83">
            <a:extLst>
              <a:ext uri="{FF2B5EF4-FFF2-40B4-BE49-F238E27FC236}">
                <a16:creationId xmlns:a16="http://schemas.microsoft.com/office/drawing/2014/main" id="{073D006E-253F-479C-A6C1-8F88C0FB24DB}"/>
              </a:ext>
            </a:extLst>
          </p:cNvPr>
          <p:cNvGrpSpPr/>
          <p:nvPr/>
        </p:nvGrpSpPr>
        <p:grpSpPr>
          <a:xfrm>
            <a:off x="2214944" y="5344742"/>
            <a:ext cx="8449242" cy="1077218"/>
            <a:chOff x="7017545" y="2830117"/>
            <a:chExt cx="1382316" cy="238125"/>
          </a:xfrm>
          <a:solidFill>
            <a:srgbClr val="FF5969"/>
          </a:solidFill>
        </p:grpSpPr>
        <p:sp>
          <p:nvSpPr>
            <p:cNvPr id="86" name="Freeform 48">
              <a:extLst>
                <a:ext uri="{FF2B5EF4-FFF2-40B4-BE49-F238E27FC236}">
                  <a16:creationId xmlns:a16="http://schemas.microsoft.com/office/drawing/2014/main" id="{719D4C7F-CCD4-4E56-8166-BD391405510F}"/>
                </a:ext>
                <a:ext uri="{C183D7F6-B498-43B3-948B-1728B52AA6E4}">
                  <adec:decorative xmlns:adec="http://schemas.microsoft.com/office/drawing/2017/decorative" val="1"/>
                </a:ext>
              </a:extLst>
            </p:cNvPr>
            <p:cNvSpPr>
              <a:spLocks/>
            </p:cNvSpPr>
            <p:nvPr/>
          </p:nvSpPr>
          <p:spPr bwMode="auto">
            <a:xfrm>
              <a:off x="7017545" y="2830117"/>
              <a:ext cx="1382316" cy="238125"/>
            </a:xfrm>
            <a:custGeom>
              <a:avLst/>
              <a:gdLst>
                <a:gd name="T0" fmla="*/ 581 w 581"/>
                <a:gd name="T1" fmla="*/ 100 h 100"/>
                <a:gd name="T2" fmla="*/ 49 w 581"/>
                <a:gd name="T3" fmla="*/ 100 h 100"/>
                <a:gd name="T4" fmla="*/ 0 w 581"/>
                <a:gd name="T5" fmla="*/ 50 h 100"/>
                <a:gd name="T6" fmla="*/ 49 w 581"/>
                <a:gd name="T7" fmla="*/ 0 h 100"/>
                <a:gd name="T8" fmla="*/ 581 w 581"/>
                <a:gd name="T9" fmla="*/ 0 h 100"/>
                <a:gd name="T10" fmla="*/ 581 w 581"/>
                <a:gd name="T11" fmla="*/ 100 h 100"/>
              </a:gdLst>
              <a:ahLst/>
              <a:cxnLst>
                <a:cxn ang="0">
                  <a:pos x="T0" y="T1"/>
                </a:cxn>
                <a:cxn ang="0">
                  <a:pos x="T2" y="T3"/>
                </a:cxn>
                <a:cxn ang="0">
                  <a:pos x="T4" y="T5"/>
                </a:cxn>
                <a:cxn ang="0">
                  <a:pos x="T6" y="T7"/>
                </a:cxn>
                <a:cxn ang="0">
                  <a:pos x="T8" y="T9"/>
                </a:cxn>
                <a:cxn ang="0">
                  <a:pos x="T10" y="T11"/>
                </a:cxn>
              </a:cxnLst>
              <a:rect l="0" t="0" r="r" b="b"/>
              <a:pathLst>
                <a:path w="581" h="100">
                  <a:moveTo>
                    <a:pt x="581" y="100"/>
                  </a:moveTo>
                  <a:cubicBezTo>
                    <a:pt x="49" y="100"/>
                    <a:pt x="49" y="100"/>
                    <a:pt x="49" y="100"/>
                  </a:cubicBezTo>
                  <a:cubicBezTo>
                    <a:pt x="22" y="100"/>
                    <a:pt x="0" y="77"/>
                    <a:pt x="0" y="50"/>
                  </a:cubicBezTo>
                  <a:cubicBezTo>
                    <a:pt x="0" y="23"/>
                    <a:pt x="22" y="0"/>
                    <a:pt x="49" y="0"/>
                  </a:cubicBezTo>
                  <a:cubicBezTo>
                    <a:pt x="581" y="0"/>
                    <a:pt x="581" y="0"/>
                    <a:pt x="581" y="0"/>
                  </a:cubicBezTo>
                  <a:lnTo>
                    <a:pt x="581" y="100"/>
                  </a:lnTo>
                  <a:close/>
                </a:path>
              </a:pathLst>
            </a:custGeom>
            <a:solidFill>
              <a:srgbClr val="5D7373"/>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87" name="Oval 112">
              <a:extLst>
                <a:ext uri="{FF2B5EF4-FFF2-40B4-BE49-F238E27FC236}">
                  <a16:creationId xmlns:a16="http://schemas.microsoft.com/office/drawing/2014/main" id="{25A858B2-7477-434A-86D3-5DBCB38DB373}"/>
                </a:ext>
                <a:ext uri="{C183D7F6-B498-43B3-948B-1728B52AA6E4}">
                  <adec:decorative xmlns:adec="http://schemas.microsoft.com/office/drawing/2017/decorative" val="1"/>
                </a:ext>
              </a:extLst>
            </p:cNvPr>
            <p:cNvSpPr>
              <a:spLocks noChangeArrowheads="1"/>
            </p:cNvSpPr>
            <p:nvPr/>
          </p:nvSpPr>
          <p:spPr bwMode="auto">
            <a:xfrm>
              <a:off x="7065170" y="2884886"/>
              <a:ext cx="127397" cy="128587"/>
            </a:xfrm>
            <a:prstGeom prst="ellipse">
              <a:avLst/>
            </a:prstGeom>
            <a:solidFill>
              <a:schemeClr val="bg1"/>
            </a:solidFill>
            <a:ln>
              <a:solidFill>
                <a:schemeClr val="bg1"/>
              </a:solidFill>
            </a:ln>
          </p:spPr>
          <p:txBody>
            <a:bodyPr vert="horz" wrap="square" lIns="68580" tIns="34290" rIns="68580" bIns="34290" numCol="1" anchor="t" anchorCtr="0" compatLnSpc="1">
              <a:prstTxWarp prst="textNoShape">
                <a:avLst/>
              </a:prstTxWarp>
            </a:bodyPr>
            <a:lstStyle/>
            <a:p>
              <a:endParaRPr lang="en-US" sz="1350" dirty="0"/>
            </a:p>
          </p:txBody>
        </p:sp>
      </p:grpSp>
      <p:sp>
        <p:nvSpPr>
          <p:cNvPr id="88" name="Rectangle 87">
            <a:extLst>
              <a:ext uri="{FF2B5EF4-FFF2-40B4-BE49-F238E27FC236}">
                <a16:creationId xmlns:a16="http://schemas.microsoft.com/office/drawing/2014/main" id="{A0184DE7-7562-40B9-B06D-0AAB96B4DE33}"/>
              </a:ext>
            </a:extLst>
          </p:cNvPr>
          <p:cNvSpPr/>
          <p:nvPr/>
        </p:nvSpPr>
        <p:spPr>
          <a:xfrm>
            <a:off x="3282043" y="5417556"/>
            <a:ext cx="7250831" cy="954107"/>
          </a:xfrm>
          <a:prstGeom prst="rect">
            <a:avLst/>
          </a:prstGeom>
        </p:spPr>
        <p:txBody>
          <a:bodyPr wrap="square">
            <a:spAutoFit/>
          </a:bodyPr>
          <a:lstStyle/>
          <a:p>
            <a:pPr algn="ctr"/>
            <a:r>
              <a:rPr lang="ar-SA" sz="2800" b="1" dirty="0">
                <a:latin typeface="Arabic Typesetting" panose="03020402040406030203" pitchFamily="66" charset="-78"/>
                <a:cs typeface="+mj-cs"/>
              </a:rPr>
              <a:t>فإذا جمعت حالات الطقس في مكان ما لمدة طويلة، مثل: شهر، أو فصل، أو سنة، فإنها تمثل ما يسمى بالمناخ.</a:t>
            </a:r>
            <a:endParaRPr lang="en-US" sz="2800" b="1" dirty="0">
              <a:latin typeface="Arabic Typesetting" panose="03020402040406030203" pitchFamily="66" charset="-78"/>
              <a:cs typeface="+mj-cs"/>
            </a:endParaRPr>
          </a:p>
        </p:txBody>
      </p:sp>
      <p:sp>
        <p:nvSpPr>
          <p:cNvPr id="89" name="Freeform: Shape 88">
            <a:extLst>
              <a:ext uri="{FF2B5EF4-FFF2-40B4-BE49-F238E27FC236}">
                <a16:creationId xmlns:a16="http://schemas.microsoft.com/office/drawing/2014/main" id="{2BC52EC3-D72E-4E0D-8F69-482BA9A0BB5B}"/>
              </a:ext>
            </a:extLst>
          </p:cNvPr>
          <p:cNvSpPr/>
          <p:nvPr/>
        </p:nvSpPr>
        <p:spPr>
          <a:xfrm>
            <a:off x="10258795" y="-18024"/>
            <a:ext cx="380241" cy="780024"/>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5446E172-57B1-485F-A71E-BA63FFCB84F4}"/>
              </a:ext>
            </a:extLst>
          </p:cNvPr>
          <p:cNvSpPr/>
          <p:nvPr/>
        </p:nvSpPr>
        <p:spPr>
          <a:xfrm>
            <a:off x="9412802" y="136978"/>
            <a:ext cx="886781" cy="523220"/>
          </a:xfrm>
          <a:prstGeom prst="rect">
            <a:avLst/>
          </a:prstGeom>
        </p:spPr>
        <p:txBody>
          <a:bodyPr wrap="none">
            <a:spAutoFit/>
          </a:bodyPr>
          <a:lstStyle/>
          <a:p>
            <a:pPr lvl="0" algn="ctr" rtl="1"/>
            <a:r>
              <a:rPr lang="ar-SA" sz="2800" b="1" dirty="0">
                <a:solidFill>
                  <a:prstClr val="black"/>
                </a:solidFill>
                <a:latin typeface="Arabic Typesetting" panose="03020402040406030203" pitchFamily="66" charset="-78"/>
                <a:cs typeface="Times New Roman" panose="02020603050405020304" pitchFamily="18" charset="0"/>
              </a:rPr>
              <a:t>المناخ</a:t>
            </a:r>
          </a:p>
        </p:txBody>
      </p:sp>
      <p:pic>
        <p:nvPicPr>
          <p:cNvPr id="5" name="Picture 4">
            <a:extLst>
              <a:ext uri="{FF2B5EF4-FFF2-40B4-BE49-F238E27FC236}">
                <a16:creationId xmlns:a16="http://schemas.microsoft.com/office/drawing/2014/main" id="{B847A8AF-1A25-4C96-8277-6BB631E84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8422" y="1167616"/>
            <a:ext cx="7503436" cy="4340563"/>
          </a:xfrm>
          <a:prstGeom prst="rect">
            <a:avLst/>
          </a:prstGeom>
        </p:spPr>
      </p:pic>
    </p:spTree>
    <p:extLst>
      <p:ext uri="{BB962C8B-B14F-4D97-AF65-F5344CB8AC3E}">
        <p14:creationId xmlns:p14="http://schemas.microsoft.com/office/powerpoint/2010/main" val="406385310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
                                        <p:tgtEl>
                                          <p:spTgt spid="88"/>
                                        </p:tgtEl>
                                      </p:cBhvr>
                                    </p:animEffect>
                                    <p:anim calcmode="lin" valueType="num">
                                      <p:cBhvr>
                                        <p:cTn id="8" dur="400" fill="hold"/>
                                        <p:tgtEl>
                                          <p:spTgt spid="88"/>
                                        </p:tgtEl>
                                        <p:attrNameLst>
                                          <p:attrName>ppt_x</p:attrName>
                                        </p:attrNameLst>
                                      </p:cBhvr>
                                      <p:tavLst>
                                        <p:tav tm="0">
                                          <p:val>
                                            <p:strVal val="#ppt_x"/>
                                          </p:val>
                                        </p:tav>
                                        <p:tav tm="100000">
                                          <p:val>
                                            <p:strVal val="#ppt_x"/>
                                          </p:val>
                                        </p:tav>
                                      </p:tavLst>
                                    </p:anim>
                                    <p:anim calcmode="lin" valueType="num">
                                      <p:cBhvr>
                                        <p:cTn id="9" dur="400" fill="hold"/>
                                        <p:tgtEl>
                                          <p:spTgt spid="8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84"/>
                                        </p:tgtEl>
                                        <p:attrNameLst>
                                          <p:attrName>style.visibility</p:attrName>
                                        </p:attrNameLst>
                                      </p:cBhvr>
                                      <p:to>
                                        <p:strVal val="visible"/>
                                      </p:to>
                                    </p:set>
                                    <p:animEffect transition="in" filter="fade">
                                      <p:cBhvr>
                                        <p:cTn id="14" dur="100"/>
                                        <p:tgtEl>
                                          <p:spTgt spid="84"/>
                                        </p:tgtEl>
                                      </p:cBhvr>
                                    </p:animEffect>
                                    <p:anim calcmode="lin" valueType="num">
                                      <p:cBhvr>
                                        <p:cTn id="15" dur="400" fill="hold"/>
                                        <p:tgtEl>
                                          <p:spTgt spid="84"/>
                                        </p:tgtEl>
                                        <p:attrNameLst>
                                          <p:attrName>ppt_x</p:attrName>
                                        </p:attrNameLst>
                                      </p:cBhvr>
                                      <p:tavLst>
                                        <p:tav tm="0">
                                          <p:val>
                                            <p:strVal val="#ppt_x"/>
                                          </p:val>
                                        </p:tav>
                                        <p:tav tm="100000">
                                          <p:val>
                                            <p:strVal val="#ppt_x"/>
                                          </p:val>
                                        </p:tav>
                                      </p:tavLst>
                                    </p:anim>
                                    <p:anim calcmode="lin" valueType="num">
                                      <p:cBhvr>
                                        <p:cTn id="16" dur="400" fill="hold"/>
                                        <p:tgtEl>
                                          <p:spTgt spid="84"/>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8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8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502047" cy="6858000"/>
            <a:chOff x="-290920" y="0"/>
            <a:chExt cx="12502047"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07E3AA2-679E-4924-AC1B-FE6C3A02C251}"/>
                </a:ext>
              </a:extLst>
            </p:cNvPr>
            <p:cNvSpPr txBox="1"/>
            <p:nvPr/>
          </p:nvSpPr>
          <p:spPr>
            <a:xfrm rot="16200000">
              <a:off x="10953474" y="3256289"/>
              <a:ext cx="199208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مقدمة</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71821" cy="6858000"/>
            <a:chOff x="213096" y="0"/>
            <a:chExt cx="1147182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04CBFB1D-37FD-419F-B98C-860BF5217905}"/>
                </a:ext>
              </a:extLst>
            </p:cNvPr>
            <p:cNvSpPr txBox="1"/>
            <p:nvPr/>
          </p:nvSpPr>
          <p:spPr>
            <a:xfrm rot="16200000">
              <a:off x="10242847" y="3285775"/>
              <a:ext cx="2360920"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79935" cy="6858000"/>
            <a:chOff x="491575" y="0"/>
            <a:chExt cx="9979935"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FD50D6F-822B-4109-8B0C-BA004A0B7145}"/>
                </a:ext>
              </a:extLst>
            </p:cNvPr>
            <p:cNvSpPr txBox="1"/>
            <p:nvPr/>
          </p:nvSpPr>
          <p:spPr>
            <a:xfrm rot="16200000">
              <a:off x="8917007" y="3300575"/>
              <a:ext cx="2585785"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96" name="Rectangle 95">
            <a:extLst>
              <a:ext uri="{FF2B5EF4-FFF2-40B4-BE49-F238E27FC236}">
                <a16:creationId xmlns:a16="http://schemas.microsoft.com/office/drawing/2014/main" id="{321108FC-08B5-45CC-AB47-1104119B25FD}"/>
              </a:ext>
            </a:extLst>
          </p:cNvPr>
          <p:cNvSpPr/>
          <p:nvPr/>
        </p:nvSpPr>
        <p:spPr>
          <a:xfrm>
            <a:off x="278727" y="16042"/>
            <a:ext cx="10343528" cy="6816457"/>
          </a:xfrm>
          <a:prstGeom prst="rect">
            <a:avLst/>
          </a:prstGeom>
          <a:solidFill>
            <a:schemeClr val="bg1"/>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lowchart: Alternate Process 64">
            <a:extLst>
              <a:ext uri="{FF2B5EF4-FFF2-40B4-BE49-F238E27FC236}">
                <a16:creationId xmlns:a16="http://schemas.microsoft.com/office/drawing/2014/main" id="{13805FBA-D979-4EDA-9684-B94DCFC35757}"/>
              </a:ext>
            </a:extLst>
          </p:cNvPr>
          <p:cNvSpPr/>
          <p:nvPr/>
        </p:nvSpPr>
        <p:spPr>
          <a:xfrm rot="16200000">
            <a:off x="3123958" y="-1921658"/>
            <a:ext cx="1312389" cy="4846213"/>
          </a:xfrm>
          <a:prstGeom prst="flowChartAlternateProcess">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505C5EFA-6E5A-46AC-A34F-593D279D16F1}"/>
              </a:ext>
            </a:extLst>
          </p:cNvPr>
          <p:cNvSpPr txBox="1"/>
          <p:nvPr/>
        </p:nvSpPr>
        <p:spPr>
          <a:xfrm>
            <a:off x="1320471" y="25501"/>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استراتيجية:</a:t>
            </a: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a:t>
            </a:r>
            <a:endParaRPr lang="en-US" sz="2400" b="1" dirty="0">
              <a:solidFill>
                <a:srgbClr val="F0EEF0"/>
              </a:solidFill>
              <a:latin typeface="Arabic Typesetting" panose="03020402040406030203" pitchFamily="66" charset="-78"/>
              <a:cs typeface="Arabic Typesetting" panose="03020402040406030203" pitchFamily="66" charset="-78"/>
            </a:endParaRPr>
          </a:p>
        </p:txBody>
      </p:sp>
      <p:pic>
        <p:nvPicPr>
          <p:cNvPr id="67" name="Picture 66">
            <a:extLst>
              <a:ext uri="{FF2B5EF4-FFF2-40B4-BE49-F238E27FC236}">
                <a16:creationId xmlns:a16="http://schemas.microsoft.com/office/drawing/2014/main" id="{7CF28668-9F75-4744-A1A4-26BE5E702A1A}"/>
              </a:ext>
            </a:extLst>
          </p:cNvPr>
          <p:cNvPicPr>
            <a:picLocks noChangeAspect="1"/>
          </p:cNvPicPr>
          <p:nvPr/>
        </p:nvPicPr>
        <p:blipFill rotWithShape="1">
          <a:blip r:embed="rId2">
            <a:extLst>
              <a:ext uri="{28A0092B-C50C-407E-A947-70E740481C1C}">
                <a14:useLocalDpi xmlns:a14="http://schemas.microsoft.com/office/drawing/2010/main" val="0"/>
              </a:ext>
            </a:extLst>
          </a:blip>
          <a:srcRect r="49394"/>
          <a:stretch/>
        </p:blipFill>
        <p:spPr>
          <a:xfrm>
            <a:off x="5661913" y="-78731"/>
            <a:ext cx="524659" cy="1090349"/>
          </a:xfrm>
          <a:prstGeom prst="rect">
            <a:avLst/>
          </a:prstGeom>
        </p:spPr>
      </p:pic>
      <p:sp>
        <p:nvSpPr>
          <p:cNvPr id="97" name="Freeform: Shape 96">
            <a:extLst>
              <a:ext uri="{FF2B5EF4-FFF2-40B4-BE49-F238E27FC236}">
                <a16:creationId xmlns:a16="http://schemas.microsoft.com/office/drawing/2014/main" id="{96A47C8C-7F88-484E-817B-572BEDC2BC69}"/>
              </a:ext>
            </a:extLst>
          </p:cNvPr>
          <p:cNvSpPr/>
          <p:nvPr/>
        </p:nvSpPr>
        <p:spPr>
          <a:xfrm>
            <a:off x="9786050" y="2337440"/>
            <a:ext cx="836195"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extBox 97">
            <a:extLst>
              <a:ext uri="{FF2B5EF4-FFF2-40B4-BE49-F238E27FC236}">
                <a16:creationId xmlns:a16="http://schemas.microsoft.com/office/drawing/2014/main" id="{E3DB5570-AC77-4396-9748-4183DF7C8396}"/>
              </a:ext>
            </a:extLst>
          </p:cNvPr>
          <p:cNvSpPr txBox="1"/>
          <p:nvPr/>
        </p:nvSpPr>
        <p:spPr>
          <a:xfrm rot="16200000">
            <a:off x="9063062" y="3328194"/>
            <a:ext cx="252996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43" name="Picture 42">
            <a:extLst>
              <a:ext uri="{FF2B5EF4-FFF2-40B4-BE49-F238E27FC236}">
                <a16:creationId xmlns:a16="http://schemas.microsoft.com/office/drawing/2014/main" id="{BF8E2196-0745-4BBA-ACB7-ED521F6BC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8826" y="3285074"/>
            <a:ext cx="530600" cy="455398"/>
          </a:xfrm>
          <a:prstGeom prst="rect">
            <a:avLst/>
          </a:prstGeom>
        </p:spPr>
      </p:pic>
      <p:pic>
        <p:nvPicPr>
          <p:cNvPr id="70" name="Picture 69">
            <a:extLst>
              <a:ext uri="{FF2B5EF4-FFF2-40B4-BE49-F238E27FC236}">
                <a16:creationId xmlns:a16="http://schemas.microsoft.com/office/drawing/2014/main" id="{8CE24BB5-F704-46B5-B559-5FD5F6FD9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7425" y="3285074"/>
            <a:ext cx="530600" cy="455398"/>
          </a:xfrm>
          <a:prstGeom prst="rect">
            <a:avLst/>
          </a:prstGeom>
        </p:spPr>
      </p:pic>
      <p:sp>
        <p:nvSpPr>
          <p:cNvPr id="71" name="Rectangle 70">
            <a:extLst>
              <a:ext uri="{FF2B5EF4-FFF2-40B4-BE49-F238E27FC236}">
                <a16:creationId xmlns:a16="http://schemas.microsoft.com/office/drawing/2014/main" id="{D8DA4322-AB48-4C2B-89CE-219E41BFB1C7}"/>
              </a:ext>
            </a:extLst>
          </p:cNvPr>
          <p:cNvSpPr/>
          <p:nvPr/>
        </p:nvSpPr>
        <p:spPr>
          <a:xfrm>
            <a:off x="-1171130"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3" name="Freeform: Shape 72">
            <a:extLst>
              <a:ext uri="{FF2B5EF4-FFF2-40B4-BE49-F238E27FC236}">
                <a16:creationId xmlns:a16="http://schemas.microsoft.com/office/drawing/2014/main" id="{EEB6B8CF-BFBA-4118-887C-1B911D766D56}"/>
              </a:ext>
            </a:extLst>
          </p:cNvPr>
          <p:cNvSpPr/>
          <p:nvPr/>
        </p:nvSpPr>
        <p:spPr>
          <a:xfrm>
            <a:off x="-185776"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4" name="TextBox 73">
            <a:extLst>
              <a:ext uri="{FF2B5EF4-FFF2-40B4-BE49-F238E27FC236}">
                <a16:creationId xmlns:a16="http://schemas.microsoft.com/office/drawing/2014/main" id="{D6CA8DCB-75B9-46B3-A9AE-93E1CCB97913}"/>
              </a:ext>
            </a:extLst>
          </p:cNvPr>
          <p:cNvSpPr txBox="1"/>
          <p:nvPr/>
        </p:nvSpPr>
        <p:spPr>
          <a:xfrm rot="16200000">
            <a:off x="-1019503" y="3293091"/>
            <a:ext cx="327991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75" name="Picture 74">
            <a:extLst>
              <a:ext uri="{FF2B5EF4-FFF2-40B4-BE49-F238E27FC236}">
                <a16:creationId xmlns:a16="http://schemas.microsoft.com/office/drawing/2014/main" id="{1297EBEF-4ECF-4B00-A989-3A4B139BED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9236" y="3285074"/>
            <a:ext cx="530600" cy="455398"/>
          </a:xfrm>
          <a:prstGeom prst="rect">
            <a:avLst/>
          </a:prstGeom>
        </p:spPr>
      </p:pic>
      <p:sp>
        <p:nvSpPr>
          <p:cNvPr id="77" name="Rectangle 76">
            <a:extLst>
              <a:ext uri="{FF2B5EF4-FFF2-40B4-BE49-F238E27FC236}">
                <a16:creationId xmlns:a16="http://schemas.microsoft.com/office/drawing/2014/main" id="{5B776B83-0701-43B8-9013-C56C12C440F1}"/>
              </a:ext>
            </a:extLst>
          </p:cNvPr>
          <p:cNvSpPr/>
          <p:nvPr/>
        </p:nvSpPr>
        <p:spPr>
          <a:xfrm>
            <a:off x="-1260854"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8" name="Freeform: Shape 77">
            <a:extLst>
              <a:ext uri="{FF2B5EF4-FFF2-40B4-BE49-F238E27FC236}">
                <a16:creationId xmlns:a16="http://schemas.microsoft.com/office/drawing/2014/main" id="{83EFDD01-5514-4C17-9759-7EEF121A094D}"/>
              </a:ext>
            </a:extLst>
          </p:cNvPr>
          <p:cNvSpPr/>
          <p:nvPr/>
        </p:nvSpPr>
        <p:spPr>
          <a:xfrm>
            <a:off x="-633249"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9" name="TextBox 78">
            <a:extLst>
              <a:ext uri="{FF2B5EF4-FFF2-40B4-BE49-F238E27FC236}">
                <a16:creationId xmlns:a16="http://schemas.microsoft.com/office/drawing/2014/main" id="{5D7EE1F5-2EA6-4106-8135-E986E3C4352C}"/>
              </a:ext>
            </a:extLst>
          </p:cNvPr>
          <p:cNvSpPr txBox="1"/>
          <p:nvPr/>
        </p:nvSpPr>
        <p:spPr>
          <a:xfrm rot="16200000">
            <a:off x="-1100648"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83" name="Picture 82">
            <a:extLst>
              <a:ext uri="{FF2B5EF4-FFF2-40B4-BE49-F238E27FC236}">
                <a16:creationId xmlns:a16="http://schemas.microsoft.com/office/drawing/2014/main" id="{8BBAF323-F1CE-41CB-9760-CD1FC164C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97026" y="3285074"/>
            <a:ext cx="530600" cy="455398"/>
          </a:xfrm>
          <a:prstGeom prst="rect">
            <a:avLst/>
          </a:prstGeom>
        </p:spPr>
      </p:pic>
      <p:sp>
        <p:nvSpPr>
          <p:cNvPr id="89" name="Freeform: Shape 88">
            <a:extLst>
              <a:ext uri="{FF2B5EF4-FFF2-40B4-BE49-F238E27FC236}">
                <a16:creationId xmlns:a16="http://schemas.microsoft.com/office/drawing/2014/main" id="{2BC52EC3-D72E-4E0D-8F69-482BA9A0BB5B}"/>
              </a:ext>
            </a:extLst>
          </p:cNvPr>
          <p:cNvSpPr/>
          <p:nvPr/>
        </p:nvSpPr>
        <p:spPr>
          <a:xfrm>
            <a:off x="10258795" y="-18024"/>
            <a:ext cx="380241" cy="780024"/>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5446E172-57B1-485F-A71E-BA63FFCB84F4}"/>
              </a:ext>
            </a:extLst>
          </p:cNvPr>
          <p:cNvSpPr/>
          <p:nvPr/>
        </p:nvSpPr>
        <p:spPr>
          <a:xfrm>
            <a:off x="6722572" y="85499"/>
            <a:ext cx="3605474" cy="523220"/>
          </a:xfrm>
          <a:prstGeom prst="rect">
            <a:avLst/>
          </a:prstGeom>
        </p:spPr>
        <p:txBody>
          <a:bodyPr wrap="none">
            <a:spAutoFit/>
          </a:bodyPr>
          <a:lstStyle/>
          <a:p>
            <a:pPr lvl="0" algn="ctr" rtl="1"/>
            <a:r>
              <a:rPr lang="ar-SA" sz="2800" b="1" dirty="0">
                <a:solidFill>
                  <a:prstClr val="black"/>
                </a:solidFill>
                <a:latin typeface="Arabic Typesetting" panose="03020402040406030203" pitchFamily="66" charset="-78"/>
                <a:cs typeface="Times New Roman" panose="02020603050405020304" pitchFamily="18" charset="0"/>
              </a:rPr>
              <a:t>ما الفرق بين الطقس والمناخ؟</a:t>
            </a:r>
          </a:p>
        </p:txBody>
      </p:sp>
      <p:pic>
        <p:nvPicPr>
          <p:cNvPr id="3" name="Picture 2">
            <a:extLst>
              <a:ext uri="{FF2B5EF4-FFF2-40B4-BE49-F238E27FC236}">
                <a16:creationId xmlns:a16="http://schemas.microsoft.com/office/drawing/2014/main" id="{7D682744-0131-4500-9996-B6F32685B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818" y="1312389"/>
            <a:ext cx="8687353" cy="5426625"/>
          </a:xfrm>
          <a:prstGeom prst="rect">
            <a:avLst/>
          </a:prstGeom>
        </p:spPr>
      </p:pic>
    </p:spTree>
    <p:extLst>
      <p:ext uri="{BB962C8B-B14F-4D97-AF65-F5344CB8AC3E}">
        <p14:creationId xmlns:p14="http://schemas.microsoft.com/office/powerpoint/2010/main" val="131860981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502047" cy="6858000"/>
            <a:chOff x="-290920" y="0"/>
            <a:chExt cx="12502047"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07E3AA2-679E-4924-AC1B-FE6C3A02C251}"/>
                </a:ext>
              </a:extLst>
            </p:cNvPr>
            <p:cNvSpPr txBox="1"/>
            <p:nvPr/>
          </p:nvSpPr>
          <p:spPr>
            <a:xfrm rot="16200000">
              <a:off x="10953474" y="3256289"/>
              <a:ext cx="199208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مقدمة</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71821" cy="6858000"/>
            <a:chOff x="213096" y="0"/>
            <a:chExt cx="1147182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04CBFB1D-37FD-419F-B98C-860BF5217905}"/>
                </a:ext>
              </a:extLst>
            </p:cNvPr>
            <p:cNvSpPr txBox="1"/>
            <p:nvPr/>
          </p:nvSpPr>
          <p:spPr>
            <a:xfrm rot="16200000">
              <a:off x="10242847" y="3285775"/>
              <a:ext cx="2360920"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79935" cy="6858000"/>
            <a:chOff x="491575" y="0"/>
            <a:chExt cx="9979935"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FD50D6F-822B-4109-8B0C-BA004A0B7145}"/>
                </a:ext>
              </a:extLst>
            </p:cNvPr>
            <p:cNvSpPr txBox="1"/>
            <p:nvPr/>
          </p:nvSpPr>
          <p:spPr>
            <a:xfrm rot="16200000">
              <a:off x="8917007" y="3300575"/>
              <a:ext cx="2585785"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sp>
        <p:nvSpPr>
          <p:cNvPr id="96" name="Rectangle 95">
            <a:extLst>
              <a:ext uri="{FF2B5EF4-FFF2-40B4-BE49-F238E27FC236}">
                <a16:creationId xmlns:a16="http://schemas.microsoft.com/office/drawing/2014/main" id="{321108FC-08B5-45CC-AB47-1104119B25FD}"/>
              </a:ext>
            </a:extLst>
          </p:cNvPr>
          <p:cNvSpPr/>
          <p:nvPr/>
        </p:nvSpPr>
        <p:spPr>
          <a:xfrm>
            <a:off x="278727" y="16042"/>
            <a:ext cx="10343528" cy="6816457"/>
          </a:xfrm>
          <a:prstGeom prst="rect">
            <a:avLst/>
          </a:prstGeom>
          <a:solidFill>
            <a:schemeClr val="bg1"/>
          </a:solidFill>
          <a:ln>
            <a:solidFill>
              <a:schemeClr val="bg1"/>
            </a:solid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lowchart: Alternate Process 64">
            <a:extLst>
              <a:ext uri="{FF2B5EF4-FFF2-40B4-BE49-F238E27FC236}">
                <a16:creationId xmlns:a16="http://schemas.microsoft.com/office/drawing/2014/main" id="{13805FBA-D979-4EDA-9684-B94DCFC35757}"/>
              </a:ext>
            </a:extLst>
          </p:cNvPr>
          <p:cNvSpPr/>
          <p:nvPr/>
        </p:nvSpPr>
        <p:spPr>
          <a:xfrm rot="16200000">
            <a:off x="3123958" y="-1921658"/>
            <a:ext cx="1312389" cy="4846213"/>
          </a:xfrm>
          <a:prstGeom prst="flowChartAlternateProcess">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505C5EFA-6E5A-46AC-A34F-593D279D16F1}"/>
              </a:ext>
            </a:extLst>
          </p:cNvPr>
          <p:cNvSpPr txBox="1"/>
          <p:nvPr/>
        </p:nvSpPr>
        <p:spPr>
          <a:xfrm>
            <a:off x="1320471" y="25501"/>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استراتيجية:</a:t>
            </a: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a:t>
            </a:r>
            <a:endParaRPr lang="en-US" sz="2400" b="1" dirty="0">
              <a:solidFill>
                <a:srgbClr val="F0EEF0"/>
              </a:solidFill>
              <a:latin typeface="Arabic Typesetting" panose="03020402040406030203" pitchFamily="66" charset="-78"/>
              <a:cs typeface="Arabic Typesetting" panose="03020402040406030203" pitchFamily="66" charset="-78"/>
            </a:endParaRPr>
          </a:p>
        </p:txBody>
      </p:sp>
      <p:pic>
        <p:nvPicPr>
          <p:cNvPr id="67" name="Picture 66">
            <a:extLst>
              <a:ext uri="{FF2B5EF4-FFF2-40B4-BE49-F238E27FC236}">
                <a16:creationId xmlns:a16="http://schemas.microsoft.com/office/drawing/2014/main" id="{7CF28668-9F75-4744-A1A4-26BE5E702A1A}"/>
              </a:ext>
            </a:extLst>
          </p:cNvPr>
          <p:cNvPicPr>
            <a:picLocks noChangeAspect="1"/>
          </p:cNvPicPr>
          <p:nvPr/>
        </p:nvPicPr>
        <p:blipFill rotWithShape="1">
          <a:blip r:embed="rId2">
            <a:extLst>
              <a:ext uri="{28A0092B-C50C-407E-A947-70E740481C1C}">
                <a14:useLocalDpi xmlns:a14="http://schemas.microsoft.com/office/drawing/2010/main" val="0"/>
              </a:ext>
            </a:extLst>
          </a:blip>
          <a:srcRect r="49394"/>
          <a:stretch/>
        </p:blipFill>
        <p:spPr>
          <a:xfrm>
            <a:off x="5661913" y="-78731"/>
            <a:ext cx="524659" cy="1090349"/>
          </a:xfrm>
          <a:prstGeom prst="rect">
            <a:avLst/>
          </a:prstGeom>
        </p:spPr>
      </p:pic>
      <p:sp>
        <p:nvSpPr>
          <p:cNvPr id="97" name="Freeform: Shape 96">
            <a:extLst>
              <a:ext uri="{FF2B5EF4-FFF2-40B4-BE49-F238E27FC236}">
                <a16:creationId xmlns:a16="http://schemas.microsoft.com/office/drawing/2014/main" id="{96A47C8C-7F88-484E-817B-572BEDC2BC69}"/>
              </a:ext>
            </a:extLst>
          </p:cNvPr>
          <p:cNvSpPr/>
          <p:nvPr/>
        </p:nvSpPr>
        <p:spPr>
          <a:xfrm>
            <a:off x="9786050" y="2337440"/>
            <a:ext cx="836195"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extBox 97">
            <a:extLst>
              <a:ext uri="{FF2B5EF4-FFF2-40B4-BE49-F238E27FC236}">
                <a16:creationId xmlns:a16="http://schemas.microsoft.com/office/drawing/2014/main" id="{E3DB5570-AC77-4396-9748-4183DF7C8396}"/>
              </a:ext>
            </a:extLst>
          </p:cNvPr>
          <p:cNvSpPr txBox="1"/>
          <p:nvPr/>
        </p:nvSpPr>
        <p:spPr>
          <a:xfrm rot="16200000">
            <a:off x="9063062" y="3328194"/>
            <a:ext cx="252996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43" name="Picture 42">
            <a:extLst>
              <a:ext uri="{FF2B5EF4-FFF2-40B4-BE49-F238E27FC236}">
                <a16:creationId xmlns:a16="http://schemas.microsoft.com/office/drawing/2014/main" id="{BF8E2196-0745-4BBA-ACB7-ED521F6BC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8826" y="3285074"/>
            <a:ext cx="530600" cy="455398"/>
          </a:xfrm>
          <a:prstGeom prst="rect">
            <a:avLst/>
          </a:prstGeom>
        </p:spPr>
      </p:pic>
      <p:pic>
        <p:nvPicPr>
          <p:cNvPr id="70" name="Picture 69">
            <a:extLst>
              <a:ext uri="{FF2B5EF4-FFF2-40B4-BE49-F238E27FC236}">
                <a16:creationId xmlns:a16="http://schemas.microsoft.com/office/drawing/2014/main" id="{8CE24BB5-F704-46B5-B559-5FD5F6FD9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7425" y="3285074"/>
            <a:ext cx="530600" cy="455398"/>
          </a:xfrm>
          <a:prstGeom prst="rect">
            <a:avLst/>
          </a:prstGeom>
        </p:spPr>
      </p:pic>
      <p:sp>
        <p:nvSpPr>
          <p:cNvPr id="71" name="Rectangle 70">
            <a:extLst>
              <a:ext uri="{FF2B5EF4-FFF2-40B4-BE49-F238E27FC236}">
                <a16:creationId xmlns:a16="http://schemas.microsoft.com/office/drawing/2014/main" id="{D8DA4322-AB48-4C2B-89CE-219E41BFB1C7}"/>
              </a:ext>
            </a:extLst>
          </p:cNvPr>
          <p:cNvSpPr/>
          <p:nvPr/>
        </p:nvSpPr>
        <p:spPr>
          <a:xfrm>
            <a:off x="-1171130"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3" name="Freeform: Shape 72">
            <a:extLst>
              <a:ext uri="{FF2B5EF4-FFF2-40B4-BE49-F238E27FC236}">
                <a16:creationId xmlns:a16="http://schemas.microsoft.com/office/drawing/2014/main" id="{EEB6B8CF-BFBA-4118-887C-1B911D766D56}"/>
              </a:ext>
            </a:extLst>
          </p:cNvPr>
          <p:cNvSpPr/>
          <p:nvPr/>
        </p:nvSpPr>
        <p:spPr>
          <a:xfrm>
            <a:off x="-185776"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4" name="TextBox 73">
            <a:extLst>
              <a:ext uri="{FF2B5EF4-FFF2-40B4-BE49-F238E27FC236}">
                <a16:creationId xmlns:a16="http://schemas.microsoft.com/office/drawing/2014/main" id="{D6CA8DCB-75B9-46B3-A9AE-93E1CCB97913}"/>
              </a:ext>
            </a:extLst>
          </p:cNvPr>
          <p:cNvSpPr txBox="1"/>
          <p:nvPr/>
        </p:nvSpPr>
        <p:spPr>
          <a:xfrm rot="16200000">
            <a:off x="-1019503" y="3293091"/>
            <a:ext cx="327991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75" name="Picture 74">
            <a:extLst>
              <a:ext uri="{FF2B5EF4-FFF2-40B4-BE49-F238E27FC236}">
                <a16:creationId xmlns:a16="http://schemas.microsoft.com/office/drawing/2014/main" id="{1297EBEF-4ECF-4B00-A989-3A4B139BED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9236" y="3285074"/>
            <a:ext cx="530600" cy="455398"/>
          </a:xfrm>
          <a:prstGeom prst="rect">
            <a:avLst/>
          </a:prstGeom>
        </p:spPr>
      </p:pic>
      <p:sp>
        <p:nvSpPr>
          <p:cNvPr id="77" name="Rectangle 76">
            <a:extLst>
              <a:ext uri="{FF2B5EF4-FFF2-40B4-BE49-F238E27FC236}">
                <a16:creationId xmlns:a16="http://schemas.microsoft.com/office/drawing/2014/main" id="{5B776B83-0701-43B8-9013-C56C12C440F1}"/>
              </a:ext>
            </a:extLst>
          </p:cNvPr>
          <p:cNvSpPr/>
          <p:nvPr/>
        </p:nvSpPr>
        <p:spPr>
          <a:xfrm>
            <a:off x="-1260854"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8" name="Freeform: Shape 77">
            <a:extLst>
              <a:ext uri="{FF2B5EF4-FFF2-40B4-BE49-F238E27FC236}">
                <a16:creationId xmlns:a16="http://schemas.microsoft.com/office/drawing/2014/main" id="{83EFDD01-5514-4C17-9759-7EEF121A094D}"/>
              </a:ext>
            </a:extLst>
          </p:cNvPr>
          <p:cNvSpPr/>
          <p:nvPr/>
        </p:nvSpPr>
        <p:spPr>
          <a:xfrm>
            <a:off x="-633249"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9" name="TextBox 78">
            <a:extLst>
              <a:ext uri="{FF2B5EF4-FFF2-40B4-BE49-F238E27FC236}">
                <a16:creationId xmlns:a16="http://schemas.microsoft.com/office/drawing/2014/main" id="{5D7EE1F5-2EA6-4106-8135-E986E3C4352C}"/>
              </a:ext>
            </a:extLst>
          </p:cNvPr>
          <p:cNvSpPr txBox="1"/>
          <p:nvPr/>
        </p:nvSpPr>
        <p:spPr>
          <a:xfrm rot="16200000">
            <a:off x="-1100648"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83" name="Picture 82">
            <a:extLst>
              <a:ext uri="{FF2B5EF4-FFF2-40B4-BE49-F238E27FC236}">
                <a16:creationId xmlns:a16="http://schemas.microsoft.com/office/drawing/2014/main" id="{8BBAF323-F1CE-41CB-9760-CD1FC164C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97026" y="3285074"/>
            <a:ext cx="530600" cy="455398"/>
          </a:xfrm>
          <a:prstGeom prst="rect">
            <a:avLst/>
          </a:prstGeom>
        </p:spPr>
      </p:pic>
      <p:sp>
        <p:nvSpPr>
          <p:cNvPr id="89" name="Freeform: Shape 88">
            <a:extLst>
              <a:ext uri="{FF2B5EF4-FFF2-40B4-BE49-F238E27FC236}">
                <a16:creationId xmlns:a16="http://schemas.microsoft.com/office/drawing/2014/main" id="{2BC52EC3-D72E-4E0D-8F69-482BA9A0BB5B}"/>
              </a:ext>
            </a:extLst>
          </p:cNvPr>
          <p:cNvSpPr/>
          <p:nvPr/>
        </p:nvSpPr>
        <p:spPr>
          <a:xfrm>
            <a:off x="10258795" y="-18024"/>
            <a:ext cx="380241" cy="780024"/>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5446E172-57B1-485F-A71E-BA63FFCB84F4}"/>
              </a:ext>
            </a:extLst>
          </p:cNvPr>
          <p:cNvSpPr/>
          <p:nvPr/>
        </p:nvSpPr>
        <p:spPr>
          <a:xfrm>
            <a:off x="6722572" y="85499"/>
            <a:ext cx="3605474" cy="523220"/>
          </a:xfrm>
          <a:prstGeom prst="rect">
            <a:avLst/>
          </a:prstGeom>
        </p:spPr>
        <p:txBody>
          <a:bodyPr wrap="none">
            <a:spAutoFit/>
          </a:bodyPr>
          <a:lstStyle/>
          <a:p>
            <a:pPr lvl="0" algn="ctr" rtl="1"/>
            <a:r>
              <a:rPr lang="ar-SA" sz="2800" b="1" dirty="0">
                <a:solidFill>
                  <a:prstClr val="black"/>
                </a:solidFill>
                <a:latin typeface="Arabic Typesetting" panose="03020402040406030203" pitchFamily="66" charset="-78"/>
                <a:cs typeface="Times New Roman" panose="02020603050405020304" pitchFamily="18" charset="0"/>
              </a:rPr>
              <a:t>ما الفرق بين الطقس والمناخ؟</a:t>
            </a:r>
          </a:p>
        </p:txBody>
      </p:sp>
      <p:pic>
        <p:nvPicPr>
          <p:cNvPr id="4" name="Picture 3">
            <a:extLst>
              <a:ext uri="{FF2B5EF4-FFF2-40B4-BE49-F238E27FC236}">
                <a16:creationId xmlns:a16="http://schemas.microsoft.com/office/drawing/2014/main" id="{D7FE019F-D699-447A-AFE0-F22D65C76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697" y="1830327"/>
            <a:ext cx="8209731" cy="3906815"/>
          </a:xfrm>
          <a:prstGeom prst="rect">
            <a:avLst/>
          </a:prstGeom>
        </p:spPr>
      </p:pic>
    </p:spTree>
    <p:extLst>
      <p:ext uri="{BB962C8B-B14F-4D97-AF65-F5344CB8AC3E}">
        <p14:creationId xmlns:p14="http://schemas.microsoft.com/office/powerpoint/2010/main" val="222781335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528941" cy="6858000"/>
            <a:chOff x="-290920" y="0"/>
            <a:chExt cx="12528941"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07E3AA2-679E-4924-AC1B-FE6C3A02C251}"/>
                </a:ext>
              </a:extLst>
            </p:cNvPr>
            <p:cNvSpPr txBox="1"/>
            <p:nvPr/>
          </p:nvSpPr>
          <p:spPr>
            <a:xfrm rot="16200000">
              <a:off x="10980368" y="3269736"/>
              <a:ext cx="199208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مقدمة</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04CBFB1D-37FD-419F-B98C-860BF5217905}"/>
                </a:ext>
              </a:extLst>
            </p:cNvPr>
            <p:cNvSpPr txBox="1"/>
            <p:nvPr/>
          </p:nvSpPr>
          <p:spPr>
            <a:xfrm rot="16200000">
              <a:off x="10237657" y="3256286"/>
              <a:ext cx="2360920"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3891" cy="6858000"/>
            <a:chOff x="491575" y="0"/>
            <a:chExt cx="9963891"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FD50D6F-822B-4109-8B0C-BA004A0B7145}"/>
                </a:ext>
              </a:extLst>
            </p:cNvPr>
            <p:cNvSpPr txBox="1"/>
            <p:nvPr/>
          </p:nvSpPr>
          <p:spPr>
            <a:xfrm rot="16200000">
              <a:off x="9013396" y="3269733"/>
              <a:ext cx="2360919"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9768" cy="6858000"/>
            <a:chOff x="491575" y="0"/>
            <a:chExt cx="9579768"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extBox 97">
              <a:extLst>
                <a:ext uri="{FF2B5EF4-FFF2-40B4-BE49-F238E27FC236}">
                  <a16:creationId xmlns:a16="http://schemas.microsoft.com/office/drawing/2014/main" id="{E3DB5570-AC77-4396-9748-4183DF7C8396}"/>
                </a:ext>
              </a:extLst>
            </p:cNvPr>
            <p:cNvSpPr txBox="1"/>
            <p:nvPr/>
          </p:nvSpPr>
          <p:spPr>
            <a:xfrm rot="16200000">
              <a:off x="8510184" y="3316489"/>
              <a:ext cx="259909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sp>
        <p:nvSpPr>
          <p:cNvPr id="72" name="Rectangle 71">
            <a:extLst>
              <a:ext uri="{FF2B5EF4-FFF2-40B4-BE49-F238E27FC236}">
                <a16:creationId xmlns:a16="http://schemas.microsoft.com/office/drawing/2014/main" id="{824F072A-08CC-4CC6-B5EF-C1833A244FA3}"/>
              </a:ext>
            </a:extLst>
          </p:cNvPr>
          <p:cNvSpPr/>
          <p:nvPr/>
        </p:nvSpPr>
        <p:spPr>
          <a:xfrm>
            <a:off x="332066" y="-1"/>
            <a:ext cx="9748289" cy="6858000"/>
          </a:xfrm>
          <a:prstGeom prst="rect">
            <a:avLst/>
          </a:prstGeom>
          <a:solidFill>
            <a:schemeClr val="bg1"/>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A3C6C4A9-8B6A-429B-980E-26CD0C3A573E}"/>
              </a:ext>
            </a:extLst>
          </p:cNvPr>
          <p:cNvSpPr/>
          <p:nvPr/>
        </p:nvSpPr>
        <p:spPr>
          <a:xfrm>
            <a:off x="9353339" y="2337439"/>
            <a:ext cx="72701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858AC381-BFD1-4A89-AE49-8ADC853A6849}"/>
              </a:ext>
            </a:extLst>
          </p:cNvPr>
          <p:cNvSpPr txBox="1"/>
          <p:nvPr/>
        </p:nvSpPr>
        <p:spPr>
          <a:xfrm rot="16200000">
            <a:off x="8464067" y="3328858"/>
            <a:ext cx="280529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sp>
        <p:nvSpPr>
          <p:cNvPr id="65" name="Flowchart: Alternate Process 64">
            <a:extLst>
              <a:ext uri="{FF2B5EF4-FFF2-40B4-BE49-F238E27FC236}">
                <a16:creationId xmlns:a16="http://schemas.microsoft.com/office/drawing/2014/main" id="{43DDEA9E-C4C2-451A-9F0B-F9D8DE0575A6}"/>
              </a:ext>
            </a:extLst>
          </p:cNvPr>
          <p:cNvSpPr/>
          <p:nvPr/>
        </p:nvSpPr>
        <p:spPr>
          <a:xfrm rot="16200000">
            <a:off x="3778085" y="-1921658"/>
            <a:ext cx="1312389" cy="4846213"/>
          </a:xfrm>
          <a:prstGeom prst="flowChartAlternateProces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F0A55935-9104-4078-81B2-E1ADA655C219}"/>
              </a:ext>
            </a:extLst>
          </p:cNvPr>
          <p:cNvSpPr txBox="1"/>
          <p:nvPr/>
        </p:nvSpPr>
        <p:spPr>
          <a:xfrm>
            <a:off x="1974598" y="25501"/>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استراتيجية:</a:t>
            </a: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a:t>
            </a:r>
            <a:endParaRPr lang="en-US" sz="2400" b="1" dirty="0">
              <a:solidFill>
                <a:srgbClr val="F0EEF0"/>
              </a:solidFill>
              <a:latin typeface="Arabic Typesetting" panose="03020402040406030203" pitchFamily="66" charset="-78"/>
              <a:cs typeface="Arabic Typesetting" panose="03020402040406030203" pitchFamily="66" charset="-78"/>
            </a:endParaRPr>
          </a:p>
        </p:txBody>
      </p:sp>
      <p:pic>
        <p:nvPicPr>
          <p:cNvPr id="67" name="Picture 66">
            <a:extLst>
              <a:ext uri="{FF2B5EF4-FFF2-40B4-BE49-F238E27FC236}">
                <a16:creationId xmlns:a16="http://schemas.microsoft.com/office/drawing/2014/main" id="{C0AAFEF5-BCDF-4D8A-9D25-07EB98954A58}"/>
              </a:ext>
            </a:extLst>
          </p:cNvPr>
          <p:cNvPicPr>
            <a:picLocks noChangeAspect="1"/>
          </p:cNvPicPr>
          <p:nvPr/>
        </p:nvPicPr>
        <p:blipFill rotWithShape="1">
          <a:blip r:embed="rId2">
            <a:extLst>
              <a:ext uri="{28A0092B-C50C-407E-A947-70E740481C1C}">
                <a14:useLocalDpi xmlns:a14="http://schemas.microsoft.com/office/drawing/2010/main" val="0"/>
              </a:ext>
            </a:extLst>
          </a:blip>
          <a:srcRect r="49394"/>
          <a:stretch/>
        </p:blipFill>
        <p:spPr>
          <a:xfrm>
            <a:off x="6316040" y="-78731"/>
            <a:ext cx="524659" cy="1090349"/>
          </a:xfrm>
          <a:prstGeom prst="rect">
            <a:avLst/>
          </a:prstGeom>
        </p:spPr>
      </p:pic>
      <p:pic>
        <p:nvPicPr>
          <p:cNvPr id="45" name="Picture 44">
            <a:extLst>
              <a:ext uri="{FF2B5EF4-FFF2-40B4-BE49-F238E27FC236}">
                <a16:creationId xmlns:a16="http://schemas.microsoft.com/office/drawing/2014/main" id="{003CCB1A-774D-47E5-B46E-8960D64CF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8826" y="3285074"/>
            <a:ext cx="530600" cy="455398"/>
          </a:xfrm>
          <a:prstGeom prst="rect">
            <a:avLst/>
          </a:prstGeom>
        </p:spPr>
      </p:pic>
      <p:pic>
        <p:nvPicPr>
          <p:cNvPr id="71" name="Picture 70">
            <a:extLst>
              <a:ext uri="{FF2B5EF4-FFF2-40B4-BE49-F238E27FC236}">
                <a16:creationId xmlns:a16="http://schemas.microsoft.com/office/drawing/2014/main" id="{A1FEDFB2-AC5E-47A6-8575-04A8ACFB59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72956" y="3285074"/>
            <a:ext cx="530600" cy="455398"/>
          </a:xfrm>
          <a:prstGeom prst="rect">
            <a:avLst/>
          </a:prstGeom>
        </p:spPr>
      </p:pic>
      <p:pic>
        <p:nvPicPr>
          <p:cNvPr id="90" name="Picture 89">
            <a:extLst>
              <a:ext uri="{FF2B5EF4-FFF2-40B4-BE49-F238E27FC236}">
                <a16:creationId xmlns:a16="http://schemas.microsoft.com/office/drawing/2014/main" id="{19A5C831-F9B4-42A7-96A7-511E04365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7425" y="3285074"/>
            <a:ext cx="530600" cy="455398"/>
          </a:xfrm>
          <a:prstGeom prst="rect">
            <a:avLst/>
          </a:prstGeom>
        </p:spPr>
      </p:pic>
      <p:pic>
        <p:nvPicPr>
          <p:cNvPr id="94" name="Picture 93">
            <a:extLst>
              <a:ext uri="{FF2B5EF4-FFF2-40B4-BE49-F238E27FC236}">
                <a16:creationId xmlns:a16="http://schemas.microsoft.com/office/drawing/2014/main" id="{0E9EAA34-F95C-472B-9530-1CB863119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9236" y="3285074"/>
            <a:ext cx="530600" cy="455398"/>
          </a:xfrm>
          <a:prstGeom prst="rect">
            <a:avLst/>
          </a:prstGeom>
        </p:spPr>
      </p:pic>
      <p:sp>
        <p:nvSpPr>
          <p:cNvPr id="100" name="Rectangle 99">
            <a:extLst>
              <a:ext uri="{FF2B5EF4-FFF2-40B4-BE49-F238E27FC236}">
                <a16:creationId xmlns:a16="http://schemas.microsoft.com/office/drawing/2014/main" id="{8E577624-5009-44A9-A0BF-111D73B79118}"/>
              </a:ext>
            </a:extLst>
          </p:cNvPr>
          <p:cNvSpPr/>
          <p:nvPr/>
        </p:nvSpPr>
        <p:spPr>
          <a:xfrm>
            <a:off x="-1260854"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1" name="Freeform: Shape 100">
            <a:extLst>
              <a:ext uri="{FF2B5EF4-FFF2-40B4-BE49-F238E27FC236}">
                <a16:creationId xmlns:a16="http://schemas.microsoft.com/office/drawing/2014/main" id="{F2A49205-A450-45B9-B119-B4F547015AAF}"/>
              </a:ext>
            </a:extLst>
          </p:cNvPr>
          <p:cNvSpPr/>
          <p:nvPr/>
        </p:nvSpPr>
        <p:spPr>
          <a:xfrm>
            <a:off x="-633249"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2" name="TextBox 101">
            <a:extLst>
              <a:ext uri="{FF2B5EF4-FFF2-40B4-BE49-F238E27FC236}">
                <a16:creationId xmlns:a16="http://schemas.microsoft.com/office/drawing/2014/main" id="{3C8B3DFD-DAF6-4DE5-91FD-A6E19B302A31}"/>
              </a:ext>
            </a:extLst>
          </p:cNvPr>
          <p:cNvSpPr txBox="1"/>
          <p:nvPr/>
        </p:nvSpPr>
        <p:spPr>
          <a:xfrm rot="16200000">
            <a:off x="-1100648"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03" name="Picture 102">
            <a:extLst>
              <a:ext uri="{FF2B5EF4-FFF2-40B4-BE49-F238E27FC236}">
                <a16:creationId xmlns:a16="http://schemas.microsoft.com/office/drawing/2014/main" id="{0D0F5ED6-389F-4C50-A9C5-50EDEF878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97026" y="3285074"/>
            <a:ext cx="530600" cy="455398"/>
          </a:xfrm>
          <a:prstGeom prst="rect">
            <a:avLst/>
          </a:prstGeom>
        </p:spPr>
      </p:pic>
      <p:sp>
        <p:nvSpPr>
          <p:cNvPr id="105" name="Freeform: Shape 104">
            <a:extLst>
              <a:ext uri="{FF2B5EF4-FFF2-40B4-BE49-F238E27FC236}">
                <a16:creationId xmlns:a16="http://schemas.microsoft.com/office/drawing/2014/main" id="{700E9CB4-F233-4CA8-854C-9223AE319895}"/>
              </a:ext>
            </a:extLst>
          </p:cNvPr>
          <p:cNvSpPr/>
          <p:nvPr/>
        </p:nvSpPr>
        <p:spPr>
          <a:xfrm>
            <a:off x="9687296" y="-18024"/>
            <a:ext cx="380241" cy="780024"/>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51060CD9-F200-4E8F-836F-30F2610B2E83}"/>
              </a:ext>
            </a:extLst>
          </p:cNvPr>
          <p:cNvSpPr/>
          <p:nvPr/>
        </p:nvSpPr>
        <p:spPr>
          <a:xfrm>
            <a:off x="6672060" y="120649"/>
            <a:ext cx="3639386" cy="954107"/>
          </a:xfrm>
          <a:prstGeom prst="rect">
            <a:avLst/>
          </a:prstGeom>
        </p:spPr>
        <p:txBody>
          <a:bodyPr wrap="square">
            <a:spAutoFit/>
          </a:bodyPr>
          <a:lstStyle/>
          <a:p>
            <a:pPr lvl="0" algn="ctr" rtl="1"/>
            <a:r>
              <a:rPr lang="ar-SA" sz="2800" b="1" dirty="0">
                <a:solidFill>
                  <a:prstClr val="black"/>
                </a:solidFill>
                <a:latin typeface="Arabic Typesetting" panose="03020402040406030203" pitchFamily="66" charset="-78"/>
                <a:cs typeface="Times New Roman" panose="02020603050405020304" pitchFamily="18" charset="0"/>
              </a:rPr>
              <a:t>العوامل المؤثرة في المناخ</a:t>
            </a:r>
          </a:p>
          <a:p>
            <a:pPr lvl="0" algn="ctr" rtl="1"/>
            <a:endParaRPr lang="ar-SA" sz="2800" b="1" dirty="0">
              <a:solidFill>
                <a:prstClr val="black"/>
              </a:solidFill>
              <a:latin typeface="Arabic Typesetting" panose="03020402040406030203" pitchFamily="66" charset="-78"/>
              <a:cs typeface="Times New Roman" panose="02020603050405020304" pitchFamily="18" charset="0"/>
            </a:endParaRPr>
          </a:p>
        </p:txBody>
      </p:sp>
      <p:grpSp>
        <p:nvGrpSpPr>
          <p:cNvPr id="107" name="Group 106">
            <a:extLst>
              <a:ext uri="{FF2B5EF4-FFF2-40B4-BE49-F238E27FC236}">
                <a16:creationId xmlns:a16="http://schemas.microsoft.com/office/drawing/2014/main" id="{102D66E4-E8BE-404D-B844-E73574021870}"/>
              </a:ext>
            </a:extLst>
          </p:cNvPr>
          <p:cNvGrpSpPr/>
          <p:nvPr/>
        </p:nvGrpSpPr>
        <p:grpSpPr>
          <a:xfrm>
            <a:off x="526993" y="5344742"/>
            <a:ext cx="9549363" cy="1077218"/>
            <a:chOff x="7017545" y="2830117"/>
            <a:chExt cx="1382316" cy="238125"/>
          </a:xfrm>
          <a:solidFill>
            <a:srgbClr val="FF5969"/>
          </a:solidFill>
        </p:grpSpPr>
        <p:sp>
          <p:nvSpPr>
            <p:cNvPr id="108" name="Freeform 48">
              <a:extLst>
                <a:ext uri="{FF2B5EF4-FFF2-40B4-BE49-F238E27FC236}">
                  <a16:creationId xmlns:a16="http://schemas.microsoft.com/office/drawing/2014/main" id="{ACA66D24-D47D-4D03-BC60-E90E05E674AF}"/>
                </a:ext>
                <a:ext uri="{C183D7F6-B498-43B3-948B-1728B52AA6E4}">
                  <adec:decorative xmlns:adec="http://schemas.microsoft.com/office/drawing/2017/decorative" val="1"/>
                </a:ext>
              </a:extLst>
            </p:cNvPr>
            <p:cNvSpPr>
              <a:spLocks/>
            </p:cNvSpPr>
            <p:nvPr/>
          </p:nvSpPr>
          <p:spPr bwMode="auto">
            <a:xfrm>
              <a:off x="7017545" y="2830117"/>
              <a:ext cx="1382316" cy="238125"/>
            </a:xfrm>
            <a:custGeom>
              <a:avLst/>
              <a:gdLst>
                <a:gd name="T0" fmla="*/ 581 w 581"/>
                <a:gd name="T1" fmla="*/ 100 h 100"/>
                <a:gd name="T2" fmla="*/ 49 w 581"/>
                <a:gd name="T3" fmla="*/ 100 h 100"/>
                <a:gd name="T4" fmla="*/ 0 w 581"/>
                <a:gd name="T5" fmla="*/ 50 h 100"/>
                <a:gd name="T6" fmla="*/ 49 w 581"/>
                <a:gd name="T7" fmla="*/ 0 h 100"/>
                <a:gd name="T8" fmla="*/ 581 w 581"/>
                <a:gd name="T9" fmla="*/ 0 h 100"/>
                <a:gd name="T10" fmla="*/ 581 w 581"/>
                <a:gd name="T11" fmla="*/ 100 h 100"/>
              </a:gdLst>
              <a:ahLst/>
              <a:cxnLst>
                <a:cxn ang="0">
                  <a:pos x="T0" y="T1"/>
                </a:cxn>
                <a:cxn ang="0">
                  <a:pos x="T2" y="T3"/>
                </a:cxn>
                <a:cxn ang="0">
                  <a:pos x="T4" y="T5"/>
                </a:cxn>
                <a:cxn ang="0">
                  <a:pos x="T6" y="T7"/>
                </a:cxn>
                <a:cxn ang="0">
                  <a:pos x="T8" y="T9"/>
                </a:cxn>
                <a:cxn ang="0">
                  <a:pos x="T10" y="T11"/>
                </a:cxn>
              </a:cxnLst>
              <a:rect l="0" t="0" r="r" b="b"/>
              <a:pathLst>
                <a:path w="581" h="100">
                  <a:moveTo>
                    <a:pt x="581" y="100"/>
                  </a:moveTo>
                  <a:cubicBezTo>
                    <a:pt x="49" y="100"/>
                    <a:pt x="49" y="100"/>
                    <a:pt x="49" y="100"/>
                  </a:cubicBezTo>
                  <a:cubicBezTo>
                    <a:pt x="22" y="100"/>
                    <a:pt x="0" y="77"/>
                    <a:pt x="0" y="50"/>
                  </a:cubicBezTo>
                  <a:cubicBezTo>
                    <a:pt x="0" y="23"/>
                    <a:pt x="22" y="0"/>
                    <a:pt x="49" y="0"/>
                  </a:cubicBezTo>
                  <a:cubicBezTo>
                    <a:pt x="581" y="0"/>
                    <a:pt x="581" y="0"/>
                    <a:pt x="581" y="0"/>
                  </a:cubicBezTo>
                  <a:lnTo>
                    <a:pt x="581" y="100"/>
                  </a:lnTo>
                  <a:close/>
                </a:path>
              </a:pathLst>
            </a:custGeom>
            <a:solidFill>
              <a:srgbClr val="92D050"/>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109" name="Oval 112">
              <a:extLst>
                <a:ext uri="{FF2B5EF4-FFF2-40B4-BE49-F238E27FC236}">
                  <a16:creationId xmlns:a16="http://schemas.microsoft.com/office/drawing/2014/main" id="{4AB7D024-D7D6-49EF-BCCB-B04D60931A5D}"/>
                </a:ext>
                <a:ext uri="{C183D7F6-B498-43B3-948B-1728B52AA6E4}">
                  <adec:decorative xmlns:adec="http://schemas.microsoft.com/office/drawing/2017/decorative" val="1"/>
                </a:ext>
              </a:extLst>
            </p:cNvPr>
            <p:cNvSpPr>
              <a:spLocks noChangeArrowheads="1"/>
            </p:cNvSpPr>
            <p:nvPr/>
          </p:nvSpPr>
          <p:spPr bwMode="auto">
            <a:xfrm>
              <a:off x="7065170" y="2884886"/>
              <a:ext cx="127397" cy="128587"/>
            </a:xfrm>
            <a:prstGeom prst="ellipse">
              <a:avLst/>
            </a:prstGeom>
            <a:solidFill>
              <a:schemeClr val="bg1"/>
            </a:solidFill>
            <a:ln>
              <a:solidFill>
                <a:schemeClr val="bg1"/>
              </a:solidFill>
            </a:ln>
          </p:spPr>
          <p:txBody>
            <a:bodyPr vert="horz" wrap="square" lIns="68580" tIns="34290" rIns="68580" bIns="34290" numCol="1" anchor="t" anchorCtr="0" compatLnSpc="1">
              <a:prstTxWarp prst="textNoShape">
                <a:avLst/>
              </a:prstTxWarp>
            </a:bodyPr>
            <a:lstStyle/>
            <a:p>
              <a:endParaRPr lang="en-US" sz="1350" dirty="0"/>
            </a:p>
          </p:txBody>
        </p:sp>
      </p:grpSp>
      <p:sp>
        <p:nvSpPr>
          <p:cNvPr id="110" name="Rectangle 109">
            <a:extLst>
              <a:ext uri="{FF2B5EF4-FFF2-40B4-BE49-F238E27FC236}">
                <a16:creationId xmlns:a16="http://schemas.microsoft.com/office/drawing/2014/main" id="{C1783DE1-FF5A-45E8-A218-C86F31DC564D}"/>
              </a:ext>
            </a:extLst>
          </p:cNvPr>
          <p:cNvSpPr/>
          <p:nvPr/>
        </p:nvSpPr>
        <p:spPr>
          <a:xfrm>
            <a:off x="1503531" y="5417556"/>
            <a:ext cx="8588579" cy="954107"/>
          </a:xfrm>
          <a:prstGeom prst="rect">
            <a:avLst/>
          </a:prstGeom>
        </p:spPr>
        <p:txBody>
          <a:bodyPr wrap="square">
            <a:spAutoFit/>
          </a:bodyPr>
          <a:lstStyle/>
          <a:p>
            <a:pPr algn="ctr"/>
            <a:r>
              <a:rPr lang="ar-SA" sz="2800" b="1" dirty="0">
                <a:latin typeface="Arabic Typesetting" panose="03020402040406030203" pitchFamily="66" charset="-78"/>
                <a:cs typeface="+mj-cs"/>
              </a:rPr>
              <a:t>يتألف المناخ من مجموعة عناصر متفاعلة بعضها مع بعض، وهي عناصر الطقس نفسها، وتؤدي إلى تغيرات مستمرة في أحوال الجو، وهي:</a:t>
            </a:r>
            <a:endParaRPr lang="en-US" sz="2800" b="1" dirty="0">
              <a:latin typeface="Arabic Typesetting" panose="03020402040406030203" pitchFamily="66" charset="-78"/>
              <a:cs typeface="+mj-cs"/>
            </a:endParaRPr>
          </a:p>
        </p:txBody>
      </p:sp>
      <p:pic>
        <p:nvPicPr>
          <p:cNvPr id="3" name="Picture 2">
            <a:extLst>
              <a:ext uri="{FF2B5EF4-FFF2-40B4-BE49-F238E27FC236}">
                <a16:creationId xmlns:a16="http://schemas.microsoft.com/office/drawing/2014/main" id="{CD0FD15B-3813-4D9D-ADB5-C99D1FEFF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987" y="1582083"/>
            <a:ext cx="6858000" cy="3562350"/>
          </a:xfrm>
          <a:prstGeom prst="rect">
            <a:avLst/>
          </a:prstGeom>
        </p:spPr>
      </p:pic>
    </p:spTree>
    <p:extLst>
      <p:ext uri="{BB962C8B-B14F-4D97-AF65-F5344CB8AC3E}">
        <p14:creationId xmlns:p14="http://schemas.microsoft.com/office/powerpoint/2010/main" val="355795959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100"/>
                                        <p:tgtEl>
                                          <p:spTgt spid="110"/>
                                        </p:tgtEl>
                                      </p:cBhvr>
                                    </p:animEffect>
                                    <p:anim calcmode="lin" valueType="num">
                                      <p:cBhvr>
                                        <p:cTn id="8" dur="400" fill="hold"/>
                                        <p:tgtEl>
                                          <p:spTgt spid="110"/>
                                        </p:tgtEl>
                                        <p:attrNameLst>
                                          <p:attrName>ppt_x</p:attrName>
                                        </p:attrNameLst>
                                      </p:cBhvr>
                                      <p:tavLst>
                                        <p:tav tm="0">
                                          <p:val>
                                            <p:strVal val="#ppt_x"/>
                                          </p:val>
                                        </p:tav>
                                        <p:tav tm="100000">
                                          <p:val>
                                            <p:strVal val="#ppt_x"/>
                                          </p:val>
                                        </p:tav>
                                      </p:tavLst>
                                    </p:anim>
                                    <p:anim calcmode="lin" valueType="num">
                                      <p:cBhvr>
                                        <p:cTn id="9" dur="400" fill="hold"/>
                                        <p:tgtEl>
                                          <p:spTgt spid="110"/>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107"/>
                                        </p:tgtEl>
                                        <p:attrNameLst>
                                          <p:attrName>style.visibility</p:attrName>
                                        </p:attrNameLst>
                                      </p:cBhvr>
                                      <p:to>
                                        <p:strVal val="visible"/>
                                      </p:to>
                                    </p:set>
                                    <p:animEffect transition="in" filter="fade">
                                      <p:cBhvr>
                                        <p:cTn id="14" dur="100"/>
                                        <p:tgtEl>
                                          <p:spTgt spid="107"/>
                                        </p:tgtEl>
                                      </p:cBhvr>
                                    </p:animEffect>
                                    <p:anim calcmode="lin" valueType="num">
                                      <p:cBhvr>
                                        <p:cTn id="15" dur="400" fill="hold"/>
                                        <p:tgtEl>
                                          <p:spTgt spid="107"/>
                                        </p:tgtEl>
                                        <p:attrNameLst>
                                          <p:attrName>ppt_x</p:attrName>
                                        </p:attrNameLst>
                                      </p:cBhvr>
                                      <p:tavLst>
                                        <p:tav tm="0">
                                          <p:val>
                                            <p:strVal val="#ppt_x"/>
                                          </p:val>
                                        </p:tav>
                                        <p:tav tm="100000">
                                          <p:val>
                                            <p:strVal val="#ppt_x"/>
                                          </p:val>
                                        </p:tav>
                                      </p:tavLst>
                                    </p:anim>
                                    <p:anim calcmode="lin" valueType="num">
                                      <p:cBhvr>
                                        <p:cTn id="16" dur="400" fill="hold"/>
                                        <p:tgtEl>
                                          <p:spTgt spid="107"/>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0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0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528941" cy="6858000"/>
            <a:chOff x="-290920" y="0"/>
            <a:chExt cx="12528941"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07E3AA2-679E-4924-AC1B-FE6C3A02C251}"/>
                </a:ext>
              </a:extLst>
            </p:cNvPr>
            <p:cNvSpPr txBox="1"/>
            <p:nvPr/>
          </p:nvSpPr>
          <p:spPr>
            <a:xfrm rot="16200000">
              <a:off x="10980368" y="3269736"/>
              <a:ext cx="199208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مقدمة</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04CBFB1D-37FD-419F-B98C-860BF5217905}"/>
                </a:ext>
              </a:extLst>
            </p:cNvPr>
            <p:cNvSpPr txBox="1"/>
            <p:nvPr/>
          </p:nvSpPr>
          <p:spPr>
            <a:xfrm rot="16200000">
              <a:off x="10237657" y="3256286"/>
              <a:ext cx="2360920"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3891" cy="6858000"/>
            <a:chOff x="491575" y="0"/>
            <a:chExt cx="9963891"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FD50D6F-822B-4109-8B0C-BA004A0B7145}"/>
                </a:ext>
              </a:extLst>
            </p:cNvPr>
            <p:cNvSpPr txBox="1"/>
            <p:nvPr/>
          </p:nvSpPr>
          <p:spPr>
            <a:xfrm rot="16200000">
              <a:off x="9013396" y="3269733"/>
              <a:ext cx="2360919"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9768" cy="6858000"/>
            <a:chOff x="491575" y="0"/>
            <a:chExt cx="9579768"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extBox 97">
              <a:extLst>
                <a:ext uri="{FF2B5EF4-FFF2-40B4-BE49-F238E27FC236}">
                  <a16:creationId xmlns:a16="http://schemas.microsoft.com/office/drawing/2014/main" id="{E3DB5570-AC77-4396-9748-4183DF7C8396}"/>
                </a:ext>
              </a:extLst>
            </p:cNvPr>
            <p:cNvSpPr txBox="1"/>
            <p:nvPr/>
          </p:nvSpPr>
          <p:spPr>
            <a:xfrm rot="16200000">
              <a:off x="8510184" y="3316489"/>
              <a:ext cx="259909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sp>
        <p:nvSpPr>
          <p:cNvPr id="72" name="Rectangle 71">
            <a:extLst>
              <a:ext uri="{FF2B5EF4-FFF2-40B4-BE49-F238E27FC236}">
                <a16:creationId xmlns:a16="http://schemas.microsoft.com/office/drawing/2014/main" id="{824F072A-08CC-4CC6-B5EF-C1833A244FA3}"/>
              </a:ext>
            </a:extLst>
          </p:cNvPr>
          <p:cNvSpPr/>
          <p:nvPr/>
        </p:nvSpPr>
        <p:spPr>
          <a:xfrm>
            <a:off x="332066" y="-1"/>
            <a:ext cx="9748289" cy="6858000"/>
          </a:xfrm>
          <a:prstGeom prst="rect">
            <a:avLst/>
          </a:prstGeom>
          <a:solidFill>
            <a:srgbClr val="86D2F5"/>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lowchart: Alternate Process 64">
            <a:extLst>
              <a:ext uri="{FF2B5EF4-FFF2-40B4-BE49-F238E27FC236}">
                <a16:creationId xmlns:a16="http://schemas.microsoft.com/office/drawing/2014/main" id="{43DDEA9E-C4C2-451A-9F0B-F9D8DE0575A6}"/>
              </a:ext>
            </a:extLst>
          </p:cNvPr>
          <p:cNvSpPr/>
          <p:nvPr/>
        </p:nvSpPr>
        <p:spPr>
          <a:xfrm rot="16200000">
            <a:off x="3778085" y="-1921658"/>
            <a:ext cx="1312389" cy="4846213"/>
          </a:xfrm>
          <a:prstGeom prst="flowChartAlternateProces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F0A55935-9104-4078-81B2-E1ADA655C219}"/>
              </a:ext>
            </a:extLst>
          </p:cNvPr>
          <p:cNvSpPr txBox="1"/>
          <p:nvPr/>
        </p:nvSpPr>
        <p:spPr>
          <a:xfrm>
            <a:off x="1974598" y="25501"/>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استراتيجية:</a:t>
            </a: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a:t>
            </a:r>
            <a:endParaRPr lang="en-US" sz="2400" b="1" dirty="0">
              <a:solidFill>
                <a:srgbClr val="F0EEF0"/>
              </a:solidFill>
              <a:latin typeface="Arabic Typesetting" panose="03020402040406030203" pitchFamily="66" charset="-78"/>
              <a:cs typeface="Arabic Typesetting" panose="03020402040406030203" pitchFamily="66" charset="-78"/>
            </a:endParaRPr>
          </a:p>
        </p:txBody>
      </p:sp>
      <p:pic>
        <p:nvPicPr>
          <p:cNvPr id="67" name="Picture 66">
            <a:extLst>
              <a:ext uri="{FF2B5EF4-FFF2-40B4-BE49-F238E27FC236}">
                <a16:creationId xmlns:a16="http://schemas.microsoft.com/office/drawing/2014/main" id="{C0AAFEF5-BCDF-4D8A-9D25-07EB98954A58}"/>
              </a:ext>
            </a:extLst>
          </p:cNvPr>
          <p:cNvPicPr>
            <a:picLocks noChangeAspect="1"/>
          </p:cNvPicPr>
          <p:nvPr/>
        </p:nvPicPr>
        <p:blipFill rotWithShape="1">
          <a:blip r:embed="rId2">
            <a:extLst>
              <a:ext uri="{28A0092B-C50C-407E-A947-70E740481C1C}">
                <a14:useLocalDpi xmlns:a14="http://schemas.microsoft.com/office/drawing/2010/main" val="0"/>
              </a:ext>
            </a:extLst>
          </a:blip>
          <a:srcRect r="49394"/>
          <a:stretch/>
        </p:blipFill>
        <p:spPr>
          <a:xfrm>
            <a:off x="6316040" y="-78731"/>
            <a:ext cx="524659" cy="1090349"/>
          </a:xfrm>
          <a:prstGeom prst="rect">
            <a:avLst/>
          </a:prstGeom>
        </p:spPr>
      </p:pic>
      <p:pic>
        <p:nvPicPr>
          <p:cNvPr id="94" name="Picture 93">
            <a:extLst>
              <a:ext uri="{FF2B5EF4-FFF2-40B4-BE49-F238E27FC236}">
                <a16:creationId xmlns:a16="http://schemas.microsoft.com/office/drawing/2014/main" id="{0E9EAA34-F95C-472B-9530-1CB863119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9236" y="3285074"/>
            <a:ext cx="530600" cy="455398"/>
          </a:xfrm>
          <a:prstGeom prst="rect">
            <a:avLst/>
          </a:prstGeom>
        </p:spPr>
      </p:pic>
      <p:sp>
        <p:nvSpPr>
          <p:cNvPr id="100" name="Rectangle 99">
            <a:extLst>
              <a:ext uri="{FF2B5EF4-FFF2-40B4-BE49-F238E27FC236}">
                <a16:creationId xmlns:a16="http://schemas.microsoft.com/office/drawing/2014/main" id="{8E577624-5009-44A9-A0BF-111D73B79118}"/>
              </a:ext>
            </a:extLst>
          </p:cNvPr>
          <p:cNvSpPr/>
          <p:nvPr/>
        </p:nvSpPr>
        <p:spPr>
          <a:xfrm>
            <a:off x="-1260854"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1" name="Freeform: Shape 100">
            <a:extLst>
              <a:ext uri="{FF2B5EF4-FFF2-40B4-BE49-F238E27FC236}">
                <a16:creationId xmlns:a16="http://schemas.microsoft.com/office/drawing/2014/main" id="{F2A49205-A450-45B9-B119-B4F547015AAF}"/>
              </a:ext>
            </a:extLst>
          </p:cNvPr>
          <p:cNvSpPr/>
          <p:nvPr/>
        </p:nvSpPr>
        <p:spPr>
          <a:xfrm>
            <a:off x="-633249"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2" name="TextBox 101">
            <a:extLst>
              <a:ext uri="{FF2B5EF4-FFF2-40B4-BE49-F238E27FC236}">
                <a16:creationId xmlns:a16="http://schemas.microsoft.com/office/drawing/2014/main" id="{3C8B3DFD-DAF6-4DE5-91FD-A6E19B302A31}"/>
              </a:ext>
            </a:extLst>
          </p:cNvPr>
          <p:cNvSpPr txBox="1"/>
          <p:nvPr/>
        </p:nvSpPr>
        <p:spPr>
          <a:xfrm rot="16200000">
            <a:off x="-1100648"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03" name="Picture 102">
            <a:extLst>
              <a:ext uri="{FF2B5EF4-FFF2-40B4-BE49-F238E27FC236}">
                <a16:creationId xmlns:a16="http://schemas.microsoft.com/office/drawing/2014/main" id="{0D0F5ED6-389F-4C50-A9C5-50EDEF878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97026" y="3285074"/>
            <a:ext cx="530600" cy="455398"/>
          </a:xfrm>
          <a:prstGeom prst="rect">
            <a:avLst/>
          </a:prstGeom>
        </p:spPr>
      </p:pic>
      <p:sp>
        <p:nvSpPr>
          <p:cNvPr id="105" name="Freeform: Shape 104">
            <a:extLst>
              <a:ext uri="{FF2B5EF4-FFF2-40B4-BE49-F238E27FC236}">
                <a16:creationId xmlns:a16="http://schemas.microsoft.com/office/drawing/2014/main" id="{700E9CB4-F233-4CA8-854C-9223AE319895}"/>
              </a:ext>
            </a:extLst>
          </p:cNvPr>
          <p:cNvSpPr/>
          <p:nvPr/>
        </p:nvSpPr>
        <p:spPr>
          <a:xfrm>
            <a:off x="9687296" y="-18024"/>
            <a:ext cx="380241" cy="780024"/>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51060CD9-F200-4E8F-836F-30F2610B2E83}"/>
              </a:ext>
            </a:extLst>
          </p:cNvPr>
          <p:cNvSpPr/>
          <p:nvPr/>
        </p:nvSpPr>
        <p:spPr>
          <a:xfrm>
            <a:off x="6672060" y="120649"/>
            <a:ext cx="3639386" cy="954107"/>
          </a:xfrm>
          <a:prstGeom prst="rect">
            <a:avLst/>
          </a:prstGeom>
        </p:spPr>
        <p:txBody>
          <a:bodyPr wrap="square">
            <a:spAutoFit/>
          </a:bodyPr>
          <a:lstStyle/>
          <a:p>
            <a:pPr lvl="0" algn="ctr" rtl="1"/>
            <a:r>
              <a:rPr lang="ar-SA" sz="2800" b="1" dirty="0">
                <a:solidFill>
                  <a:prstClr val="black"/>
                </a:solidFill>
                <a:latin typeface="Arabic Typesetting" panose="03020402040406030203" pitchFamily="66" charset="-78"/>
                <a:cs typeface="Times New Roman" panose="02020603050405020304" pitchFamily="18" charset="0"/>
              </a:rPr>
              <a:t>العوامل المؤثرة في المناخ</a:t>
            </a:r>
          </a:p>
          <a:p>
            <a:pPr lvl="0" algn="ctr" rtl="1"/>
            <a:endParaRPr lang="ar-SA" sz="2800" b="1" dirty="0">
              <a:solidFill>
                <a:prstClr val="black"/>
              </a:solidFill>
              <a:latin typeface="Arabic Typesetting" panose="03020402040406030203" pitchFamily="66" charset="-78"/>
              <a:cs typeface="Times New Roman" panose="02020603050405020304" pitchFamily="18" charset="0"/>
            </a:endParaRPr>
          </a:p>
        </p:txBody>
      </p:sp>
      <p:pic>
        <p:nvPicPr>
          <p:cNvPr id="4" name="Picture 3">
            <a:extLst>
              <a:ext uri="{FF2B5EF4-FFF2-40B4-BE49-F238E27FC236}">
                <a16:creationId xmlns:a16="http://schemas.microsoft.com/office/drawing/2014/main" id="{BF7A032C-3064-4FB2-9218-EAF878A66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99" y="1173974"/>
            <a:ext cx="9689661" cy="5691184"/>
          </a:xfrm>
          <a:prstGeom prst="rect">
            <a:avLst/>
          </a:prstGeom>
        </p:spPr>
      </p:pic>
    </p:spTree>
    <p:extLst>
      <p:ext uri="{BB962C8B-B14F-4D97-AF65-F5344CB8AC3E}">
        <p14:creationId xmlns:p14="http://schemas.microsoft.com/office/powerpoint/2010/main" val="80555545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DBB68E-1F22-4A17-B9A4-3478EDB5F147}"/>
              </a:ext>
            </a:extLst>
          </p:cNvPr>
          <p:cNvSpPr/>
          <p:nvPr/>
        </p:nvSpPr>
        <p:spPr>
          <a:xfrm>
            <a:off x="0" y="0"/>
            <a:ext cx="12192000" cy="6858000"/>
          </a:xfrm>
          <a:prstGeom prst="rect">
            <a:avLst/>
          </a:prstGeom>
          <a:solidFill>
            <a:srgbClr val="E5EF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67" name="Oval 66">
            <a:extLst>
              <a:ext uri="{FF2B5EF4-FFF2-40B4-BE49-F238E27FC236}">
                <a16:creationId xmlns:a16="http://schemas.microsoft.com/office/drawing/2014/main" id="{60BA3B4F-61ED-4908-A0EE-321DF8DC2251}"/>
              </a:ext>
            </a:extLst>
          </p:cNvPr>
          <p:cNvSpPr/>
          <p:nvPr/>
        </p:nvSpPr>
        <p:spPr>
          <a:xfrm>
            <a:off x="-56662" y="-225912"/>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68" name="Oval 67">
            <a:extLst>
              <a:ext uri="{FF2B5EF4-FFF2-40B4-BE49-F238E27FC236}">
                <a16:creationId xmlns:a16="http://schemas.microsoft.com/office/drawing/2014/main" id="{F6CD8ECE-933D-4010-B594-74EF6D1FFCB6}"/>
              </a:ext>
            </a:extLst>
          </p:cNvPr>
          <p:cNvSpPr/>
          <p:nvPr/>
        </p:nvSpPr>
        <p:spPr>
          <a:xfrm>
            <a:off x="681318" y="-225912"/>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69" name="Oval 68">
            <a:extLst>
              <a:ext uri="{FF2B5EF4-FFF2-40B4-BE49-F238E27FC236}">
                <a16:creationId xmlns:a16="http://schemas.microsoft.com/office/drawing/2014/main" id="{D5E24897-F265-4FD5-9CAA-7A4EEFA63324}"/>
              </a:ext>
            </a:extLst>
          </p:cNvPr>
          <p:cNvSpPr/>
          <p:nvPr/>
        </p:nvSpPr>
        <p:spPr>
          <a:xfrm>
            <a:off x="1418434" y="-225912"/>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70" name="Oval 69">
            <a:extLst>
              <a:ext uri="{FF2B5EF4-FFF2-40B4-BE49-F238E27FC236}">
                <a16:creationId xmlns:a16="http://schemas.microsoft.com/office/drawing/2014/main" id="{BC604D73-3366-4F7E-A1F2-8F82EE3510C1}"/>
              </a:ext>
            </a:extLst>
          </p:cNvPr>
          <p:cNvSpPr/>
          <p:nvPr/>
        </p:nvSpPr>
        <p:spPr>
          <a:xfrm>
            <a:off x="2155550" y="-225912"/>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1" name="Oval 70">
            <a:extLst>
              <a:ext uri="{FF2B5EF4-FFF2-40B4-BE49-F238E27FC236}">
                <a16:creationId xmlns:a16="http://schemas.microsoft.com/office/drawing/2014/main" id="{31813040-7F97-44B3-8925-334A2CF4C764}"/>
              </a:ext>
            </a:extLst>
          </p:cNvPr>
          <p:cNvSpPr/>
          <p:nvPr/>
        </p:nvSpPr>
        <p:spPr>
          <a:xfrm>
            <a:off x="2893807" y="-225912"/>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2" name="Oval 71">
            <a:extLst>
              <a:ext uri="{FF2B5EF4-FFF2-40B4-BE49-F238E27FC236}">
                <a16:creationId xmlns:a16="http://schemas.microsoft.com/office/drawing/2014/main" id="{E1942C43-F4AE-4EFF-924F-4F03F6A1C391}"/>
              </a:ext>
            </a:extLst>
          </p:cNvPr>
          <p:cNvSpPr/>
          <p:nvPr/>
        </p:nvSpPr>
        <p:spPr>
          <a:xfrm>
            <a:off x="3632067" y="-225912"/>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3" name="Oval 72">
            <a:extLst>
              <a:ext uri="{FF2B5EF4-FFF2-40B4-BE49-F238E27FC236}">
                <a16:creationId xmlns:a16="http://schemas.microsoft.com/office/drawing/2014/main" id="{371A4464-A36F-4370-AB86-1FE20153B697}"/>
              </a:ext>
            </a:extLst>
          </p:cNvPr>
          <p:cNvSpPr/>
          <p:nvPr/>
        </p:nvSpPr>
        <p:spPr>
          <a:xfrm>
            <a:off x="8076102" y="6632088"/>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4" name="Oval 73">
            <a:extLst>
              <a:ext uri="{FF2B5EF4-FFF2-40B4-BE49-F238E27FC236}">
                <a16:creationId xmlns:a16="http://schemas.microsoft.com/office/drawing/2014/main" id="{0C146EBB-8E60-481C-9A6F-32B50B6A0C71}"/>
              </a:ext>
            </a:extLst>
          </p:cNvPr>
          <p:cNvSpPr/>
          <p:nvPr/>
        </p:nvSpPr>
        <p:spPr>
          <a:xfrm>
            <a:off x="8814082" y="6632088"/>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5" name="Oval 74">
            <a:extLst>
              <a:ext uri="{FF2B5EF4-FFF2-40B4-BE49-F238E27FC236}">
                <a16:creationId xmlns:a16="http://schemas.microsoft.com/office/drawing/2014/main" id="{66735634-6F46-4EA8-8D45-6F3498C047D5}"/>
              </a:ext>
            </a:extLst>
          </p:cNvPr>
          <p:cNvSpPr/>
          <p:nvPr/>
        </p:nvSpPr>
        <p:spPr>
          <a:xfrm>
            <a:off x="9551198" y="6632088"/>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76" name="Oval 75">
            <a:extLst>
              <a:ext uri="{FF2B5EF4-FFF2-40B4-BE49-F238E27FC236}">
                <a16:creationId xmlns:a16="http://schemas.microsoft.com/office/drawing/2014/main" id="{668AD42E-B407-4BA4-92CD-86CD3B42E6A6}"/>
              </a:ext>
            </a:extLst>
          </p:cNvPr>
          <p:cNvSpPr/>
          <p:nvPr/>
        </p:nvSpPr>
        <p:spPr>
          <a:xfrm>
            <a:off x="10288314" y="6632088"/>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7" name="Oval 76">
            <a:extLst>
              <a:ext uri="{FF2B5EF4-FFF2-40B4-BE49-F238E27FC236}">
                <a16:creationId xmlns:a16="http://schemas.microsoft.com/office/drawing/2014/main" id="{F9ABC04B-C601-45EA-BD40-FF0FBF11862F}"/>
              </a:ext>
            </a:extLst>
          </p:cNvPr>
          <p:cNvSpPr/>
          <p:nvPr/>
        </p:nvSpPr>
        <p:spPr>
          <a:xfrm>
            <a:off x="11026571" y="6632088"/>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8" name="Oval 77">
            <a:extLst>
              <a:ext uri="{FF2B5EF4-FFF2-40B4-BE49-F238E27FC236}">
                <a16:creationId xmlns:a16="http://schemas.microsoft.com/office/drawing/2014/main" id="{6CFD0F10-345F-48D3-B096-E1F09BBFA2B4}"/>
              </a:ext>
            </a:extLst>
          </p:cNvPr>
          <p:cNvSpPr/>
          <p:nvPr/>
        </p:nvSpPr>
        <p:spPr>
          <a:xfrm>
            <a:off x="11764831" y="6632088"/>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9" name="Oval 78">
            <a:extLst>
              <a:ext uri="{FF2B5EF4-FFF2-40B4-BE49-F238E27FC236}">
                <a16:creationId xmlns:a16="http://schemas.microsoft.com/office/drawing/2014/main" id="{7B378953-0E34-43F3-A9F9-A35C56F90F9F}"/>
              </a:ext>
            </a:extLst>
          </p:cNvPr>
          <p:cNvSpPr/>
          <p:nvPr/>
        </p:nvSpPr>
        <p:spPr>
          <a:xfrm>
            <a:off x="4287489" y="-225912"/>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0" name="Oval 79">
            <a:extLst>
              <a:ext uri="{FF2B5EF4-FFF2-40B4-BE49-F238E27FC236}">
                <a16:creationId xmlns:a16="http://schemas.microsoft.com/office/drawing/2014/main" id="{2B5536C5-576D-4C0C-B18D-AF0CF729E261}"/>
              </a:ext>
            </a:extLst>
          </p:cNvPr>
          <p:cNvSpPr/>
          <p:nvPr/>
        </p:nvSpPr>
        <p:spPr>
          <a:xfrm>
            <a:off x="5025469" y="-225912"/>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1" name="Oval 80">
            <a:extLst>
              <a:ext uri="{FF2B5EF4-FFF2-40B4-BE49-F238E27FC236}">
                <a16:creationId xmlns:a16="http://schemas.microsoft.com/office/drawing/2014/main" id="{D91E8276-CDFA-46B7-88C8-0547E822F187}"/>
              </a:ext>
            </a:extLst>
          </p:cNvPr>
          <p:cNvSpPr/>
          <p:nvPr/>
        </p:nvSpPr>
        <p:spPr>
          <a:xfrm>
            <a:off x="5762585" y="-225912"/>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82" name="Oval 81">
            <a:extLst>
              <a:ext uri="{FF2B5EF4-FFF2-40B4-BE49-F238E27FC236}">
                <a16:creationId xmlns:a16="http://schemas.microsoft.com/office/drawing/2014/main" id="{192FD58D-64DF-4B28-9BA4-2AB8B33F3BAD}"/>
              </a:ext>
            </a:extLst>
          </p:cNvPr>
          <p:cNvSpPr/>
          <p:nvPr/>
        </p:nvSpPr>
        <p:spPr>
          <a:xfrm>
            <a:off x="6499701" y="-225912"/>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3" name="Oval 82">
            <a:extLst>
              <a:ext uri="{FF2B5EF4-FFF2-40B4-BE49-F238E27FC236}">
                <a16:creationId xmlns:a16="http://schemas.microsoft.com/office/drawing/2014/main" id="{7D1C3B4E-63A0-4105-B418-61D3C2A8E65A}"/>
              </a:ext>
            </a:extLst>
          </p:cNvPr>
          <p:cNvSpPr/>
          <p:nvPr/>
        </p:nvSpPr>
        <p:spPr>
          <a:xfrm>
            <a:off x="7237958" y="-225912"/>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4" name="Oval 83">
            <a:extLst>
              <a:ext uri="{FF2B5EF4-FFF2-40B4-BE49-F238E27FC236}">
                <a16:creationId xmlns:a16="http://schemas.microsoft.com/office/drawing/2014/main" id="{04812AD2-5ABB-45E7-9F36-9B9FB9B209CB}"/>
              </a:ext>
            </a:extLst>
          </p:cNvPr>
          <p:cNvSpPr/>
          <p:nvPr/>
        </p:nvSpPr>
        <p:spPr>
          <a:xfrm>
            <a:off x="7976218" y="-225912"/>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5" name="Oval 84">
            <a:extLst>
              <a:ext uri="{FF2B5EF4-FFF2-40B4-BE49-F238E27FC236}">
                <a16:creationId xmlns:a16="http://schemas.microsoft.com/office/drawing/2014/main" id="{9C996C18-1EC5-46D5-A25C-EDD249DC92AA}"/>
              </a:ext>
            </a:extLst>
          </p:cNvPr>
          <p:cNvSpPr/>
          <p:nvPr/>
        </p:nvSpPr>
        <p:spPr>
          <a:xfrm>
            <a:off x="8622891" y="-247202"/>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6" name="Oval 85">
            <a:extLst>
              <a:ext uri="{FF2B5EF4-FFF2-40B4-BE49-F238E27FC236}">
                <a16:creationId xmlns:a16="http://schemas.microsoft.com/office/drawing/2014/main" id="{F34BC6B2-6A19-48CC-86DC-BAC01F6C7A0B}"/>
              </a:ext>
            </a:extLst>
          </p:cNvPr>
          <p:cNvSpPr/>
          <p:nvPr/>
        </p:nvSpPr>
        <p:spPr>
          <a:xfrm>
            <a:off x="9360871" y="-247202"/>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7" name="Oval 86">
            <a:extLst>
              <a:ext uri="{FF2B5EF4-FFF2-40B4-BE49-F238E27FC236}">
                <a16:creationId xmlns:a16="http://schemas.microsoft.com/office/drawing/2014/main" id="{6E857965-C2C5-487E-A082-7A068F8F3703}"/>
              </a:ext>
            </a:extLst>
          </p:cNvPr>
          <p:cNvSpPr/>
          <p:nvPr/>
        </p:nvSpPr>
        <p:spPr>
          <a:xfrm>
            <a:off x="10097987" y="-247202"/>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88" name="Oval 87">
            <a:extLst>
              <a:ext uri="{FF2B5EF4-FFF2-40B4-BE49-F238E27FC236}">
                <a16:creationId xmlns:a16="http://schemas.microsoft.com/office/drawing/2014/main" id="{8EF8C998-2ABB-499C-9A8E-D3646A6E6DF8}"/>
              </a:ext>
            </a:extLst>
          </p:cNvPr>
          <p:cNvSpPr/>
          <p:nvPr/>
        </p:nvSpPr>
        <p:spPr>
          <a:xfrm>
            <a:off x="10835103" y="-247202"/>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9" name="Oval 88">
            <a:extLst>
              <a:ext uri="{FF2B5EF4-FFF2-40B4-BE49-F238E27FC236}">
                <a16:creationId xmlns:a16="http://schemas.microsoft.com/office/drawing/2014/main" id="{DA0069AC-156B-4F27-9545-F5109BA7E752}"/>
              </a:ext>
            </a:extLst>
          </p:cNvPr>
          <p:cNvSpPr/>
          <p:nvPr/>
        </p:nvSpPr>
        <p:spPr>
          <a:xfrm>
            <a:off x="11573360" y="-247202"/>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0" name="Oval 89">
            <a:extLst>
              <a:ext uri="{FF2B5EF4-FFF2-40B4-BE49-F238E27FC236}">
                <a16:creationId xmlns:a16="http://schemas.microsoft.com/office/drawing/2014/main" id="{4A05F67F-93F7-4E36-B416-F9301A6D75E9}"/>
              </a:ext>
            </a:extLst>
          </p:cNvPr>
          <p:cNvSpPr/>
          <p:nvPr/>
        </p:nvSpPr>
        <p:spPr>
          <a:xfrm>
            <a:off x="12311620" y="-247202"/>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nvGrpSpPr>
          <p:cNvPr id="91" name="Group 90">
            <a:extLst>
              <a:ext uri="{FF2B5EF4-FFF2-40B4-BE49-F238E27FC236}">
                <a16:creationId xmlns:a16="http://schemas.microsoft.com/office/drawing/2014/main" id="{AD71A131-430B-4F1C-96F7-C00FBE89635A}"/>
              </a:ext>
            </a:extLst>
          </p:cNvPr>
          <p:cNvGrpSpPr/>
          <p:nvPr/>
        </p:nvGrpSpPr>
        <p:grpSpPr>
          <a:xfrm rot="16200000">
            <a:off x="-2098606" y="4335899"/>
            <a:ext cx="4140553" cy="451824"/>
            <a:chOff x="-578928" y="5222974"/>
            <a:chExt cx="4140553" cy="451824"/>
          </a:xfrm>
        </p:grpSpPr>
        <p:sp>
          <p:nvSpPr>
            <p:cNvPr id="92" name="Oval 91">
              <a:extLst>
                <a:ext uri="{FF2B5EF4-FFF2-40B4-BE49-F238E27FC236}">
                  <a16:creationId xmlns:a16="http://schemas.microsoft.com/office/drawing/2014/main" id="{5CA90787-51CD-43C4-9C82-C0B16178D4B8}"/>
                </a:ext>
              </a:extLst>
            </p:cNvPr>
            <p:cNvSpPr/>
            <p:nvPr/>
          </p:nvSpPr>
          <p:spPr>
            <a:xfrm>
              <a:off x="-578928" y="5222974"/>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3" name="Oval 92">
              <a:extLst>
                <a:ext uri="{FF2B5EF4-FFF2-40B4-BE49-F238E27FC236}">
                  <a16:creationId xmlns:a16="http://schemas.microsoft.com/office/drawing/2014/main" id="{61ECFED8-50BB-45FB-AE9F-171312FEC568}"/>
                </a:ext>
              </a:extLst>
            </p:cNvPr>
            <p:cNvSpPr/>
            <p:nvPr/>
          </p:nvSpPr>
          <p:spPr>
            <a:xfrm>
              <a:off x="159052" y="5222974"/>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4" name="Oval 93">
              <a:extLst>
                <a:ext uri="{FF2B5EF4-FFF2-40B4-BE49-F238E27FC236}">
                  <a16:creationId xmlns:a16="http://schemas.microsoft.com/office/drawing/2014/main" id="{8990B5DC-9CF7-4DEF-9667-EB7AC422AA74}"/>
                </a:ext>
              </a:extLst>
            </p:cNvPr>
            <p:cNvSpPr/>
            <p:nvPr/>
          </p:nvSpPr>
          <p:spPr>
            <a:xfrm>
              <a:off x="896168" y="5222974"/>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95" name="Oval 94">
              <a:extLst>
                <a:ext uri="{FF2B5EF4-FFF2-40B4-BE49-F238E27FC236}">
                  <a16:creationId xmlns:a16="http://schemas.microsoft.com/office/drawing/2014/main" id="{01962760-51DF-4B37-9004-1E59790609C7}"/>
                </a:ext>
              </a:extLst>
            </p:cNvPr>
            <p:cNvSpPr/>
            <p:nvPr/>
          </p:nvSpPr>
          <p:spPr>
            <a:xfrm>
              <a:off x="1633284" y="5222974"/>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6" name="Oval 95">
              <a:extLst>
                <a:ext uri="{FF2B5EF4-FFF2-40B4-BE49-F238E27FC236}">
                  <a16:creationId xmlns:a16="http://schemas.microsoft.com/office/drawing/2014/main" id="{F834AE6B-0262-421C-B792-302975875873}"/>
                </a:ext>
              </a:extLst>
            </p:cNvPr>
            <p:cNvSpPr/>
            <p:nvPr/>
          </p:nvSpPr>
          <p:spPr>
            <a:xfrm>
              <a:off x="2371541" y="5222974"/>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7" name="Oval 96">
              <a:extLst>
                <a:ext uri="{FF2B5EF4-FFF2-40B4-BE49-F238E27FC236}">
                  <a16:creationId xmlns:a16="http://schemas.microsoft.com/office/drawing/2014/main" id="{A89F44EA-BC5D-4496-88CB-8B122225DC7D}"/>
                </a:ext>
              </a:extLst>
            </p:cNvPr>
            <p:cNvSpPr/>
            <p:nvPr/>
          </p:nvSpPr>
          <p:spPr>
            <a:xfrm>
              <a:off x="3109801" y="5222974"/>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sp>
        <p:nvSpPr>
          <p:cNvPr id="12" name="Oval 11">
            <a:extLst>
              <a:ext uri="{FF2B5EF4-FFF2-40B4-BE49-F238E27FC236}">
                <a16:creationId xmlns:a16="http://schemas.microsoft.com/office/drawing/2014/main" id="{785115E2-0BB9-466D-A394-DF151B5E1281}"/>
              </a:ext>
            </a:extLst>
          </p:cNvPr>
          <p:cNvSpPr/>
          <p:nvPr/>
        </p:nvSpPr>
        <p:spPr>
          <a:xfrm>
            <a:off x="-56662" y="-225912"/>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3" name="Oval 12">
            <a:extLst>
              <a:ext uri="{FF2B5EF4-FFF2-40B4-BE49-F238E27FC236}">
                <a16:creationId xmlns:a16="http://schemas.microsoft.com/office/drawing/2014/main" id="{6E0108ED-0A8A-4903-ACB6-F96389CB2C36}"/>
              </a:ext>
            </a:extLst>
          </p:cNvPr>
          <p:cNvSpPr/>
          <p:nvPr/>
        </p:nvSpPr>
        <p:spPr>
          <a:xfrm>
            <a:off x="681318" y="-225912"/>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4" name="Oval 13">
            <a:extLst>
              <a:ext uri="{FF2B5EF4-FFF2-40B4-BE49-F238E27FC236}">
                <a16:creationId xmlns:a16="http://schemas.microsoft.com/office/drawing/2014/main" id="{CE27CC8F-7162-43DA-B254-B67C74063F7A}"/>
              </a:ext>
            </a:extLst>
          </p:cNvPr>
          <p:cNvSpPr/>
          <p:nvPr/>
        </p:nvSpPr>
        <p:spPr>
          <a:xfrm>
            <a:off x="1418434" y="-225912"/>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15" name="Oval 14">
            <a:extLst>
              <a:ext uri="{FF2B5EF4-FFF2-40B4-BE49-F238E27FC236}">
                <a16:creationId xmlns:a16="http://schemas.microsoft.com/office/drawing/2014/main" id="{A883A5FA-832B-42B5-B31B-06010F928A77}"/>
              </a:ext>
            </a:extLst>
          </p:cNvPr>
          <p:cNvSpPr/>
          <p:nvPr/>
        </p:nvSpPr>
        <p:spPr>
          <a:xfrm>
            <a:off x="2155550" y="-225912"/>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6" name="Oval 15">
            <a:extLst>
              <a:ext uri="{FF2B5EF4-FFF2-40B4-BE49-F238E27FC236}">
                <a16:creationId xmlns:a16="http://schemas.microsoft.com/office/drawing/2014/main" id="{176BE1FB-A9DC-4074-84DF-9210E876540B}"/>
              </a:ext>
            </a:extLst>
          </p:cNvPr>
          <p:cNvSpPr/>
          <p:nvPr/>
        </p:nvSpPr>
        <p:spPr>
          <a:xfrm>
            <a:off x="2893807" y="-225912"/>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7" name="Oval 16">
            <a:extLst>
              <a:ext uri="{FF2B5EF4-FFF2-40B4-BE49-F238E27FC236}">
                <a16:creationId xmlns:a16="http://schemas.microsoft.com/office/drawing/2014/main" id="{FDE1890A-DC28-45B1-ADD8-FBE83E2ABD14}"/>
              </a:ext>
            </a:extLst>
          </p:cNvPr>
          <p:cNvSpPr/>
          <p:nvPr/>
        </p:nvSpPr>
        <p:spPr>
          <a:xfrm>
            <a:off x="3632067" y="-225912"/>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8" name="Oval 17">
            <a:extLst>
              <a:ext uri="{FF2B5EF4-FFF2-40B4-BE49-F238E27FC236}">
                <a16:creationId xmlns:a16="http://schemas.microsoft.com/office/drawing/2014/main" id="{DB36427F-DAB9-4BC5-8A41-12C8CA34C2A9}"/>
              </a:ext>
            </a:extLst>
          </p:cNvPr>
          <p:cNvSpPr/>
          <p:nvPr/>
        </p:nvSpPr>
        <p:spPr>
          <a:xfrm>
            <a:off x="8076102" y="6632088"/>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9" name="Oval 18">
            <a:extLst>
              <a:ext uri="{FF2B5EF4-FFF2-40B4-BE49-F238E27FC236}">
                <a16:creationId xmlns:a16="http://schemas.microsoft.com/office/drawing/2014/main" id="{F30359A0-D536-4A4E-A310-85511E8B80E8}"/>
              </a:ext>
            </a:extLst>
          </p:cNvPr>
          <p:cNvSpPr/>
          <p:nvPr/>
        </p:nvSpPr>
        <p:spPr>
          <a:xfrm>
            <a:off x="8814082" y="6632088"/>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20" name="Oval 19">
            <a:extLst>
              <a:ext uri="{FF2B5EF4-FFF2-40B4-BE49-F238E27FC236}">
                <a16:creationId xmlns:a16="http://schemas.microsoft.com/office/drawing/2014/main" id="{DD5F3E25-702C-42EC-B068-C5E5CD16C377}"/>
              </a:ext>
            </a:extLst>
          </p:cNvPr>
          <p:cNvSpPr/>
          <p:nvPr/>
        </p:nvSpPr>
        <p:spPr>
          <a:xfrm>
            <a:off x="9551198" y="6632088"/>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21" name="Oval 20">
            <a:extLst>
              <a:ext uri="{FF2B5EF4-FFF2-40B4-BE49-F238E27FC236}">
                <a16:creationId xmlns:a16="http://schemas.microsoft.com/office/drawing/2014/main" id="{6E25E670-F0D6-4A59-B29D-6C0131D17498}"/>
              </a:ext>
            </a:extLst>
          </p:cNvPr>
          <p:cNvSpPr/>
          <p:nvPr/>
        </p:nvSpPr>
        <p:spPr>
          <a:xfrm>
            <a:off x="10288314" y="6632088"/>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22" name="Oval 21">
            <a:extLst>
              <a:ext uri="{FF2B5EF4-FFF2-40B4-BE49-F238E27FC236}">
                <a16:creationId xmlns:a16="http://schemas.microsoft.com/office/drawing/2014/main" id="{57E5F4C2-D0DF-4986-95C9-4AD4AE4DECC0}"/>
              </a:ext>
            </a:extLst>
          </p:cNvPr>
          <p:cNvSpPr/>
          <p:nvPr/>
        </p:nvSpPr>
        <p:spPr>
          <a:xfrm>
            <a:off x="11026571" y="6632088"/>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23" name="Oval 22">
            <a:extLst>
              <a:ext uri="{FF2B5EF4-FFF2-40B4-BE49-F238E27FC236}">
                <a16:creationId xmlns:a16="http://schemas.microsoft.com/office/drawing/2014/main" id="{068ECEA6-BBEB-4B3B-848E-0E829E5E8F00}"/>
              </a:ext>
            </a:extLst>
          </p:cNvPr>
          <p:cNvSpPr/>
          <p:nvPr/>
        </p:nvSpPr>
        <p:spPr>
          <a:xfrm>
            <a:off x="11764831" y="6632088"/>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pic>
        <p:nvPicPr>
          <p:cNvPr id="24" name="Picture 23">
            <a:extLst>
              <a:ext uri="{FF2B5EF4-FFF2-40B4-BE49-F238E27FC236}">
                <a16:creationId xmlns:a16="http://schemas.microsoft.com/office/drawing/2014/main" id="{1D37BDF0-2026-45FF-B262-7A730119F4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073" y="220687"/>
            <a:ext cx="679622" cy="679622"/>
          </a:xfrm>
          <a:prstGeom prst="rect">
            <a:avLst/>
          </a:prstGeom>
        </p:spPr>
      </p:pic>
      <p:sp>
        <p:nvSpPr>
          <p:cNvPr id="26" name="TextBox 25">
            <a:extLst>
              <a:ext uri="{FF2B5EF4-FFF2-40B4-BE49-F238E27FC236}">
                <a16:creationId xmlns:a16="http://schemas.microsoft.com/office/drawing/2014/main" id="{EA63D123-E4EF-422D-AE50-27D2327DD9FB}"/>
              </a:ext>
            </a:extLst>
          </p:cNvPr>
          <p:cNvSpPr txBox="1"/>
          <p:nvPr/>
        </p:nvSpPr>
        <p:spPr>
          <a:xfrm>
            <a:off x="8577990" y="217861"/>
            <a:ext cx="2854390" cy="769441"/>
          </a:xfrm>
          <a:prstGeom prst="rect">
            <a:avLst/>
          </a:prstGeom>
          <a:noFill/>
        </p:spPr>
        <p:txBody>
          <a:bodyPr wrap="square" rtlCol="0">
            <a:spAutoFit/>
          </a:bodyPr>
          <a:lstStyle/>
          <a:p>
            <a:pPr algn="ctr" rtl="1"/>
            <a:r>
              <a:rPr lang="ar-SA" sz="44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دستور الصف</a:t>
            </a:r>
            <a:endParaRPr lang="en-IN" sz="44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sp>
        <p:nvSpPr>
          <p:cNvPr id="56" name="TextBox 55">
            <a:extLst>
              <a:ext uri="{FF2B5EF4-FFF2-40B4-BE49-F238E27FC236}">
                <a16:creationId xmlns:a16="http://schemas.microsoft.com/office/drawing/2014/main" id="{F9D26F32-67D9-4F80-85C8-C619D733EA05}"/>
              </a:ext>
            </a:extLst>
          </p:cNvPr>
          <p:cNvSpPr txBox="1"/>
          <p:nvPr/>
        </p:nvSpPr>
        <p:spPr>
          <a:xfrm rot="16200000">
            <a:off x="10301096" y="1526513"/>
            <a:ext cx="2854390" cy="646331"/>
          </a:xfrm>
          <a:prstGeom prst="rect">
            <a:avLst/>
          </a:prstGeom>
          <a:noFill/>
        </p:spPr>
        <p:txBody>
          <a:bodyPr wrap="square" rtlCol="0">
            <a:spAutoFit/>
          </a:bodyPr>
          <a:lstStyle/>
          <a:p>
            <a:pPr algn="ctr" rtl="1"/>
            <a:r>
              <a:rPr lang="ar-SA" sz="3600" b="1" spc="6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"القوانين"</a:t>
            </a:r>
            <a:endParaRPr lang="en-IN" sz="3600" b="1" spc="6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sp>
        <p:nvSpPr>
          <p:cNvPr id="57" name="Rectangle: Diagonal Corners Rounded 56">
            <a:extLst>
              <a:ext uri="{FF2B5EF4-FFF2-40B4-BE49-F238E27FC236}">
                <a16:creationId xmlns:a16="http://schemas.microsoft.com/office/drawing/2014/main" id="{E7D52ED1-F9E6-4B49-8713-DBA956BDDAC0}"/>
              </a:ext>
            </a:extLst>
          </p:cNvPr>
          <p:cNvSpPr/>
          <p:nvPr/>
        </p:nvSpPr>
        <p:spPr>
          <a:xfrm rot="5400000">
            <a:off x="694499" y="-77963"/>
            <a:ext cx="679622" cy="2940714"/>
          </a:xfrm>
          <a:prstGeom prst="round2DiagRect">
            <a:avLst>
              <a:gd name="adj1" fmla="val 50000"/>
              <a:gd name="adj2" fmla="val 0"/>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N"/>
          </a:p>
        </p:txBody>
      </p:sp>
      <p:pic>
        <p:nvPicPr>
          <p:cNvPr id="58" name="Picture 57">
            <a:extLst>
              <a:ext uri="{FF2B5EF4-FFF2-40B4-BE49-F238E27FC236}">
                <a16:creationId xmlns:a16="http://schemas.microsoft.com/office/drawing/2014/main" id="{9B037D8F-A52D-467C-BCD6-190B208782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225141" y="1064379"/>
            <a:ext cx="679622" cy="679622"/>
          </a:xfrm>
          <a:prstGeom prst="rect">
            <a:avLst/>
          </a:prstGeom>
        </p:spPr>
      </p:pic>
      <p:sp>
        <p:nvSpPr>
          <p:cNvPr id="59" name="TextBox 58">
            <a:extLst>
              <a:ext uri="{FF2B5EF4-FFF2-40B4-BE49-F238E27FC236}">
                <a16:creationId xmlns:a16="http://schemas.microsoft.com/office/drawing/2014/main" id="{3A73CE6C-4A2B-4771-B20D-707349FB2A72}"/>
              </a:ext>
            </a:extLst>
          </p:cNvPr>
          <p:cNvSpPr txBox="1"/>
          <p:nvPr/>
        </p:nvSpPr>
        <p:spPr>
          <a:xfrm>
            <a:off x="197582" y="1193749"/>
            <a:ext cx="2307085" cy="461665"/>
          </a:xfrm>
          <a:prstGeom prst="rect">
            <a:avLst/>
          </a:prstGeom>
          <a:noFill/>
        </p:spPr>
        <p:txBody>
          <a:bodyPr wrap="square" rtlCol="0">
            <a:spAutoFit/>
          </a:bodyPr>
          <a:lstStyle/>
          <a:p>
            <a:pPr algn="ctr" rtl="1"/>
            <a:r>
              <a:rPr lang="ar-SA" sz="2400" b="1"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أ. لُجين عبد الرحمن الحارثي</a:t>
            </a:r>
            <a:endParaRPr lang="en-IN" sz="2400" b="1"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p:txBody>
      </p:sp>
      <p:sp>
        <p:nvSpPr>
          <p:cNvPr id="113" name="Freeform 5">
            <a:extLst>
              <a:ext uri="{FF2B5EF4-FFF2-40B4-BE49-F238E27FC236}">
                <a16:creationId xmlns:a16="http://schemas.microsoft.com/office/drawing/2014/main" id="{456198B9-B03C-4CB6-AB39-CFF30EAA686C}"/>
              </a:ext>
            </a:extLst>
          </p:cNvPr>
          <p:cNvSpPr>
            <a:spLocks/>
          </p:cNvSpPr>
          <p:nvPr/>
        </p:nvSpPr>
        <p:spPr bwMode="auto">
          <a:xfrm>
            <a:off x="8556514" y="4641531"/>
            <a:ext cx="2738711" cy="1281061"/>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50B8C0"/>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14" name="Freeform 5">
            <a:extLst>
              <a:ext uri="{FF2B5EF4-FFF2-40B4-BE49-F238E27FC236}">
                <a16:creationId xmlns:a16="http://schemas.microsoft.com/office/drawing/2014/main" id="{980B9AFF-9EB2-4C1C-ADE3-8A07AE9AB855}"/>
              </a:ext>
            </a:extLst>
          </p:cNvPr>
          <p:cNvSpPr>
            <a:spLocks/>
          </p:cNvSpPr>
          <p:nvPr/>
        </p:nvSpPr>
        <p:spPr bwMode="auto">
          <a:xfrm>
            <a:off x="1115361" y="4579238"/>
            <a:ext cx="1445492" cy="861774"/>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15" name="Freeform 5">
            <a:extLst>
              <a:ext uri="{FF2B5EF4-FFF2-40B4-BE49-F238E27FC236}">
                <a16:creationId xmlns:a16="http://schemas.microsoft.com/office/drawing/2014/main" id="{6C038657-349A-4336-B87A-80638AF391CF}"/>
              </a:ext>
            </a:extLst>
          </p:cNvPr>
          <p:cNvSpPr>
            <a:spLocks/>
          </p:cNvSpPr>
          <p:nvPr/>
        </p:nvSpPr>
        <p:spPr bwMode="auto">
          <a:xfrm>
            <a:off x="9997193" y="2633919"/>
            <a:ext cx="1739549" cy="1037085"/>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52CDC0"/>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16" name="Freeform 5">
            <a:extLst>
              <a:ext uri="{FF2B5EF4-FFF2-40B4-BE49-F238E27FC236}">
                <a16:creationId xmlns:a16="http://schemas.microsoft.com/office/drawing/2014/main" id="{DB7C15EF-7C63-4B43-A111-E44A5E31267A}"/>
              </a:ext>
            </a:extLst>
          </p:cNvPr>
          <p:cNvSpPr>
            <a:spLocks/>
          </p:cNvSpPr>
          <p:nvPr/>
        </p:nvSpPr>
        <p:spPr bwMode="auto">
          <a:xfrm>
            <a:off x="3383108" y="3962334"/>
            <a:ext cx="1445492" cy="861774"/>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52CDC0"/>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17" name="Freeform 5">
            <a:extLst>
              <a:ext uri="{FF2B5EF4-FFF2-40B4-BE49-F238E27FC236}">
                <a16:creationId xmlns:a16="http://schemas.microsoft.com/office/drawing/2014/main" id="{A66920E4-66D0-4203-965A-C96E0AC85E05}"/>
              </a:ext>
            </a:extLst>
          </p:cNvPr>
          <p:cNvSpPr>
            <a:spLocks/>
          </p:cNvSpPr>
          <p:nvPr/>
        </p:nvSpPr>
        <p:spPr bwMode="auto">
          <a:xfrm>
            <a:off x="659888" y="2328262"/>
            <a:ext cx="2383733" cy="1081222"/>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52CDC0"/>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18" name="Freeform 5">
            <a:extLst>
              <a:ext uri="{FF2B5EF4-FFF2-40B4-BE49-F238E27FC236}">
                <a16:creationId xmlns:a16="http://schemas.microsoft.com/office/drawing/2014/main" id="{DBACD3ED-35C6-4CAD-B696-4E72E133C8BE}"/>
              </a:ext>
            </a:extLst>
          </p:cNvPr>
          <p:cNvSpPr>
            <a:spLocks/>
          </p:cNvSpPr>
          <p:nvPr/>
        </p:nvSpPr>
        <p:spPr bwMode="auto">
          <a:xfrm>
            <a:off x="6096000" y="5082358"/>
            <a:ext cx="1453732" cy="866686"/>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19" name="Freeform 5">
            <a:extLst>
              <a:ext uri="{FF2B5EF4-FFF2-40B4-BE49-F238E27FC236}">
                <a16:creationId xmlns:a16="http://schemas.microsoft.com/office/drawing/2014/main" id="{4B1D927C-2286-4699-82B7-8CD09A57729E}"/>
              </a:ext>
            </a:extLst>
          </p:cNvPr>
          <p:cNvSpPr>
            <a:spLocks/>
          </p:cNvSpPr>
          <p:nvPr/>
        </p:nvSpPr>
        <p:spPr bwMode="auto">
          <a:xfrm>
            <a:off x="4012885" y="1861758"/>
            <a:ext cx="1835526" cy="1137062"/>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20" name="Freeform 20">
            <a:extLst>
              <a:ext uri="{FF2B5EF4-FFF2-40B4-BE49-F238E27FC236}">
                <a16:creationId xmlns:a16="http://schemas.microsoft.com/office/drawing/2014/main" id="{DD42ED0E-C115-4018-9E3D-4E4200B4C578}"/>
              </a:ext>
            </a:extLst>
          </p:cNvPr>
          <p:cNvSpPr>
            <a:spLocks/>
          </p:cNvSpPr>
          <p:nvPr/>
        </p:nvSpPr>
        <p:spPr bwMode="auto">
          <a:xfrm>
            <a:off x="914359" y="2925249"/>
            <a:ext cx="6819900" cy="3923226"/>
          </a:xfrm>
          <a:custGeom>
            <a:avLst/>
            <a:gdLst>
              <a:gd name="T0" fmla="*/ 0 w 4670"/>
              <a:gd name="T1" fmla="*/ 2972 h 2972"/>
              <a:gd name="T2" fmla="*/ 288 w 4670"/>
              <a:gd name="T3" fmla="*/ 2728 h 2972"/>
              <a:gd name="T4" fmla="*/ 768 w 4670"/>
              <a:gd name="T5" fmla="*/ 2812 h 2972"/>
              <a:gd name="T6" fmla="*/ 996 w 4670"/>
              <a:gd name="T7" fmla="*/ 2392 h 2972"/>
              <a:gd name="T8" fmla="*/ 1636 w 4670"/>
              <a:gd name="T9" fmla="*/ 1932 h 2972"/>
              <a:gd name="T10" fmla="*/ 2124 w 4670"/>
              <a:gd name="T11" fmla="*/ 2084 h 2972"/>
              <a:gd name="T12" fmla="*/ 2068 w 4670"/>
              <a:gd name="T13" fmla="*/ 2464 h 2972"/>
              <a:gd name="T14" fmla="*/ 1580 w 4670"/>
              <a:gd name="T15" fmla="*/ 2360 h 2972"/>
              <a:gd name="T16" fmla="*/ 1716 w 4670"/>
              <a:gd name="T17" fmla="*/ 1780 h 2972"/>
              <a:gd name="T18" fmla="*/ 2720 w 4670"/>
              <a:gd name="T19" fmla="*/ 1304 h 2972"/>
              <a:gd name="T20" fmla="*/ 3420 w 4670"/>
              <a:gd name="T21" fmla="*/ 1776 h 2972"/>
              <a:gd name="T22" fmla="*/ 2872 w 4670"/>
              <a:gd name="T23" fmla="*/ 2284 h 2972"/>
              <a:gd name="T24" fmla="*/ 2488 w 4670"/>
              <a:gd name="T25" fmla="*/ 1608 h 2972"/>
              <a:gd name="T26" fmla="*/ 4132 w 4670"/>
              <a:gd name="T27" fmla="*/ 664 h 2972"/>
              <a:gd name="T28" fmla="*/ 4640 w 4670"/>
              <a:gd name="T29" fmla="*/ 1332 h 2972"/>
              <a:gd name="T30" fmla="*/ 4176 w 4670"/>
              <a:gd name="T31" fmla="*/ 1828 h 2972"/>
              <a:gd name="T32" fmla="*/ 3536 w 4670"/>
              <a:gd name="T33" fmla="*/ 1312 h 2972"/>
              <a:gd name="T34" fmla="*/ 4028 w 4670"/>
              <a:gd name="T35" fmla="*/ 352 h 2972"/>
              <a:gd name="T36" fmla="*/ 4256 w 4670"/>
              <a:gd name="T37" fmla="*/ 200 h 2972"/>
              <a:gd name="T38" fmla="*/ 4608 w 4670"/>
              <a:gd name="T39" fmla="*/ 0 h 2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70" h="2972">
                <a:moveTo>
                  <a:pt x="0" y="2972"/>
                </a:moveTo>
                <a:cubicBezTo>
                  <a:pt x="54" y="2881"/>
                  <a:pt x="147" y="2757"/>
                  <a:pt x="288" y="2728"/>
                </a:cubicBezTo>
                <a:cubicBezTo>
                  <a:pt x="485" y="2687"/>
                  <a:pt x="616" y="2862"/>
                  <a:pt x="768" y="2812"/>
                </a:cubicBezTo>
                <a:cubicBezTo>
                  <a:pt x="895" y="2770"/>
                  <a:pt x="860" y="2617"/>
                  <a:pt x="996" y="2392"/>
                </a:cubicBezTo>
                <a:cubicBezTo>
                  <a:pt x="1016" y="2358"/>
                  <a:pt x="1251" y="1983"/>
                  <a:pt x="1636" y="1932"/>
                </a:cubicBezTo>
                <a:cubicBezTo>
                  <a:pt x="1675" y="1927"/>
                  <a:pt x="2010" y="1882"/>
                  <a:pt x="2124" y="2084"/>
                </a:cubicBezTo>
                <a:cubicBezTo>
                  <a:pt x="2189" y="2198"/>
                  <a:pt x="2173" y="2375"/>
                  <a:pt x="2068" y="2464"/>
                </a:cubicBezTo>
                <a:cubicBezTo>
                  <a:pt x="1929" y="2582"/>
                  <a:pt x="1683" y="2505"/>
                  <a:pt x="1580" y="2360"/>
                </a:cubicBezTo>
                <a:cubicBezTo>
                  <a:pt x="1445" y="2169"/>
                  <a:pt x="1655" y="1869"/>
                  <a:pt x="1716" y="1780"/>
                </a:cubicBezTo>
                <a:cubicBezTo>
                  <a:pt x="1909" y="1498"/>
                  <a:pt x="2292" y="1251"/>
                  <a:pt x="2720" y="1304"/>
                </a:cubicBezTo>
                <a:cubicBezTo>
                  <a:pt x="2972" y="1335"/>
                  <a:pt x="3415" y="1492"/>
                  <a:pt x="3420" y="1776"/>
                </a:cubicBezTo>
                <a:cubicBezTo>
                  <a:pt x="3424" y="2018"/>
                  <a:pt x="3167" y="2328"/>
                  <a:pt x="2872" y="2284"/>
                </a:cubicBezTo>
                <a:cubicBezTo>
                  <a:pt x="2609" y="2245"/>
                  <a:pt x="2458" y="1862"/>
                  <a:pt x="2488" y="1608"/>
                </a:cubicBezTo>
                <a:cubicBezTo>
                  <a:pt x="2559" y="997"/>
                  <a:pt x="3504" y="409"/>
                  <a:pt x="4132" y="664"/>
                </a:cubicBezTo>
                <a:cubicBezTo>
                  <a:pt x="4360" y="757"/>
                  <a:pt x="4670" y="1012"/>
                  <a:pt x="4640" y="1332"/>
                </a:cubicBezTo>
                <a:cubicBezTo>
                  <a:pt x="4619" y="1556"/>
                  <a:pt x="4433" y="1793"/>
                  <a:pt x="4176" y="1828"/>
                </a:cubicBezTo>
                <a:cubicBezTo>
                  <a:pt x="3860" y="1871"/>
                  <a:pt x="3606" y="1562"/>
                  <a:pt x="3536" y="1312"/>
                </a:cubicBezTo>
                <a:cubicBezTo>
                  <a:pt x="3408" y="852"/>
                  <a:pt x="3943" y="421"/>
                  <a:pt x="4028" y="352"/>
                </a:cubicBezTo>
                <a:cubicBezTo>
                  <a:pt x="4057" y="328"/>
                  <a:pt x="4147" y="268"/>
                  <a:pt x="4256" y="200"/>
                </a:cubicBezTo>
                <a:cubicBezTo>
                  <a:pt x="4402" y="109"/>
                  <a:pt x="4526" y="42"/>
                  <a:pt x="4608" y="0"/>
                </a:cubicBezTo>
              </a:path>
            </a:pathLst>
          </a:custGeom>
          <a:noFill/>
          <a:ln w="25400" cap="flat">
            <a:solidFill>
              <a:srgbClr val="282F39"/>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nvGrpSpPr>
          <p:cNvPr id="121" name="Group 120">
            <a:extLst>
              <a:ext uri="{FF2B5EF4-FFF2-40B4-BE49-F238E27FC236}">
                <a16:creationId xmlns:a16="http://schemas.microsoft.com/office/drawing/2014/main" id="{BEE101B3-940E-43D9-B0E4-4CFD0CFC5E0F}"/>
              </a:ext>
            </a:extLst>
          </p:cNvPr>
          <p:cNvGrpSpPr/>
          <p:nvPr/>
        </p:nvGrpSpPr>
        <p:grpSpPr>
          <a:xfrm>
            <a:off x="6897453" y="1373940"/>
            <a:ext cx="2798588" cy="2055060"/>
            <a:chOff x="6140450" y="1690688"/>
            <a:chExt cx="3644901" cy="2676525"/>
          </a:xfrm>
        </p:grpSpPr>
        <p:sp>
          <p:nvSpPr>
            <p:cNvPr id="122" name="Freeform 5">
              <a:extLst>
                <a:ext uri="{FF2B5EF4-FFF2-40B4-BE49-F238E27FC236}">
                  <a16:creationId xmlns:a16="http://schemas.microsoft.com/office/drawing/2014/main" id="{9A0231D5-0801-4A84-A172-286CD3BAF43B}"/>
                </a:ext>
              </a:extLst>
            </p:cNvPr>
            <p:cNvSpPr>
              <a:spLocks/>
            </p:cNvSpPr>
            <p:nvPr/>
          </p:nvSpPr>
          <p:spPr bwMode="auto">
            <a:xfrm>
              <a:off x="6140450" y="1690688"/>
              <a:ext cx="3644900" cy="1668463"/>
            </a:xfrm>
            <a:custGeom>
              <a:avLst/>
              <a:gdLst>
                <a:gd name="T0" fmla="*/ 0 w 2296"/>
                <a:gd name="T1" fmla="*/ 682 h 1051"/>
                <a:gd name="T2" fmla="*/ 2296 w 2296"/>
                <a:gd name="T3" fmla="*/ 0 h 1051"/>
                <a:gd name="T4" fmla="*/ 540 w 2296"/>
                <a:gd name="T5" fmla="*/ 1051 h 1051"/>
                <a:gd name="T6" fmla="*/ 0 w 2296"/>
                <a:gd name="T7" fmla="*/ 682 h 1051"/>
              </a:gdLst>
              <a:ahLst/>
              <a:cxnLst>
                <a:cxn ang="0">
                  <a:pos x="T0" y="T1"/>
                </a:cxn>
                <a:cxn ang="0">
                  <a:pos x="T2" y="T3"/>
                </a:cxn>
                <a:cxn ang="0">
                  <a:pos x="T4" y="T5"/>
                </a:cxn>
                <a:cxn ang="0">
                  <a:pos x="T6" y="T7"/>
                </a:cxn>
              </a:cxnLst>
              <a:rect l="0" t="0" r="r" b="b"/>
              <a:pathLst>
                <a:path w="2296" h="1051">
                  <a:moveTo>
                    <a:pt x="0" y="682"/>
                  </a:moveTo>
                  <a:lnTo>
                    <a:pt x="2296" y="0"/>
                  </a:lnTo>
                  <a:lnTo>
                    <a:pt x="540" y="1051"/>
                  </a:lnTo>
                  <a:lnTo>
                    <a:pt x="0" y="682"/>
                  </a:lnTo>
                  <a:close/>
                </a:path>
              </a:pathLst>
            </a:custGeom>
            <a:solidFill>
              <a:srgbClr val="CB1B4A"/>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F39"/>
                </a:solidFill>
                <a:effectLst/>
                <a:uLnTx/>
                <a:uFillTx/>
              </a:endParaRPr>
            </a:p>
          </p:txBody>
        </p:sp>
        <p:sp>
          <p:nvSpPr>
            <p:cNvPr id="123" name="Freeform 6">
              <a:extLst>
                <a:ext uri="{FF2B5EF4-FFF2-40B4-BE49-F238E27FC236}">
                  <a16:creationId xmlns:a16="http://schemas.microsoft.com/office/drawing/2014/main" id="{5850C3A5-59F5-4C55-A95F-19C9196B4C3B}"/>
                </a:ext>
              </a:extLst>
            </p:cNvPr>
            <p:cNvSpPr>
              <a:spLocks/>
            </p:cNvSpPr>
            <p:nvPr/>
          </p:nvSpPr>
          <p:spPr bwMode="auto">
            <a:xfrm>
              <a:off x="6997700" y="1690688"/>
              <a:ext cx="2787650" cy="2640013"/>
            </a:xfrm>
            <a:custGeom>
              <a:avLst/>
              <a:gdLst>
                <a:gd name="T0" fmla="*/ 187 w 1756"/>
                <a:gd name="T1" fmla="*/ 1663 h 1663"/>
                <a:gd name="T2" fmla="*/ 1756 w 1756"/>
                <a:gd name="T3" fmla="*/ 0 h 1663"/>
                <a:gd name="T4" fmla="*/ 0 w 1756"/>
                <a:gd name="T5" fmla="*/ 1051 h 1663"/>
                <a:gd name="T6" fmla="*/ 187 w 1756"/>
                <a:gd name="T7" fmla="*/ 1663 h 1663"/>
              </a:gdLst>
              <a:ahLst/>
              <a:cxnLst>
                <a:cxn ang="0">
                  <a:pos x="T0" y="T1"/>
                </a:cxn>
                <a:cxn ang="0">
                  <a:pos x="T2" y="T3"/>
                </a:cxn>
                <a:cxn ang="0">
                  <a:pos x="T4" y="T5"/>
                </a:cxn>
                <a:cxn ang="0">
                  <a:pos x="T6" y="T7"/>
                </a:cxn>
              </a:cxnLst>
              <a:rect l="0" t="0" r="r" b="b"/>
              <a:pathLst>
                <a:path w="1756" h="1663">
                  <a:moveTo>
                    <a:pt x="187" y="1663"/>
                  </a:moveTo>
                  <a:lnTo>
                    <a:pt x="1756" y="0"/>
                  </a:lnTo>
                  <a:lnTo>
                    <a:pt x="0" y="1051"/>
                  </a:lnTo>
                  <a:lnTo>
                    <a:pt x="187" y="1663"/>
                  </a:lnTo>
                  <a:close/>
                </a:path>
              </a:pathLst>
            </a:custGeom>
            <a:solidFill>
              <a:srgbClr val="CB1B4A">
                <a:lumMod val="50000"/>
              </a:srgbClr>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F39"/>
                </a:solidFill>
                <a:effectLst/>
                <a:uLnTx/>
                <a:uFillTx/>
              </a:endParaRPr>
            </a:p>
          </p:txBody>
        </p:sp>
        <p:sp>
          <p:nvSpPr>
            <p:cNvPr id="124" name="Freeform 7">
              <a:extLst>
                <a:ext uri="{FF2B5EF4-FFF2-40B4-BE49-F238E27FC236}">
                  <a16:creationId xmlns:a16="http://schemas.microsoft.com/office/drawing/2014/main" id="{4A6CE45D-6D55-4AAB-95F9-B0BFE5115C64}"/>
                </a:ext>
              </a:extLst>
            </p:cNvPr>
            <p:cNvSpPr>
              <a:spLocks/>
            </p:cNvSpPr>
            <p:nvPr/>
          </p:nvSpPr>
          <p:spPr bwMode="auto">
            <a:xfrm>
              <a:off x="7294562" y="1690688"/>
              <a:ext cx="2490789" cy="2676525"/>
            </a:xfrm>
            <a:custGeom>
              <a:avLst/>
              <a:gdLst>
                <a:gd name="T0" fmla="*/ 722 w 1569"/>
                <a:gd name="T1" fmla="*/ 1686 h 1686"/>
                <a:gd name="T2" fmla="*/ 1569 w 1569"/>
                <a:gd name="T3" fmla="*/ 0 h 1686"/>
                <a:gd name="T4" fmla="*/ 0 w 1569"/>
                <a:gd name="T5" fmla="*/ 1129 h 1686"/>
                <a:gd name="T6" fmla="*/ 722 w 1569"/>
                <a:gd name="T7" fmla="*/ 1686 h 1686"/>
              </a:gdLst>
              <a:ahLst/>
              <a:cxnLst>
                <a:cxn ang="0">
                  <a:pos x="T0" y="T1"/>
                </a:cxn>
                <a:cxn ang="0">
                  <a:pos x="T2" y="T3"/>
                </a:cxn>
                <a:cxn ang="0">
                  <a:pos x="T4" y="T5"/>
                </a:cxn>
                <a:cxn ang="0">
                  <a:pos x="T6" y="T7"/>
                </a:cxn>
              </a:cxnLst>
              <a:rect l="0" t="0" r="r" b="b"/>
              <a:pathLst>
                <a:path w="1569" h="1686">
                  <a:moveTo>
                    <a:pt x="722" y="1686"/>
                  </a:moveTo>
                  <a:lnTo>
                    <a:pt x="1569" y="0"/>
                  </a:lnTo>
                  <a:lnTo>
                    <a:pt x="0" y="1129"/>
                  </a:lnTo>
                  <a:lnTo>
                    <a:pt x="722" y="1686"/>
                  </a:lnTo>
                  <a:close/>
                </a:path>
              </a:pathLst>
            </a:custGeom>
            <a:solidFill>
              <a:srgbClr val="CB1B4A"/>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F39"/>
                </a:solidFill>
                <a:effectLst/>
                <a:uLnTx/>
                <a:uFillTx/>
              </a:endParaRPr>
            </a:p>
          </p:txBody>
        </p:sp>
        <p:sp>
          <p:nvSpPr>
            <p:cNvPr id="125" name="Freeform 8">
              <a:extLst>
                <a:ext uri="{FF2B5EF4-FFF2-40B4-BE49-F238E27FC236}">
                  <a16:creationId xmlns:a16="http://schemas.microsoft.com/office/drawing/2014/main" id="{284D666B-8A20-4E18-8E8B-4270D0593A91}"/>
                </a:ext>
              </a:extLst>
            </p:cNvPr>
            <p:cNvSpPr>
              <a:spLocks/>
            </p:cNvSpPr>
            <p:nvPr/>
          </p:nvSpPr>
          <p:spPr bwMode="auto">
            <a:xfrm>
              <a:off x="7294563" y="3482976"/>
              <a:ext cx="461963" cy="847725"/>
            </a:xfrm>
            <a:custGeom>
              <a:avLst/>
              <a:gdLst>
                <a:gd name="T0" fmla="*/ 0 w 291"/>
                <a:gd name="T1" fmla="*/ 534 h 534"/>
                <a:gd name="T2" fmla="*/ 291 w 291"/>
                <a:gd name="T3" fmla="*/ 226 h 534"/>
                <a:gd name="T4" fmla="*/ 0 w 291"/>
                <a:gd name="T5" fmla="*/ 0 h 534"/>
                <a:gd name="T6" fmla="*/ 0 w 291"/>
                <a:gd name="T7" fmla="*/ 534 h 534"/>
              </a:gdLst>
              <a:ahLst/>
              <a:cxnLst>
                <a:cxn ang="0">
                  <a:pos x="T0" y="T1"/>
                </a:cxn>
                <a:cxn ang="0">
                  <a:pos x="T2" y="T3"/>
                </a:cxn>
                <a:cxn ang="0">
                  <a:pos x="T4" y="T5"/>
                </a:cxn>
                <a:cxn ang="0">
                  <a:pos x="T6" y="T7"/>
                </a:cxn>
              </a:cxnLst>
              <a:rect l="0" t="0" r="r" b="b"/>
              <a:pathLst>
                <a:path w="291" h="534">
                  <a:moveTo>
                    <a:pt x="0" y="534"/>
                  </a:moveTo>
                  <a:lnTo>
                    <a:pt x="291" y="226"/>
                  </a:lnTo>
                  <a:lnTo>
                    <a:pt x="0" y="0"/>
                  </a:lnTo>
                  <a:lnTo>
                    <a:pt x="0" y="534"/>
                  </a:lnTo>
                  <a:close/>
                </a:path>
              </a:pathLst>
            </a:custGeom>
            <a:solidFill>
              <a:srgbClr val="CB1B4A">
                <a:lumMod val="75000"/>
              </a:srgbClr>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F39"/>
                </a:solidFill>
                <a:effectLst/>
                <a:uLnTx/>
                <a:uFillTx/>
              </a:endParaRPr>
            </a:p>
          </p:txBody>
        </p:sp>
      </p:grpSp>
      <p:sp>
        <p:nvSpPr>
          <p:cNvPr id="126" name="Rectangle 125">
            <a:extLst>
              <a:ext uri="{FF2B5EF4-FFF2-40B4-BE49-F238E27FC236}">
                <a16:creationId xmlns:a16="http://schemas.microsoft.com/office/drawing/2014/main" id="{874A088F-67F9-44FC-8305-6B97A9C6CB6D}"/>
              </a:ext>
            </a:extLst>
          </p:cNvPr>
          <p:cNvSpPr/>
          <p:nvPr/>
        </p:nvSpPr>
        <p:spPr>
          <a:xfrm>
            <a:off x="4013928" y="2156865"/>
            <a:ext cx="1708683" cy="954107"/>
          </a:xfrm>
          <a:prstGeom prst="rect">
            <a:avLst/>
          </a:prstGeom>
        </p:spPr>
        <p:txBody>
          <a:bodyPr wrap="square">
            <a:spAutoFit/>
          </a:bodyPr>
          <a:lstStyle/>
          <a:p>
            <a:pPr algn="ctr" rtl="1"/>
            <a:r>
              <a:rPr lang="ar-SA" sz="2800" b="1" dirty="0">
                <a:solidFill>
                  <a:schemeClr val="tx2">
                    <a:lumMod val="50000"/>
                  </a:schemeClr>
                </a:solidFill>
                <a:latin typeface="Arabic Typesetting" panose="03020402040406030203" pitchFamily="66" charset="-78"/>
                <a:cs typeface="Arabic Typesetting" panose="03020402040406030203" pitchFamily="66" charset="-78"/>
              </a:rPr>
              <a:t>أحب لأخيك ما تحب لنفسك.</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27" name="Rectangle 126">
            <a:extLst>
              <a:ext uri="{FF2B5EF4-FFF2-40B4-BE49-F238E27FC236}">
                <a16:creationId xmlns:a16="http://schemas.microsoft.com/office/drawing/2014/main" id="{0483C49B-E46A-4CE1-8EBD-8BA8EBD46BFC}"/>
              </a:ext>
            </a:extLst>
          </p:cNvPr>
          <p:cNvSpPr/>
          <p:nvPr/>
        </p:nvSpPr>
        <p:spPr>
          <a:xfrm>
            <a:off x="893084" y="4898305"/>
            <a:ext cx="1708683" cy="523220"/>
          </a:xfrm>
          <a:prstGeom prst="rect">
            <a:avLst/>
          </a:prstGeom>
        </p:spPr>
        <p:txBody>
          <a:bodyPr wrap="square">
            <a:spAutoFit/>
          </a:bodyPr>
          <a:lstStyle/>
          <a:p>
            <a:pPr algn="ctr" rtl="1"/>
            <a:r>
              <a:rPr lang="ar-SA" sz="2800" b="1" dirty="0">
                <a:solidFill>
                  <a:schemeClr val="tx2">
                    <a:lumMod val="50000"/>
                  </a:schemeClr>
                </a:solidFill>
                <a:latin typeface="Arabic Typesetting" panose="03020402040406030203" pitchFamily="66" charset="-78"/>
                <a:cs typeface="Arabic Typesetting" panose="03020402040406030203" pitchFamily="66" charset="-78"/>
              </a:rPr>
              <a:t>كن مسؤولًا.</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28" name="Rectangle 127">
            <a:extLst>
              <a:ext uri="{FF2B5EF4-FFF2-40B4-BE49-F238E27FC236}">
                <a16:creationId xmlns:a16="http://schemas.microsoft.com/office/drawing/2014/main" id="{03ED308B-F019-44FA-86E3-CD40AC2B4A9F}"/>
              </a:ext>
            </a:extLst>
          </p:cNvPr>
          <p:cNvSpPr/>
          <p:nvPr/>
        </p:nvSpPr>
        <p:spPr>
          <a:xfrm>
            <a:off x="10006137" y="2844349"/>
            <a:ext cx="1597631" cy="861774"/>
          </a:xfrm>
          <a:prstGeom prst="rect">
            <a:avLst/>
          </a:prstGeom>
        </p:spPr>
        <p:txBody>
          <a:bodyPr wrap="square">
            <a:spAutoFit/>
          </a:bodyPr>
          <a:lstStyle/>
          <a:p>
            <a:pPr algn="ctr" rtl="1"/>
            <a:r>
              <a:rPr lang="ar-SA" sz="2500" b="1" dirty="0">
                <a:solidFill>
                  <a:schemeClr val="tx2">
                    <a:lumMod val="50000"/>
                  </a:schemeClr>
                </a:solidFill>
                <a:latin typeface="Arabic Typesetting" panose="03020402040406030203" pitchFamily="66" charset="-78"/>
                <a:cs typeface="Arabic Typesetting" panose="03020402040406030203" pitchFamily="66" charset="-78"/>
              </a:rPr>
              <a:t>عبري عن مشاعرك بأدب ووضوح.</a:t>
            </a:r>
            <a:endParaRPr lang="en-US" sz="25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29" name="Rectangle 128">
            <a:extLst>
              <a:ext uri="{FF2B5EF4-FFF2-40B4-BE49-F238E27FC236}">
                <a16:creationId xmlns:a16="http://schemas.microsoft.com/office/drawing/2014/main" id="{F90DFD6E-F398-42E7-A0FE-F651A76D0BBA}"/>
              </a:ext>
            </a:extLst>
          </p:cNvPr>
          <p:cNvSpPr/>
          <p:nvPr/>
        </p:nvSpPr>
        <p:spPr>
          <a:xfrm>
            <a:off x="6071655" y="5443246"/>
            <a:ext cx="1420533" cy="477054"/>
          </a:xfrm>
          <a:prstGeom prst="rect">
            <a:avLst/>
          </a:prstGeom>
        </p:spPr>
        <p:txBody>
          <a:bodyPr wrap="square">
            <a:spAutoFit/>
          </a:bodyPr>
          <a:lstStyle/>
          <a:p>
            <a:pPr algn="ctr" rtl="1"/>
            <a:r>
              <a:rPr lang="ar-SA" sz="2500" b="1" dirty="0">
                <a:solidFill>
                  <a:schemeClr val="tx2">
                    <a:lumMod val="50000"/>
                  </a:schemeClr>
                </a:solidFill>
                <a:latin typeface="Arabic Typesetting" panose="03020402040406030203" pitchFamily="66" charset="-78"/>
                <a:cs typeface="Arabic Typesetting" panose="03020402040406030203" pitchFamily="66" charset="-78"/>
              </a:rPr>
              <a:t>العفو عند المقدرة.</a:t>
            </a:r>
            <a:endParaRPr lang="en-US" sz="25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30" name="Rectangle 129">
            <a:extLst>
              <a:ext uri="{FF2B5EF4-FFF2-40B4-BE49-F238E27FC236}">
                <a16:creationId xmlns:a16="http://schemas.microsoft.com/office/drawing/2014/main" id="{95F0D4CB-14DC-41DF-A093-71950FE3FBCE}"/>
              </a:ext>
            </a:extLst>
          </p:cNvPr>
          <p:cNvSpPr/>
          <p:nvPr/>
        </p:nvSpPr>
        <p:spPr>
          <a:xfrm>
            <a:off x="3274530" y="3977291"/>
            <a:ext cx="1499478" cy="861774"/>
          </a:xfrm>
          <a:prstGeom prst="rect">
            <a:avLst/>
          </a:prstGeom>
        </p:spPr>
        <p:txBody>
          <a:bodyPr wrap="square">
            <a:spAutoFit/>
          </a:bodyPr>
          <a:lstStyle/>
          <a:p>
            <a:pPr algn="ctr" rtl="1"/>
            <a:r>
              <a:rPr lang="ar-SA" sz="2500" b="1" dirty="0">
                <a:solidFill>
                  <a:schemeClr val="tx2">
                    <a:lumMod val="50000"/>
                  </a:schemeClr>
                </a:solidFill>
                <a:latin typeface="Arabic Typesetting" panose="03020402040406030203" pitchFamily="66" charset="-78"/>
                <a:cs typeface="Arabic Typesetting" panose="03020402040406030203" pitchFamily="66" charset="-78"/>
              </a:rPr>
              <a:t>لتكن</a:t>
            </a:r>
          </a:p>
          <a:p>
            <a:pPr algn="ctr" rtl="1"/>
            <a:r>
              <a:rPr lang="ar-SA" sz="2500" b="1" dirty="0">
                <a:solidFill>
                  <a:schemeClr val="tx2">
                    <a:lumMod val="50000"/>
                  </a:schemeClr>
                </a:solidFill>
                <a:latin typeface="Arabic Typesetting" panose="03020402040406030203" pitchFamily="66" charset="-78"/>
                <a:cs typeface="Arabic Typesetting" panose="03020402040406030203" pitchFamily="66" charset="-78"/>
              </a:rPr>
              <a:t> أحلامكِ كبيرة!</a:t>
            </a:r>
            <a:endParaRPr lang="en-US" sz="25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31" name="Rectangle 130">
            <a:extLst>
              <a:ext uri="{FF2B5EF4-FFF2-40B4-BE49-F238E27FC236}">
                <a16:creationId xmlns:a16="http://schemas.microsoft.com/office/drawing/2014/main" id="{A39C97D4-5D31-4585-B6BD-261B81357CA5}"/>
              </a:ext>
            </a:extLst>
          </p:cNvPr>
          <p:cNvSpPr/>
          <p:nvPr/>
        </p:nvSpPr>
        <p:spPr>
          <a:xfrm>
            <a:off x="712137" y="2798543"/>
            <a:ext cx="2225202" cy="584775"/>
          </a:xfrm>
          <a:prstGeom prst="rect">
            <a:avLst/>
          </a:prstGeom>
        </p:spPr>
        <p:txBody>
          <a:bodyPr wrap="square">
            <a:spAutoFit/>
          </a:bodyPr>
          <a:lstStyle/>
          <a:p>
            <a:pPr algn="ctr" rtl="1"/>
            <a:r>
              <a:rPr lang="ar-SA" sz="3200" b="1" dirty="0">
                <a:solidFill>
                  <a:schemeClr val="tx2">
                    <a:lumMod val="50000"/>
                  </a:schemeClr>
                </a:solidFill>
                <a:latin typeface="Arabic Typesetting" panose="03020402040406030203" pitchFamily="66" charset="-78"/>
                <a:cs typeface="Arabic Typesetting" panose="03020402040406030203" pitchFamily="66" charset="-78"/>
              </a:rPr>
              <a:t>قولي لو سمحتِ وشكرًا!</a:t>
            </a:r>
            <a:endParaRPr lang="en-US" sz="32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32" name="Rectangle 131">
            <a:extLst>
              <a:ext uri="{FF2B5EF4-FFF2-40B4-BE49-F238E27FC236}">
                <a16:creationId xmlns:a16="http://schemas.microsoft.com/office/drawing/2014/main" id="{AFD165CB-5F45-48BA-8226-26F5A7E14E6E}"/>
              </a:ext>
            </a:extLst>
          </p:cNvPr>
          <p:cNvSpPr/>
          <p:nvPr/>
        </p:nvSpPr>
        <p:spPr>
          <a:xfrm>
            <a:off x="8805775" y="5118631"/>
            <a:ext cx="2102837" cy="707886"/>
          </a:xfrm>
          <a:prstGeom prst="rect">
            <a:avLst/>
          </a:prstGeom>
        </p:spPr>
        <p:txBody>
          <a:bodyPr wrap="square">
            <a:spAutoFit/>
          </a:bodyPr>
          <a:lstStyle/>
          <a:p>
            <a:pPr algn="ctr" rtl="1"/>
            <a:r>
              <a:rPr lang="ar-SA" sz="4000" b="1" dirty="0">
                <a:solidFill>
                  <a:schemeClr val="tx2">
                    <a:lumMod val="50000"/>
                  </a:schemeClr>
                </a:solidFill>
                <a:latin typeface="Arabic Typesetting" panose="03020402040406030203" pitchFamily="66" charset="-78"/>
                <a:cs typeface="Arabic Typesetting" panose="03020402040406030203" pitchFamily="66" charset="-78"/>
              </a:rPr>
              <a:t>تذكّري أنكِ مميزة!</a:t>
            </a:r>
          </a:p>
        </p:txBody>
      </p:sp>
      <p:sp>
        <p:nvSpPr>
          <p:cNvPr id="133" name="Freeform 5">
            <a:extLst>
              <a:ext uri="{FF2B5EF4-FFF2-40B4-BE49-F238E27FC236}">
                <a16:creationId xmlns:a16="http://schemas.microsoft.com/office/drawing/2014/main" id="{53D7B625-A8C7-4D43-B29C-675084F025F6}"/>
              </a:ext>
            </a:extLst>
          </p:cNvPr>
          <p:cNvSpPr>
            <a:spLocks/>
          </p:cNvSpPr>
          <p:nvPr/>
        </p:nvSpPr>
        <p:spPr bwMode="auto">
          <a:xfrm>
            <a:off x="6045347" y="832005"/>
            <a:ext cx="1250102" cy="611132"/>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50B8C0"/>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34" name="Rectangle 133">
            <a:extLst>
              <a:ext uri="{FF2B5EF4-FFF2-40B4-BE49-F238E27FC236}">
                <a16:creationId xmlns:a16="http://schemas.microsoft.com/office/drawing/2014/main" id="{F8E7F5DE-A82B-4242-9133-ED0DA981831D}"/>
              </a:ext>
            </a:extLst>
          </p:cNvPr>
          <p:cNvSpPr/>
          <p:nvPr/>
        </p:nvSpPr>
        <p:spPr>
          <a:xfrm>
            <a:off x="5782126" y="995966"/>
            <a:ext cx="1708683" cy="523220"/>
          </a:xfrm>
          <a:prstGeom prst="rect">
            <a:avLst/>
          </a:prstGeom>
        </p:spPr>
        <p:txBody>
          <a:bodyPr wrap="square">
            <a:spAutoFit/>
          </a:bodyPr>
          <a:lstStyle/>
          <a:p>
            <a:pPr algn="ctr" rtl="1"/>
            <a:r>
              <a:rPr lang="ar-SA" sz="2800" b="1" dirty="0">
                <a:solidFill>
                  <a:schemeClr val="tx2">
                    <a:lumMod val="50000"/>
                  </a:schemeClr>
                </a:solidFill>
                <a:latin typeface="Arabic Typesetting" panose="03020402040406030203" pitchFamily="66" charset="-78"/>
                <a:cs typeface="Arabic Typesetting" panose="03020402040406030203" pitchFamily="66" charset="-78"/>
              </a:rPr>
              <a:t>تكلمي بهدوء.</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35" name="Freeform 5">
            <a:extLst>
              <a:ext uri="{FF2B5EF4-FFF2-40B4-BE49-F238E27FC236}">
                <a16:creationId xmlns:a16="http://schemas.microsoft.com/office/drawing/2014/main" id="{885EABD5-BA1D-4266-86D6-FC924B61FB89}"/>
              </a:ext>
            </a:extLst>
          </p:cNvPr>
          <p:cNvSpPr>
            <a:spLocks/>
          </p:cNvSpPr>
          <p:nvPr/>
        </p:nvSpPr>
        <p:spPr bwMode="auto">
          <a:xfrm>
            <a:off x="6900919" y="3626878"/>
            <a:ext cx="1237371" cy="669876"/>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50B8C0"/>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36" name="Rectangle 135">
            <a:extLst>
              <a:ext uri="{FF2B5EF4-FFF2-40B4-BE49-F238E27FC236}">
                <a16:creationId xmlns:a16="http://schemas.microsoft.com/office/drawing/2014/main" id="{145E3860-F1DF-4B87-9303-B36E7A7A1BB2}"/>
              </a:ext>
            </a:extLst>
          </p:cNvPr>
          <p:cNvSpPr/>
          <p:nvPr/>
        </p:nvSpPr>
        <p:spPr>
          <a:xfrm>
            <a:off x="6595962" y="3808639"/>
            <a:ext cx="1708683" cy="523220"/>
          </a:xfrm>
          <a:prstGeom prst="rect">
            <a:avLst/>
          </a:prstGeom>
        </p:spPr>
        <p:txBody>
          <a:bodyPr wrap="square">
            <a:spAutoFit/>
          </a:bodyPr>
          <a:lstStyle/>
          <a:p>
            <a:pPr algn="ctr" rtl="1"/>
            <a:r>
              <a:rPr lang="ar-SA" sz="2800" b="1" dirty="0">
                <a:solidFill>
                  <a:schemeClr val="tx2">
                    <a:lumMod val="50000"/>
                  </a:schemeClr>
                </a:solidFill>
                <a:latin typeface="Arabic Typesetting" panose="03020402040406030203" pitchFamily="66" charset="-78"/>
                <a:cs typeface="Arabic Typesetting" panose="03020402040406030203" pitchFamily="66" charset="-78"/>
              </a:rPr>
              <a:t>لا تستسلمي!</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37" name="Freeform 5">
            <a:extLst>
              <a:ext uri="{FF2B5EF4-FFF2-40B4-BE49-F238E27FC236}">
                <a16:creationId xmlns:a16="http://schemas.microsoft.com/office/drawing/2014/main" id="{55BF5771-AFE6-4981-843B-E422C165ECB8}"/>
              </a:ext>
            </a:extLst>
          </p:cNvPr>
          <p:cNvSpPr>
            <a:spLocks/>
          </p:cNvSpPr>
          <p:nvPr/>
        </p:nvSpPr>
        <p:spPr bwMode="auto">
          <a:xfrm>
            <a:off x="2764433" y="496159"/>
            <a:ext cx="1445492" cy="788097"/>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50B8C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38" name="Rectangle 137">
            <a:extLst>
              <a:ext uri="{FF2B5EF4-FFF2-40B4-BE49-F238E27FC236}">
                <a16:creationId xmlns:a16="http://schemas.microsoft.com/office/drawing/2014/main" id="{BC0CE919-ACFA-4CB3-8ADA-3BBB679CA986}"/>
              </a:ext>
            </a:extLst>
          </p:cNvPr>
          <p:cNvSpPr/>
          <p:nvPr/>
        </p:nvSpPr>
        <p:spPr>
          <a:xfrm>
            <a:off x="2542156" y="741550"/>
            <a:ext cx="1708683" cy="523220"/>
          </a:xfrm>
          <a:prstGeom prst="rect">
            <a:avLst/>
          </a:prstGeom>
        </p:spPr>
        <p:txBody>
          <a:bodyPr wrap="square">
            <a:spAutoFit/>
          </a:bodyPr>
          <a:lstStyle/>
          <a:p>
            <a:pPr algn="ctr"/>
            <a:r>
              <a:rPr lang="ar-SA" sz="2800" b="1" dirty="0">
                <a:solidFill>
                  <a:schemeClr val="tx2">
                    <a:lumMod val="50000"/>
                  </a:schemeClr>
                </a:solidFill>
                <a:latin typeface="Arabic Typesetting" panose="03020402040406030203" pitchFamily="66" charset="-78"/>
                <a:cs typeface="Arabic Typesetting" panose="03020402040406030203" pitchFamily="66" charset="-78"/>
              </a:rPr>
              <a:t>ابتسمي دائمًا </a:t>
            </a:r>
            <a:r>
              <a:rPr lang="ar-SA" sz="2800" b="1" dirty="0">
                <a:solidFill>
                  <a:schemeClr val="tx2">
                    <a:lumMod val="50000"/>
                  </a:schemeClr>
                </a:solidFill>
                <a:latin typeface="Arabic Typesetting" panose="03020402040406030203" pitchFamily="66" charset="-78"/>
                <a:cs typeface="Arabic Typesetting" panose="03020402040406030203" pitchFamily="66" charset="-78"/>
                <a:sym typeface="Wingdings" panose="05000000000000000000" pitchFamily="2" charset="2"/>
              </a:rPr>
              <a:t></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25613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528941" cy="6858000"/>
            <a:chOff x="-290920" y="0"/>
            <a:chExt cx="12528941"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07E3AA2-679E-4924-AC1B-FE6C3A02C251}"/>
                </a:ext>
              </a:extLst>
            </p:cNvPr>
            <p:cNvSpPr txBox="1"/>
            <p:nvPr/>
          </p:nvSpPr>
          <p:spPr>
            <a:xfrm rot="16200000">
              <a:off x="10980368" y="3269736"/>
              <a:ext cx="199208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مقدمة</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04CBFB1D-37FD-419F-B98C-860BF5217905}"/>
                </a:ext>
              </a:extLst>
            </p:cNvPr>
            <p:cNvSpPr txBox="1"/>
            <p:nvPr/>
          </p:nvSpPr>
          <p:spPr>
            <a:xfrm rot="16200000">
              <a:off x="10237657" y="3256286"/>
              <a:ext cx="2360920"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3891" cy="6858000"/>
            <a:chOff x="491575" y="0"/>
            <a:chExt cx="9963891"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FD50D6F-822B-4109-8B0C-BA004A0B7145}"/>
                </a:ext>
              </a:extLst>
            </p:cNvPr>
            <p:cNvSpPr txBox="1"/>
            <p:nvPr/>
          </p:nvSpPr>
          <p:spPr>
            <a:xfrm rot="16200000">
              <a:off x="9013396" y="3269733"/>
              <a:ext cx="2360919"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9768" cy="6858000"/>
            <a:chOff x="491575" y="0"/>
            <a:chExt cx="9579768"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extBox 97">
              <a:extLst>
                <a:ext uri="{FF2B5EF4-FFF2-40B4-BE49-F238E27FC236}">
                  <a16:creationId xmlns:a16="http://schemas.microsoft.com/office/drawing/2014/main" id="{E3DB5570-AC77-4396-9748-4183DF7C8396}"/>
                </a:ext>
              </a:extLst>
            </p:cNvPr>
            <p:cNvSpPr txBox="1"/>
            <p:nvPr/>
          </p:nvSpPr>
          <p:spPr>
            <a:xfrm rot="16200000">
              <a:off x="8510184" y="3316489"/>
              <a:ext cx="259909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sp>
        <p:nvSpPr>
          <p:cNvPr id="72" name="Rectangle 71">
            <a:extLst>
              <a:ext uri="{FF2B5EF4-FFF2-40B4-BE49-F238E27FC236}">
                <a16:creationId xmlns:a16="http://schemas.microsoft.com/office/drawing/2014/main" id="{824F072A-08CC-4CC6-B5EF-C1833A244FA3}"/>
              </a:ext>
            </a:extLst>
          </p:cNvPr>
          <p:cNvSpPr/>
          <p:nvPr/>
        </p:nvSpPr>
        <p:spPr>
          <a:xfrm>
            <a:off x="332066" y="-1"/>
            <a:ext cx="9748289" cy="6858000"/>
          </a:xfrm>
          <a:prstGeom prst="rect">
            <a:avLst/>
          </a:prstGeom>
          <a:solidFill>
            <a:srgbClr val="051133"/>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003CCB1A-774D-47E5-B46E-8960D64CF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8826" y="3285074"/>
            <a:ext cx="530600" cy="455398"/>
          </a:xfrm>
          <a:prstGeom prst="rect">
            <a:avLst/>
          </a:prstGeom>
        </p:spPr>
      </p:pic>
      <p:pic>
        <p:nvPicPr>
          <p:cNvPr id="71" name="Picture 70">
            <a:extLst>
              <a:ext uri="{FF2B5EF4-FFF2-40B4-BE49-F238E27FC236}">
                <a16:creationId xmlns:a16="http://schemas.microsoft.com/office/drawing/2014/main" id="{A1FEDFB2-AC5E-47A6-8575-04A8ACFB59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72956" y="3285074"/>
            <a:ext cx="530600" cy="455398"/>
          </a:xfrm>
          <a:prstGeom prst="rect">
            <a:avLst/>
          </a:prstGeom>
        </p:spPr>
      </p:pic>
      <p:pic>
        <p:nvPicPr>
          <p:cNvPr id="90" name="Picture 89">
            <a:extLst>
              <a:ext uri="{FF2B5EF4-FFF2-40B4-BE49-F238E27FC236}">
                <a16:creationId xmlns:a16="http://schemas.microsoft.com/office/drawing/2014/main" id="{19A5C831-F9B4-42A7-96A7-511E04365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7425" y="3285074"/>
            <a:ext cx="530600" cy="455398"/>
          </a:xfrm>
          <a:prstGeom prst="rect">
            <a:avLst/>
          </a:prstGeom>
        </p:spPr>
      </p:pic>
      <p:pic>
        <p:nvPicPr>
          <p:cNvPr id="94" name="Picture 93">
            <a:extLst>
              <a:ext uri="{FF2B5EF4-FFF2-40B4-BE49-F238E27FC236}">
                <a16:creationId xmlns:a16="http://schemas.microsoft.com/office/drawing/2014/main" id="{0E9EAA34-F95C-472B-9530-1CB863119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9236" y="3285074"/>
            <a:ext cx="530600" cy="455398"/>
          </a:xfrm>
          <a:prstGeom prst="rect">
            <a:avLst/>
          </a:prstGeom>
        </p:spPr>
      </p:pic>
      <p:sp>
        <p:nvSpPr>
          <p:cNvPr id="100" name="Rectangle 99">
            <a:extLst>
              <a:ext uri="{FF2B5EF4-FFF2-40B4-BE49-F238E27FC236}">
                <a16:creationId xmlns:a16="http://schemas.microsoft.com/office/drawing/2014/main" id="{8E577624-5009-44A9-A0BF-111D73B79118}"/>
              </a:ext>
            </a:extLst>
          </p:cNvPr>
          <p:cNvSpPr/>
          <p:nvPr/>
        </p:nvSpPr>
        <p:spPr>
          <a:xfrm>
            <a:off x="-1260854"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1" name="Freeform: Shape 100">
            <a:extLst>
              <a:ext uri="{FF2B5EF4-FFF2-40B4-BE49-F238E27FC236}">
                <a16:creationId xmlns:a16="http://schemas.microsoft.com/office/drawing/2014/main" id="{F2A49205-A450-45B9-B119-B4F547015AAF}"/>
              </a:ext>
            </a:extLst>
          </p:cNvPr>
          <p:cNvSpPr/>
          <p:nvPr/>
        </p:nvSpPr>
        <p:spPr>
          <a:xfrm>
            <a:off x="-633249"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2" name="TextBox 101">
            <a:extLst>
              <a:ext uri="{FF2B5EF4-FFF2-40B4-BE49-F238E27FC236}">
                <a16:creationId xmlns:a16="http://schemas.microsoft.com/office/drawing/2014/main" id="{3C8B3DFD-DAF6-4DE5-91FD-A6E19B302A31}"/>
              </a:ext>
            </a:extLst>
          </p:cNvPr>
          <p:cNvSpPr txBox="1"/>
          <p:nvPr/>
        </p:nvSpPr>
        <p:spPr>
          <a:xfrm rot="16200000">
            <a:off x="-1100648"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03" name="Picture 102">
            <a:extLst>
              <a:ext uri="{FF2B5EF4-FFF2-40B4-BE49-F238E27FC236}">
                <a16:creationId xmlns:a16="http://schemas.microsoft.com/office/drawing/2014/main" id="{0D0F5ED6-389F-4C50-A9C5-50EDEF878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97026" y="3285074"/>
            <a:ext cx="530600" cy="455398"/>
          </a:xfrm>
          <a:prstGeom prst="rect">
            <a:avLst/>
          </a:prstGeom>
        </p:spPr>
      </p:pic>
      <p:pic>
        <p:nvPicPr>
          <p:cNvPr id="6" name="Picture 5">
            <a:extLst>
              <a:ext uri="{FF2B5EF4-FFF2-40B4-BE49-F238E27FC236}">
                <a16:creationId xmlns:a16="http://schemas.microsoft.com/office/drawing/2014/main" id="{7A2E5343-CCB8-4949-8E52-7A4DA3704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26" y="885474"/>
            <a:ext cx="9671743" cy="4796871"/>
          </a:xfrm>
          <a:prstGeom prst="rect">
            <a:avLst/>
          </a:prstGeom>
        </p:spPr>
      </p:pic>
      <p:sp>
        <p:nvSpPr>
          <p:cNvPr id="73" name="Freeform: Shape 72">
            <a:extLst>
              <a:ext uri="{FF2B5EF4-FFF2-40B4-BE49-F238E27FC236}">
                <a16:creationId xmlns:a16="http://schemas.microsoft.com/office/drawing/2014/main" id="{A3C6C4A9-8B6A-429B-980E-26CD0C3A573E}"/>
              </a:ext>
            </a:extLst>
          </p:cNvPr>
          <p:cNvSpPr/>
          <p:nvPr/>
        </p:nvSpPr>
        <p:spPr>
          <a:xfrm>
            <a:off x="9353339" y="2337439"/>
            <a:ext cx="72701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858AC381-BFD1-4A89-AE49-8ADC853A6849}"/>
              </a:ext>
            </a:extLst>
          </p:cNvPr>
          <p:cNvSpPr txBox="1"/>
          <p:nvPr/>
        </p:nvSpPr>
        <p:spPr>
          <a:xfrm rot="16200000">
            <a:off x="8464067" y="3328858"/>
            <a:ext cx="280529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grpSp>
        <p:nvGrpSpPr>
          <p:cNvPr id="107" name="Group 106">
            <a:extLst>
              <a:ext uri="{FF2B5EF4-FFF2-40B4-BE49-F238E27FC236}">
                <a16:creationId xmlns:a16="http://schemas.microsoft.com/office/drawing/2014/main" id="{102D66E4-E8BE-404D-B844-E73574021870}"/>
              </a:ext>
            </a:extLst>
          </p:cNvPr>
          <p:cNvGrpSpPr/>
          <p:nvPr/>
        </p:nvGrpSpPr>
        <p:grpSpPr>
          <a:xfrm>
            <a:off x="1853762" y="5234185"/>
            <a:ext cx="8222594" cy="1400048"/>
            <a:chOff x="7017545" y="2830117"/>
            <a:chExt cx="1382316" cy="238125"/>
          </a:xfrm>
          <a:solidFill>
            <a:srgbClr val="FF5969"/>
          </a:solidFill>
        </p:grpSpPr>
        <p:sp>
          <p:nvSpPr>
            <p:cNvPr id="108" name="Freeform 48">
              <a:extLst>
                <a:ext uri="{FF2B5EF4-FFF2-40B4-BE49-F238E27FC236}">
                  <a16:creationId xmlns:a16="http://schemas.microsoft.com/office/drawing/2014/main" id="{ACA66D24-D47D-4D03-BC60-E90E05E674AF}"/>
                </a:ext>
                <a:ext uri="{C183D7F6-B498-43B3-948B-1728B52AA6E4}">
                  <adec:decorative xmlns:adec="http://schemas.microsoft.com/office/drawing/2017/decorative" val="1"/>
                </a:ext>
              </a:extLst>
            </p:cNvPr>
            <p:cNvSpPr>
              <a:spLocks/>
            </p:cNvSpPr>
            <p:nvPr/>
          </p:nvSpPr>
          <p:spPr bwMode="auto">
            <a:xfrm>
              <a:off x="7017545" y="2830117"/>
              <a:ext cx="1382316" cy="238125"/>
            </a:xfrm>
            <a:custGeom>
              <a:avLst/>
              <a:gdLst>
                <a:gd name="T0" fmla="*/ 581 w 581"/>
                <a:gd name="T1" fmla="*/ 100 h 100"/>
                <a:gd name="T2" fmla="*/ 49 w 581"/>
                <a:gd name="T3" fmla="*/ 100 h 100"/>
                <a:gd name="T4" fmla="*/ 0 w 581"/>
                <a:gd name="T5" fmla="*/ 50 h 100"/>
                <a:gd name="T6" fmla="*/ 49 w 581"/>
                <a:gd name="T7" fmla="*/ 0 h 100"/>
                <a:gd name="T8" fmla="*/ 581 w 581"/>
                <a:gd name="T9" fmla="*/ 0 h 100"/>
                <a:gd name="T10" fmla="*/ 581 w 581"/>
                <a:gd name="T11" fmla="*/ 100 h 100"/>
              </a:gdLst>
              <a:ahLst/>
              <a:cxnLst>
                <a:cxn ang="0">
                  <a:pos x="T0" y="T1"/>
                </a:cxn>
                <a:cxn ang="0">
                  <a:pos x="T2" y="T3"/>
                </a:cxn>
                <a:cxn ang="0">
                  <a:pos x="T4" y="T5"/>
                </a:cxn>
                <a:cxn ang="0">
                  <a:pos x="T6" y="T7"/>
                </a:cxn>
                <a:cxn ang="0">
                  <a:pos x="T8" y="T9"/>
                </a:cxn>
                <a:cxn ang="0">
                  <a:pos x="T10" y="T11"/>
                </a:cxn>
              </a:cxnLst>
              <a:rect l="0" t="0" r="r" b="b"/>
              <a:pathLst>
                <a:path w="581" h="100">
                  <a:moveTo>
                    <a:pt x="581" y="100"/>
                  </a:moveTo>
                  <a:cubicBezTo>
                    <a:pt x="49" y="100"/>
                    <a:pt x="49" y="100"/>
                    <a:pt x="49" y="100"/>
                  </a:cubicBezTo>
                  <a:cubicBezTo>
                    <a:pt x="22" y="100"/>
                    <a:pt x="0" y="77"/>
                    <a:pt x="0" y="50"/>
                  </a:cubicBezTo>
                  <a:cubicBezTo>
                    <a:pt x="0" y="23"/>
                    <a:pt x="22" y="0"/>
                    <a:pt x="49" y="0"/>
                  </a:cubicBezTo>
                  <a:cubicBezTo>
                    <a:pt x="581" y="0"/>
                    <a:pt x="581" y="0"/>
                    <a:pt x="581" y="0"/>
                  </a:cubicBezTo>
                  <a:lnTo>
                    <a:pt x="581" y="100"/>
                  </a:lnTo>
                  <a:close/>
                </a:path>
              </a:pathLst>
            </a:custGeom>
            <a:solidFill>
              <a:srgbClr val="92D050"/>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109" name="Oval 112">
              <a:extLst>
                <a:ext uri="{FF2B5EF4-FFF2-40B4-BE49-F238E27FC236}">
                  <a16:creationId xmlns:a16="http://schemas.microsoft.com/office/drawing/2014/main" id="{4AB7D024-D7D6-49EF-BCCB-B04D60931A5D}"/>
                </a:ext>
                <a:ext uri="{C183D7F6-B498-43B3-948B-1728B52AA6E4}">
                  <adec:decorative xmlns:adec="http://schemas.microsoft.com/office/drawing/2017/decorative" val="1"/>
                </a:ext>
              </a:extLst>
            </p:cNvPr>
            <p:cNvSpPr>
              <a:spLocks noChangeArrowheads="1"/>
            </p:cNvSpPr>
            <p:nvPr/>
          </p:nvSpPr>
          <p:spPr bwMode="auto">
            <a:xfrm>
              <a:off x="7065170" y="2884886"/>
              <a:ext cx="127397" cy="128587"/>
            </a:xfrm>
            <a:prstGeom prst="ellipse">
              <a:avLst/>
            </a:prstGeom>
            <a:solidFill>
              <a:schemeClr val="bg1"/>
            </a:solidFill>
            <a:ln>
              <a:solidFill>
                <a:schemeClr val="bg1"/>
              </a:solidFill>
            </a:ln>
          </p:spPr>
          <p:txBody>
            <a:bodyPr vert="horz" wrap="square" lIns="68580" tIns="34290" rIns="68580" bIns="34290" numCol="1" anchor="t" anchorCtr="0" compatLnSpc="1">
              <a:prstTxWarp prst="textNoShape">
                <a:avLst/>
              </a:prstTxWarp>
            </a:bodyPr>
            <a:lstStyle/>
            <a:p>
              <a:endParaRPr lang="en-US" sz="1350" dirty="0"/>
            </a:p>
          </p:txBody>
        </p:sp>
      </p:grpSp>
      <p:sp>
        <p:nvSpPr>
          <p:cNvPr id="110" name="Rectangle 109">
            <a:extLst>
              <a:ext uri="{FF2B5EF4-FFF2-40B4-BE49-F238E27FC236}">
                <a16:creationId xmlns:a16="http://schemas.microsoft.com/office/drawing/2014/main" id="{C1783DE1-FF5A-45E8-A218-C86F31DC564D}"/>
              </a:ext>
            </a:extLst>
          </p:cNvPr>
          <p:cNvSpPr/>
          <p:nvPr/>
        </p:nvSpPr>
        <p:spPr>
          <a:xfrm>
            <a:off x="2841171" y="5270596"/>
            <a:ext cx="7250939" cy="1384995"/>
          </a:xfrm>
          <a:prstGeom prst="rect">
            <a:avLst/>
          </a:prstGeom>
        </p:spPr>
        <p:txBody>
          <a:bodyPr wrap="square">
            <a:spAutoFit/>
          </a:bodyPr>
          <a:lstStyle/>
          <a:p>
            <a:pPr algn="ctr"/>
            <a:r>
              <a:rPr lang="ar-SA" sz="2800" b="1" dirty="0">
                <a:highlight>
                  <a:srgbClr val="FFFF00"/>
                </a:highlight>
                <a:latin typeface="Arabic Typesetting" panose="03020402040406030203" pitchFamily="66" charset="-78"/>
                <a:cs typeface="+mj-cs"/>
              </a:rPr>
              <a:t>1: الموقع بالنسبة لدوائر العرض</a:t>
            </a:r>
            <a:r>
              <a:rPr lang="ar-SA" sz="2800" b="1" dirty="0">
                <a:latin typeface="Arabic Typesetting" panose="03020402040406030203" pitchFamily="66" charset="-78"/>
                <a:cs typeface="+mj-cs"/>
              </a:rPr>
              <a:t>: تتعامد أشعة الشمس على خط الاستواء معظم أشهر السنة؛ لذا فهو أكثر أجزاء الأرض حرارة. وتنخفض الحرارة كلما ابتعدنا عنه باتجاه القطبين.</a:t>
            </a:r>
            <a:endParaRPr lang="en-US" sz="2800" b="1" dirty="0">
              <a:latin typeface="Arabic Typesetting" panose="03020402040406030203" pitchFamily="66" charset="-78"/>
              <a:cs typeface="+mj-cs"/>
            </a:endParaRPr>
          </a:p>
        </p:txBody>
      </p:sp>
      <p:sp>
        <p:nvSpPr>
          <p:cNvPr id="105" name="Freeform: Shape 104">
            <a:extLst>
              <a:ext uri="{FF2B5EF4-FFF2-40B4-BE49-F238E27FC236}">
                <a16:creationId xmlns:a16="http://schemas.microsoft.com/office/drawing/2014/main" id="{700E9CB4-F233-4CA8-854C-9223AE319895}"/>
              </a:ext>
            </a:extLst>
          </p:cNvPr>
          <p:cNvSpPr/>
          <p:nvPr/>
        </p:nvSpPr>
        <p:spPr>
          <a:xfrm>
            <a:off x="9687296" y="-18024"/>
            <a:ext cx="380241" cy="780024"/>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51060CD9-F200-4E8F-836F-30F2610B2E83}"/>
              </a:ext>
            </a:extLst>
          </p:cNvPr>
          <p:cNvSpPr/>
          <p:nvPr/>
        </p:nvSpPr>
        <p:spPr>
          <a:xfrm>
            <a:off x="6672060" y="120649"/>
            <a:ext cx="3639386" cy="954107"/>
          </a:xfrm>
          <a:prstGeom prst="rect">
            <a:avLst/>
          </a:prstGeom>
        </p:spPr>
        <p:txBody>
          <a:bodyPr wrap="square">
            <a:spAutoFit/>
          </a:bodyPr>
          <a:lstStyle/>
          <a:p>
            <a:pPr lvl="0" algn="ctr" rtl="1"/>
            <a:r>
              <a:rPr lang="ar-SA" sz="2800" b="1" dirty="0">
                <a:solidFill>
                  <a:schemeClr val="bg1"/>
                </a:solidFill>
                <a:latin typeface="Arabic Typesetting" panose="03020402040406030203" pitchFamily="66" charset="-78"/>
                <a:cs typeface="Times New Roman" panose="02020603050405020304" pitchFamily="18" charset="0"/>
              </a:rPr>
              <a:t>العوامل المؤثرة في المناخ</a:t>
            </a:r>
          </a:p>
          <a:p>
            <a:pPr lvl="0" algn="ctr" rtl="1"/>
            <a:endParaRPr lang="ar-SA" sz="2800" b="1" dirty="0">
              <a:solidFill>
                <a:prstClr val="black"/>
              </a:solidFill>
              <a:latin typeface="Arabic Typesetting" panose="03020402040406030203" pitchFamily="66" charset="-78"/>
              <a:cs typeface="Times New Roman" panose="02020603050405020304" pitchFamily="18" charset="0"/>
            </a:endParaRPr>
          </a:p>
        </p:txBody>
      </p:sp>
    </p:spTree>
    <p:extLst>
      <p:ext uri="{BB962C8B-B14F-4D97-AF65-F5344CB8AC3E}">
        <p14:creationId xmlns:p14="http://schemas.microsoft.com/office/powerpoint/2010/main" val="34893080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100"/>
                                        <p:tgtEl>
                                          <p:spTgt spid="110"/>
                                        </p:tgtEl>
                                      </p:cBhvr>
                                    </p:animEffect>
                                    <p:anim calcmode="lin" valueType="num">
                                      <p:cBhvr>
                                        <p:cTn id="8" dur="400" fill="hold"/>
                                        <p:tgtEl>
                                          <p:spTgt spid="110"/>
                                        </p:tgtEl>
                                        <p:attrNameLst>
                                          <p:attrName>ppt_x</p:attrName>
                                        </p:attrNameLst>
                                      </p:cBhvr>
                                      <p:tavLst>
                                        <p:tav tm="0">
                                          <p:val>
                                            <p:strVal val="#ppt_x"/>
                                          </p:val>
                                        </p:tav>
                                        <p:tav tm="100000">
                                          <p:val>
                                            <p:strVal val="#ppt_x"/>
                                          </p:val>
                                        </p:tav>
                                      </p:tavLst>
                                    </p:anim>
                                    <p:anim calcmode="lin" valueType="num">
                                      <p:cBhvr>
                                        <p:cTn id="9" dur="400" fill="hold"/>
                                        <p:tgtEl>
                                          <p:spTgt spid="110"/>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107"/>
                                        </p:tgtEl>
                                        <p:attrNameLst>
                                          <p:attrName>style.visibility</p:attrName>
                                        </p:attrNameLst>
                                      </p:cBhvr>
                                      <p:to>
                                        <p:strVal val="visible"/>
                                      </p:to>
                                    </p:set>
                                    <p:animEffect transition="in" filter="fade">
                                      <p:cBhvr>
                                        <p:cTn id="14" dur="100"/>
                                        <p:tgtEl>
                                          <p:spTgt spid="107"/>
                                        </p:tgtEl>
                                      </p:cBhvr>
                                    </p:animEffect>
                                    <p:anim calcmode="lin" valueType="num">
                                      <p:cBhvr>
                                        <p:cTn id="15" dur="400" fill="hold"/>
                                        <p:tgtEl>
                                          <p:spTgt spid="107"/>
                                        </p:tgtEl>
                                        <p:attrNameLst>
                                          <p:attrName>ppt_x</p:attrName>
                                        </p:attrNameLst>
                                      </p:cBhvr>
                                      <p:tavLst>
                                        <p:tav tm="0">
                                          <p:val>
                                            <p:strVal val="#ppt_x"/>
                                          </p:val>
                                        </p:tav>
                                        <p:tav tm="100000">
                                          <p:val>
                                            <p:strVal val="#ppt_x"/>
                                          </p:val>
                                        </p:tav>
                                      </p:tavLst>
                                    </p:anim>
                                    <p:anim calcmode="lin" valueType="num">
                                      <p:cBhvr>
                                        <p:cTn id="16" dur="400" fill="hold"/>
                                        <p:tgtEl>
                                          <p:spTgt spid="107"/>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0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0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528941" cy="6858000"/>
            <a:chOff x="-290920" y="0"/>
            <a:chExt cx="12528941"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07E3AA2-679E-4924-AC1B-FE6C3A02C251}"/>
                </a:ext>
              </a:extLst>
            </p:cNvPr>
            <p:cNvSpPr txBox="1"/>
            <p:nvPr/>
          </p:nvSpPr>
          <p:spPr>
            <a:xfrm rot="16200000">
              <a:off x="10980368" y="3269736"/>
              <a:ext cx="199208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مقدمة</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04CBFB1D-37FD-419F-B98C-860BF5217905}"/>
                </a:ext>
              </a:extLst>
            </p:cNvPr>
            <p:cNvSpPr txBox="1"/>
            <p:nvPr/>
          </p:nvSpPr>
          <p:spPr>
            <a:xfrm rot="16200000">
              <a:off x="10237657" y="3256286"/>
              <a:ext cx="2360920"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3891" cy="6858000"/>
            <a:chOff x="491575" y="0"/>
            <a:chExt cx="9963891"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FD50D6F-822B-4109-8B0C-BA004A0B7145}"/>
                </a:ext>
              </a:extLst>
            </p:cNvPr>
            <p:cNvSpPr txBox="1"/>
            <p:nvPr/>
          </p:nvSpPr>
          <p:spPr>
            <a:xfrm rot="16200000">
              <a:off x="9013396" y="3269733"/>
              <a:ext cx="2360919"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9768" cy="6858000"/>
            <a:chOff x="491575" y="0"/>
            <a:chExt cx="9579768"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extBox 97">
              <a:extLst>
                <a:ext uri="{FF2B5EF4-FFF2-40B4-BE49-F238E27FC236}">
                  <a16:creationId xmlns:a16="http://schemas.microsoft.com/office/drawing/2014/main" id="{E3DB5570-AC77-4396-9748-4183DF7C8396}"/>
                </a:ext>
              </a:extLst>
            </p:cNvPr>
            <p:cNvSpPr txBox="1"/>
            <p:nvPr/>
          </p:nvSpPr>
          <p:spPr>
            <a:xfrm rot="16200000">
              <a:off x="8510184" y="3316489"/>
              <a:ext cx="259909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sp>
        <p:nvSpPr>
          <p:cNvPr id="72" name="Rectangle 71">
            <a:extLst>
              <a:ext uri="{FF2B5EF4-FFF2-40B4-BE49-F238E27FC236}">
                <a16:creationId xmlns:a16="http://schemas.microsoft.com/office/drawing/2014/main" id="{824F072A-08CC-4CC6-B5EF-C1833A244FA3}"/>
              </a:ext>
            </a:extLst>
          </p:cNvPr>
          <p:cNvSpPr/>
          <p:nvPr/>
        </p:nvSpPr>
        <p:spPr>
          <a:xfrm>
            <a:off x="332066" y="-1"/>
            <a:ext cx="9748289" cy="6858000"/>
          </a:xfrm>
          <a:prstGeom prst="rect">
            <a:avLst/>
          </a:prstGeom>
          <a:solidFill>
            <a:srgbClr val="9EF4F5"/>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4" name="Picture 93">
            <a:extLst>
              <a:ext uri="{FF2B5EF4-FFF2-40B4-BE49-F238E27FC236}">
                <a16:creationId xmlns:a16="http://schemas.microsoft.com/office/drawing/2014/main" id="{0E9EAA34-F95C-472B-9530-1CB863119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9236" y="3285074"/>
            <a:ext cx="530600" cy="455398"/>
          </a:xfrm>
          <a:prstGeom prst="rect">
            <a:avLst/>
          </a:prstGeom>
        </p:spPr>
      </p:pic>
      <p:sp>
        <p:nvSpPr>
          <p:cNvPr id="100" name="Rectangle 99">
            <a:extLst>
              <a:ext uri="{FF2B5EF4-FFF2-40B4-BE49-F238E27FC236}">
                <a16:creationId xmlns:a16="http://schemas.microsoft.com/office/drawing/2014/main" id="{8E577624-5009-44A9-A0BF-111D73B79118}"/>
              </a:ext>
            </a:extLst>
          </p:cNvPr>
          <p:cNvSpPr/>
          <p:nvPr/>
        </p:nvSpPr>
        <p:spPr>
          <a:xfrm>
            <a:off x="-1260854"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1" name="Freeform: Shape 100">
            <a:extLst>
              <a:ext uri="{FF2B5EF4-FFF2-40B4-BE49-F238E27FC236}">
                <a16:creationId xmlns:a16="http://schemas.microsoft.com/office/drawing/2014/main" id="{F2A49205-A450-45B9-B119-B4F547015AAF}"/>
              </a:ext>
            </a:extLst>
          </p:cNvPr>
          <p:cNvSpPr/>
          <p:nvPr/>
        </p:nvSpPr>
        <p:spPr>
          <a:xfrm>
            <a:off x="-633249"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2" name="TextBox 101">
            <a:extLst>
              <a:ext uri="{FF2B5EF4-FFF2-40B4-BE49-F238E27FC236}">
                <a16:creationId xmlns:a16="http://schemas.microsoft.com/office/drawing/2014/main" id="{3C8B3DFD-DAF6-4DE5-91FD-A6E19B302A31}"/>
              </a:ext>
            </a:extLst>
          </p:cNvPr>
          <p:cNvSpPr txBox="1"/>
          <p:nvPr/>
        </p:nvSpPr>
        <p:spPr>
          <a:xfrm rot="16200000">
            <a:off x="-1100648"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03" name="Picture 102">
            <a:extLst>
              <a:ext uri="{FF2B5EF4-FFF2-40B4-BE49-F238E27FC236}">
                <a16:creationId xmlns:a16="http://schemas.microsoft.com/office/drawing/2014/main" id="{0D0F5ED6-389F-4C50-A9C5-50EDEF878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97026" y="3285074"/>
            <a:ext cx="530600" cy="455398"/>
          </a:xfrm>
          <a:prstGeom prst="rect">
            <a:avLst/>
          </a:prstGeom>
        </p:spPr>
      </p:pic>
      <p:pic>
        <p:nvPicPr>
          <p:cNvPr id="3" name="Picture 2">
            <a:extLst>
              <a:ext uri="{FF2B5EF4-FFF2-40B4-BE49-F238E27FC236}">
                <a16:creationId xmlns:a16="http://schemas.microsoft.com/office/drawing/2014/main" id="{3B2F8C7F-381D-412F-99FF-EEC46A7F773D}"/>
              </a:ext>
            </a:extLst>
          </p:cNvPr>
          <p:cNvPicPr>
            <a:picLocks noChangeAspect="1"/>
          </p:cNvPicPr>
          <p:nvPr/>
        </p:nvPicPr>
        <p:blipFill rotWithShape="1">
          <a:blip r:embed="rId3">
            <a:extLst>
              <a:ext uri="{28A0092B-C50C-407E-A947-70E740481C1C}">
                <a14:useLocalDpi xmlns:a14="http://schemas.microsoft.com/office/drawing/2010/main" val="0"/>
              </a:ext>
            </a:extLst>
          </a:blip>
          <a:srcRect t="22562"/>
          <a:stretch/>
        </p:blipFill>
        <p:spPr>
          <a:xfrm>
            <a:off x="357347" y="1551214"/>
            <a:ext cx="9713445" cy="3672777"/>
          </a:xfrm>
          <a:prstGeom prst="rect">
            <a:avLst/>
          </a:prstGeom>
        </p:spPr>
      </p:pic>
      <p:sp>
        <p:nvSpPr>
          <p:cNvPr id="73" name="Freeform: Shape 72">
            <a:extLst>
              <a:ext uri="{FF2B5EF4-FFF2-40B4-BE49-F238E27FC236}">
                <a16:creationId xmlns:a16="http://schemas.microsoft.com/office/drawing/2014/main" id="{A3C6C4A9-8B6A-429B-980E-26CD0C3A573E}"/>
              </a:ext>
            </a:extLst>
          </p:cNvPr>
          <p:cNvSpPr/>
          <p:nvPr/>
        </p:nvSpPr>
        <p:spPr>
          <a:xfrm>
            <a:off x="9353339" y="2337439"/>
            <a:ext cx="72701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858AC381-BFD1-4A89-AE49-8ADC853A6849}"/>
              </a:ext>
            </a:extLst>
          </p:cNvPr>
          <p:cNvSpPr txBox="1"/>
          <p:nvPr/>
        </p:nvSpPr>
        <p:spPr>
          <a:xfrm rot="16200000">
            <a:off x="8464067" y="3328858"/>
            <a:ext cx="280529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grpSp>
        <p:nvGrpSpPr>
          <p:cNvPr id="107" name="Group 106">
            <a:extLst>
              <a:ext uri="{FF2B5EF4-FFF2-40B4-BE49-F238E27FC236}">
                <a16:creationId xmlns:a16="http://schemas.microsoft.com/office/drawing/2014/main" id="{102D66E4-E8BE-404D-B844-E73574021870}"/>
              </a:ext>
            </a:extLst>
          </p:cNvPr>
          <p:cNvGrpSpPr/>
          <p:nvPr/>
        </p:nvGrpSpPr>
        <p:grpSpPr>
          <a:xfrm>
            <a:off x="404613" y="5234185"/>
            <a:ext cx="9671743" cy="1212985"/>
            <a:chOff x="7017545" y="2830117"/>
            <a:chExt cx="1382316" cy="238125"/>
          </a:xfrm>
          <a:solidFill>
            <a:srgbClr val="FF5969"/>
          </a:solidFill>
        </p:grpSpPr>
        <p:sp>
          <p:nvSpPr>
            <p:cNvPr id="108" name="Freeform 48">
              <a:extLst>
                <a:ext uri="{FF2B5EF4-FFF2-40B4-BE49-F238E27FC236}">
                  <a16:creationId xmlns:a16="http://schemas.microsoft.com/office/drawing/2014/main" id="{ACA66D24-D47D-4D03-BC60-E90E05E674AF}"/>
                </a:ext>
                <a:ext uri="{C183D7F6-B498-43B3-948B-1728B52AA6E4}">
                  <adec:decorative xmlns:adec="http://schemas.microsoft.com/office/drawing/2017/decorative" val="1"/>
                </a:ext>
              </a:extLst>
            </p:cNvPr>
            <p:cNvSpPr>
              <a:spLocks/>
            </p:cNvSpPr>
            <p:nvPr/>
          </p:nvSpPr>
          <p:spPr bwMode="auto">
            <a:xfrm>
              <a:off x="7017545" y="2830117"/>
              <a:ext cx="1382316" cy="238125"/>
            </a:xfrm>
            <a:custGeom>
              <a:avLst/>
              <a:gdLst>
                <a:gd name="T0" fmla="*/ 581 w 581"/>
                <a:gd name="T1" fmla="*/ 100 h 100"/>
                <a:gd name="T2" fmla="*/ 49 w 581"/>
                <a:gd name="T3" fmla="*/ 100 h 100"/>
                <a:gd name="T4" fmla="*/ 0 w 581"/>
                <a:gd name="T5" fmla="*/ 50 h 100"/>
                <a:gd name="T6" fmla="*/ 49 w 581"/>
                <a:gd name="T7" fmla="*/ 0 h 100"/>
                <a:gd name="T8" fmla="*/ 581 w 581"/>
                <a:gd name="T9" fmla="*/ 0 h 100"/>
                <a:gd name="T10" fmla="*/ 581 w 581"/>
                <a:gd name="T11" fmla="*/ 100 h 100"/>
              </a:gdLst>
              <a:ahLst/>
              <a:cxnLst>
                <a:cxn ang="0">
                  <a:pos x="T0" y="T1"/>
                </a:cxn>
                <a:cxn ang="0">
                  <a:pos x="T2" y="T3"/>
                </a:cxn>
                <a:cxn ang="0">
                  <a:pos x="T4" y="T5"/>
                </a:cxn>
                <a:cxn ang="0">
                  <a:pos x="T6" y="T7"/>
                </a:cxn>
                <a:cxn ang="0">
                  <a:pos x="T8" y="T9"/>
                </a:cxn>
                <a:cxn ang="0">
                  <a:pos x="T10" y="T11"/>
                </a:cxn>
              </a:cxnLst>
              <a:rect l="0" t="0" r="r" b="b"/>
              <a:pathLst>
                <a:path w="581" h="100">
                  <a:moveTo>
                    <a:pt x="581" y="100"/>
                  </a:moveTo>
                  <a:cubicBezTo>
                    <a:pt x="49" y="100"/>
                    <a:pt x="49" y="100"/>
                    <a:pt x="49" y="100"/>
                  </a:cubicBezTo>
                  <a:cubicBezTo>
                    <a:pt x="22" y="100"/>
                    <a:pt x="0" y="77"/>
                    <a:pt x="0" y="50"/>
                  </a:cubicBezTo>
                  <a:cubicBezTo>
                    <a:pt x="0" y="23"/>
                    <a:pt x="22" y="0"/>
                    <a:pt x="49" y="0"/>
                  </a:cubicBezTo>
                  <a:cubicBezTo>
                    <a:pt x="581" y="0"/>
                    <a:pt x="581" y="0"/>
                    <a:pt x="581" y="0"/>
                  </a:cubicBezTo>
                  <a:lnTo>
                    <a:pt x="581" y="100"/>
                  </a:lnTo>
                  <a:close/>
                </a:path>
              </a:pathLst>
            </a:custGeom>
            <a:solidFill>
              <a:srgbClr val="92D050"/>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109" name="Oval 112">
              <a:extLst>
                <a:ext uri="{FF2B5EF4-FFF2-40B4-BE49-F238E27FC236}">
                  <a16:creationId xmlns:a16="http://schemas.microsoft.com/office/drawing/2014/main" id="{4AB7D024-D7D6-49EF-BCCB-B04D60931A5D}"/>
                </a:ext>
                <a:ext uri="{C183D7F6-B498-43B3-948B-1728B52AA6E4}">
                  <adec:decorative xmlns:adec="http://schemas.microsoft.com/office/drawing/2017/decorative" val="1"/>
                </a:ext>
              </a:extLst>
            </p:cNvPr>
            <p:cNvSpPr>
              <a:spLocks noChangeArrowheads="1"/>
            </p:cNvSpPr>
            <p:nvPr/>
          </p:nvSpPr>
          <p:spPr bwMode="auto">
            <a:xfrm>
              <a:off x="7065170" y="2884886"/>
              <a:ext cx="127397" cy="128587"/>
            </a:xfrm>
            <a:prstGeom prst="ellipse">
              <a:avLst/>
            </a:prstGeom>
            <a:solidFill>
              <a:schemeClr val="bg1"/>
            </a:solidFill>
            <a:ln>
              <a:solidFill>
                <a:schemeClr val="bg1"/>
              </a:solidFill>
            </a:ln>
          </p:spPr>
          <p:txBody>
            <a:bodyPr vert="horz" wrap="square" lIns="68580" tIns="34290" rIns="68580" bIns="34290" numCol="1" anchor="t" anchorCtr="0" compatLnSpc="1">
              <a:prstTxWarp prst="textNoShape">
                <a:avLst/>
              </a:prstTxWarp>
            </a:bodyPr>
            <a:lstStyle/>
            <a:p>
              <a:endParaRPr lang="en-US" sz="1350" dirty="0"/>
            </a:p>
          </p:txBody>
        </p:sp>
      </p:grpSp>
      <p:sp>
        <p:nvSpPr>
          <p:cNvPr id="110" name="Rectangle 109">
            <a:extLst>
              <a:ext uri="{FF2B5EF4-FFF2-40B4-BE49-F238E27FC236}">
                <a16:creationId xmlns:a16="http://schemas.microsoft.com/office/drawing/2014/main" id="{C1783DE1-FF5A-45E8-A218-C86F31DC564D}"/>
              </a:ext>
            </a:extLst>
          </p:cNvPr>
          <p:cNvSpPr/>
          <p:nvPr/>
        </p:nvSpPr>
        <p:spPr>
          <a:xfrm>
            <a:off x="1650490" y="5319583"/>
            <a:ext cx="8523266" cy="954107"/>
          </a:xfrm>
          <a:prstGeom prst="rect">
            <a:avLst/>
          </a:prstGeom>
        </p:spPr>
        <p:txBody>
          <a:bodyPr wrap="square">
            <a:spAutoFit/>
          </a:bodyPr>
          <a:lstStyle/>
          <a:p>
            <a:pPr algn="ctr"/>
            <a:r>
              <a:rPr lang="ar-SA" sz="2800" b="1" dirty="0">
                <a:latin typeface="Arabic Typesetting" panose="03020402040406030203" pitchFamily="66" charset="-78"/>
                <a:cs typeface="+mj-cs"/>
              </a:rPr>
              <a:t>2. </a:t>
            </a:r>
            <a:r>
              <a:rPr lang="ar-SA" sz="2800" b="1" dirty="0">
                <a:highlight>
                  <a:srgbClr val="FFFF00"/>
                </a:highlight>
                <a:latin typeface="Arabic Typesetting" panose="03020402040406030203" pitchFamily="66" charset="-78"/>
                <a:cs typeface="+mj-cs"/>
              </a:rPr>
              <a:t>الارتفاع عن مستوى سطح البحر</a:t>
            </a:r>
            <a:r>
              <a:rPr lang="ar-SA" sz="2800" b="1" dirty="0">
                <a:latin typeface="Arabic Typesetting" panose="03020402040406030203" pitchFamily="66" charset="-78"/>
                <a:cs typeface="+mj-cs"/>
              </a:rPr>
              <a:t>: تنخفض درجة الحرارة كلما ارتفعنا عن مستوى سطح البحر، وذلك بمعدل درجة مئوية واحدة لكل 150 مترًا.</a:t>
            </a:r>
            <a:endParaRPr lang="en-US" sz="2800" b="1" dirty="0">
              <a:latin typeface="Arabic Typesetting" panose="03020402040406030203" pitchFamily="66" charset="-78"/>
              <a:cs typeface="+mj-cs"/>
            </a:endParaRPr>
          </a:p>
        </p:txBody>
      </p:sp>
      <p:sp>
        <p:nvSpPr>
          <p:cNvPr id="105" name="Freeform: Shape 104">
            <a:extLst>
              <a:ext uri="{FF2B5EF4-FFF2-40B4-BE49-F238E27FC236}">
                <a16:creationId xmlns:a16="http://schemas.microsoft.com/office/drawing/2014/main" id="{700E9CB4-F233-4CA8-854C-9223AE319895}"/>
              </a:ext>
            </a:extLst>
          </p:cNvPr>
          <p:cNvSpPr/>
          <p:nvPr/>
        </p:nvSpPr>
        <p:spPr>
          <a:xfrm>
            <a:off x="9687296" y="-18024"/>
            <a:ext cx="380241" cy="780024"/>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51060CD9-F200-4E8F-836F-30F2610B2E83}"/>
              </a:ext>
            </a:extLst>
          </p:cNvPr>
          <p:cNvSpPr/>
          <p:nvPr/>
        </p:nvSpPr>
        <p:spPr>
          <a:xfrm>
            <a:off x="6672060" y="120649"/>
            <a:ext cx="3639386" cy="954107"/>
          </a:xfrm>
          <a:prstGeom prst="rect">
            <a:avLst/>
          </a:prstGeom>
        </p:spPr>
        <p:txBody>
          <a:bodyPr wrap="square">
            <a:spAutoFit/>
          </a:bodyPr>
          <a:lstStyle/>
          <a:p>
            <a:pPr lvl="0" algn="ctr" rtl="1"/>
            <a:r>
              <a:rPr lang="ar-SA" sz="2800" b="1" dirty="0">
                <a:latin typeface="Arabic Typesetting" panose="03020402040406030203" pitchFamily="66" charset="-78"/>
                <a:cs typeface="Times New Roman" panose="02020603050405020304" pitchFamily="18" charset="0"/>
              </a:rPr>
              <a:t>العوامل المؤثرة في المناخ</a:t>
            </a:r>
          </a:p>
          <a:p>
            <a:pPr lvl="0" algn="ctr" rtl="1"/>
            <a:endParaRPr lang="ar-SA" sz="2800" b="1" dirty="0">
              <a:latin typeface="Arabic Typesetting" panose="03020402040406030203" pitchFamily="66" charset="-78"/>
              <a:cs typeface="Times New Roman" panose="02020603050405020304" pitchFamily="18" charset="0"/>
            </a:endParaRPr>
          </a:p>
        </p:txBody>
      </p:sp>
    </p:spTree>
    <p:extLst>
      <p:ext uri="{BB962C8B-B14F-4D97-AF65-F5344CB8AC3E}">
        <p14:creationId xmlns:p14="http://schemas.microsoft.com/office/powerpoint/2010/main" val="5400200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100"/>
                                        <p:tgtEl>
                                          <p:spTgt spid="110"/>
                                        </p:tgtEl>
                                      </p:cBhvr>
                                    </p:animEffect>
                                    <p:anim calcmode="lin" valueType="num">
                                      <p:cBhvr>
                                        <p:cTn id="8" dur="400" fill="hold"/>
                                        <p:tgtEl>
                                          <p:spTgt spid="110"/>
                                        </p:tgtEl>
                                        <p:attrNameLst>
                                          <p:attrName>ppt_x</p:attrName>
                                        </p:attrNameLst>
                                      </p:cBhvr>
                                      <p:tavLst>
                                        <p:tav tm="0">
                                          <p:val>
                                            <p:strVal val="#ppt_x"/>
                                          </p:val>
                                        </p:tav>
                                        <p:tav tm="100000">
                                          <p:val>
                                            <p:strVal val="#ppt_x"/>
                                          </p:val>
                                        </p:tav>
                                      </p:tavLst>
                                    </p:anim>
                                    <p:anim calcmode="lin" valueType="num">
                                      <p:cBhvr>
                                        <p:cTn id="9" dur="400" fill="hold"/>
                                        <p:tgtEl>
                                          <p:spTgt spid="110"/>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107"/>
                                        </p:tgtEl>
                                        <p:attrNameLst>
                                          <p:attrName>style.visibility</p:attrName>
                                        </p:attrNameLst>
                                      </p:cBhvr>
                                      <p:to>
                                        <p:strVal val="visible"/>
                                      </p:to>
                                    </p:set>
                                    <p:animEffect transition="in" filter="fade">
                                      <p:cBhvr>
                                        <p:cTn id="14" dur="100"/>
                                        <p:tgtEl>
                                          <p:spTgt spid="107"/>
                                        </p:tgtEl>
                                      </p:cBhvr>
                                    </p:animEffect>
                                    <p:anim calcmode="lin" valueType="num">
                                      <p:cBhvr>
                                        <p:cTn id="15" dur="400" fill="hold"/>
                                        <p:tgtEl>
                                          <p:spTgt spid="107"/>
                                        </p:tgtEl>
                                        <p:attrNameLst>
                                          <p:attrName>ppt_x</p:attrName>
                                        </p:attrNameLst>
                                      </p:cBhvr>
                                      <p:tavLst>
                                        <p:tav tm="0">
                                          <p:val>
                                            <p:strVal val="#ppt_x"/>
                                          </p:val>
                                        </p:tav>
                                        <p:tav tm="100000">
                                          <p:val>
                                            <p:strVal val="#ppt_x"/>
                                          </p:val>
                                        </p:tav>
                                      </p:tavLst>
                                    </p:anim>
                                    <p:anim calcmode="lin" valueType="num">
                                      <p:cBhvr>
                                        <p:cTn id="16" dur="400" fill="hold"/>
                                        <p:tgtEl>
                                          <p:spTgt spid="107"/>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0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0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528941" cy="6858000"/>
            <a:chOff x="-290920" y="0"/>
            <a:chExt cx="12528941"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07E3AA2-679E-4924-AC1B-FE6C3A02C251}"/>
                </a:ext>
              </a:extLst>
            </p:cNvPr>
            <p:cNvSpPr txBox="1"/>
            <p:nvPr/>
          </p:nvSpPr>
          <p:spPr>
            <a:xfrm rot="16200000">
              <a:off x="10980368" y="3269736"/>
              <a:ext cx="199208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مقدمة</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04CBFB1D-37FD-419F-B98C-860BF5217905}"/>
                </a:ext>
              </a:extLst>
            </p:cNvPr>
            <p:cNvSpPr txBox="1"/>
            <p:nvPr/>
          </p:nvSpPr>
          <p:spPr>
            <a:xfrm rot="16200000">
              <a:off x="10237657" y="3256286"/>
              <a:ext cx="2360920"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3891" cy="6858000"/>
            <a:chOff x="491575" y="0"/>
            <a:chExt cx="9963891"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FD50D6F-822B-4109-8B0C-BA004A0B7145}"/>
                </a:ext>
              </a:extLst>
            </p:cNvPr>
            <p:cNvSpPr txBox="1"/>
            <p:nvPr/>
          </p:nvSpPr>
          <p:spPr>
            <a:xfrm rot="16200000">
              <a:off x="9013396" y="3269733"/>
              <a:ext cx="2360919"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9768" cy="6858000"/>
            <a:chOff x="491575" y="0"/>
            <a:chExt cx="9579768"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extBox 97">
              <a:extLst>
                <a:ext uri="{FF2B5EF4-FFF2-40B4-BE49-F238E27FC236}">
                  <a16:creationId xmlns:a16="http://schemas.microsoft.com/office/drawing/2014/main" id="{E3DB5570-AC77-4396-9748-4183DF7C8396}"/>
                </a:ext>
              </a:extLst>
            </p:cNvPr>
            <p:cNvSpPr txBox="1"/>
            <p:nvPr/>
          </p:nvSpPr>
          <p:spPr>
            <a:xfrm rot="16200000">
              <a:off x="8510184" y="3316489"/>
              <a:ext cx="259909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sp>
        <p:nvSpPr>
          <p:cNvPr id="72" name="Rectangle 71">
            <a:extLst>
              <a:ext uri="{FF2B5EF4-FFF2-40B4-BE49-F238E27FC236}">
                <a16:creationId xmlns:a16="http://schemas.microsoft.com/office/drawing/2014/main" id="{824F072A-08CC-4CC6-B5EF-C1833A244FA3}"/>
              </a:ext>
            </a:extLst>
          </p:cNvPr>
          <p:cNvSpPr/>
          <p:nvPr/>
        </p:nvSpPr>
        <p:spPr>
          <a:xfrm>
            <a:off x="332066" y="-1"/>
            <a:ext cx="9748289" cy="6858000"/>
          </a:xfrm>
          <a:prstGeom prst="rect">
            <a:avLst/>
          </a:prstGeom>
          <a:solidFill>
            <a:srgbClr val="9EF4F5"/>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4" name="Picture 93">
            <a:extLst>
              <a:ext uri="{FF2B5EF4-FFF2-40B4-BE49-F238E27FC236}">
                <a16:creationId xmlns:a16="http://schemas.microsoft.com/office/drawing/2014/main" id="{0E9EAA34-F95C-472B-9530-1CB863119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9236" y="3285074"/>
            <a:ext cx="530600" cy="455398"/>
          </a:xfrm>
          <a:prstGeom prst="rect">
            <a:avLst/>
          </a:prstGeom>
        </p:spPr>
      </p:pic>
      <p:sp>
        <p:nvSpPr>
          <p:cNvPr id="100" name="Rectangle 99">
            <a:extLst>
              <a:ext uri="{FF2B5EF4-FFF2-40B4-BE49-F238E27FC236}">
                <a16:creationId xmlns:a16="http://schemas.microsoft.com/office/drawing/2014/main" id="{8E577624-5009-44A9-A0BF-111D73B79118}"/>
              </a:ext>
            </a:extLst>
          </p:cNvPr>
          <p:cNvSpPr/>
          <p:nvPr/>
        </p:nvSpPr>
        <p:spPr>
          <a:xfrm>
            <a:off x="-1260854"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1" name="Freeform: Shape 100">
            <a:extLst>
              <a:ext uri="{FF2B5EF4-FFF2-40B4-BE49-F238E27FC236}">
                <a16:creationId xmlns:a16="http://schemas.microsoft.com/office/drawing/2014/main" id="{F2A49205-A450-45B9-B119-B4F547015AAF}"/>
              </a:ext>
            </a:extLst>
          </p:cNvPr>
          <p:cNvSpPr/>
          <p:nvPr/>
        </p:nvSpPr>
        <p:spPr>
          <a:xfrm>
            <a:off x="-633249"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2" name="TextBox 101">
            <a:extLst>
              <a:ext uri="{FF2B5EF4-FFF2-40B4-BE49-F238E27FC236}">
                <a16:creationId xmlns:a16="http://schemas.microsoft.com/office/drawing/2014/main" id="{3C8B3DFD-DAF6-4DE5-91FD-A6E19B302A31}"/>
              </a:ext>
            </a:extLst>
          </p:cNvPr>
          <p:cNvSpPr txBox="1"/>
          <p:nvPr/>
        </p:nvSpPr>
        <p:spPr>
          <a:xfrm rot="16200000">
            <a:off x="-1100648"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03" name="Picture 102">
            <a:extLst>
              <a:ext uri="{FF2B5EF4-FFF2-40B4-BE49-F238E27FC236}">
                <a16:creationId xmlns:a16="http://schemas.microsoft.com/office/drawing/2014/main" id="{0D0F5ED6-389F-4C50-A9C5-50EDEF878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97026" y="3285074"/>
            <a:ext cx="530600" cy="455398"/>
          </a:xfrm>
          <a:prstGeom prst="rect">
            <a:avLst/>
          </a:prstGeom>
        </p:spPr>
      </p:pic>
      <p:pic>
        <p:nvPicPr>
          <p:cNvPr id="3" name="Picture 2">
            <a:extLst>
              <a:ext uri="{FF2B5EF4-FFF2-40B4-BE49-F238E27FC236}">
                <a16:creationId xmlns:a16="http://schemas.microsoft.com/office/drawing/2014/main" id="{3B2F8C7F-381D-412F-99FF-EEC46A7F773D}"/>
              </a:ext>
            </a:extLst>
          </p:cNvPr>
          <p:cNvPicPr>
            <a:picLocks noChangeAspect="1"/>
          </p:cNvPicPr>
          <p:nvPr/>
        </p:nvPicPr>
        <p:blipFill rotWithShape="1">
          <a:blip r:embed="rId3">
            <a:extLst>
              <a:ext uri="{28A0092B-C50C-407E-A947-70E740481C1C}">
                <a14:useLocalDpi xmlns:a14="http://schemas.microsoft.com/office/drawing/2010/main" val="0"/>
              </a:ext>
            </a:extLst>
          </a:blip>
          <a:srcRect t="22562"/>
          <a:stretch/>
        </p:blipFill>
        <p:spPr>
          <a:xfrm>
            <a:off x="357347" y="1551214"/>
            <a:ext cx="9713445" cy="3672777"/>
          </a:xfrm>
          <a:prstGeom prst="rect">
            <a:avLst/>
          </a:prstGeom>
        </p:spPr>
      </p:pic>
      <p:sp>
        <p:nvSpPr>
          <p:cNvPr id="73" name="Freeform: Shape 72">
            <a:extLst>
              <a:ext uri="{FF2B5EF4-FFF2-40B4-BE49-F238E27FC236}">
                <a16:creationId xmlns:a16="http://schemas.microsoft.com/office/drawing/2014/main" id="{A3C6C4A9-8B6A-429B-980E-26CD0C3A573E}"/>
              </a:ext>
            </a:extLst>
          </p:cNvPr>
          <p:cNvSpPr/>
          <p:nvPr/>
        </p:nvSpPr>
        <p:spPr>
          <a:xfrm>
            <a:off x="9353339" y="2337439"/>
            <a:ext cx="72701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858AC381-BFD1-4A89-AE49-8ADC853A6849}"/>
              </a:ext>
            </a:extLst>
          </p:cNvPr>
          <p:cNvSpPr txBox="1"/>
          <p:nvPr/>
        </p:nvSpPr>
        <p:spPr>
          <a:xfrm rot="16200000">
            <a:off x="8464067" y="3328858"/>
            <a:ext cx="280529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grpSp>
        <p:nvGrpSpPr>
          <p:cNvPr id="107" name="Group 106">
            <a:extLst>
              <a:ext uri="{FF2B5EF4-FFF2-40B4-BE49-F238E27FC236}">
                <a16:creationId xmlns:a16="http://schemas.microsoft.com/office/drawing/2014/main" id="{102D66E4-E8BE-404D-B844-E73574021870}"/>
              </a:ext>
            </a:extLst>
          </p:cNvPr>
          <p:cNvGrpSpPr/>
          <p:nvPr/>
        </p:nvGrpSpPr>
        <p:grpSpPr>
          <a:xfrm>
            <a:off x="404613" y="5266842"/>
            <a:ext cx="9671743" cy="1508363"/>
            <a:chOff x="7017545" y="2830117"/>
            <a:chExt cx="1382316" cy="238125"/>
          </a:xfrm>
          <a:solidFill>
            <a:srgbClr val="FF5969"/>
          </a:solidFill>
        </p:grpSpPr>
        <p:sp>
          <p:nvSpPr>
            <p:cNvPr id="108" name="Freeform 48">
              <a:extLst>
                <a:ext uri="{FF2B5EF4-FFF2-40B4-BE49-F238E27FC236}">
                  <a16:creationId xmlns:a16="http://schemas.microsoft.com/office/drawing/2014/main" id="{ACA66D24-D47D-4D03-BC60-E90E05E674AF}"/>
                </a:ext>
                <a:ext uri="{C183D7F6-B498-43B3-948B-1728B52AA6E4}">
                  <adec:decorative xmlns:adec="http://schemas.microsoft.com/office/drawing/2017/decorative" val="1"/>
                </a:ext>
              </a:extLst>
            </p:cNvPr>
            <p:cNvSpPr>
              <a:spLocks/>
            </p:cNvSpPr>
            <p:nvPr/>
          </p:nvSpPr>
          <p:spPr bwMode="auto">
            <a:xfrm>
              <a:off x="7017545" y="2830117"/>
              <a:ext cx="1382316" cy="238125"/>
            </a:xfrm>
            <a:custGeom>
              <a:avLst/>
              <a:gdLst>
                <a:gd name="T0" fmla="*/ 581 w 581"/>
                <a:gd name="T1" fmla="*/ 100 h 100"/>
                <a:gd name="T2" fmla="*/ 49 w 581"/>
                <a:gd name="T3" fmla="*/ 100 h 100"/>
                <a:gd name="T4" fmla="*/ 0 w 581"/>
                <a:gd name="T5" fmla="*/ 50 h 100"/>
                <a:gd name="T6" fmla="*/ 49 w 581"/>
                <a:gd name="T7" fmla="*/ 0 h 100"/>
                <a:gd name="T8" fmla="*/ 581 w 581"/>
                <a:gd name="T9" fmla="*/ 0 h 100"/>
                <a:gd name="T10" fmla="*/ 581 w 581"/>
                <a:gd name="T11" fmla="*/ 100 h 100"/>
              </a:gdLst>
              <a:ahLst/>
              <a:cxnLst>
                <a:cxn ang="0">
                  <a:pos x="T0" y="T1"/>
                </a:cxn>
                <a:cxn ang="0">
                  <a:pos x="T2" y="T3"/>
                </a:cxn>
                <a:cxn ang="0">
                  <a:pos x="T4" y="T5"/>
                </a:cxn>
                <a:cxn ang="0">
                  <a:pos x="T6" y="T7"/>
                </a:cxn>
                <a:cxn ang="0">
                  <a:pos x="T8" y="T9"/>
                </a:cxn>
                <a:cxn ang="0">
                  <a:pos x="T10" y="T11"/>
                </a:cxn>
              </a:cxnLst>
              <a:rect l="0" t="0" r="r" b="b"/>
              <a:pathLst>
                <a:path w="581" h="100">
                  <a:moveTo>
                    <a:pt x="581" y="100"/>
                  </a:moveTo>
                  <a:cubicBezTo>
                    <a:pt x="49" y="100"/>
                    <a:pt x="49" y="100"/>
                    <a:pt x="49" y="100"/>
                  </a:cubicBezTo>
                  <a:cubicBezTo>
                    <a:pt x="22" y="100"/>
                    <a:pt x="0" y="77"/>
                    <a:pt x="0" y="50"/>
                  </a:cubicBezTo>
                  <a:cubicBezTo>
                    <a:pt x="0" y="23"/>
                    <a:pt x="22" y="0"/>
                    <a:pt x="49" y="0"/>
                  </a:cubicBezTo>
                  <a:cubicBezTo>
                    <a:pt x="581" y="0"/>
                    <a:pt x="581" y="0"/>
                    <a:pt x="581" y="0"/>
                  </a:cubicBezTo>
                  <a:lnTo>
                    <a:pt x="581" y="100"/>
                  </a:lnTo>
                  <a:close/>
                </a:path>
              </a:pathLst>
            </a:custGeom>
            <a:solidFill>
              <a:srgbClr val="92D050"/>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109" name="Oval 112">
              <a:extLst>
                <a:ext uri="{FF2B5EF4-FFF2-40B4-BE49-F238E27FC236}">
                  <a16:creationId xmlns:a16="http://schemas.microsoft.com/office/drawing/2014/main" id="{4AB7D024-D7D6-49EF-BCCB-B04D60931A5D}"/>
                </a:ext>
                <a:ext uri="{C183D7F6-B498-43B3-948B-1728B52AA6E4}">
                  <adec:decorative xmlns:adec="http://schemas.microsoft.com/office/drawing/2017/decorative" val="1"/>
                </a:ext>
              </a:extLst>
            </p:cNvPr>
            <p:cNvSpPr>
              <a:spLocks noChangeArrowheads="1"/>
            </p:cNvSpPr>
            <p:nvPr/>
          </p:nvSpPr>
          <p:spPr bwMode="auto">
            <a:xfrm>
              <a:off x="7065170" y="2884886"/>
              <a:ext cx="127397" cy="128587"/>
            </a:xfrm>
            <a:prstGeom prst="ellipse">
              <a:avLst/>
            </a:prstGeom>
            <a:solidFill>
              <a:schemeClr val="bg1"/>
            </a:solidFill>
            <a:ln>
              <a:solidFill>
                <a:schemeClr val="bg1"/>
              </a:solidFill>
            </a:ln>
          </p:spPr>
          <p:txBody>
            <a:bodyPr vert="horz" wrap="square" lIns="68580" tIns="34290" rIns="68580" bIns="34290" numCol="1" anchor="t" anchorCtr="0" compatLnSpc="1">
              <a:prstTxWarp prst="textNoShape">
                <a:avLst/>
              </a:prstTxWarp>
            </a:bodyPr>
            <a:lstStyle/>
            <a:p>
              <a:endParaRPr lang="en-US" sz="1350" dirty="0"/>
            </a:p>
          </p:txBody>
        </p:sp>
      </p:grpSp>
      <p:sp>
        <p:nvSpPr>
          <p:cNvPr id="110" name="Rectangle 109">
            <a:extLst>
              <a:ext uri="{FF2B5EF4-FFF2-40B4-BE49-F238E27FC236}">
                <a16:creationId xmlns:a16="http://schemas.microsoft.com/office/drawing/2014/main" id="{C1783DE1-FF5A-45E8-A218-C86F31DC564D}"/>
              </a:ext>
            </a:extLst>
          </p:cNvPr>
          <p:cNvSpPr/>
          <p:nvPr/>
        </p:nvSpPr>
        <p:spPr>
          <a:xfrm>
            <a:off x="1650490" y="5319583"/>
            <a:ext cx="8523266" cy="1384995"/>
          </a:xfrm>
          <a:prstGeom prst="rect">
            <a:avLst/>
          </a:prstGeom>
        </p:spPr>
        <p:txBody>
          <a:bodyPr wrap="square">
            <a:spAutoFit/>
          </a:bodyPr>
          <a:lstStyle/>
          <a:p>
            <a:pPr algn="ctr"/>
            <a:r>
              <a:rPr lang="ar-SA" sz="2800" b="1" dirty="0">
                <a:latin typeface="Arabic Typesetting" panose="03020402040406030203" pitchFamily="66" charset="-78"/>
                <a:cs typeface="+mj-cs"/>
              </a:rPr>
              <a:t>3. </a:t>
            </a:r>
            <a:r>
              <a:rPr lang="ar-SA" sz="2800" b="1" dirty="0">
                <a:highlight>
                  <a:srgbClr val="FFFF00"/>
                </a:highlight>
                <a:latin typeface="Arabic Typesetting" panose="03020402040406030203" pitchFamily="66" charset="-78"/>
                <a:cs typeface="+mj-cs"/>
              </a:rPr>
              <a:t>القرب من المسطحات المائية</a:t>
            </a:r>
            <a:r>
              <a:rPr lang="ar-SA" sz="2800" b="1" dirty="0">
                <a:latin typeface="Arabic Typesetting" panose="03020402040406030203" pitchFamily="66" charset="-78"/>
                <a:cs typeface="+mj-cs"/>
              </a:rPr>
              <a:t>: تؤثر المسطحات المائية في المناخ، فهي من أسباب تلطيف جو المناطق التي تكون بجوارها، فالماء يكتسب الحرارة ببطء ويفقدها ببطء أيضًا؛ وهذا ما يؤثر في مناخ المناطق الساحلية.</a:t>
            </a:r>
            <a:endParaRPr lang="en-US" sz="2800" b="1" dirty="0">
              <a:latin typeface="Arabic Typesetting" panose="03020402040406030203" pitchFamily="66" charset="-78"/>
              <a:cs typeface="+mj-cs"/>
            </a:endParaRPr>
          </a:p>
        </p:txBody>
      </p:sp>
      <p:sp>
        <p:nvSpPr>
          <p:cNvPr id="105" name="Freeform: Shape 104">
            <a:extLst>
              <a:ext uri="{FF2B5EF4-FFF2-40B4-BE49-F238E27FC236}">
                <a16:creationId xmlns:a16="http://schemas.microsoft.com/office/drawing/2014/main" id="{700E9CB4-F233-4CA8-854C-9223AE319895}"/>
              </a:ext>
            </a:extLst>
          </p:cNvPr>
          <p:cNvSpPr/>
          <p:nvPr/>
        </p:nvSpPr>
        <p:spPr>
          <a:xfrm>
            <a:off x="9687296" y="-18024"/>
            <a:ext cx="380241" cy="780024"/>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51060CD9-F200-4E8F-836F-30F2610B2E83}"/>
              </a:ext>
            </a:extLst>
          </p:cNvPr>
          <p:cNvSpPr/>
          <p:nvPr/>
        </p:nvSpPr>
        <p:spPr>
          <a:xfrm>
            <a:off x="6672060" y="120649"/>
            <a:ext cx="3639386" cy="954107"/>
          </a:xfrm>
          <a:prstGeom prst="rect">
            <a:avLst/>
          </a:prstGeom>
        </p:spPr>
        <p:txBody>
          <a:bodyPr wrap="square">
            <a:spAutoFit/>
          </a:bodyPr>
          <a:lstStyle/>
          <a:p>
            <a:pPr lvl="0" algn="ctr" rtl="1"/>
            <a:r>
              <a:rPr lang="ar-SA" sz="2800" b="1" dirty="0">
                <a:latin typeface="Arabic Typesetting" panose="03020402040406030203" pitchFamily="66" charset="-78"/>
                <a:cs typeface="Times New Roman" panose="02020603050405020304" pitchFamily="18" charset="0"/>
              </a:rPr>
              <a:t>العوامل المؤثرة في المناخ</a:t>
            </a:r>
          </a:p>
          <a:p>
            <a:pPr lvl="0" algn="ctr" rtl="1"/>
            <a:endParaRPr lang="ar-SA" sz="2800" b="1" dirty="0">
              <a:latin typeface="Arabic Typesetting" panose="03020402040406030203" pitchFamily="66" charset="-78"/>
              <a:cs typeface="Times New Roman" panose="02020603050405020304" pitchFamily="18" charset="0"/>
            </a:endParaRPr>
          </a:p>
        </p:txBody>
      </p:sp>
    </p:spTree>
    <p:extLst>
      <p:ext uri="{BB962C8B-B14F-4D97-AF65-F5344CB8AC3E}">
        <p14:creationId xmlns:p14="http://schemas.microsoft.com/office/powerpoint/2010/main" val="25605611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100"/>
                                        <p:tgtEl>
                                          <p:spTgt spid="110"/>
                                        </p:tgtEl>
                                      </p:cBhvr>
                                    </p:animEffect>
                                    <p:anim calcmode="lin" valueType="num">
                                      <p:cBhvr>
                                        <p:cTn id="8" dur="400" fill="hold"/>
                                        <p:tgtEl>
                                          <p:spTgt spid="110"/>
                                        </p:tgtEl>
                                        <p:attrNameLst>
                                          <p:attrName>ppt_x</p:attrName>
                                        </p:attrNameLst>
                                      </p:cBhvr>
                                      <p:tavLst>
                                        <p:tav tm="0">
                                          <p:val>
                                            <p:strVal val="#ppt_x"/>
                                          </p:val>
                                        </p:tav>
                                        <p:tav tm="100000">
                                          <p:val>
                                            <p:strVal val="#ppt_x"/>
                                          </p:val>
                                        </p:tav>
                                      </p:tavLst>
                                    </p:anim>
                                    <p:anim calcmode="lin" valueType="num">
                                      <p:cBhvr>
                                        <p:cTn id="9" dur="400" fill="hold"/>
                                        <p:tgtEl>
                                          <p:spTgt spid="110"/>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107"/>
                                        </p:tgtEl>
                                        <p:attrNameLst>
                                          <p:attrName>style.visibility</p:attrName>
                                        </p:attrNameLst>
                                      </p:cBhvr>
                                      <p:to>
                                        <p:strVal val="visible"/>
                                      </p:to>
                                    </p:set>
                                    <p:animEffect transition="in" filter="fade">
                                      <p:cBhvr>
                                        <p:cTn id="14" dur="100"/>
                                        <p:tgtEl>
                                          <p:spTgt spid="107"/>
                                        </p:tgtEl>
                                      </p:cBhvr>
                                    </p:animEffect>
                                    <p:anim calcmode="lin" valueType="num">
                                      <p:cBhvr>
                                        <p:cTn id="15" dur="400" fill="hold"/>
                                        <p:tgtEl>
                                          <p:spTgt spid="107"/>
                                        </p:tgtEl>
                                        <p:attrNameLst>
                                          <p:attrName>ppt_x</p:attrName>
                                        </p:attrNameLst>
                                      </p:cBhvr>
                                      <p:tavLst>
                                        <p:tav tm="0">
                                          <p:val>
                                            <p:strVal val="#ppt_x"/>
                                          </p:val>
                                        </p:tav>
                                        <p:tav tm="100000">
                                          <p:val>
                                            <p:strVal val="#ppt_x"/>
                                          </p:val>
                                        </p:tav>
                                      </p:tavLst>
                                    </p:anim>
                                    <p:anim calcmode="lin" valueType="num">
                                      <p:cBhvr>
                                        <p:cTn id="16" dur="400" fill="hold"/>
                                        <p:tgtEl>
                                          <p:spTgt spid="107"/>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0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0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528941" cy="6858000"/>
            <a:chOff x="-290920" y="0"/>
            <a:chExt cx="12528941"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07E3AA2-679E-4924-AC1B-FE6C3A02C251}"/>
                </a:ext>
              </a:extLst>
            </p:cNvPr>
            <p:cNvSpPr txBox="1"/>
            <p:nvPr/>
          </p:nvSpPr>
          <p:spPr>
            <a:xfrm rot="16200000">
              <a:off x="10980368" y="3269736"/>
              <a:ext cx="199208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مقدمة</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04CBFB1D-37FD-419F-B98C-860BF5217905}"/>
                </a:ext>
              </a:extLst>
            </p:cNvPr>
            <p:cNvSpPr txBox="1"/>
            <p:nvPr/>
          </p:nvSpPr>
          <p:spPr>
            <a:xfrm rot="16200000">
              <a:off x="10237657" y="3256286"/>
              <a:ext cx="2360920"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3891" cy="6858000"/>
            <a:chOff x="491575" y="0"/>
            <a:chExt cx="9963891"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FD50D6F-822B-4109-8B0C-BA004A0B7145}"/>
                </a:ext>
              </a:extLst>
            </p:cNvPr>
            <p:cNvSpPr txBox="1"/>
            <p:nvPr/>
          </p:nvSpPr>
          <p:spPr>
            <a:xfrm rot="16200000">
              <a:off x="9013396" y="3269733"/>
              <a:ext cx="2360919"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9768" cy="6858000"/>
            <a:chOff x="491575" y="0"/>
            <a:chExt cx="9579768"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extBox 97">
              <a:extLst>
                <a:ext uri="{FF2B5EF4-FFF2-40B4-BE49-F238E27FC236}">
                  <a16:creationId xmlns:a16="http://schemas.microsoft.com/office/drawing/2014/main" id="{E3DB5570-AC77-4396-9748-4183DF7C8396}"/>
                </a:ext>
              </a:extLst>
            </p:cNvPr>
            <p:cNvSpPr txBox="1"/>
            <p:nvPr/>
          </p:nvSpPr>
          <p:spPr>
            <a:xfrm rot="16200000">
              <a:off x="8510184" y="3316489"/>
              <a:ext cx="259909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sp>
        <p:nvSpPr>
          <p:cNvPr id="72" name="Rectangle 71">
            <a:extLst>
              <a:ext uri="{FF2B5EF4-FFF2-40B4-BE49-F238E27FC236}">
                <a16:creationId xmlns:a16="http://schemas.microsoft.com/office/drawing/2014/main" id="{824F072A-08CC-4CC6-B5EF-C1833A244FA3}"/>
              </a:ext>
            </a:extLst>
          </p:cNvPr>
          <p:cNvSpPr/>
          <p:nvPr/>
        </p:nvSpPr>
        <p:spPr>
          <a:xfrm>
            <a:off x="332066" y="-1"/>
            <a:ext cx="9748289" cy="6858000"/>
          </a:xfrm>
          <a:prstGeom prst="rect">
            <a:avLst/>
          </a:prstGeom>
          <a:no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4" name="Picture 93">
            <a:extLst>
              <a:ext uri="{FF2B5EF4-FFF2-40B4-BE49-F238E27FC236}">
                <a16:creationId xmlns:a16="http://schemas.microsoft.com/office/drawing/2014/main" id="{0E9EAA34-F95C-472B-9530-1CB863119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9236" y="3285074"/>
            <a:ext cx="530600" cy="455398"/>
          </a:xfrm>
          <a:prstGeom prst="rect">
            <a:avLst/>
          </a:prstGeom>
        </p:spPr>
      </p:pic>
      <p:sp>
        <p:nvSpPr>
          <p:cNvPr id="100" name="Rectangle 99">
            <a:extLst>
              <a:ext uri="{FF2B5EF4-FFF2-40B4-BE49-F238E27FC236}">
                <a16:creationId xmlns:a16="http://schemas.microsoft.com/office/drawing/2014/main" id="{8E577624-5009-44A9-A0BF-111D73B79118}"/>
              </a:ext>
            </a:extLst>
          </p:cNvPr>
          <p:cNvSpPr/>
          <p:nvPr/>
        </p:nvSpPr>
        <p:spPr>
          <a:xfrm>
            <a:off x="-1260854"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1" name="Freeform: Shape 100">
            <a:extLst>
              <a:ext uri="{FF2B5EF4-FFF2-40B4-BE49-F238E27FC236}">
                <a16:creationId xmlns:a16="http://schemas.microsoft.com/office/drawing/2014/main" id="{F2A49205-A450-45B9-B119-B4F547015AAF}"/>
              </a:ext>
            </a:extLst>
          </p:cNvPr>
          <p:cNvSpPr/>
          <p:nvPr/>
        </p:nvSpPr>
        <p:spPr>
          <a:xfrm>
            <a:off x="-633249"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2" name="TextBox 101">
            <a:extLst>
              <a:ext uri="{FF2B5EF4-FFF2-40B4-BE49-F238E27FC236}">
                <a16:creationId xmlns:a16="http://schemas.microsoft.com/office/drawing/2014/main" id="{3C8B3DFD-DAF6-4DE5-91FD-A6E19B302A31}"/>
              </a:ext>
            </a:extLst>
          </p:cNvPr>
          <p:cNvSpPr txBox="1"/>
          <p:nvPr/>
        </p:nvSpPr>
        <p:spPr>
          <a:xfrm rot="16200000">
            <a:off x="-1100648"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03" name="Picture 102">
            <a:extLst>
              <a:ext uri="{FF2B5EF4-FFF2-40B4-BE49-F238E27FC236}">
                <a16:creationId xmlns:a16="http://schemas.microsoft.com/office/drawing/2014/main" id="{0D0F5ED6-389F-4C50-A9C5-50EDEF878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97026" y="3285074"/>
            <a:ext cx="530600" cy="455398"/>
          </a:xfrm>
          <a:prstGeom prst="rect">
            <a:avLst/>
          </a:prstGeom>
        </p:spPr>
      </p:pic>
      <p:sp>
        <p:nvSpPr>
          <p:cNvPr id="73" name="Freeform: Shape 72">
            <a:extLst>
              <a:ext uri="{FF2B5EF4-FFF2-40B4-BE49-F238E27FC236}">
                <a16:creationId xmlns:a16="http://schemas.microsoft.com/office/drawing/2014/main" id="{A3C6C4A9-8B6A-429B-980E-26CD0C3A573E}"/>
              </a:ext>
            </a:extLst>
          </p:cNvPr>
          <p:cNvSpPr/>
          <p:nvPr/>
        </p:nvSpPr>
        <p:spPr>
          <a:xfrm>
            <a:off x="9353339" y="2337439"/>
            <a:ext cx="72701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858AC381-BFD1-4A89-AE49-8ADC853A6849}"/>
              </a:ext>
            </a:extLst>
          </p:cNvPr>
          <p:cNvSpPr txBox="1"/>
          <p:nvPr/>
        </p:nvSpPr>
        <p:spPr>
          <a:xfrm rot="16200000">
            <a:off x="8464067" y="3328858"/>
            <a:ext cx="280529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sp>
        <p:nvSpPr>
          <p:cNvPr id="108" name="Freeform 48">
            <a:extLst>
              <a:ext uri="{FF2B5EF4-FFF2-40B4-BE49-F238E27FC236}">
                <a16:creationId xmlns:a16="http://schemas.microsoft.com/office/drawing/2014/main" id="{ACA66D24-D47D-4D03-BC60-E90E05E674AF}"/>
              </a:ext>
              <a:ext uri="{C183D7F6-B498-43B3-948B-1728B52AA6E4}">
                <adec:decorative xmlns:adec="http://schemas.microsoft.com/office/drawing/2017/decorative" val="1"/>
              </a:ext>
            </a:extLst>
          </p:cNvPr>
          <p:cNvSpPr>
            <a:spLocks/>
          </p:cNvSpPr>
          <p:nvPr/>
        </p:nvSpPr>
        <p:spPr bwMode="auto">
          <a:xfrm>
            <a:off x="1553090" y="4711671"/>
            <a:ext cx="8523266" cy="1815882"/>
          </a:xfrm>
          <a:custGeom>
            <a:avLst/>
            <a:gdLst>
              <a:gd name="T0" fmla="*/ 581 w 581"/>
              <a:gd name="T1" fmla="*/ 100 h 100"/>
              <a:gd name="T2" fmla="*/ 49 w 581"/>
              <a:gd name="T3" fmla="*/ 100 h 100"/>
              <a:gd name="T4" fmla="*/ 0 w 581"/>
              <a:gd name="T5" fmla="*/ 50 h 100"/>
              <a:gd name="T6" fmla="*/ 49 w 581"/>
              <a:gd name="T7" fmla="*/ 0 h 100"/>
              <a:gd name="T8" fmla="*/ 581 w 581"/>
              <a:gd name="T9" fmla="*/ 0 h 100"/>
              <a:gd name="T10" fmla="*/ 581 w 581"/>
              <a:gd name="T11" fmla="*/ 100 h 100"/>
            </a:gdLst>
            <a:ahLst/>
            <a:cxnLst>
              <a:cxn ang="0">
                <a:pos x="T0" y="T1"/>
              </a:cxn>
              <a:cxn ang="0">
                <a:pos x="T2" y="T3"/>
              </a:cxn>
              <a:cxn ang="0">
                <a:pos x="T4" y="T5"/>
              </a:cxn>
              <a:cxn ang="0">
                <a:pos x="T6" y="T7"/>
              </a:cxn>
              <a:cxn ang="0">
                <a:pos x="T8" y="T9"/>
              </a:cxn>
              <a:cxn ang="0">
                <a:pos x="T10" y="T11"/>
              </a:cxn>
            </a:cxnLst>
            <a:rect l="0" t="0" r="r" b="b"/>
            <a:pathLst>
              <a:path w="581" h="100">
                <a:moveTo>
                  <a:pt x="581" y="100"/>
                </a:moveTo>
                <a:cubicBezTo>
                  <a:pt x="49" y="100"/>
                  <a:pt x="49" y="100"/>
                  <a:pt x="49" y="100"/>
                </a:cubicBezTo>
                <a:cubicBezTo>
                  <a:pt x="22" y="100"/>
                  <a:pt x="0" y="77"/>
                  <a:pt x="0" y="50"/>
                </a:cubicBezTo>
                <a:cubicBezTo>
                  <a:pt x="0" y="23"/>
                  <a:pt x="22" y="0"/>
                  <a:pt x="49" y="0"/>
                </a:cubicBezTo>
                <a:cubicBezTo>
                  <a:pt x="581" y="0"/>
                  <a:pt x="581" y="0"/>
                  <a:pt x="581" y="0"/>
                </a:cubicBezTo>
                <a:lnTo>
                  <a:pt x="581" y="100"/>
                </a:lnTo>
                <a:close/>
              </a:path>
            </a:pathLst>
          </a:custGeom>
          <a:solidFill>
            <a:srgbClr val="92D050"/>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110" name="Rectangle 109">
            <a:extLst>
              <a:ext uri="{FF2B5EF4-FFF2-40B4-BE49-F238E27FC236}">
                <a16:creationId xmlns:a16="http://schemas.microsoft.com/office/drawing/2014/main" id="{C1783DE1-FF5A-45E8-A218-C86F31DC564D}"/>
              </a:ext>
            </a:extLst>
          </p:cNvPr>
          <p:cNvSpPr/>
          <p:nvPr/>
        </p:nvSpPr>
        <p:spPr>
          <a:xfrm>
            <a:off x="1650490" y="4748082"/>
            <a:ext cx="8523266" cy="1815882"/>
          </a:xfrm>
          <a:prstGeom prst="rect">
            <a:avLst/>
          </a:prstGeom>
        </p:spPr>
        <p:txBody>
          <a:bodyPr wrap="square">
            <a:spAutoFit/>
          </a:bodyPr>
          <a:lstStyle/>
          <a:p>
            <a:pPr algn="ctr"/>
            <a:r>
              <a:rPr lang="ar-SA" sz="2800" b="1" dirty="0">
                <a:latin typeface="Arabic Typesetting" panose="03020402040406030203" pitchFamily="66" charset="-78"/>
                <a:cs typeface="+mj-cs"/>
              </a:rPr>
              <a:t>4: </a:t>
            </a:r>
            <a:r>
              <a:rPr lang="ar-SA" sz="2800" b="1" dirty="0">
                <a:highlight>
                  <a:srgbClr val="FFFF00"/>
                </a:highlight>
                <a:latin typeface="Arabic Typesetting" panose="03020402040406030203" pitchFamily="66" charset="-78"/>
                <a:cs typeface="+mj-cs"/>
              </a:rPr>
              <a:t>اتجاه الرياح</a:t>
            </a:r>
            <a:r>
              <a:rPr lang="ar-SA" sz="2800" b="1" dirty="0">
                <a:latin typeface="Arabic Typesetting" panose="03020402040406030203" pitchFamily="66" charset="-78"/>
                <a:cs typeface="+mj-cs"/>
              </a:rPr>
              <a:t>: تنقل الرياح الصفات المناخية من الجهة الآتية منها، فالرياح الآتية من مناطق باردة تكون باردة، والرياح الآتية من مناطق دافئة تكون دافئة، والرياح التي تهب من مسطحات مائية تكون رطبة، في حين أن الرياح التي تهب من مناطق صحراوية تكون جافة.</a:t>
            </a:r>
            <a:endParaRPr lang="en-US" sz="2800" b="1" dirty="0">
              <a:latin typeface="Arabic Typesetting" panose="03020402040406030203" pitchFamily="66" charset="-78"/>
              <a:cs typeface="+mj-cs"/>
            </a:endParaRPr>
          </a:p>
        </p:txBody>
      </p:sp>
      <p:sp>
        <p:nvSpPr>
          <p:cNvPr id="105" name="Freeform: Shape 104">
            <a:extLst>
              <a:ext uri="{FF2B5EF4-FFF2-40B4-BE49-F238E27FC236}">
                <a16:creationId xmlns:a16="http://schemas.microsoft.com/office/drawing/2014/main" id="{700E9CB4-F233-4CA8-854C-9223AE319895}"/>
              </a:ext>
            </a:extLst>
          </p:cNvPr>
          <p:cNvSpPr/>
          <p:nvPr/>
        </p:nvSpPr>
        <p:spPr>
          <a:xfrm>
            <a:off x="9687296" y="-18024"/>
            <a:ext cx="380241" cy="780024"/>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51060CD9-F200-4E8F-836F-30F2610B2E83}"/>
              </a:ext>
            </a:extLst>
          </p:cNvPr>
          <p:cNvSpPr/>
          <p:nvPr/>
        </p:nvSpPr>
        <p:spPr>
          <a:xfrm>
            <a:off x="6672060" y="120649"/>
            <a:ext cx="3639386" cy="954107"/>
          </a:xfrm>
          <a:prstGeom prst="rect">
            <a:avLst/>
          </a:prstGeom>
        </p:spPr>
        <p:txBody>
          <a:bodyPr wrap="square">
            <a:spAutoFit/>
          </a:bodyPr>
          <a:lstStyle/>
          <a:p>
            <a:pPr lvl="0" algn="ctr" rtl="1"/>
            <a:r>
              <a:rPr lang="ar-SA" sz="2800" b="1" dirty="0">
                <a:latin typeface="Arabic Typesetting" panose="03020402040406030203" pitchFamily="66" charset="-78"/>
                <a:cs typeface="Times New Roman" panose="02020603050405020304" pitchFamily="18" charset="0"/>
              </a:rPr>
              <a:t>العوامل المؤثرة في المناخ</a:t>
            </a:r>
          </a:p>
          <a:p>
            <a:pPr lvl="0" algn="ctr" rtl="1"/>
            <a:endParaRPr lang="ar-SA" sz="2800" b="1" dirty="0">
              <a:latin typeface="Arabic Typesetting" panose="03020402040406030203" pitchFamily="66" charset="-78"/>
              <a:cs typeface="Times New Roman" panose="02020603050405020304" pitchFamily="18" charset="0"/>
            </a:endParaRPr>
          </a:p>
        </p:txBody>
      </p:sp>
    </p:spTree>
    <p:extLst>
      <p:ext uri="{BB962C8B-B14F-4D97-AF65-F5344CB8AC3E}">
        <p14:creationId xmlns:p14="http://schemas.microsoft.com/office/powerpoint/2010/main" val="15994283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100"/>
                                        <p:tgtEl>
                                          <p:spTgt spid="110"/>
                                        </p:tgtEl>
                                      </p:cBhvr>
                                    </p:animEffect>
                                    <p:anim calcmode="lin" valueType="num">
                                      <p:cBhvr>
                                        <p:cTn id="8" dur="400" fill="hold"/>
                                        <p:tgtEl>
                                          <p:spTgt spid="110"/>
                                        </p:tgtEl>
                                        <p:attrNameLst>
                                          <p:attrName>ppt_x</p:attrName>
                                        </p:attrNameLst>
                                      </p:cBhvr>
                                      <p:tavLst>
                                        <p:tav tm="0">
                                          <p:val>
                                            <p:strVal val="#ppt_x"/>
                                          </p:val>
                                        </p:tav>
                                        <p:tav tm="100000">
                                          <p:val>
                                            <p:strVal val="#ppt_x"/>
                                          </p:val>
                                        </p:tav>
                                      </p:tavLst>
                                    </p:anim>
                                    <p:anim calcmode="lin" valueType="num">
                                      <p:cBhvr>
                                        <p:cTn id="9" dur="400" fill="hold"/>
                                        <p:tgtEl>
                                          <p:spTgt spid="110"/>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528941" cy="6858000"/>
            <a:chOff x="-290920" y="0"/>
            <a:chExt cx="12528941"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07E3AA2-679E-4924-AC1B-FE6C3A02C251}"/>
                </a:ext>
              </a:extLst>
            </p:cNvPr>
            <p:cNvSpPr txBox="1"/>
            <p:nvPr/>
          </p:nvSpPr>
          <p:spPr>
            <a:xfrm rot="16200000">
              <a:off x="10980368" y="3269736"/>
              <a:ext cx="199208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مقدمة</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04CBFB1D-37FD-419F-B98C-860BF5217905}"/>
                </a:ext>
              </a:extLst>
            </p:cNvPr>
            <p:cNvSpPr txBox="1"/>
            <p:nvPr/>
          </p:nvSpPr>
          <p:spPr>
            <a:xfrm rot="16200000">
              <a:off x="10237657" y="3256286"/>
              <a:ext cx="2360920"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3891" cy="6858000"/>
            <a:chOff x="491575" y="0"/>
            <a:chExt cx="9963891"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FD50D6F-822B-4109-8B0C-BA004A0B7145}"/>
                </a:ext>
              </a:extLst>
            </p:cNvPr>
            <p:cNvSpPr txBox="1"/>
            <p:nvPr/>
          </p:nvSpPr>
          <p:spPr>
            <a:xfrm rot="16200000">
              <a:off x="9013396" y="3269733"/>
              <a:ext cx="2360919"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9768" cy="6858000"/>
            <a:chOff x="491575" y="0"/>
            <a:chExt cx="9579768"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extBox 97">
              <a:extLst>
                <a:ext uri="{FF2B5EF4-FFF2-40B4-BE49-F238E27FC236}">
                  <a16:creationId xmlns:a16="http://schemas.microsoft.com/office/drawing/2014/main" id="{E3DB5570-AC77-4396-9748-4183DF7C8396}"/>
                </a:ext>
              </a:extLst>
            </p:cNvPr>
            <p:cNvSpPr txBox="1"/>
            <p:nvPr/>
          </p:nvSpPr>
          <p:spPr>
            <a:xfrm rot="16200000">
              <a:off x="8510184" y="3316489"/>
              <a:ext cx="259909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sp>
        <p:nvSpPr>
          <p:cNvPr id="72" name="Rectangle 71">
            <a:extLst>
              <a:ext uri="{FF2B5EF4-FFF2-40B4-BE49-F238E27FC236}">
                <a16:creationId xmlns:a16="http://schemas.microsoft.com/office/drawing/2014/main" id="{824F072A-08CC-4CC6-B5EF-C1833A244FA3}"/>
              </a:ext>
            </a:extLst>
          </p:cNvPr>
          <p:cNvSpPr/>
          <p:nvPr/>
        </p:nvSpPr>
        <p:spPr>
          <a:xfrm>
            <a:off x="332066" y="-1"/>
            <a:ext cx="9748289" cy="6858000"/>
          </a:xfrm>
          <a:prstGeom prst="rect">
            <a:avLst/>
          </a:prstGeom>
          <a:solidFill>
            <a:schemeClr val="bg1"/>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A3C6C4A9-8B6A-429B-980E-26CD0C3A573E}"/>
              </a:ext>
            </a:extLst>
          </p:cNvPr>
          <p:cNvSpPr/>
          <p:nvPr/>
        </p:nvSpPr>
        <p:spPr>
          <a:xfrm>
            <a:off x="9353339" y="2337439"/>
            <a:ext cx="72701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858AC381-BFD1-4A89-AE49-8ADC853A6849}"/>
              </a:ext>
            </a:extLst>
          </p:cNvPr>
          <p:cNvSpPr txBox="1"/>
          <p:nvPr/>
        </p:nvSpPr>
        <p:spPr>
          <a:xfrm rot="16200000">
            <a:off x="8464067" y="3328858"/>
            <a:ext cx="280529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sp>
        <p:nvSpPr>
          <p:cNvPr id="65" name="Flowchart: Alternate Process 64">
            <a:extLst>
              <a:ext uri="{FF2B5EF4-FFF2-40B4-BE49-F238E27FC236}">
                <a16:creationId xmlns:a16="http://schemas.microsoft.com/office/drawing/2014/main" id="{43DDEA9E-C4C2-451A-9F0B-F9D8DE0575A6}"/>
              </a:ext>
            </a:extLst>
          </p:cNvPr>
          <p:cNvSpPr/>
          <p:nvPr/>
        </p:nvSpPr>
        <p:spPr>
          <a:xfrm rot="16200000">
            <a:off x="3778085" y="-1921658"/>
            <a:ext cx="1312389" cy="4846213"/>
          </a:xfrm>
          <a:prstGeom prst="flowChartAlternateProces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F0A55935-9104-4078-81B2-E1ADA655C219}"/>
              </a:ext>
            </a:extLst>
          </p:cNvPr>
          <p:cNvSpPr txBox="1"/>
          <p:nvPr/>
        </p:nvSpPr>
        <p:spPr>
          <a:xfrm>
            <a:off x="1974598" y="25501"/>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استراتيجية:</a:t>
            </a: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a:t>
            </a:r>
            <a:endParaRPr lang="en-US" sz="2400" b="1" dirty="0">
              <a:solidFill>
                <a:srgbClr val="F0EEF0"/>
              </a:solidFill>
              <a:latin typeface="Arabic Typesetting" panose="03020402040406030203" pitchFamily="66" charset="-78"/>
              <a:cs typeface="Arabic Typesetting" panose="03020402040406030203" pitchFamily="66" charset="-78"/>
            </a:endParaRPr>
          </a:p>
        </p:txBody>
      </p:sp>
      <p:pic>
        <p:nvPicPr>
          <p:cNvPr id="67" name="Picture 66">
            <a:extLst>
              <a:ext uri="{FF2B5EF4-FFF2-40B4-BE49-F238E27FC236}">
                <a16:creationId xmlns:a16="http://schemas.microsoft.com/office/drawing/2014/main" id="{C0AAFEF5-BCDF-4D8A-9D25-07EB98954A58}"/>
              </a:ext>
            </a:extLst>
          </p:cNvPr>
          <p:cNvPicPr>
            <a:picLocks noChangeAspect="1"/>
          </p:cNvPicPr>
          <p:nvPr/>
        </p:nvPicPr>
        <p:blipFill rotWithShape="1">
          <a:blip r:embed="rId2">
            <a:extLst>
              <a:ext uri="{28A0092B-C50C-407E-A947-70E740481C1C}">
                <a14:useLocalDpi xmlns:a14="http://schemas.microsoft.com/office/drawing/2010/main" val="0"/>
              </a:ext>
            </a:extLst>
          </a:blip>
          <a:srcRect r="49394"/>
          <a:stretch/>
        </p:blipFill>
        <p:spPr>
          <a:xfrm>
            <a:off x="6316040" y="-78731"/>
            <a:ext cx="524659" cy="1090349"/>
          </a:xfrm>
          <a:prstGeom prst="rect">
            <a:avLst/>
          </a:prstGeom>
        </p:spPr>
      </p:pic>
      <p:pic>
        <p:nvPicPr>
          <p:cNvPr id="45" name="Picture 44">
            <a:extLst>
              <a:ext uri="{FF2B5EF4-FFF2-40B4-BE49-F238E27FC236}">
                <a16:creationId xmlns:a16="http://schemas.microsoft.com/office/drawing/2014/main" id="{003CCB1A-774D-47E5-B46E-8960D64CF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8826" y="3285074"/>
            <a:ext cx="530600" cy="455398"/>
          </a:xfrm>
          <a:prstGeom prst="rect">
            <a:avLst/>
          </a:prstGeom>
        </p:spPr>
      </p:pic>
      <p:pic>
        <p:nvPicPr>
          <p:cNvPr id="71" name="Picture 70">
            <a:extLst>
              <a:ext uri="{FF2B5EF4-FFF2-40B4-BE49-F238E27FC236}">
                <a16:creationId xmlns:a16="http://schemas.microsoft.com/office/drawing/2014/main" id="{A1FEDFB2-AC5E-47A6-8575-04A8ACFB59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72956" y="3285074"/>
            <a:ext cx="530600" cy="455398"/>
          </a:xfrm>
          <a:prstGeom prst="rect">
            <a:avLst/>
          </a:prstGeom>
        </p:spPr>
      </p:pic>
      <p:pic>
        <p:nvPicPr>
          <p:cNvPr id="90" name="Picture 89">
            <a:extLst>
              <a:ext uri="{FF2B5EF4-FFF2-40B4-BE49-F238E27FC236}">
                <a16:creationId xmlns:a16="http://schemas.microsoft.com/office/drawing/2014/main" id="{19A5C831-F9B4-42A7-96A7-511E04365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7425" y="3285074"/>
            <a:ext cx="530600" cy="455398"/>
          </a:xfrm>
          <a:prstGeom prst="rect">
            <a:avLst/>
          </a:prstGeom>
        </p:spPr>
      </p:pic>
      <p:pic>
        <p:nvPicPr>
          <p:cNvPr id="94" name="Picture 93">
            <a:extLst>
              <a:ext uri="{FF2B5EF4-FFF2-40B4-BE49-F238E27FC236}">
                <a16:creationId xmlns:a16="http://schemas.microsoft.com/office/drawing/2014/main" id="{0E9EAA34-F95C-472B-9530-1CB863119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9236" y="3285074"/>
            <a:ext cx="530600" cy="455398"/>
          </a:xfrm>
          <a:prstGeom prst="rect">
            <a:avLst/>
          </a:prstGeom>
        </p:spPr>
      </p:pic>
      <p:sp>
        <p:nvSpPr>
          <p:cNvPr id="100" name="Rectangle 99">
            <a:extLst>
              <a:ext uri="{FF2B5EF4-FFF2-40B4-BE49-F238E27FC236}">
                <a16:creationId xmlns:a16="http://schemas.microsoft.com/office/drawing/2014/main" id="{8E577624-5009-44A9-A0BF-111D73B79118}"/>
              </a:ext>
            </a:extLst>
          </p:cNvPr>
          <p:cNvSpPr/>
          <p:nvPr/>
        </p:nvSpPr>
        <p:spPr>
          <a:xfrm>
            <a:off x="-1260854"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1" name="Freeform: Shape 100">
            <a:extLst>
              <a:ext uri="{FF2B5EF4-FFF2-40B4-BE49-F238E27FC236}">
                <a16:creationId xmlns:a16="http://schemas.microsoft.com/office/drawing/2014/main" id="{F2A49205-A450-45B9-B119-B4F547015AAF}"/>
              </a:ext>
            </a:extLst>
          </p:cNvPr>
          <p:cNvSpPr/>
          <p:nvPr/>
        </p:nvSpPr>
        <p:spPr>
          <a:xfrm>
            <a:off x="-633249"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2" name="TextBox 101">
            <a:extLst>
              <a:ext uri="{FF2B5EF4-FFF2-40B4-BE49-F238E27FC236}">
                <a16:creationId xmlns:a16="http://schemas.microsoft.com/office/drawing/2014/main" id="{3C8B3DFD-DAF6-4DE5-91FD-A6E19B302A31}"/>
              </a:ext>
            </a:extLst>
          </p:cNvPr>
          <p:cNvSpPr txBox="1"/>
          <p:nvPr/>
        </p:nvSpPr>
        <p:spPr>
          <a:xfrm rot="16200000">
            <a:off x="-1100648"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03" name="Picture 102">
            <a:extLst>
              <a:ext uri="{FF2B5EF4-FFF2-40B4-BE49-F238E27FC236}">
                <a16:creationId xmlns:a16="http://schemas.microsoft.com/office/drawing/2014/main" id="{0D0F5ED6-389F-4C50-A9C5-50EDEF878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97026" y="3285074"/>
            <a:ext cx="530600" cy="455398"/>
          </a:xfrm>
          <a:prstGeom prst="rect">
            <a:avLst/>
          </a:prstGeom>
        </p:spPr>
      </p:pic>
      <p:pic>
        <p:nvPicPr>
          <p:cNvPr id="43" name="Picture 42">
            <a:extLst>
              <a:ext uri="{FF2B5EF4-FFF2-40B4-BE49-F238E27FC236}">
                <a16:creationId xmlns:a16="http://schemas.microsoft.com/office/drawing/2014/main" id="{8D9C051A-3D53-4C7B-BA80-8462EE000278}"/>
              </a:ext>
            </a:extLst>
          </p:cNvPr>
          <p:cNvPicPr>
            <a:picLocks noChangeAspect="1"/>
          </p:cNvPicPr>
          <p:nvPr/>
        </p:nvPicPr>
        <p:blipFill rotWithShape="1">
          <a:blip r:embed="rId3"/>
          <a:srcRect t="63005" r="17534" b="7352"/>
          <a:stretch/>
        </p:blipFill>
        <p:spPr>
          <a:xfrm>
            <a:off x="7909591" y="207638"/>
            <a:ext cx="1916595" cy="821636"/>
          </a:xfrm>
          <a:prstGeom prst="rect">
            <a:avLst/>
          </a:prstGeom>
        </p:spPr>
      </p:pic>
      <p:sp>
        <p:nvSpPr>
          <p:cNvPr id="44" name="TextBox 43">
            <a:extLst>
              <a:ext uri="{FF2B5EF4-FFF2-40B4-BE49-F238E27FC236}">
                <a16:creationId xmlns:a16="http://schemas.microsoft.com/office/drawing/2014/main" id="{0FDEDE06-E2EE-40F3-A405-82FD7746D863}"/>
              </a:ext>
            </a:extLst>
          </p:cNvPr>
          <p:cNvSpPr txBox="1"/>
          <p:nvPr/>
        </p:nvSpPr>
        <p:spPr>
          <a:xfrm>
            <a:off x="7923187" y="241494"/>
            <a:ext cx="792559" cy="830997"/>
          </a:xfrm>
          <a:prstGeom prst="rect">
            <a:avLst/>
          </a:prstGeom>
          <a:noFill/>
        </p:spPr>
        <p:txBody>
          <a:bodyPr wrap="square" rtlCol="0">
            <a:spAutoFit/>
          </a:bodyPr>
          <a:lstStyle/>
          <a:p>
            <a:pPr algn="ctr" rtl="1"/>
            <a:r>
              <a:rPr lang="ar-SA" sz="4800" b="1" dirty="0">
                <a:solidFill>
                  <a:srgbClr val="C06B83"/>
                </a:solidFill>
                <a:latin typeface="Arabic Typesetting" panose="03020402040406030203" pitchFamily="66" charset="-78"/>
                <a:cs typeface="Arabic Typesetting" panose="03020402040406030203" pitchFamily="66" charset="-78"/>
              </a:rPr>
              <a:t>2</a:t>
            </a:r>
            <a:endParaRPr lang="en-US" sz="4800" b="1" dirty="0">
              <a:solidFill>
                <a:srgbClr val="C06B83"/>
              </a:solidFill>
              <a:latin typeface="Arabic Typesetting" panose="03020402040406030203" pitchFamily="66" charset="-78"/>
              <a:cs typeface="Arabic Typesetting" panose="03020402040406030203" pitchFamily="66" charset="-78"/>
            </a:endParaRPr>
          </a:p>
        </p:txBody>
      </p:sp>
      <p:sp>
        <p:nvSpPr>
          <p:cNvPr id="46" name="TextBox 45">
            <a:extLst>
              <a:ext uri="{FF2B5EF4-FFF2-40B4-BE49-F238E27FC236}">
                <a16:creationId xmlns:a16="http://schemas.microsoft.com/office/drawing/2014/main" id="{34579954-DE6F-48A2-8D1C-B4447F33C10C}"/>
              </a:ext>
            </a:extLst>
          </p:cNvPr>
          <p:cNvSpPr txBox="1"/>
          <p:nvPr/>
        </p:nvSpPr>
        <p:spPr>
          <a:xfrm>
            <a:off x="8279596" y="866558"/>
            <a:ext cx="1449092" cy="646331"/>
          </a:xfrm>
          <a:prstGeom prst="rect">
            <a:avLst/>
          </a:prstGeom>
          <a:noFill/>
        </p:spPr>
        <p:txBody>
          <a:bodyPr wrap="square" rtlCol="0">
            <a:spAutoFit/>
          </a:bodyPr>
          <a:lstStyle/>
          <a:p>
            <a:pPr algn="ctr" rtl="1"/>
            <a:r>
              <a:rPr lang="ar-SA" sz="3600" b="1" dirty="0">
                <a:solidFill>
                  <a:srgbClr val="325A7C"/>
                </a:solidFill>
                <a:latin typeface="Arabic Typesetting" panose="03020402040406030203" pitchFamily="66" charset="-78"/>
                <a:cs typeface="Arabic Typesetting" panose="03020402040406030203" pitchFamily="66" charset="-78"/>
              </a:rPr>
              <a:t>صفحة/96</a:t>
            </a:r>
            <a:endParaRPr lang="en-US" sz="3600" b="1" dirty="0">
              <a:solidFill>
                <a:srgbClr val="325A7C"/>
              </a:solidFill>
              <a:latin typeface="Arabic Typesetting" panose="03020402040406030203" pitchFamily="66" charset="-78"/>
              <a:cs typeface="Arabic Typesetting" panose="03020402040406030203" pitchFamily="66" charset="-78"/>
            </a:endParaRPr>
          </a:p>
        </p:txBody>
      </p:sp>
      <p:sp>
        <p:nvSpPr>
          <p:cNvPr id="47" name="TextBox 46">
            <a:extLst>
              <a:ext uri="{FF2B5EF4-FFF2-40B4-BE49-F238E27FC236}">
                <a16:creationId xmlns:a16="http://schemas.microsoft.com/office/drawing/2014/main" id="{0F496A9D-DDA6-4088-B1DE-7BD297491C92}"/>
              </a:ext>
            </a:extLst>
          </p:cNvPr>
          <p:cNvSpPr txBox="1"/>
          <p:nvPr/>
        </p:nvSpPr>
        <p:spPr>
          <a:xfrm>
            <a:off x="896873" y="1450051"/>
            <a:ext cx="8581371" cy="685124"/>
          </a:xfrm>
          <a:prstGeom prst="rect">
            <a:avLst/>
          </a:prstGeom>
          <a:noFill/>
        </p:spPr>
        <p:txBody>
          <a:bodyPr wrap="square" rtlCol="0">
            <a:spAutoFit/>
          </a:bodyPr>
          <a:lstStyle/>
          <a:p>
            <a:pPr algn="r" rtl="1">
              <a:lnSpc>
                <a:spcPct val="107000"/>
              </a:lnSpc>
              <a:spcAft>
                <a:spcPts val="800"/>
              </a:spcAft>
            </a:pPr>
            <a:r>
              <a:rPr lang="ar-SA" sz="3600" dirty="0">
                <a:latin typeface="Calibri" panose="020F0502020204030204" pitchFamily="34" charset="0"/>
                <a:ea typeface="Calibri" panose="020F0502020204030204" pitchFamily="34" charset="0"/>
                <a:cs typeface="Arabic Typesetting" panose="03020402040406030203" pitchFamily="66" charset="-78"/>
              </a:rPr>
              <a:t>يقارن الطالب في الجدول بين مناخ مدينة أبها، ومناخ مدينة طريف في فصل الصيف.</a:t>
            </a:r>
            <a:endParaRPr lang="ar-SA" sz="3600" dirty="0">
              <a:solidFill>
                <a:srgbClr val="C00000"/>
              </a:solidFill>
              <a:latin typeface="Calibri" panose="020F0502020204030204" pitchFamily="34" charset="0"/>
              <a:ea typeface="Calibri" panose="020F0502020204030204" pitchFamily="34" charset="0"/>
              <a:cs typeface="Arabic Typesetting" panose="03020402040406030203" pitchFamily="66" charset="-78"/>
            </a:endParaRPr>
          </a:p>
        </p:txBody>
      </p:sp>
      <p:pic>
        <p:nvPicPr>
          <p:cNvPr id="4" name="Picture 3">
            <a:extLst>
              <a:ext uri="{FF2B5EF4-FFF2-40B4-BE49-F238E27FC236}">
                <a16:creationId xmlns:a16="http://schemas.microsoft.com/office/drawing/2014/main" id="{44FB600D-26F8-4DA3-BD73-B096BB1FCA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9190" y="2235551"/>
            <a:ext cx="5725324" cy="4469395"/>
          </a:xfrm>
          <a:prstGeom prst="rect">
            <a:avLst/>
          </a:prstGeom>
        </p:spPr>
      </p:pic>
    </p:spTree>
    <p:extLst>
      <p:ext uri="{BB962C8B-B14F-4D97-AF65-F5344CB8AC3E}">
        <p14:creationId xmlns:p14="http://schemas.microsoft.com/office/powerpoint/2010/main" val="381110396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290920" y="0"/>
            <a:ext cx="12528941" cy="6858000"/>
            <a:chOff x="-290920" y="0"/>
            <a:chExt cx="12528941"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07E3AA2-679E-4924-AC1B-FE6C3A02C251}"/>
                </a:ext>
              </a:extLst>
            </p:cNvPr>
            <p:cNvSpPr txBox="1"/>
            <p:nvPr/>
          </p:nvSpPr>
          <p:spPr>
            <a:xfrm rot="16200000">
              <a:off x="10980368" y="3269736"/>
              <a:ext cx="199208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مقدمة</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04CBFB1D-37FD-419F-B98C-860BF5217905}"/>
                </a:ext>
              </a:extLst>
            </p:cNvPr>
            <p:cNvSpPr txBox="1"/>
            <p:nvPr/>
          </p:nvSpPr>
          <p:spPr>
            <a:xfrm rot="16200000">
              <a:off x="10237657" y="3256286"/>
              <a:ext cx="2360920"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3891" cy="6858000"/>
            <a:chOff x="491575" y="0"/>
            <a:chExt cx="9963891"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FD50D6F-822B-4109-8B0C-BA004A0B7145}"/>
                </a:ext>
              </a:extLst>
            </p:cNvPr>
            <p:cNvSpPr txBox="1"/>
            <p:nvPr/>
          </p:nvSpPr>
          <p:spPr>
            <a:xfrm rot="16200000">
              <a:off x="9013396" y="3269733"/>
              <a:ext cx="2360919"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9768" cy="6858000"/>
            <a:chOff x="491575" y="0"/>
            <a:chExt cx="9579768"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extBox 97">
              <a:extLst>
                <a:ext uri="{FF2B5EF4-FFF2-40B4-BE49-F238E27FC236}">
                  <a16:creationId xmlns:a16="http://schemas.microsoft.com/office/drawing/2014/main" id="{E3DB5570-AC77-4396-9748-4183DF7C8396}"/>
                </a:ext>
              </a:extLst>
            </p:cNvPr>
            <p:cNvSpPr txBox="1"/>
            <p:nvPr/>
          </p:nvSpPr>
          <p:spPr>
            <a:xfrm rot="16200000">
              <a:off x="8510184" y="3316489"/>
              <a:ext cx="259909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sp>
        <p:nvSpPr>
          <p:cNvPr id="72" name="Rectangle 71">
            <a:extLst>
              <a:ext uri="{FF2B5EF4-FFF2-40B4-BE49-F238E27FC236}">
                <a16:creationId xmlns:a16="http://schemas.microsoft.com/office/drawing/2014/main" id="{824F072A-08CC-4CC6-B5EF-C1833A244FA3}"/>
              </a:ext>
            </a:extLst>
          </p:cNvPr>
          <p:cNvSpPr/>
          <p:nvPr/>
        </p:nvSpPr>
        <p:spPr>
          <a:xfrm>
            <a:off x="332066" y="-1"/>
            <a:ext cx="9748289" cy="6858000"/>
          </a:xfrm>
          <a:prstGeom prst="rect">
            <a:avLst/>
          </a:prstGeom>
          <a:solidFill>
            <a:schemeClr val="bg1"/>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A3C6C4A9-8B6A-429B-980E-26CD0C3A573E}"/>
              </a:ext>
            </a:extLst>
          </p:cNvPr>
          <p:cNvSpPr/>
          <p:nvPr/>
        </p:nvSpPr>
        <p:spPr>
          <a:xfrm>
            <a:off x="9353339" y="2337439"/>
            <a:ext cx="72701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858AC381-BFD1-4A89-AE49-8ADC853A6849}"/>
              </a:ext>
            </a:extLst>
          </p:cNvPr>
          <p:cNvSpPr txBox="1"/>
          <p:nvPr/>
        </p:nvSpPr>
        <p:spPr>
          <a:xfrm rot="16200000">
            <a:off x="8464067" y="3328858"/>
            <a:ext cx="280529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sp>
        <p:nvSpPr>
          <p:cNvPr id="65" name="Flowchart: Alternate Process 64">
            <a:extLst>
              <a:ext uri="{FF2B5EF4-FFF2-40B4-BE49-F238E27FC236}">
                <a16:creationId xmlns:a16="http://schemas.microsoft.com/office/drawing/2014/main" id="{43DDEA9E-C4C2-451A-9F0B-F9D8DE0575A6}"/>
              </a:ext>
            </a:extLst>
          </p:cNvPr>
          <p:cNvSpPr/>
          <p:nvPr/>
        </p:nvSpPr>
        <p:spPr>
          <a:xfrm rot="16200000">
            <a:off x="3778085" y="-1921658"/>
            <a:ext cx="1312389" cy="4846213"/>
          </a:xfrm>
          <a:prstGeom prst="flowChartAlternateProces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F0A55935-9104-4078-81B2-E1ADA655C219}"/>
              </a:ext>
            </a:extLst>
          </p:cNvPr>
          <p:cNvSpPr txBox="1"/>
          <p:nvPr/>
        </p:nvSpPr>
        <p:spPr>
          <a:xfrm>
            <a:off x="1974598" y="25501"/>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استراتيجية:</a:t>
            </a: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a:t>
            </a:r>
            <a:endParaRPr lang="en-US" sz="2400" b="1" dirty="0">
              <a:solidFill>
                <a:srgbClr val="F0EEF0"/>
              </a:solidFill>
              <a:latin typeface="Arabic Typesetting" panose="03020402040406030203" pitchFamily="66" charset="-78"/>
              <a:cs typeface="Arabic Typesetting" panose="03020402040406030203" pitchFamily="66" charset="-78"/>
            </a:endParaRPr>
          </a:p>
        </p:txBody>
      </p:sp>
      <p:pic>
        <p:nvPicPr>
          <p:cNvPr id="67" name="Picture 66">
            <a:extLst>
              <a:ext uri="{FF2B5EF4-FFF2-40B4-BE49-F238E27FC236}">
                <a16:creationId xmlns:a16="http://schemas.microsoft.com/office/drawing/2014/main" id="{C0AAFEF5-BCDF-4D8A-9D25-07EB98954A58}"/>
              </a:ext>
            </a:extLst>
          </p:cNvPr>
          <p:cNvPicPr>
            <a:picLocks noChangeAspect="1"/>
          </p:cNvPicPr>
          <p:nvPr/>
        </p:nvPicPr>
        <p:blipFill rotWithShape="1">
          <a:blip r:embed="rId2">
            <a:extLst>
              <a:ext uri="{28A0092B-C50C-407E-A947-70E740481C1C}">
                <a14:useLocalDpi xmlns:a14="http://schemas.microsoft.com/office/drawing/2010/main" val="0"/>
              </a:ext>
            </a:extLst>
          </a:blip>
          <a:srcRect r="49394"/>
          <a:stretch/>
        </p:blipFill>
        <p:spPr>
          <a:xfrm>
            <a:off x="6316040" y="-78731"/>
            <a:ext cx="524659" cy="1090349"/>
          </a:xfrm>
          <a:prstGeom prst="rect">
            <a:avLst/>
          </a:prstGeom>
        </p:spPr>
      </p:pic>
      <p:pic>
        <p:nvPicPr>
          <p:cNvPr id="45" name="Picture 44">
            <a:extLst>
              <a:ext uri="{FF2B5EF4-FFF2-40B4-BE49-F238E27FC236}">
                <a16:creationId xmlns:a16="http://schemas.microsoft.com/office/drawing/2014/main" id="{003CCB1A-774D-47E5-B46E-8960D64CF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8826" y="3285074"/>
            <a:ext cx="530600" cy="455398"/>
          </a:xfrm>
          <a:prstGeom prst="rect">
            <a:avLst/>
          </a:prstGeom>
        </p:spPr>
      </p:pic>
      <p:pic>
        <p:nvPicPr>
          <p:cNvPr id="71" name="Picture 70">
            <a:extLst>
              <a:ext uri="{FF2B5EF4-FFF2-40B4-BE49-F238E27FC236}">
                <a16:creationId xmlns:a16="http://schemas.microsoft.com/office/drawing/2014/main" id="{A1FEDFB2-AC5E-47A6-8575-04A8ACFB59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72956" y="3285074"/>
            <a:ext cx="530600" cy="455398"/>
          </a:xfrm>
          <a:prstGeom prst="rect">
            <a:avLst/>
          </a:prstGeom>
        </p:spPr>
      </p:pic>
      <p:pic>
        <p:nvPicPr>
          <p:cNvPr id="90" name="Picture 89">
            <a:extLst>
              <a:ext uri="{FF2B5EF4-FFF2-40B4-BE49-F238E27FC236}">
                <a16:creationId xmlns:a16="http://schemas.microsoft.com/office/drawing/2014/main" id="{19A5C831-F9B4-42A7-96A7-511E04365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7425" y="3285074"/>
            <a:ext cx="530600" cy="455398"/>
          </a:xfrm>
          <a:prstGeom prst="rect">
            <a:avLst/>
          </a:prstGeom>
        </p:spPr>
      </p:pic>
      <p:pic>
        <p:nvPicPr>
          <p:cNvPr id="94" name="Picture 93">
            <a:extLst>
              <a:ext uri="{FF2B5EF4-FFF2-40B4-BE49-F238E27FC236}">
                <a16:creationId xmlns:a16="http://schemas.microsoft.com/office/drawing/2014/main" id="{0E9EAA34-F95C-472B-9530-1CB863119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9236" y="3285074"/>
            <a:ext cx="530600" cy="455398"/>
          </a:xfrm>
          <a:prstGeom prst="rect">
            <a:avLst/>
          </a:prstGeom>
        </p:spPr>
      </p:pic>
      <p:sp>
        <p:nvSpPr>
          <p:cNvPr id="100" name="Rectangle 99">
            <a:extLst>
              <a:ext uri="{FF2B5EF4-FFF2-40B4-BE49-F238E27FC236}">
                <a16:creationId xmlns:a16="http://schemas.microsoft.com/office/drawing/2014/main" id="{8E577624-5009-44A9-A0BF-111D73B79118}"/>
              </a:ext>
            </a:extLst>
          </p:cNvPr>
          <p:cNvSpPr/>
          <p:nvPr/>
        </p:nvSpPr>
        <p:spPr>
          <a:xfrm>
            <a:off x="-1260854"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1" name="Freeform: Shape 100">
            <a:extLst>
              <a:ext uri="{FF2B5EF4-FFF2-40B4-BE49-F238E27FC236}">
                <a16:creationId xmlns:a16="http://schemas.microsoft.com/office/drawing/2014/main" id="{F2A49205-A450-45B9-B119-B4F547015AAF}"/>
              </a:ext>
            </a:extLst>
          </p:cNvPr>
          <p:cNvSpPr/>
          <p:nvPr/>
        </p:nvSpPr>
        <p:spPr>
          <a:xfrm>
            <a:off x="-633249"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2" name="TextBox 101">
            <a:extLst>
              <a:ext uri="{FF2B5EF4-FFF2-40B4-BE49-F238E27FC236}">
                <a16:creationId xmlns:a16="http://schemas.microsoft.com/office/drawing/2014/main" id="{3C8B3DFD-DAF6-4DE5-91FD-A6E19B302A31}"/>
              </a:ext>
            </a:extLst>
          </p:cNvPr>
          <p:cNvSpPr txBox="1"/>
          <p:nvPr/>
        </p:nvSpPr>
        <p:spPr>
          <a:xfrm rot="16200000">
            <a:off x="-1100648"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103" name="Picture 102">
            <a:extLst>
              <a:ext uri="{FF2B5EF4-FFF2-40B4-BE49-F238E27FC236}">
                <a16:creationId xmlns:a16="http://schemas.microsoft.com/office/drawing/2014/main" id="{0D0F5ED6-389F-4C50-A9C5-50EDEF878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97026" y="3285074"/>
            <a:ext cx="530600" cy="455398"/>
          </a:xfrm>
          <a:prstGeom prst="rect">
            <a:avLst/>
          </a:prstGeom>
        </p:spPr>
      </p:pic>
      <p:pic>
        <p:nvPicPr>
          <p:cNvPr id="43" name="Picture 42">
            <a:extLst>
              <a:ext uri="{FF2B5EF4-FFF2-40B4-BE49-F238E27FC236}">
                <a16:creationId xmlns:a16="http://schemas.microsoft.com/office/drawing/2014/main" id="{8D9C051A-3D53-4C7B-BA80-8462EE000278}"/>
              </a:ext>
            </a:extLst>
          </p:cNvPr>
          <p:cNvPicPr>
            <a:picLocks noChangeAspect="1"/>
          </p:cNvPicPr>
          <p:nvPr/>
        </p:nvPicPr>
        <p:blipFill rotWithShape="1">
          <a:blip r:embed="rId3"/>
          <a:srcRect t="63005" r="17534" b="7352"/>
          <a:stretch/>
        </p:blipFill>
        <p:spPr>
          <a:xfrm>
            <a:off x="7909591" y="207638"/>
            <a:ext cx="1916595" cy="821636"/>
          </a:xfrm>
          <a:prstGeom prst="rect">
            <a:avLst/>
          </a:prstGeom>
        </p:spPr>
      </p:pic>
      <p:sp>
        <p:nvSpPr>
          <p:cNvPr id="44" name="TextBox 43">
            <a:extLst>
              <a:ext uri="{FF2B5EF4-FFF2-40B4-BE49-F238E27FC236}">
                <a16:creationId xmlns:a16="http://schemas.microsoft.com/office/drawing/2014/main" id="{0FDEDE06-E2EE-40F3-A405-82FD7746D863}"/>
              </a:ext>
            </a:extLst>
          </p:cNvPr>
          <p:cNvSpPr txBox="1"/>
          <p:nvPr/>
        </p:nvSpPr>
        <p:spPr>
          <a:xfrm>
            <a:off x="7923187" y="241494"/>
            <a:ext cx="792559" cy="830997"/>
          </a:xfrm>
          <a:prstGeom prst="rect">
            <a:avLst/>
          </a:prstGeom>
          <a:noFill/>
        </p:spPr>
        <p:txBody>
          <a:bodyPr wrap="square" rtlCol="0">
            <a:spAutoFit/>
          </a:bodyPr>
          <a:lstStyle/>
          <a:p>
            <a:pPr algn="ctr" rtl="1"/>
            <a:r>
              <a:rPr lang="ar-SA" sz="4800" b="1" dirty="0">
                <a:solidFill>
                  <a:srgbClr val="C06B83"/>
                </a:solidFill>
                <a:latin typeface="Arabic Typesetting" panose="03020402040406030203" pitchFamily="66" charset="-78"/>
                <a:cs typeface="Arabic Typesetting" panose="03020402040406030203" pitchFamily="66" charset="-78"/>
              </a:rPr>
              <a:t>2</a:t>
            </a:r>
            <a:endParaRPr lang="en-US" sz="4800" b="1" dirty="0">
              <a:solidFill>
                <a:srgbClr val="C06B83"/>
              </a:solidFill>
              <a:latin typeface="Arabic Typesetting" panose="03020402040406030203" pitchFamily="66" charset="-78"/>
              <a:cs typeface="Arabic Typesetting" panose="03020402040406030203" pitchFamily="66" charset="-78"/>
            </a:endParaRPr>
          </a:p>
        </p:txBody>
      </p:sp>
      <p:sp>
        <p:nvSpPr>
          <p:cNvPr id="46" name="TextBox 45">
            <a:extLst>
              <a:ext uri="{FF2B5EF4-FFF2-40B4-BE49-F238E27FC236}">
                <a16:creationId xmlns:a16="http://schemas.microsoft.com/office/drawing/2014/main" id="{34579954-DE6F-48A2-8D1C-B4447F33C10C}"/>
              </a:ext>
            </a:extLst>
          </p:cNvPr>
          <p:cNvSpPr txBox="1"/>
          <p:nvPr/>
        </p:nvSpPr>
        <p:spPr>
          <a:xfrm>
            <a:off x="8279596" y="866558"/>
            <a:ext cx="1449092" cy="646331"/>
          </a:xfrm>
          <a:prstGeom prst="rect">
            <a:avLst/>
          </a:prstGeom>
          <a:noFill/>
        </p:spPr>
        <p:txBody>
          <a:bodyPr wrap="square" rtlCol="0">
            <a:spAutoFit/>
          </a:bodyPr>
          <a:lstStyle/>
          <a:p>
            <a:pPr algn="ctr" rtl="1"/>
            <a:r>
              <a:rPr lang="ar-SA" sz="3600" b="1" dirty="0">
                <a:solidFill>
                  <a:srgbClr val="325A7C"/>
                </a:solidFill>
                <a:latin typeface="Arabic Typesetting" panose="03020402040406030203" pitchFamily="66" charset="-78"/>
                <a:cs typeface="Arabic Typesetting" panose="03020402040406030203" pitchFamily="66" charset="-78"/>
              </a:rPr>
              <a:t>صفحة/96</a:t>
            </a:r>
            <a:endParaRPr lang="en-US" sz="3600" b="1" dirty="0">
              <a:solidFill>
                <a:srgbClr val="325A7C"/>
              </a:solidFill>
              <a:latin typeface="Arabic Typesetting" panose="03020402040406030203" pitchFamily="66" charset="-78"/>
              <a:cs typeface="Arabic Typesetting" panose="03020402040406030203" pitchFamily="66" charset="-78"/>
            </a:endParaRPr>
          </a:p>
        </p:txBody>
      </p:sp>
      <p:sp>
        <p:nvSpPr>
          <p:cNvPr id="47" name="TextBox 46">
            <a:extLst>
              <a:ext uri="{FF2B5EF4-FFF2-40B4-BE49-F238E27FC236}">
                <a16:creationId xmlns:a16="http://schemas.microsoft.com/office/drawing/2014/main" id="{0F496A9D-DDA6-4088-B1DE-7BD297491C92}"/>
              </a:ext>
            </a:extLst>
          </p:cNvPr>
          <p:cNvSpPr txBox="1"/>
          <p:nvPr/>
        </p:nvSpPr>
        <p:spPr>
          <a:xfrm>
            <a:off x="896873" y="1450051"/>
            <a:ext cx="8581371" cy="685124"/>
          </a:xfrm>
          <a:prstGeom prst="rect">
            <a:avLst/>
          </a:prstGeom>
          <a:noFill/>
        </p:spPr>
        <p:txBody>
          <a:bodyPr wrap="square" rtlCol="0">
            <a:spAutoFit/>
          </a:bodyPr>
          <a:lstStyle/>
          <a:p>
            <a:pPr algn="r" rtl="1">
              <a:lnSpc>
                <a:spcPct val="107000"/>
              </a:lnSpc>
              <a:spcAft>
                <a:spcPts val="800"/>
              </a:spcAft>
            </a:pPr>
            <a:r>
              <a:rPr lang="ar-SA" sz="3600" dirty="0">
                <a:latin typeface="Calibri" panose="020F0502020204030204" pitchFamily="34" charset="0"/>
                <a:ea typeface="Calibri" panose="020F0502020204030204" pitchFamily="34" charset="0"/>
                <a:cs typeface="Arabic Typesetting" panose="03020402040406030203" pitchFamily="66" charset="-78"/>
              </a:rPr>
              <a:t>يقارن الطالب في الجدول بين مناخ مدينة أبها، ومناخ مدينة طريف في فصل الصيف.</a:t>
            </a:r>
            <a:endParaRPr lang="ar-SA" sz="3600" dirty="0">
              <a:solidFill>
                <a:srgbClr val="C00000"/>
              </a:solidFill>
              <a:latin typeface="Calibri" panose="020F0502020204030204" pitchFamily="34" charset="0"/>
              <a:ea typeface="Calibri" panose="020F0502020204030204" pitchFamily="34" charset="0"/>
              <a:cs typeface="Arabic Typesetting" panose="03020402040406030203" pitchFamily="66" charset="-78"/>
            </a:endParaRPr>
          </a:p>
        </p:txBody>
      </p:sp>
      <p:pic>
        <p:nvPicPr>
          <p:cNvPr id="3" name="Picture 2">
            <a:extLst>
              <a:ext uri="{FF2B5EF4-FFF2-40B4-BE49-F238E27FC236}">
                <a16:creationId xmlns:a16="http://schemas.microsoft.com/office/drawing/2014/main" id="{B375E521-D037-4D66-83C3-FA5C04405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777" y="2187819"/>
            <a:ext cx="8049748" cy="4428687"/>
          </a:xfrm>
          <a:prstGeom prst="rect">
            <a:avLst/>
          </a:prstGeom>
        </p:spPr>
      </p:pic>
      <p:sp>
        <p:nvSpPr>
          <p:cNvPr id="48" name="TextBox 47">
            <a:extLst>
              <a:ext uri="{FF2B5EF4-FFF2-40B4-BE49-F238E27FC236}">
                <a16:creationId xmlns:a16="http://schemas.microsoft.com/office/drawing/2014/main" id="{A026DB7E-FED5-477C-8173-9B85296640BF}"/>
              </a:ext>
            </a:extLst>
          </p:cNvPr>
          <p:cNvSpPr txBox="1"/>
          <p:nvPr/>
        </p:nvSpPr>
        <p:spPr>
          <a:xfrm>
            <a:off x="5404757" y="3621254"/>
            <a:ext cx="1157283" cy="583750"/>
          </a:xfrm>
          <a:prstGeom prst="rect">
            <a:avLst/>
          </a:prstGeom>
          <a:noFill/>
        </p:spPr>
        <p:txBody>
          <a:bodyPr wrap="square" rtlCol="0">
            <a:spAutoFit/>
          </a:bodyPr>
          <a:lstStyle/>
          <a:p>
            <a:pPr algn="ctr" rtl="1">
              <a:lnSpc>
                <a:spcPct val="107000"/>
              </a:lnSpc>
              <a:spcAft>
                <a:spcPts val="800"/>
              </a:spcAft>
            </a:pPr>
            <a:r>
              <a:rPr lang="ar-SA" sz="3200" dirty="0">
                <a:solidFill>
                  <a:schemeClr val="accent1"/>
                </a:solidFill>
                <a:latin typeface="Calibri" panose="020F0502020204030204" pitchFamily="34" charset="0"/>
                <a:ea typeface="Calibri" panose="020F0502020204030204" pitchFamily="34" charset="0"/>
                <a:cs typeface="+mj-cs"/>
              </a:rPr>
              <a:t>معتدلة</a:t>
            </a:r>
          </a:p>
        </p:txBody>
      </p:sp>
      <p:sp>
        <p:nvSpPr>
          <p:cNvPr id="6" name="Rectangle 5">
            <a:extLst>
              <a:ext uri="{FF2B5EF4-FFF2-40B4-BE49-F238E27FC236}">
                <a16:creationId xmlns:a16="http://schemas.microsoft.com/office/drawing/2014/main" id="{D6FC1F38-9775-46A9-9455-58FE6658E1F2}"/>
              </a:ext>
            </a:extLst>
          </p:cNvPr>
          <p:cNvSpPr/>
          <p:nvPr/>
        </p:nvSpPr>
        <p:spPr>
          <a:xfrm>
            <a:off x="2481402" y="3621254"/>
            <a:ext cx="813043" cy="584775"/>
          </a:xfrm>
          <a:prstGeom prst="rect">
            <a:avLst/>
          </a:prstGeom>
        </p:spPr>
        <p:txBody>
          <a:bodyPr wrap="none">
            <a:spAutoFit/>
          </a:bodyPr>
          <a:lstStyle/>
          <a:p>
            <a:r>
              <a:rPr lang="ar-SA" sz="3200" dirty="0">
                <a:solidFill>
                  <a:srgbClr val="4472C4"/>
                </a:solidFill>
                <a:latin typeface="Calibri" panose="020F0502020204030204" pitchFamily="34" charset="0"/>
                <a:ea typeface="Calibri" panose="020F0502020204030204" pitchFamily="34" charset="0"/>
                <a:cs typeface="Times New Roman" panose="02020603050405020304" pitchFamily="18" charset="0"/>
              </a:rPr>
              <a:t>حارة</a:t>
            </a:r>
            <a:endParaRPr lang="en-US" dirty="0"/>
          </a:p>
        </p:txBody>
      </p:sp>
      <p:sp>
        <p:nvSpPr>
          <p:cNvPr id="49" name="TextBox 48">
            <a:extLst>
              <a:ext uri="{FF2B5EF4-FFF2-40B4-BE49-F238E27FC236}">
                <a16:creationId xmlns:a16="http://schemas.microsoft.com/office/drawing/2014/main" id="{21AF9D07-3898-47D4-AB65-D98B66AA4E72}"/>
              </a:ext>
            </a:extLst>
          </p:cNvPr>
          <p:cNvSpPr txBox="1"/>
          <p:nvPr/>
        </p:nvSpPr>
        <p:spPr>
          <a:xfrm>
            <a:off x="4182035" y="4594972"/>
            <a:ext cx="3280124" cy="460895"/>
          </a:xfrm>
          <a:prstGeom prst="rect">
            <a:avLst/>
          </a:prstGeom>
          <a:noFill/>
        </p:spPr>
        <p:txBody>
          <a:bodyPr wrap="square" rtlCol="0">
            <a:spAutoFit/>
          </a:bodyPr>
          <a:lstStyle/>
          <a:p>
            <a:pPr algn="ctr" rtl="1">
              <a:lnSpc>
                <a:spcPct val="107000"/>
              </a:lnSpc>
              <a:spcAft>
                <a:spcPts val="800"/>
              </a:spcAft>
            </a:pPr>
            <a:r>
              <a:rPr lang="ar-SA" sz="2400" dirty="0">
                <a:solidFill>
                  <a:schemeClr val="accent1"/>
                </a:solidFill>
                <a:latin typeface="Calibri" panose="020F0502020204030204" pitchFamily="34" charset="0"/>
                <a:ea typeface="Calibri" panose="020F0502020204030204" pitchFamily="34" charset="0"/>
                <a:cs typeface="+mj-cs"/>
              </a:rPr>
              <a:t>موسمية جنوبية غربية </a:t>
            </a:r>
          </a:p>
        </p:txBody>
      </p:sp>
      <p:sp>
        <p:nvSpPr>
          <p:cNvPr id="68" name="Rectangle 67">
            <a:extLst>
              <a:ext uri="{FF2B5EF4-FFF2-40B4-BE49-F238E27FC236}">
                <a16:creationId xmlns:a16="http://schemas.microsoft.com/office/drawing/2014/main" id="{9E3410E9-3926-4CF0-8493-5884C3084926}"/>
              </a:ext>
            </a:extLst>
          </p:cNvPr>
          <p:cNvSpPr/>
          <p:nvPr/>
        </p:nvSpPr>
        <p:spPr>
          <a:xfrm>
            <a:off x="1571102" y="4545985"/>
            <a:ext cx="2709922" cy="584775"/>
          </a:xfrm>
          <a:prstGeom prst="rect">
            <a:avLst/>
          </a:prstGeom>
        </p:spPr>
        <p:txBody>
          <a:bodyPr wrap="square">
            <a:spAutoFit/>
          </a:bodyPr>
          <a:lstStyle/>
          <a:p>
            <a:pPr algn="ctr" rtl="1"/>
            <a:r>
              <a:rPr lang="ar-SA" sz="3200" dirty="0">
                <a:solidFill>
                  <a:srgbClr val="4472C4"/>
                </a:solidFill>
                <a:latin typeface="Calibri" panose="020F0502020204030204" pitchFamily="34" charset="0"/>
                <a:ea typeface="Calibri" panose="020F0502020204030204" pitchFamily="34" charset="0"/>
                <a:cs typeface="Times New Roman" panose="02020603050405020304" pitchFamily="18" charset="0"/>
              </a:rPr>
              <a:t>شمالية غربية</a:t>
            </a:r>
            <a:endParaRPr lang="en-US" dirty="0"/>
          </a:p>
        </p:txBody>
      </p:sp>
      <p:sp>
        <p:nvSpPr>
          <p:cNvPr id="69" name="TextBox 68">
            <a:extLst>
              <a:ext uri="{FF2B5EF4-FFF2-40B4-BE49-F238E27FC236}">
                <a16:creationId xmlns:a16="http://schemas.microsoft.com/office/drawing/2014/main" id="{B3E0E976-67E5-47C6-BB39-A2CE569197C6}"/>
              </a:ext>
            </a:extLst>
          </p:cNvPr>
          <p:cNvSpPr txBox="1"/>
          <p:nvPr/>
        </p:nvSpPr>
        <p:spPr>
          <a:xfrm>
            <a:off x="5404757" y="5346051"/>
            <a:ext cx="1157283" cy="583750"/>
          </a:xfrm>
          <a:prstGeom prst="rect">
            <a:avLst/>
          </a:prstGeom>
          <a:noFill/>
        </p:spPr>
        <p:txBody>
          <a:bodyPr wrap="square" rtlCol="0">
            <a:spAutoFit/>
          </a:bodyPr>
          <a:lstStyle/>
          <a:p>
            <a:pPr algn="ctr" rtl="1">
              <a:lnSpc>
                <a:spcPct val="107000"/>
              </a:lnSpc>
              <a:spcAft>
                <a:spcPts val="800"/>
              </a:spcAft>
            </a:pPr>
            <a:r>
              <a:rPr lang="ar-SA" sz="3200" dirty="0">
                <a:solidFill>
                  <a:schemeClr val="accent1"/>
                </a:solidFill>
                <a:latin typeface="Calibri" panose="020F0502020204030204" pitchFamily="34" charset="0"/>
                <a:ea typeface="Calibri" panose="020F0502020204030204" pitchFamily="34" charset="0"/>
                <a:cs typeface="+mj-cs"/>
              </a:rPr>
              <a:t>ممطرة </a:t>
            </a:r>
          </a:p>
        </p:txBody>
      </p:sp>
      <p:sp>
        <p:nvSpPr>
          <p:cNvPr id="70" name="Rectangle 69">
            <a:extLst>
              <a:ext uri="{FF2B5EF4-FFF2-40B4-BE49-F238E27FC236}">
                <a16:creationId xmlns:a16="http://schemas.microsoft.com/office/drawing/2014/main" id="{C867C8E9-E408-4DB0-9ED4-A7425B729C6D}"/>
              </a:ext>
            </a:extLst>
          </p:cNvPr>
          <p:cNvSpPr/>
          <p:nvPr/>
        </p:nvSpPr>
        <p:spPr>
          <a:xfrm>
            <a:off x="1991544" y="5346051"/>
            <a:ext cx="1786066" cy="584775"/>
          </a:xfrm>
          <a:prstGeom prst="rect">
            <a:avLst/>
          </a:prstGeom>
        </p:spPr>
        <p:txBody>
          <a:bodyPr wrap="none">
            <a:spAutoFit/>
          </a:bodyPr>
          <a:lstStyle/>
          <a:p>
            <a:r>
              <a:rPr lang="ar-SA" sz="3200" dirty="0">
                <a:solidFill>
                  <a:srgbClr val="4472C4"/>
                </a:solidFill>
                <a:latin typeface="Calibri" panose="020F0502020204030204" pitchFamily="34" charset="0"/>
                <a:ea typeface="Calibri" panose="020F0502020204030204" pitchFamily="34" charset="0"/>
                <a:cs typeface="Times New Roman" panose="02020603050405020304" pitchFamily="18" charset="0"/>
              </a:rPr>
              <a:t>غير ممطرة </a:t>
            </a:r>
            <a:endParaRPr lang="en-US" dirty="0"/>
          </a:p>
        </p:txBody>
      </p:sp>
    </p:spTree>
    <p:extLst>
      <p:ext uri="{BB962C8B-B14F-4D97-AF65-F5344CB8AC3E}">
        <p14:creationId xmlns:p14="http://schemas.microsoft.com/office/powerpoint/2010/main" val="15689538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500"/>
                                        <p:tgtEl>
                                          <p:spTgt spid="6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6" grpId="0"/>
      <p:bldP spid="49" grpId="0"/>
      <p:bldP spid="68" grpId="0"/>
      <p:bldP spid="69" grpId="0"/>
      <p:bldP spid="7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67432" y="0"/>
            <a:ext cx="12312247" cy="6858000"/>
            <a:chOff x="-290920" y="0"/>
            <a:chExt cx="12533645"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07E3AA2-679E-4924-AC1B-FE6C3A02C251}"/>
                </a:ext>
              </a:extLst>
            </p:cNvPr>
            <p:cNvSpPr txBox="1"/>
            <p:nvPr/>
          </p:nvSpPr>
          <p:spPr>
            <a:xfrm rot="16200000">
              <a:off x="10980368" y="3265032"/>
              <a:ext cx="1992086" cy="532628"/>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مقدمة</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04CBFB1D-37FD-419F-B98C-860BF5217905}"/>
                </a:ext>
              </a:extLst>
            </p:cNvPr>
            <p:cNvSpPr txBox="1"/>
            <p:nvPr/>
          </p:nvSpPr>
          <p:spPr>
            <a:xfrm rot="16200000">
              <a:off x="10237657" y="3256286"/>
              <a:ext cx="2360920"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3891" cy="6858000"/>
            <a:chOff x="491575" y="0"/>
            <a:chExt cx="9963891"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FD50D6F-822B-4109-8B0C-BA004A0B7145}"/>
                </a:ext>
              </a:extLst>
            </p:cNvPr>
            <p:cNvSpPr txBox="1"/>
            <p:nvPr/>
          </p:nvSpPr>
          <p:spPr>
            <a:xfrm rot="16200000">
              <a:off x="9013396" y="3269733"/>
              <a:ext cx="2360919"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9768" cy="6858000"/>
            <a:chOff x="491575" y="0"/>
            <a:chExt cx="9579768"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extBox 97">
              <a:extLst>
                <a:ext uri="{FF2B5EF4-FFF2-40B4-BE49-F238E27FC236}">
                  <a16:creationId xmlns:a16="http://schemas.microsoft.com/office/drawing/2014/main" id="{E3DB5570-AC77-4396-9748-4183DF7C8396}"/>
                </a:ext>
              </a:extLst>
            </p:cNvPr>
            <p:cNvSpPr txBox="1"/>
            <p:nvPr/>
          </p:nvSpPr>
          <p:spPr>
            <a:xfrm rot="16200000">
              <a:off x="8510184" y="3316489"/>
              <a:ext cx="259909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sp>
        <p:nvSpPr>
          <p:cNvPr id="72" name="Rectangle 71">
            <a:extLst>
              <a:ext uri="{FF2B5EF4-FFF2-40B4-BE49-F238E27FC236}">
                <a16:creationId xmlns:a16="http://schemas.microsoft.com/office/drawing/2014/main" id="{824F072A-08CC-4CC6-B5EF-C1833A244FA3}"/>
              </a:ext>
            </a:extLst>
          </p:cNvPr>
          <p:cNvSpPr/>
          <p:nvPr/>
        </p:nvSpPr>
        <p:spPr>
          <a:xfrm>
            <a:off x="-67432" y="-1"/>
            <a:ext cx="1014778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A3C6C4A9-8B6A-429B-980E-26CD0C3A573E}"/>
              </a:ext>
            </a:extLst>
          </p:cNvPr>
          <p:cNvSpPr/>
          <p:nvPr/>
        </p:nvSpPr>
        <p:spPr>
          <a:xfrm>
            <a:off x="9353339" y="2337439"/>
            <a:ext cx="72701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858AC381-BFD1-4A89-AE49-8ADC853A6849}"/>
              </a:ext>
            </a:extLst>
          </p:cNvPr>
          <p:cNvSpPr txBox="1"/>
          <p:nvPr/>
        </p:nvSpPr>
        <p:spPr>
          <a:xfrm rot="16200000">
            <a:off x="8495361" y="3297960"/>
            <a:ext cx="2793342"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sp>
        <p:nvSpPr>
          <p:cNvPr id="47" name="Rectangle 46">
            <a:extLst>
              <a:ext uri="{FF2B5EF4-FFF2-40B4-BE49-F238E27FC236}">
                <a16:creationId xmlns:a16="http://schemas.microsoft.com/office/drawing/2014/main" id="{73ED7DFE-AEE1-487D-82BC-4114B2982475}"/>
              </a:ext>
            </a:extLst>
          </p:cNvPr>
          <p:cNvSpPr/>
          <p:nvPr/>
        </p:nvSpPr>
        <p:spPr>
          <a:xfrm>
            <a:off x="-67432" y="0"/>
            <a:ext cx="9689575" cy="6858000"/>
          </a:xfrm>
          <a:prstGeom prst="rect">
            <a:avLst/>
          </a:prstGeom>
          <a:solidFill>
            <a:schemeClr val="bg1"/>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47">
            <a:extLst>
              <a:ext uri="{FF2B5EF4-FFF2-40B4-BE49-F238E27FC236}">
                <a16:creationId xmlns:a16="http://schemas.microsoft.com/office/drawing/2014/main" id="{C3A70B40-A92B-42F0-89B3-962FF58D8B69}"/>
              </a:ext>
            </a:extLst>
          </p:cNvPr>
          <p:cNvSpPr/>
          <p:nvPr/>
        </p:nvSpPr>
        <p:spPr>
          <a:xfrm>
            <a:off x="8854757" y="2337439"/>
            <a:ext cx="771385"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8F68B8FE-CDF6-4C49-B5A6-B560044A0C24}"/>
              </a:ext>
            </a:extLst>
          </p:cNvPr>
          <p:cNvSpPr txBox="1"/>
          <p:nvPr/>
        </p:nvSpPr>
        <p:spPr>
          <a:xfrm rot="16200000">
            <a:off x="8048486" y="3284780"/>
            <a:ext cx="2793342"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p>
        </p:txBody>
      </p:sp>
      <p:sp>
        <p:nvSpPr>
          <p:cNvPr id="75" name="Flowchart: Alternate Process 74">
            <a:extLst>
              <a:ext uri="{FF2B5EF4-FFF2-40B4-BE49-F238E27FC236}">
                <a16:creationId xmlns:a16="http://schemas.microsoft.com/office/drawing/2014/main" id="{A1AF6C22-B595-4BD5-B4CC-8194082C69DC}"/>
              </a:ext>
            </a:extLst>
          </p:cNvPr>
          <p:cNvSpPr/>
          <p:nvPr/>
        </p:nvSpPr>
        <p:spPr>
          <a:xfrm rot="16200000">
            <a:off x="4016881" y="-1947163"/>
            <a:ext cx="1312389" cy="4846213"/>
          </a:xfrm>
          <a:prstGeom prst="flowChartAlternateProcess">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Box 75">
            <a:extLst>
              <a:ext uri="{FF2B5EF4-FFF2-40B4-BE49-F238E27FC236}">
                <a16:creationId xmlns:a16="http://schemas.microsoft.com/office/drawing/2014/main" id="{17EE9A4A-570E-42B9-8508-2CF05267D9FC}"/>
              </a:ext>
            </a:extLst>
          </p:cNvPr>
          <p:cNvSpPr txBox="1"/>
          <p:nvPr/>
        </p:nvSpPr>
        <p:spPr>
          <a:xfrm>
            <a:off x="2213394" y="-4"/>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استراتيجية:  التعلم الذاتي </a:t>
            </a: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 3 دقائق</a:t>
            </a:r>
          </a:p>
        </p:txBody>
      </p:sp>
      <p:pic>
        <p:nvPicPr>
          <p:cNvPr id="77" name="Picture 76">
            <a:extLst>
              <a:ext uri="{FF2B5EF4-FFF2-40B4-BE49-F238E27FC236}">
                <a16:creationId xmlns:a16="http://schemas.microsoft.com/office/drawing/2014/main" id="{A0144624-1C07-4583-B25A-A115CBE4DA74}"/>
              </a:ext>
            </a:extLst>
          </p:cNvPr>
          <p:cNvPicPr>
            <a:picLocks noChangeAspect="1"/>
          </p:cNvPicPr>
          <p:nvPr/>
        </p:nvPicPr>
        <p:blipFill rotWithShape="1">
          <a:blip r:embed="rId2">
            <a:extLst>
              <a:ext uri="{28A0092B-C50C-407E-A947-70E740481C1C}">
                <a14:useLocalDpi xmlns:a14="http://schemas.microsoft.com/office/drawing/2010/main" val="0"/>
              </a:ext>
            </a:extLst>
          </a:blip>
          <a:srcRect r="49394"/>
          <a:stretch/>
        </p:blipFill>
        <p:spPr>
          <a:xfrm>
            <a:off x="6554836" y="-104236"/>
            <a:ext cx="524659" cy="1090349"/>
          </a:xfrm>
          <a:prstGeom prst="rect">
            <a:avLst/>
          </a:prstGeom>
        </p:spPr>
      </p:pic>
      <p:pic>
        <p:nvPicPr>
          <p:cNvPr id="65" name="Picture 64">
            <a:extLst>
              <a:ext uri="{FF2B5EF4-FFF2-40B4-BE49-F238E27FC236}">
                <a16:creationId xmlns:a16="http://schemas.microsoft.com/office/drawing/2014/main" id="{C6F4B9B8-8701-4DB5-9CF9-E86532200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319" y="1312387"/>
            <a:ext cx="7110638" cy="5150008"/>
          </a:xfrm>
          <a:prstGeom prst="rect">
            <a:avLst/>
          </a:prstGeom>
        </p:spPr>
      </p:pic>
    </p:spTree>
    <p:extLst>
      <p:ext uri="{BB962C8B-B14F-4D97-AF65-F5344CB8AC3E}">
        <p14:creationId xmlns:p14="http://schemas.microsoft.com/office/powerpoint/2010/main" val="426511853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0781169-B7A4-446E-BD33-B9650367A7F9}"/>
              </a:ext>
            </a:extLst>
          </p:cNvPr>
          <p:cNvGrpSpPr/>
          <p:nvPr/>
        </p:nvGrpSpPr>
        <p:grpSpPr>
          <a:xfrm>
            <a:off x="-67432" y="0"/>
            <a:ext cx="12312247" cy="6858000"/>
            <a:chOff x="-290920" y="0"/>
            <a:chExt cx="12533645" cy="6858000"/>
          </a:xfrm>
        </p:grpSpPr>
        <p:sp>
          <p:nvSpPr>
            <p:cNvPr id="51" name="Rectangle 50">
              <a:extLst>
                <a:ext uri="{FF2B5EF4-FFF2-40B4-BE49-F238E27FC236}">
                  <a16:creationId xmlns:a16="http://schemas.microsoft.com/office/drawing/2014/main" id="{CED3AF08-30FC-4AFF-9C5C-99D0A7099514}"/>
                </a:ext>
              </a:extLst>
            </p:cNvPr>
            <p:cNvSpPr/>
            <p:nvPr/>
          </p:nvSpPr>
          <p:spPr>
            <a:xfrm>
              <a:off x="-290920" y="0"/>
              <a:ext cx="12482920"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9AF1FBA-9557-484A-B305-EE590A192E96}"/>
                </a:ext>
              </a:extLst>
            </p:cNvPr>
            <p:cNvSpPr/>
            <p:nvPr/>
          </p:nvSpPr>
          <p:spPr>
            <a:xfrm>
              <a:off x="11023600"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07E3AA2-679E-4924-AC1B-FE6C3A02C251}"/>
                </a:ext>
              </a:extLst>
            </p:cNvPr>
            <p:cNvSpPr txBox="1"/>
            <p:nvPr/>
          </p:nvSpPr>
          <p:spPr>
            <a:xfrm rot="16200000">
              <a:off x="10980368" y="3265032"/>
              <a:ext cx="1992086" cy="532628"/>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مقدمة</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4" name="Picture 53">
              <a:extLst>
                <a:ext uri="{FF2B5EF4-FFF2-40B4-BE49-F238E27FC236}">
                  <a16:creationId xmlns:a16="http://schemas.microsoft.com/office/drawing/2014/main" id="{CD9846FC-755F-4A0E-BAD3-A5D51C0E1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129999" y="3247473"/>
              <a:ext cx="530600" cy="530600"/>
            </a:xfrm>
            <a:prstGeom prst="rect">
              <a:avLst/>
            </a:prstGeom>
          </p:spPr>
        </p:pic>
      </p:grpSp>
      <p:grpSp>
        <p:nvGrpSpPr>
          <p:cNvPr id="55" name="Group 54">
            <a:extLst>
              <a:ext uri="{FF2B5EF4-FFF2-40B4-BE49-F238E27FC236}">
                <a16:creationId xmlns:a16="http://schemas.microsoft.com/office/drawing/2014/main" id="{F00A67C9-4929-4EFF-9CB6-292640CD2738}"/>
              </a:ext>
            </a:extLst>
          </p:cNvPr>
          <p:cNvGrpSpPr/>
          <p:nvPr/>
        </p:nvGrpSpPr>
        <p:grpSpPr>
          <a:xfrm>
            <a:off x="226788" y="-2"/>
            <a:ext cx="11466631" cy="6858000"/>
            <a:chOff x="213096" y="0"/>
            <a:chExt cx="11466631" cy="6858000"/>
          </a:xfrm>
        </p:grpSpPr>
        <p:sp>
          <p:nvSpPr>
            <p:cNvPr id="56" name="Rectangle 55">
              <a:extLst>
                <a:ext uri="{FF2B5EF4-FFF2-40B4-BE49-F238E27FC236}">
                  <a16:creationId xmlns:a16="http://schemas.microsoft.com/office/drawing/2014/main" id="{3E8CDB02-4760-4298-BC44-93A18EB02F13}"/>
                </a:ext>
              </a:extLst>
            </p:cNvPr>
            <p:cNvSpPr/>
            <p:nvPr/>
          </p:nvSpPr>
          <p:spPr>
            <a:xfrm>
              <a:off x="213096" y="0"/>
              <a:ext cx="11447501"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57C0FD50-5E69-463E-A01B-65E9D864A386}"/>
                </a:ext>
              </a:extLst>
            </p:cNvPr>
            <p:cNvSpPr/>
            <p:nvPr/>
          </p:nvSpPr>
          <p:spPr>
            <a:xfrm>
              <a:off x="10492197" y="2337441"/>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04CBFB1D-37FD-419F-B98C-860BF5217905}"/>
                </a:ext>
              </a:extLst>
            </p:cNvPr>
            <p:cNvSpPr txBox="1"/>
            <p:nvPr/>
          </p:nvSpPr>
          <p:spPr>
            <a:xfrm rot="16200000">
              <a:off x="10237657" y="3256286"/>
              <a:ext cx="2360920"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59" name="Picture 58">
              <a:extLst>
                <a:ext uri="{FF2B5EF4-FFF2-40B4-BE49-F238E27FC236}">
                  <a16:creationId xmlns:a16="http://schemas.microsoft.com/office/drawing/2014/main" id="{60B383F7-52C5-4FB7-AEC3-35A48D735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00933" y="3247473"/>
              <a:ext cx="530600" cy="530600"/>
            </a:xfrm>
            <a:prstGeom prst="rect">
              <a:avLst/>
            </a:prstGeom>
          </p:spPr>
        </p:pic>
      </p:grpSp>
      <p:grpSp>
        <p:nvGrpSpPr>
          <p:cNvPr id="60" name="Group 59">
            <a:extLst>
              <a:ext uri="{FF2B5EF4-FFF2-40B4-BE49-F238E27FC236}">
                <a16:creationId xmlns:a16="http://schemas.microsoft.com/office/drawing/2014/main" id="{6F7667A6-1C16-4F0A-A162-61BD16E6BE6B}"/>
              </a:ext>
            </a:extLst>
          </p:cNvPr>
          <p:cNvGrpSpPr/>
          <p:nvPr/>
        </p:nvGrpSpPr>
        <p:grpSpPr>
          <a:xfrm>
            <a:off x="1184133" y="0"/>
            <a:ext cx="9963891" cy="6858000"/>
            <a:chOff x="491575" y="0"/>
            <a:chExt cx="9963891" cy="6858000"/>
          </a:xfrm>
        </p:grpSpPr>
        <p:sp>
          <p:nvSpPr>
            <p:cNvPr id="61" name="Rectangle 60">
              <a:extLst>
                <a:ext uri="{FF2B5EF4-FFF2-40B4-BE49-F238E27FC236}">
                  <a16:creationId xmlns:a16="http://schemas.microsoft.com/office/drawing/2014/main" id="{0E8C29A9-4AAB-442C-A7A4-40DCCE0A9694}"/>
                </a:ext>
              </a:extLst>
            </p:cNvPr>
            <p:cNvSpPr/>
            <p:nvPr/>
          </p:nvSpPr>
          <p:spPr>
            <a:xfrm>
              <a:off x="491575" y="0"/>
              <a:ext cx="9961092"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1520FE7-5699-4290-9C3C-51E0C60ECC6B}"/>
                </a:ext>
              </a:extLst>
            </p:cNvPr>
            <p:cNvSpPr/>
            <p:nvPr/>
          </p:nvSpPr>
          <p:spPr>
            <a:xfrm>
              <a:off x="9284267"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FD50D6F-822B-4109-8B0C-BA004A0B7145}"/>
                </a:ext>
              </a:extLst>
            </p:cNvPr>
            <p:cNvSpPr txBox="1"/>
            <p:nvPr/>
          </p:nvSpPr>
          <p:spPr>
            <a:xfrm rot="16200000">
              <a:off x="9013396" y="3269733"/>
              <a:ext cx="2360919"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64" name="Picture 63">
              <a:extLst>
                <a:ext uri="{FF2B5EF4-FFF2-40B4-BE49-F238E27FC236}">
                  <a16:creationId xmlns:a16="http://schemas.microsoft.com/office/drawing/2014/main" id="{0376C61F-147B-441E-B32E-45D5BC1B6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385467" y="3247473"/>
              <a:ext cx="530600" cy="530600"/>
            </a:xfrm>
            <a:prstGeom prst="rect">
              <a:avLst/>
            </a:prstGeom>
          </p:spPr>
        </p:pic>
      </p:grpSp>
      <p:grpSp>
        <p:nvGrpSpPr>
          <p:cNvPr id="95" name="Group 94">
            <a:extLst>
              <a:ext uri="{FF2B5EF4-FFF2-40B4-BE49-F238E27FC236}">
                <a16:creationId xmlns:a16="http://schemas.microsoft.com/office/drawing/2014/main" id="{4E70D3F9-D583-4ACD-8480-0F4A65ED3C83}"/>
              </a:ext>
            </a:extLst>
          </p:cNvPr>
          <p:cNvGrpSpPr/>
          <p:nvPr/>
        </p:nvGrpSpPr>
        <p:grpSpPr>
          <a:xfrm>
            <a:off x="1049062" y="0"/>
            <a:ext cx="9579768" cy="6858000"/>
            <a:chOff x="491575" y="0"/>
            <a:chExt cx="9579768" cy="6858000"/>
          </a:xfrm>
        </p:grpSpPr>
        <p:sp>
          <p:nvSpPr>
            <p:cNvPr id="96" name="Rectangle 95">
              <a:extLst>
                <a:ext uri="{FF2B5EF4-FFF2-40B4-BE49-F238E27FC236}">
                  <a16:creationId xmlns:a16="http://schemas.microsoft.com/office/drawing/2014/main" id="{321108FC-08B5-45CC-AB47-1104119B25FD}"/>
                </a:ext>
              </a:extLst>
            </p:cNvPr>
            <p:cNvSpPr/>
            <p:nvPr/>
          </p:nvSpPr>
          <p:spPr>
            <a:xfrm>
              <a:off x="491575" y="0"/>
              <a:ext cx="957409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6A47C8C-7F88-484E-817B-572BEDC2BC69}"/>
                </a:ext>
              </a:extLst>
            </p:cNvPr>
            <p:cNvSpPr/>
            <p:nvPr/>
          </p:nvSpPr>
          <p:spPr>
            <a:xfrm>
              <a:off x="8897260" y="2337440"/>
              <a:ext cx="1168400"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extBox 97">
              <a:extLst>
                <a:ext uri="{FF2B5EF4-FFF2-40B4-BE49-F238E27FC236}">
                  <a16:creationId xmlns:a16="http://schemas.microsoft.com/office/drawing/2014/main" id="{E3DB5570-AC77-4396-9748-4183DF7C8396}"/>
                </a:ext>
              </a:extLst>
            </p:cNvPr>
            <p:cNvSpPr txBox="1"/>
            <p:nvPr/>
          </p:nvSpPr>
          <p:spPr>
            <a:xfrm rot="16200000">
              <a:off x="8510184" y="3316489"/>
              <a:ext cx="2599098"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99" name="Picture 98">
              <a:extLst>
                <a:ext uri="{FF2B5EF4-FFF2-40B4-BE49-F238E27FC236}">
                  <a16:creationId xmlns:a16="http://schemas.microsoft.com/office/drawing/2014/main" id="{F6ED4041-CDD9-443D-802E-47D438790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992269" y="3247473"/>
              <a:ext cx="530600" cy="530600"/>
            </a:xfrm>
            <a:prstGeom prst="rect">
              <a:avLst/>
            </a:prstGeom>
          </p:spPr>
        </p:pic>
      </p:grpSp>
      <p:sp>
        <p:nvSpPr>
          <p:cNvPr id="72" name="Rectangle 71">
            <a:extLst>
              <a:ext uri="{FF2B5EF4-FFF2-40B4-BE49-F238E27FC236}">
                <a16:creationId xmlns:a16="http://schemas.microsoft.com/office/drawing/2014/main" id="{824F072A-08CC-4CC6-B5EF-C1833A244FA3}"/>
              </a:ext>
            </a:extLst>
          </p:cNvPr>
          <p:cNvSpPr/>
          <p:nvPr/>
        </p:nvSpPr>
        <p:spPr>
          <a:xfrm>
            <a:off x="-67432" y="-1"/>
            <a:ext cx="1014778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A3C6C4A9-8B6A-429B-980E-26CD0C3A573E}"/>
              </a:ext>
            </a:extLst>
          </p:cNvPr>
          <p:cNvSpPr/>
          <p:nvPr/>
        </p:nvSpPr>
        <p:spPr>
          <a:xfrm>
            <a:off x="9353339" y="2337439"/>
            <a:ext cx="727016"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858AC381-BFD1-4A89-AE49-8ADC853A6849}"/>
              </a:ext>
            </a:extLst>
          </p:cNvPr>
          <p:cNvSpPr txBox="1"/>
          <p:nvPr/>
        </p:nvSpPr>
        <p:spPr>
          <a:xfrm rot="16200000">
            <a:off x="8495361" y="3297960"/>
            <a:ext cx="2793342"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sp>
        <p:nvSpPr>
          <p:cNvPr id="47" name="Rectangle 46">
            <a:extLst>
              <a:ext uri="{FF2B5EF4-FFF2-40B4-BE49-F238E27FC236}">
                <a16:creationId xmlns:a16="http://schemas.microsoft.com/office/drawing/2014/main" id="{73ED7DFE-AEE1-487D-82BC-4114B2982475}"/>
              </a:ext>
            </a:extLst>
          </p:cNvPr>
          <p:cNvSpPr/>
          <p:nvPr/>
        </p:nvSpPr>
        <p:spPr>
          <a:xfrm>
            <a:off x="-67432" y="0"/>
            <a:ext cx="9689575" cy="6858000"/>
          </a:xfrm>
          <a:prstGeom prst="rect">
            <a:avLst/>
          </a:prstGeom>
          <a:solidFill>
            <a:srgbClr val="EFEDEF"/>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47">
            <a:extLst>
              <a:ext uri="{FF2B5EF4-FFF2-40B4-BE49-F238E27FC236}">
                <a16:creationId xmlns:a16="http://schemas.microsoft.com/office/drawing/2014/main" id="{C3A70B40-A92B-42F0-89B3-962FF58D8B69}"/>
              </a:ext>
            </a:extLst>
          </p:cNvPr>
          <p:cNvSpPr/>
          <p:nvPr/>
        </p:nvSpPr>
        <p:spPr>
          <a:xfrm>
            <a:off x="8854757" y="2337439"/>
            <a:ext cx="771385"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8F68B8FE-CDF6-4C49-B5A6-B560044A0C24}"/>
              </a:ext>
            </a:extLst>
          </p:cNvPr>
          <p:cNvSpPr txBox="1"/>
          <p:nvPr/>
        </p:nvSpPr>
        <p:spPr>
          <a:xfrm rot="16200000">
            <a:off x="8048486" y="3284780"/>
            <a:ext cx="2793342"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p>
        </p:txBody>
      </p:sp>
      <p:sp>
        <p:nvSpPr>
          <p:cNvPr id="32" name="Rectangle 31">
            <a:extLst>
              <a:ext uri="{FF2B5EF4-FFF2-40B4-BE49-F238E27FC236}">
                <a16:creationId xmlns:a16="http://schemas.microsoft.com/office/drawing/2014/main" id="{20A929F5-D773-49CC-9BBA-B01531F9AAD7}"/>
              </a:ext>
            </a:extLst>
          </p:cNvPr>
          <p:cNvSpPr/>
          <p:nvPr/>
        </p:nvSpPr>
        <p:spPr>
          <a:xfrm>
            <a:off x="3613837" y="3862266"/>
            <a:ext cx="4250563" cy="1015663"/>
          </a:xfrm>
          <a:prstGeom prst="rect">
            <a:avLst/>
          </a:prstGeom>
        </p:spPr>
        <p:txBody>
          <a:bodyPr wrap="square">
            <a:spAutoFit/>
          </a:bodyPr>
          <a:lstStyle/>
          <a:p>
            <a:pPr algn="r" rtl="1"/>
            <a:r>
              <a:rPr lang="ar-SA" sz="6000" dirty="0">
                <a:solidFill>
                  <a:srgbClr val="00A0A8"/>
                </a:solidFill>
                <a:latin typeface="Aldhabi" panose="01000000000000000000" pitchFamily="2" charset="-78"/>
                <a:cs typeface="Aldhabi" panose="01000000000000000000" pitchFamily="2" charset="-78"/>
              </a:rPr>
              <a:t>واجب</a:t>
            </a:r>
            <a:endParaRPr lang="ar-SA" sz="3600" dirty="0">
              <a:solidFill>
                <a:srgbClr val="00A0A8"/>
              </a:solidFill>
              <a:latin typeface="Aldhabi" panose="01000000000000000000" pitchFamily="2" charset="-78"/>
              <a:cs typeface="Aldhabi" panose="01000000000000000000" pitchFamily="2" charset="-78"/>
            </a:endParaRPr>
          </a:p>
        </p:txBody>
      </p:sp>
      <p:sp>
        <p:nvSpPr>
          <p:cNvPr id="33" name="Rectangle 32">
            <a:extLst>
              <a:ext uri="{FF2B5EF4-FFF2-40B4-BE49-F238E27FC236}">
                <a16:creationId xmlns:a16="http://schemas.microsoft.com/office/drawing/2014/main" id="{FDA565F6-E870-49B9-9B7A-B89FDB635D1E}"/>
              </a:ext>
            </a:extLst>
          </p:cNvPr>
          <p:cNvSpPr/>
          <p:nvPr/>
        </p:nvSpPr>
        <p:spPr>
          <a:xfrm>
            <a:off x="3337244" y="2313036"/>
            <a:ext cx="4250563" cy="1015663"/>
          </a:xfrm>
          <a:prstGeom prst="rect">
            <a:avLst/>
          </a:prstGeom>
        </p:spPr>
        <p:txBody>
          <a:bodyPr wrap="square">
            <a:spAutoFit/>
          </a:bodyPr>
          <a:lstStyle/>
          <a:p>
            <a:pPr algn="r" rtl="1"/>
            <a:r>
              <a:rPr lang="ar-SA" sz="6000" dirty="0">
                <a:solidFill>
                  <a:srgbClr val="00A0A8"/>
                </a:solidFill>
                <a:latin typeface="Aldhabi" panose="01000000000000000000" pitchFamily="2" charset="-78"/>
                <a:cs typeface="Aldhabi" panose="01000000000000000000" pitchFamily="2" charset="-78"/>
              </a:rPr>
              <a:t>التقويم</a:t>
            </a:r>
            <a:endParaRPr lang="ar-SA" sz="3600" dirty="0">
              <a:solidFill>
                <a:srgbClr val="00A0A8"/>
              </a:solidFill>
              <a:latin typeface="Aldhabi" panose="01000000000000000000" pitchFamily="2" charset="-78"/>
              <a:cs typeface="Aldhabi" panose="01000000000000000000" pitchFamily="2" charset="-78"/>
            </a:endParaRPr>
          </a:p>
        </p:txBody>
      </p:sp>
    </p:spTree>
    <p:extLst>
      <p:ext uri="{BB962C8B-B14F-4D97-AF65-F5344CB8AC3E}">
        <p14:creationId xmlns:p14="http://schemas.microsoft.com/office/powerpoint/2010/main" val="121726879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780B76-6D51-4365-8A01-67D3AD286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3941" y="-30996"/>
            <a:ext cx="6328032" cy="5992149"/>
          </a:xfrm>
          <a:prstGeom prst="rect">
            <a:avLst/>
          </a:prstGeom>
        </p:spPr>
      </p:pic>
      <p:sp>
        <p:nvSpPr>
          <p:cNvPr id="4" name="Rectangle 3">
            <a:extLst>
              <a:ext uri="{FF2B5EF4-FFF2-40B4-BE49-F238E27FC236}">
                <a16:creationId xmlns:a16="http://schemas.microsoft.com/office/drawing/2014/main" id="{50141FA4-54AC-49D4-8C3C-D36ECC8F3F12}"/>
              </a:ext>
            </a:extLst>
          </p:cNvPr>
          <p:cNvSpPr/>
          <p:nvPr/>
        </p:nvSpPr>
        <p:spPr>
          <a:xfrm>
            <a:off x="2709333" y="5317792"/>
            <a:ext cx="6836016" cy="619272"/>
          </a:xfrm>
          <a:prstGeom prst="rect">
            <a:avLst/>
          </a:prstGeom>
        </p:spPr>
        <p:txBody>
          <a:bodyPr wrap="square">
            <a:spAutoFit/>
          </a:bodyPr>
          <a:lstStyle/>
          <a:p>
            <a:pPr marL="228600" marR="0" algn="ctr" rtl="1">
              <a:lnSpc>
                <a:spcPct val="107000"/>
              </a:lnSpc>
              <a:spcBef>
                <a:spcPts val="0"/>
              </a:spcBef>
              <a:spcAft>
                <a:spcPts val="800"/>
              </a:spcAft>
            </a:pPr>
            <a:r>
              <a:rPr lang="ar-SA" sz="3200" b="1" dirty="0">
                <a:solidFill>
                  <a:srgbClr val="FF0000"/>
                </a:solidFill>
                <a:latin typeface="Calibri" panose="020F0502020204030204" pitchFamily="34" charset="0"/>
                <a:ea typeface="Calibri" panose="020F0502020204030204" pitchFamily="34" charset="0"/>
                <a:cs typeface="Arabic Typesetting" panose="03020402040406030203" pitchFamily="66" charset="-78"/>
              </a:rPr>
              <a:t>جميع الحقوق محفوظة، يسمح بتعديل العمل لغرض تعليمي شخصي فقط. </a:t>
            </a:r>
            <a:endParaRPr lang="en-US" sz="16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D0C121C-AFE2-4540-930E-6FDD42B32A1C}"/>
              </a:ext>
            </a:extLst>
          </p:cNvPr>
          <p:cNvSpPr/>
          <p:nvPr/>
        </p:nvSpPr>
        <p:spPr>
          <a:xfrm>
            <a:off x="4854395" y="6279369"/>
            <a:ext cx="2938497" cy="369332"/>
          </a:xfrm>
          <a:prstGeom prst="rect">
            <a:avLst/>
          </a:prstGeom>
        </p:spPr>
        <p:txBody>
          <a:bodyPr wrap="none">
            <a:spAutoFit/>
          </a:bodyPr>
          <a:lstStyle/>
          <a:p>
            <a:r>
              <a:rPr lang="en-US" dirty="0"/>
              <a:t>https://t.me/socialstudiesppt</a:t>
            </a:r>
          </a:p>
        </p:txBody>
      </p:sp>
      <p:grpSp>
        <p:nvGrpSpPr>
          <p:cNvPr id="6" name="Group 5">
            <a:extLst>
              <a:ext uri="{FF2B5EF4-FFF2-40B4-BE49-F238E27FC236}">
                <a16:creationId xmlns:a16="http://schemas.microsoft.com/office/drawing/2014/main" id="{CDDEB8EF-BA5A-40C5-8979-F1B9980822B1}"/>
              </a:ext>
            </a:extLst>
          </p:cNvPr>
          <p:cNvGrpSpPr/>
          <p:nvPr/>
        </p:nvGrpSpPr>
        <p:grpSpPr>
          <a:xfrm>
            <a:off x="4441498" y="6281909"/>
            <a:ext cx="434610" cy="368471"/>
            <a:chOff x="12538631" y="459198"/>
            <a:chExt cx="859595" cy="1092702"/>
          </a:xfrm>
        </p:grpSpPr>
        <p:sp>
          <p:nvSpPr>
            <p:cNvPr id="7" name="Oval 6">
              <a:extLst>
                <a:ext uri="{FF2B5EF4-FFF2-40B4-BE49-F238E27FC236}">
                  <a16:creationId xmlns:a16="http://schemas.microsoft.com/office/drawing/2014/main" id="{0DB1E6C3-CB06-415E-867A-FAD9280D66C0}"/>
                </a:ext>
              </a:extLst>
            </p:cNvPr>
            <p:cNvSpPr/>
            <p:nvPr/>
          </p:nvSpPr>
          <p:spPr>
            <a:xfrm>
              <a:off x="12569618" y="562403"/>
              <a:ext cx="727255" cy="89016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75631205-56D1-49E8-A00D-B8CB98BF571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386" r="18940"/>
            <a:stretch/>
          </p:blipFill>
          <p:spPr>
            <a:xfrm>
              <a:off x="12538631" y="459198"/>
              <a:ext cx="859595" cy="1092702"/>
            </a:xfrm>
            <a:prstGeom prst="rect">
              <a:avLst/>
            </a:prstGeom>
          </p:spPr>
        </p:pic>
      </p:grpSp>
      <p:sp>
        <p:nvSpPr>
          <p:cNvPr id="9" name="Rectangle 8">
            <a:extLst>
              <a:ext uri="{FF2B5EF4-FFF2-40B4-BE49-F238E27FC236}">
                <a16:creationId xmlns:a16="http://schemas.microsoft.com/office/drawing/2014/main" id="{CEBC6EF1-1CC0-4930-A29B-A1E8406717AA}"/>
              </a:ext>
            </a:extLst>
          </p:cNvPr>
          <p:cNvSpPr/>
          <p:nvPr/>
        </p:nvSpPr>
        <p:spPr>
          <a:xfrm>
            <a:off x="5369197" y="5892711"/>
            <a:ext cx="1757212" cy="369332"/>
          </a:xfrm>
          <a:prstGeom prst="rect">
            <a:avLst/>
          </a:prstGeom>
        </p:spPr>
        <p:txBody>
          <a:bodyPr wrap="none">
            <a:spAutoFit/>
          </a:bodyPr>
          <a:lstStyle/>
          <a:p>
            <a:r>
              <a:rPr lang="en-US" dirty="0"/>
              <a:t>+966 566525005</a:t>
            </a:r>
          </a:p>
        </p:txBody>
      </p:sp>
      <p:pic>
        <p:nvPicPr>
          <p:cNvPr id="10" name="Picture 9">
            <a:extLst>
              <a:ext uri="{FF2B5EF4-FFF2-40B4-BE49-F238E27FC236}">
                <a16:creationId xmlns:a16="http://schemas.microsoft.com/office/drawing/2014/main" id="{F159E0B8-B805-4B43-92A1-EA984A592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8108" y="5855511"/>
            <a:ext cx="430204" cy="430204"/>
          </a:xfrm>
          <a:prstGeom prst="rect">
            <a:avLst/>
          </a:prstGeom>
        </p:spPr>
      </p:pic>
    </p:spTree>
    <p:extLst>
      <p:ext uri="{BB962C8B-B14F-4D97-AF65-F5344CB8AC3E}">
        <p14:creationId xmlns:p14="http://schemas.microsoft.com/office/powerpoint/2010/main" val="234292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DBB68E-1F22-4A17-B9A4-3478EDB5F147}"/>
              </a:ext>
            </a:extLst>
          </p:cNvPr>
          <p:cNvSpPr/>
          <p:nvPr/>
        </p:nvSpPr>
        <p:spPr>
          <a:xfrm>
            <a:off x="0" y="0"/>
            <a:ext cx="12192000" cy="6858000"/>
          </a:xfrm>
          <a:prstGeom prst="rect">
            <a:avLst/>
          </a:prstGeom>
          <a:solidFill>
            <a:srgbClr val="E5EF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67" name="Oval 66">
            <a:extLst>
              <a:ext uri="{FF2B5EF4-FFF2-40B4-BE49-F238E27FC236}">
                <a16:creationId xmlns:a16="http://schemas.microsoft.com/office/drawing/2014/main" id="{60BA3B4F-61ED-4908-A0EE-321DF8DC2251}"/>
              </a:ext>
            </a:extLst>
          </p:cNvPr>
          <p:cNvSpPr/>
          <p:nvPr/>
        </p:nvSpPr>
        <p:spPr>
          <a:xfrm>
            <a:off x="-56662" y="-225912"/>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68" name="Oval 67">
            <a:extLst>
              <a:ext uri="{FF2B5EF4-FFF2-40B4-BE49-F238E27FC236}">
                <a16:creationId xmlns:a16="http://schemas.microsoft.com/office/drawing/2014/main" id="{F6CD8ECE-933D-4010-B594-74EF6D1FFCB6}"/>
              </a:ext>
            </a:extLst>
          </p:cNvPr>
          <p:cNvSpPr/>
          <p:nvPr/>
        </p:nvSpPr>
        <p:spPr>
          <a:xfrm>
            <a:off x="681318" y="-225912"/>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69" name="Oval 68">
            <a:extLst>
              <a:ext uri="{FF2B5EF4-FFF2-40B4-BE49-F238E27FC236}">
                <a16:creationId xmlns:a16="http://schemas.microsoft.com/office/drawing/2014/main" id="{D5E24897-F265-4FD5-9CAA-7A4EEFA63324}"/>
              </a:ext>
            </a:extLst>
          </p:cNvPr>
          <p:cNvSpPr/>
          <p:nvPr/>
        </p:nvSpPr>
        <p:spPr>
          <a:xfrm>
            <a:off x="1418434" y="-225912"/>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70" name="Oval 69">
            <a:extLst>
              <a:ext uri="{FF2B5EF4-FFF2-40B4-BE49-F238E27FC236}">
                <a16:creationId xmlns:a16="http://schemas.microsoft.com/office/drawing/2014/main" id="{BC604D73-3366-4F7E-A1F2-8F82EE3510C1}"/>
              </a:ext>
            </a:extLst>
          </p:cNvPr>
          <p:cNvSpPr/>
          <p:nvPr/>
        </p:nvSpPr>
        <p:spPr>
          <a:xfrm>
            <a:off x="2155550" y="-225912"/>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1" name="Oval 70">
            <a:extLst>
              <a:ext uri="{FF2B5EF4-FFF2-40B4-BE49-F238E27FC236}">
                <a16:creationId xmlns:a16="http://schemas.microsoft.com/office/drawing/2014/main" id="{31813040-7F97-44B3-8925-334A2CF4C764}"/>
              </a:ext>
            </a:extLst>
          </p:cNvPr>
          <p:cNvSpPr/>
          <p:nvPr/>
        </p:nvSpPr>
        <p:spPr>
          <a:xfrm>
            <a:off x="2893807" y="-225912"/>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2" name="Oval 71">
            <a:extLst>
              <a:ext uri="{FF2B5EF4-FFF2-40B4-BE49-F238E27FC236}">
                <a16:creationId xmlns:a16="http://schemas.microsoft.com/office/drawing/2014/main" id="{E1942C43-F4AE-4EFF-924F-4F03F6A1C391}"/>
              </a:ext>
            </a:extLst>
          </p:cNvPr>
          <p:cNvSpPr/>
          <p:nvPr/>
        </p:nvSpPr>
        <p:spPr>
          <a:xfrm>
            <a:off x="3632067" y="-225912"/>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3" name="Oval 72">
            <a:extLst>
              <a:ext uri="{FF2B5EF4-FFF2-40B4-BE49-F238E27FC236}">
                <a16:creationId xmlns:a16="http://schemas.microsoft.com/office/drawing/2014/main" id="{371A4464-A36F-4370-AB86-1FE20153B697}"/>
              </a:ext>
            </a:extLst>
          </p:cNvPr>
          <p:cNvSpPr/>
          <p:nvPr/>
        </p:nvSpPr>
        <p:spPr>
          <a:xfrm>
            <a:off x="8076102" y="6632088"/>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4" name="Oval 73">
            <a:extLst>
              <a:ext uri="{FF2B5EF4-FFF2-40B4-BE49-F238E27FC236}">
                <a16:creationId xmlns:a16="http://schemas.microsoft.com/office/drawing/2014/main" id="{0C146EBB-8E60-481C-9A6F-32B50B6A0C71}"/>
              </a:ext>
            </a:extLst>
          </p:cNvPr>
          <p:cNvSpPr/>
          <p:nvPr/>
        </p:nvSpPr>
        <p:spPr>
          <a:xfrm>
            <a:off x="8814082" y="6632088"/>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5" name="Oval 74">
            <a:extLst>
              <a:ext uri="{FF2B5EF4-FFF2-40B4-BE49-F238E27FC236}">
                <a16:creationId xmlns:a16="http://schemas.microsoft.com/office/drawing/2014/main" id="{66735634-6F46-4EA8-8D45-6F3498C047D5}"/>
              </a:ext>
            </a:extLst>
          </p:cNvPr>
          <p:cNvSpPr/>
          <p:nvPr/>
        </p:nvSpPr>
        <p:spPr>
          <a:xfrm>
            <a:off x="9551198" y="6632088"/>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76" name="Oval 75">
            <a:extLst>
              <a:ext uri="{FF2B5EF4-FFF2-40B4-BE49-F238E27FC236}">
                <a16:creationId xmlns:a16="http://schemas.microsoft.com/office/drawing/2014/main" id="{668AD42E-B407-4BA4-92CD-86CD3B42E6A6}"/>
              </a:ext>
            </a:extLst>
          </p:cNvPr>
          <p:cNvSpPr/>
          <p:nvPr/>
        </p:nvSpPr>
        <p:spPr>
          <a:xfrm>
            <a:off x="10288314" y="6632088"/>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7" name="Oval 76">
            <a:extLst>
              <a:ext uri="{FF2B5EF4-FFF2-40B4-BE49-F238E27FC236}">
                <a16:creationId xmlns:a16="http://schemas.microsoft.com/office/drawing/2014/main" id="{F9ABC04B-C601-45EA-BD40-FF0FBF11862F}"/>
              </a:ext>
            </a:extLst>
          </p:cNvPr>
          <p:cNvSpPr/>
          <p:nvPr/>
        </p:nvSpPr>
        <p:spPr>
          <a:xfrm>
            <a:off x="11026571" y="6632088"/>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8" name="Oval 77">
            <a:extLst>
              <a:ext uri="{FF2B5EF4-FFF2-40B4-BE49-F238E27FC236}">
                <a16:creationId xmlns:a16="http://schemas.microsoft.com/office/drawing/2014/main" id="{6CFD0F10-345F-48D3-B096-E1F09BBFA2B4}"/>
              </a:ext>
            </a:extLst>
          </p:cNvPr>
          <p:cNvSpPr/>
          <p:nvPr/>
        </p:nvSpPr>
        <p:spPr>
          <a:xfrm>
            <a:off x="11764831" y="6632088"/>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9" name="Oval 78">
            <a:extLst>
              <a:ext uri="{FF2B5EF4-FFF2-40B4-BE49-F238E27FC236}">
                <a16:creationId xmlns:a16="http://schemas.microsoft.com/office/drawing/2014/main" id="{7B378953-0E34-43F3-A9F9-A35C56F90F9F}"/>
              </a:ext>
            </a:extLst>
          </p:cNvPr>
          <p:cNvSpPr/>
          <p:nvPr/>
        </p:nvSpPr>
        <p:spPr>
          <a:xfrm>
            <a:off x="4287489" y="-225912"/>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0" name="Oval 79">
            <a:extLst>
              <a:ext uri="{FF2B5EF4-FFF2-40B4-BE49-F238E27FC236}">
                <a16:creationId xmlns:a16="http://schemas.microsoft.com/office/drawing/2014/main" id="{2B5536C5-576D-4C0C-B18D-AF0CF729E261}"/>
              </a:ext>
            </a:extLst>
          </p:cNvPr>
          <p:cNvSpPr/>
          <p:nvPr/>
        </p:nvSpPr>
        <p:spPr>
          <a:xfrm>
            <a:off x="5025469" y="-225912"/>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1" name="Oval 80">
            <a:extLst>
              <a:ext uri="{FF2B5EF4-FFF2-40B4-BE49-F238E27FC236}">
                <a16:creationId xmlns:a16="http://schemas.microsoft.com/office/drawing/2014/main" id="{D91E8276-CDFA-46B7-88C8-0547E822F187}"/>
              </a:ext>
            </a:extLst>
          </p:cNvPr>
          <p:cNvSpPr/>
          <p:nvPr/>
        </p:nvSpPr>
        <p:spPr>
          <a:xfrm>
            <a:off x="5762585" y="-225912"/>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82" name="Oval 81">
            <a:extLst>
              <a:ext uri="{FF2B5EF4-FFF2-40B4-BE49-F238E27FC236}">
                <a16:creationId xmlns:a16="http://schemas.microsoft.com/office/drawing/2014/main" id="{192FD58D-64DF-4B28-9BA4-2AB8B33F3BAD}"/>
              </a:ext>
            </a:extLst>
          </p:cNvPr>
          <p:cNvSpPr/>
          <p:nvPr/>
        </p:nvSpPr>
        <p:spPr>
          <a:xfrm>
            <a:off x="6499701" y="-225912"/>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3" name="Oval 82">
            <a:extLst>
              <a:ext uri="{FF2B5EF4-FFF2-40B4-BE49-F238E27FC236}">
                <a16:creationId xmlns:a16="http://schemas.microsoft.com/office/drawing/2014/main" id="{7D1C3B4E-63A0-4105-B418-61D3C2A8E65A}"/>
              </a:ext>
            </a:extLst>
          </p:cNvPr>
          <p:cNvSpPr/>
          <p:nvPr/>
        </p:nvSpPr>
        <p:spPr>
          <a:xfrm>
            <a:off x="7237958" y="-225912"/>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4" name="Oval 83">
            <a:extLst>
              <a:ext uri="{FF2B5EF4-FFF2-40B4-BE49-F238E27FC236}">
                <a16:creationId xmlns:a16="http://schemas.microsoft.com/office/drawing/2014/main" id="{04812AD2-5ABB-45E7-9F36-9B9FB9B209CB}"/>
              </a:ext>
            </a:extLst>
          </p:cNvPr>
          <p:cNvSpPr/>
          <p:nvPr/>
        </p:nvSpPr>
        <p:spPr>
          <a:xfrm>
            <a:off x="7976218" y="-225912"/>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5" name="Oval 84">
            <a:extLst>
              <a:ext uri="{FF2B5EF4-FFF2-40B4-BE49-F238E27FC236}">
                <a16:creationId xmlns:a16="http://schemas.microsoft.com/office/drawing/2014/main" id="{9C996C18-1EC5-46D5-A25C-EDD249DC92AA}"/>
              </a:ext>
            </a:extLst>
          </p:cNvPr>
          <p:cNvSpPr/>
          <p:nvPr/>
        </p:nvSpPr>
        <p:spPr>
          <a:xfrm>
            <a:off x="8622891" y="-247202"/>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6" name="Oval 85">
            <a:extLst>
              <a:ext uri="{FF2B5EF4-FFF2-40B4-BE49-F238E27FC236}">
                <a16:creationId xmlns:a16="http://schemas.microsoft.com/office/drawing/2014/main" id="{F34BC6B2-6A19-48CC-86DC-BAC01F6C7A0B}"/>
              </a:ext>
            </a:extLst>
          </p:cNvPr>
          <p:cNvSpPr/>
          <p:nvPr/>
        </p:nvSpPr>
        <p:spPr>
          <a:xfrm>
            <a:off x="9360871" y="-247202"/>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7" name="Oval 86">
            <a:extLst>
              <a:ext uri="{FF2B5EF4-FFF2-40B4-BE49-F238E27FC236}">
                <a16:creationId xmlns:a16="http://schemas.microsoft.com/office/drawing/2014/main" id="{6E857965-C2C5-487E-A082-7A068F8F3703}"/>
              </a:ext>
            </a:extLst>
          </p:cNvPr>
          <p:cNvSpPr/>
          <p:nvPr/>
        </p:nvSpPr>
        <p:spPr>
          <a:xfrm>
            <a:off x="10097987" y="-247202"/>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88" name="Oval 87">
            <a:extLst>
              <a:ext uri="{FF2B5EF4-FFF2-40B4-BE49-F238E27FC236}">
                <a16:creationId xmlns:a16="http://schemas.microsoft.com/office/drawing/2014/main" id="{8EF8C998-2ABB-499C-9A8E-D3646A6E6DF8}"/>
              </a:ext>
            </a:extLst>
          </p:cNvPr>
          <p:cNvSpPr/>
          <p:nvPr/>
        </p:nvSpPr>
        <p:spPr>
          <a:xfrm>
            <a:off x="10835103" y="-247202"/>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9" name="Oval 88">
            <a:extLst>
              <a:ext uri="{FF2B5EF4-FFF2-40B4-BE49-F238E27FC236}">
                <a16:creationId xmlns:a16="http://schemas.microsoft.com/office/drawing/2014/main" id="{DA0069AC-156B-4F27-9545-F5109BA7E752}"/>
              </a:ext>
            </a:extLst>
          </p:cNvPr>
          <p:cNvSpPr/>
          <p:nvPr/>
        </p:nvSpPr>
        <p:spPr>
          <a:xfrm>
            <a:off x="11573360" y="-247202"/>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0" name="Oval 89">
            <a:extLst>
              <a:ext uri="{FF2B5EF4-FFF2-40B4-BE49-F238E27FC236}">
                <a16:creationId xmlns:a16="http://schemas.microsoft.com/office/drawing/2014/main" id="{4A05F67F-93F7-4E36-B416-F9301A6D75E9}"/>
              </a:ext>
            </a:extLst>
          </p:cNvPr>
          <p:cNvSpPr/>
          <p:nvPr/>
        </p:nvSpPr>
        <p:spPr>
          <a:xfrm>
            <a:off x="12311620" y="-247202"/>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nvGrpSpPr>
          <p:cNvPr id="91" name="Group 90">
            <a:extLst>
              <a:ext uri="{FF2B5EF4-FFF2-40B4-BE49-F238E27FC236}">
                <a16:creationId xmlns:a16="http://schemas.microsoft.com/office/drawing/2014/main" id="{AD71A131-430B-4F1C-96F7-C00FBE89635A}"/>
              </a:ext>
            </a:extLst>
          </p:cNvPr>
          <p:cNvGrpSpPr/>
          <p:nvPr/>
        </p:nvGrpSpPr>
        <p:grpSpPr>
          <a:xfrm rot="16200000">
            <a:off x="-2098606" y="4335899"/>
            <a:ext cx="4140553" cy="451824"/>
            <a:chOff x="-578928" y="5222974"/>
            <a:chExt cx="4140553" cy="451824"/>
          </a:xfrm>
        </p:grpSpPr>
        <p:sp>
          <p:nvSpPr>
            <p:cNvPr id="92" name="Oval 91">
              <a:extLst>
                <a:ext uri="{FF2B5EF4-FFF2-40B4-BE49-F238E27FC236}">
                  <a16:creationId xmlns:a16="http://schemas.microsoft.com/office/drawing/2014/main" id="{5CA90787-51CD-43C4-9C82-C0B16178D4B8}"/>
                </a:ext>
              </a:extLst>
            </p:cNvPr>
            <p:cNvSpPr/>
            <p:nvPr/>
          </p:nvSpPr>
          <p:spPr>
            <a:xfrm>
              <a:off x="-578928" y="5222974"/>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3" name="Oval 92">
              <a:extLst>
                <a:ext uri="{FF2B5EF4-FFF2-40B4-BE49-F238E27FC236}">
                  <a16:creationId xmlns:a16="http://schemas.microsoft.com/office/drawing/2014/main" id="{61ECFED8-50BB-45FB-AE9F-171312FEC568}"/>
                </a:ext>
              </a:extLst>
            </p:cNvPr>
            <p:cNvSpPr/>
            <p:nvPr/>
          </p:nvSpPr>
          <p:spPr>
            <a:xfrm>
              <a:off x="159052" y="5222974"/>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4" name="Oval 93">
              <a:extLst>
                <a:ext uri="{FF2B5EF4-FFF2-40B4-BE49-F238E27FC236}">
                  <a16:creationId xmlns:a16="http://schemas.microsoft.com/office/drawing/2014/main" id="{8990B5DC-9CF7-4DEF-9667-EB7AC422AA74}"/>
                </a:ext>
              </a:extLst>
            </p:cNvPr>
            <p:cNvSpPr/>
            <p:nvPr/>
          </p:nvSpPr>
          <p:spPr>
            <a:xfrm>
              <a:off x="896168" y="5222974"/>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95" name="Oval 94">
              <a:extLst>
                <a:ext uri="{FF2B5EF4-FFF2-40B4-BE49-F238E27FC236}">
                  <a16:creationId xmlns:a16="http://schemas.microsoft.com/office/drawing/2014/main" id="{01962760-51DF-4B37-9004-1E59790609C7}"/>
                </a:ext>
              </a:extLst>
            </p:cNvPr>
            <p:cNvSpPr/>
            <p:nvPr/>
          </p:nvSpPr>
          <p:spPr>
            <a:xfrm>
              <a:off x="1633284" y="5222974"/>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6" name="Oval 95">
              <a:extLst>
                <a:ext uri="{FF2B5EF4-FFF2-40B4-BE49-F238E27FC236}">
                  <a16:creationId xmlns:a16="http://schemas.microsoft.com/office/drawing/2014/main" id="{F834AE6B-0262-421C-B792-302975875873}"/>
                </a:ext>
              </a:extLst>
            </p:cNvPr>
            <p:cNvSpPr/>
            <p:nvPr/>
          </p:nvSpPr>
          <p:spPr>
            <a:xfrm>
              <a:off x="2371541" y="5222974"/>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7" name="Oval 96">
              <a:extLst>
                <a:ext uri="{FF2B5EF4-FFF2-40B4-BE49-F238E27FC236}">
                  <a16:creationId xmlns:a16="http://schemas.microsoft.com/office/drawing/2014/main" id="{A89F44EA-BC5D-4496-88CB-8B122225DC7D}"/>
                </a:ext>
              </a:extLst>
            </p:cNvPr>
            <p:cNvSpPr/>
            <p:nvPr/>
          </p:nvSpPr>
          <p:spPr>
            <a:xfrm>
              <a:off x="3109801" y="5222974"/>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sp>
        <p:nvSpPr>
          <p:cNvPr id="12" name="Oval 11">
            <a:extLst>
              <a:ext uri="{FF2B5EF4-FFF2-40B4-BE49-F238E27FC236}">
                <a16:creationId xmlns:a16="http://schemas.microsoft.com/office/drawing/2014/main" id="{785115E2-0BB9-466D-A394-DF151B5E1281}"/>
              </a:ext>
            </a:extLst>
          </p:cNvPr>
          <p:cNvSpPr/>
          <p:nvPr/>
        </p:nvSpPr>
        <p:spPr>
          <a:xfrm>
            <a:off x="-56662" y="-225912"/>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3" name="Oval 12">
            <a:extLst>
              <a:ext uri="{FF2B5EF4-FFF2-40B4-BE49-F238E27FC236}">
                <a16:creationId xmlns:a16="http://schemas.microsoft.com/office/drawing/2014/main" id="{6E0108ED-0A8A-4903-ACB6-F96389CB2C36}"/>
              </a:ext>
            </a:extLst>
          </p:cNvPr>
          <p:cNvSpPr/>
          <p:nvPr/>
        </p:nvSpPr>
        <p:spPr>
          <a:xfrm>
            <a:off x="681318" y="-225912"/>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4" name="Oval 13">
            <a:extLst>
              <a:ext uri="{FF2B5EF4-FFF2-40B4-BE49-F238E27FC236}">
                <a16:creationId xmlns:a16="http://schemas.microsoft.com/office/drawing/2014/main" id="{CE27CC8F-7162-43DA-B254-B67C74063F7A}"/>
              </a:ext>
            </a:extLst>
          </p:cNvPr>
          <p:cNvSpPr/>
          <p:nvPr/>
        </p:nvSpPr>
        <p:spPr>
          <a:xfrm>
            <a:off x="1418434" y="-225912"/>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15" name="Oval 14">
            <a:extLst>
              <a:ext uri="{FF2B5EF4-FFF2-40B4-BE49-F238E27FC236}">
                <a16:creationId xmlns:a16="http://schemas.microsoft.com/office/drawing/2014/main" id="{A883A5FA-832B-42B5-B31B-06010F928A77}"/>
              </a:ext>
            </a:extLst>
          </p:cNvPr>
          <p:cNvSpPr/>
          <p:nvPr/>
        </p:nvSpPr>
        <p:spPr>
          <a:xfrm>
            <a:off x="2155550" y="-225912"/>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6" name="Oval 15">
            <a:extLst>
              <a:ext uri="{FF2B5EF4-FFF2-40B4-BE49-F238E27FC236}">
                <a16:creationId xmlns:a16="http://schemas.microsoft.com/office/drawing/2014/main" id="{176BE1FB-A9DC-4074-84DF-9210E876540B}"/>
              </a:ext>
            </a:extLst>
          </p:cNvPr>
          <p:cNvSpPr/>
          <p:nvPr/>
        </p:nvSpPr>
        <p:spPr>
          <a:xfrm>
            <a:off x="2893807" y="-225912"/>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7" name="Oval 16">
            <a:extLst>
              <a:ext uri="{FF2B5EF4-FFF2-40B4-BE49-F238E27FC236}">
                <a16:creationId xmlns:a16="http://schemas.microsoft.com/office/drawing/2014/main" id="{FDE1890A-DC28-45B1-ADD8-FBE83E2ABD14}"/>
              </a:ext>
            </a:extLst>
          </p:cNvPr>
          <p:cNvSpPr/>
          <p:nvPr/>
        </p:nvSpPr>
        <p:spPr>
          <a:xfrm>
            <a:off x="3632067" y="-225912"/>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8" name="Oval 17">
            <a:extLst>
              <a:ext uri="{FF2B5EF4-FFF2-40B4-BE49-F238E27FC236}">
                <a16:creationId xmlns:a16="http://schemas.microsoft.com/office/drawing/2014/main" id="{DB36427F-DAB9-4BC5-8A41-12C8CA34C2A9}"/>
              </a:ext>
            </a:extLst>
          </p:cNvPr>
          <p:cNvSpPr/>
          <p:nvPr/>
        </p:nvSpPr>
        <p:spPr>
          <a:xfrm>
            <a:off x="8076102" y="6632088"/>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9" name="Oval 18">
            <a:extLst>
              <a:ext uri="{FF2B5EF4-FFF2-40B4-BE49-F238E27FC236}">
                <a16:creationId xmlns:a16="http://schemas.microsoft.com/office/drawing/2014/main" id="{F30359A0-D536-4A4E-A310-85511E8B80E8}"/>
              </a:ext>
            </a:extLst>
          </p:cNvPr>
          <p:cNvSpPr/>
          <p:nvPr/>
        </p:nvSpPr>
        <p:spPr>
          <a:xfrm>
            <a:off x="8814082" y="6632088"/>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20" name="Oval 19">
            <a:extLst>
              <a:ext uri="{FF2B5EF4-FFF2-40B4-BE49-F238E27FC236}">
                <a16:creationId xmlns:a16="http://schemas.microsoft.com/office/drawing/2014/main" id="{DD5F3E25-702C-42EC-B068-C5E5CD16C377}"/>
              </a:ext>
            </a:extLst>
          </p:cNvPr>
          <p:cNvSpPr/>
          <p:nvPr/>
        </p:nvSpPr>
        <p:spPr>
          <a:xfrm>
            <a:off x="9551198" y="6632088"/>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21" name="Oval 20">
            <a:extLst>
              <a:ext uri="{FF2B5EF4-FFF2-40B4-BE49-F238E27FC236}">
                <a16:creationId xmlns:a16="http://schemas.microsoft.com/office/drawing/2014/main" id="{6E25E670-F0D6-4A59-B29D-6C0131D17498}"/>
              </a:ext>
            </a:extLst>
          </p:cNvPr>
          <p:cNvSpPr/>
          <p:nvPr/>
        </p:nvSpPr>
        <p:spPr>
          <a:xfrm>
            <a:off x="10288314" y="6632088"/>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22" name="Oval 21">
            <a:extLst>
              <a:ext uri="{FF2B5EF4-FFF2-40B4-BE49-F238E27FC236}">
                <a16:creationId xmlns:a16="http://schemas.microsoft.com/office/drawing/2014/main" id="{57E5F4C2-D0DF-4986-95C9-4AD4AE4DECC0}"/>
              </a:ext>
            </a:extLst>
          </p:cNvPr>
          <p:cNvSpPr/>
          <p:nvPr/>
        </p:nvSpPr>
        <p:spPr>
          <a:xfrm>
            <a:off x="11026571" y="6632088"/>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23" name="Oval 22">
            <a:extLst>
              <a:ext uri="{FF2B5EF4-FFF2-40B4-BE49-F238E27FC236}">
                <a16:creationId xmlns:a16="http://schemas.microsoft.com/office/drawing/2014/main" id="{068ECEA6-BBEB-4B3B-848E-0E829E5E8F00}"/>
              </a:ext>
            </a:extLst>
          </p:cNvPr>
          <p:cNvSpPr/>
          <p:nvPr/>
        </p:nvSpPr>
        <p:spPr>
          <a:xfrm>
            <a:off x="11764831" y="6632088"/>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pic>
        <p:nvPicPr>
          <p:cNvPr id="24" name="Picture 23">
            <a:extLst>
              <a:ext uri="{FF2B5EF4-FFF2-40B4-BE49-F238E27FC236}">
                <a16:creationId xmlns:a16="http://schemas.microsoft.com/office/drawing/2014/main" id="{1D37BDF0-2026-45FF-B262-7A730119F4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073" y="220687"/>
            <a:ext cx="679622" cy="679622"/>
          </a:xfrm>
          <a:prstGeom prst="rect">
            <a:avLst/>
          </a:prstGeom>
        </p:spPr>
      </p:pic>
      <p:sp>
        <p:nvSpPr>
          <p:cNvPr id="26" name="TextBox 25">
            <a:extLst>
              <a:ext uri="{FF2B5EF4-FFF2-40B4-BE49-F238E27FC236}">
                <a16:creationId xmlns:a16="http://schemas.microsoft.com/office/drawing/2014/main" id="{EA63D123-E4EF-422D-AE50-27D2327DD9FB}"/>
              </a:ext>
            </a:extLst>
          </p:cNvPr>
          <p:cNvSpPr txBox="1"/>
          <p:nvPr/>
        </p:nvSpPr>
        <p:spPr>
          <a:xfrm>
            <a:off x="8577990" y="217861"/>
            <a:ext cx="2854390" cy="769441"/>
          </a:xfrm>
          <a:prstGeom prst="rect">
            <a:avLst/>
          </a:prstGeom>
          <a:noFill/>
        </p:spPr>
        <p:txBody>
          <a:bodyPr wrap="square" rtlCol="0">
            <a:spAutoFit/>
          </a:bodyPr>
          <a:lstStyle/>
          <a:p>
            <a:pPr algn="ctr" rtl="1"/>
            <a:r>
              <a:rPr lang="ar-SA" sz="44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دستور الصف</a:t>
            </a:r>
            <a:endParaRPr lang="en-IN" sz="44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sp>
        <p:nvSpPr>
          <p:cNvPr id="56" name="TextBox 55">
            <a:extLst>
              <a:ext uri="{FF2B5EF4-FFF2-40B4-BE49-F238E27FC236}">
                <a16:creationId xmlns:a16="http://schemas.microsoft.com/office/drawing/2014/main" id="{F9D26F32-67D9-4F80-85C8-C619D733EA05}"/>
              </a:ext>
            </a:extLst>
          </p:cNvPr>
          <p:cNvSpPr txBox="1"/>
          <p:nvPr/>
        </p:nvSpPr>
        <p:spPr>
          <a:xfrm rot="16200000">
            <a:off x="10301096" y="1526513"/>
            <a:ext cx="2854390" cy="646331"/>
          </a:xfrm>
          <a:prstGeom prst="rect">
            <a:avLst/>
          </a:prstGeom>
          <a:noFill/>
        </p:spPr>
        <p:txBody>
          <a:bodyPr wrap="square" rtlCol="0">
            <a:spAutoFit/>
          </a:bodyPr>
          <a:lstStyle/>
          <a:p>
            <a:pPr algn="ctr" rtl="1"/>
            <a:r>
              <a:rPr lang="ar-SA" sz="3600" b="1" spc="6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"القوانين"</a:t>
            </a:r>
            <a:endParaRPr lang="en-IN" sz="3600" b="1" spc="6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sp>
        <p:nvSpPr>
          <p:cNvPr id="57" name="Rectangle: Diagonal Corners Rounded 56">
            <a:extLst>
              <a:ext uri="{FF2B5EF4-FFF2-40B4-BE49-F238E27FC236}">
                <a16:creationId xmlns:a16="http://schemas.microsoft.com/office/drawing/2014/main" id="{E7D52ED1-F9E6-4B49-8713-DBA956BDDAC0}"/>
              </a:ext>
            </a:extLst>
          </p:cNvPr>
          <p:cNvSpPr/>
          <p:nvPr/>
        </p:nvSpPr>
        <p:spPr>
          <a:xfrm rot="5400000">
            <a:off x="694499" y="-77963"/>
            <a:ext cx="679622" cy="2940714"/>
          </a:xfrm>
          <a:prstGeom prst="round2DiagRect">
            <a:avLst>
              <a:gd name="adj1" fmla="val 50000"/>
              <a:gd name="adj2" fmla="val 0"/>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IN"/>
          </a:p>
        </p:txBody>
      </p:sp>
      <p:pic>
        <p:nvPicPr>
          <p:cNvPr id="58" name="Picture 57">
            <a:extLst>
              <a:ext uri="{FF2B5EF4-FFF2-40B4-BE49-F238E27FC236}">
                <a16:creationId xmlns:a16="http://schemas.microsoft.com/office/drawing/2014/main" id="{9B037D8F-A52D-467C-BCD6-190B208782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225141" y="1064379"/>
            <a:ext cx="679622" cy="679622"/>
          </a:xfrm>
          <a:prstGeom prst="rect">
            <a:avLst/>
          </a:prstGeom>
        </p:spPr>
      </p:pic>
      <p:sp>
        <p:nvSpPr>
          <p:cNvPr id="59" name="TextBox 58">
            <a:extLst>
              <a:ext uri="{FF2B5EF4-FFF2-40B4-BE49-F238E27FC236}">
                <a16:creationId xmlns:a16="http://schemas.microsoft.com/office/drawing/2014/main" id="{3A73CE6C-4A2B-4771-B20D-707349FB2A72}"/>
              </a:ext>
            </a:extLst>
          </p:cNvPr>
          <p:cNvSpPr txBox="1"/>
          <p:nvPr/>
        </p:nvSpPr>
        <p:spPr>
          <a:xfrm>
            <a:off x="197582" y="1193749"/>
            <a:ext cx="2307085" cy="461665"/>
          </a:xfrm>
          <a:prstGeom prst="rect">
            <a:avLst/>
          </a:prstGeom>
          <a:noFill/>
        </p:spPr>
        <p:txBody>
          <a:bodyPr wrap="square" rtlCol="0">
            <a:spAutoFit/>
          </a:bodyPr>
          <a:lstStyle/>
          <a:p>
            <a:pPr algn="ctr" rtl="1"/>
            <a:r>
              <a:rPr lang="ar-SA" sz="2400" b="1"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أ. لُجين عبد الرحمن الحارثي</a:t>
            </a:r>
            <a:endParaRPr lang="en-IN" sz="2400" b="1"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p:txBody>
      </p:sp>
      <p:sp>
        <p:nvSpPr>
          <p:cNvPr id="113" name="Freeform 5">
            <a:extLst>
              <a:ext uri="{FF2B5EF4-FFF2-40B4-BE49-F238E27FC236}">
                <a16:creationId xmlns:a16="http://schemas.microsoft.com/office/drawing/2014/main" id="{456198B9-B03C-4CB6-AB39-CFF30EAA686C}"/>
              </a:ext>
            </a:extLst>
          </p:cNvPr>
          <p:cNvSpPr>
            <a:spLocks/>
          </p:cNvSpPr>
          <p:nvPr/>
        </p:nvSpPr>
        <p:spPr bwMode="auto">
          <a:xfrm>
            <a:off x="8556514" y="4641531"/>
            <a:ext cx="2738711" cy="1281061"/>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50B8C0"/>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14" name="Freeform 5">
            <a:extLst>
              <a:ext uri="{FF2B5EF4-FFF2-40B4-BE49-F238E27FC236}">
                <a16:creationId xmlns:a16="http://schemas.microsoft.com/office/drawing/2014/main" id="{980B9AFF-9EB2-4C1C-ADE3-8A07AE9AB855}"/>
              </a:ext>
            </a:extLst>
          </p:cNvPr>
          <p:cNvSpPr>
            <a:spLocks/>
          </p:cNvSpPr>
          <p:nvPr/>
        </p:nvSpPr>
        <p:spPr bwMode="auto">
          <a:xfrm>
            <a:off x="1115361" y="4579238"/>
            <a:ext cx="1445492" cy="861774"/>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15" name="Freeform 5">
            <a:extLst>
              <a:ext uri="{FF2B5EF4-FFF2-40B4-BE49-F238E27FC236}">
                <a16:creationId xmlns:a16="http://schemas.microsoft.com/office/drawing/2014/main" id="{6C038657-349A-4336-B87A-80638AF391CF}"/>
              </a:ext>
            </a:extLst>
          </p:cNvPr>
          <p:cNvSpPr>
            <a:spLocks/>
          </p:cNvSpPr>
          <p:nvPr/>
        </p:nvSpPr>
        <p:spPr bwMode="auto">
          <a:xfrm>
            <a:off x="9997193" y="2633919"/>
            <a:ext cx="1739549" cy="1037085"/>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52CDC0"/>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16" name="Freeform 5">
            <a:extLst>
              <a:ext uri="{FF2B5EF4-FFF2-40B4-BE49-F238E27FC236}">
                <a16:creationId xmlns:a16="http://schemas.microsoft.com/office/drawing/2014/main" id="{DB7C15EF-7C63-4B43-A111-E44A5E31267A}"/>
              </a:ext>
            </a:extLst>
          </p:cNvPr>
          <p:cNvSpPr>
            <a:spLocks/>
          </p:cNvSpPr>
          <p:nvPr/>
        </p:nvSpPr>
        <p:spPr bwMode="auto">
          <a:xfrm>
            <a:off x="3383108" y="3962334"/>
            <a:ext cx="1445492" cy="861774"/>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52CDC0"/>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17" name="Freeform 5">
            <a:extLst>
              <a:ext uri="{FF2B5EF4-FFF2-40B4-BE49-F238E27FC236}">
                <a16:creationId xmlns:a16="http://schemas.microsoft.com/office/drawing/2014/main" id="{A66920E4-66D0-4203-965A-C96E0AC85E05}"/>
              </a:ext>
            </a:extLst>
          </p:cNvPr>
          <p:cNvSpPr>
            <a:spLocks/>
          </p:cNvSpPr>
          <p:nvPr/>
        </p:nvSpPr>
        <p:spPr bwMode="auto">
          <a:xfrm>
            <a:off x="659888" y="2328262"/>
            <a:ext cx="2383733" cy="1081222"/>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52CDC0"/>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18" name="Freeform 5">
            <a:extLst>
              <a:ext uri="{FF2B5EF4-FFF2-40B4-BE49-F238E27FC236}">
                <a16:creationId xmlns:a16="http://schemas.microsoft.com/office/drawing/2014/main" id="{DBACD3ED-35C6-4CAD-B696-4E72E133C8BE}"/>
              </a:ext>
            </a:extLst>
          </p:cNvPr>
          <p:cNvSpPr>
            <a:spLocks/>
          </p:cNvSpPr>
          <p:nvPr/>
        </p:nvSpPr>
        <p:spPr bwMode="auto">
          <a:xfrm>
            <a:off x="6096000" y="5082358"/>
            <a:ext cx="1453732" cy="866686"/>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19" name="Freeform 5">
            <a:extLst>
              <a:ext uri="{FF2B5EF4-FFF2-40B4-BE49-F238E27FC236}">
                <a16:creationId xmlns:a16="http://schemas.microsoft.com/office/drawing/2014/main" id="{4B1D927C-2286-4699-82B7-8CD09A57729E}"/>
              </a:ext>
            </a:extLst>
          </p:cNvPr>
          <p:cNvSpPr>
            <a:spLocks/>
          </p:cNvSpPr>
          <p:nvPr/>
        </p:nvSpPr>
        <p:spPr bwMode="auto">
          <a:xfrm>
            <a:off x="4012885" y="1861758"/>
            <a:ext cx="1835526" cy="1137062"/>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20" name="Freeform 20">
            <a:extLst>
              <a:ext uri="{FF2B5EF4-FFF2-40B4-BE49-F238E27FC236}">
                <a16:creationId xmlns:a16="http://schemas.microsoft.com/office/drawing/2014/main" id="{DD42ED0E-C115-4018-9E3D-4E4200B4C578}"/>
              </a:ext>
            </a:extLst>
          </p:cNvPr>
          <p:cNvSpPr>
            <a:spLocks/>
          </p:cNvSpPr>
          <p:nvPr/>
        </p:nvSpPr>
        <p:spPr bwMode="auto">
          <a:xfrm>
            <a:off x="914359" y="2925249"/>
            <a:ext cx="6819900" cy="3923226"/>
          </a:xfrm>
          <a:custGeom>
            <a:avLst/>
            <a:gdLst>
              <a:gd name="T0" fmla="*/ 0 w 4670"/>
              <a:gd name="T1" fmla="*/ 2972 h 2972"/>
              <a:gd name="T2" fmla="*/ 288 w 4670"/>
              <a:gd name="T3" fmla="*/ 2728 h 2972"/>
              <a:gd name="T4" fmla="*/ 768 w 4670"/>
              <a:gd name="T5" fmla="*/ 2812 h 2972"/>
              <a:gd name="T6" fmla="*/ 996 w 4670"/>
              <a:gd name="T7" fmla="*/ 2392 h 2972"/>
              <a:gd name="T8" fmla="*/ 1636 w 4670"/>
              <a:gd name="T9" fmla="*/ 1932 h 2972"/>
              <a:gd name="T10" fmla="*/ 2124 w 4670"/>
              <a:gd name="T11" fmla="*/ 2084 h 2972"/>
              <a:gd name="T12" fmla="*/ 2068 w 4670"/>
              <a:gd name="T13" fmla="*/ 2464 h 2972"/>
              <a:gd name="T14" fmla="*/ 1580 w 4670"/>
              <a:gd name="T15" fmla="*/ 2360 h 2972"/>
              <a:gd name="T16" fmla="*/ 1716 w 4670"/>
              <a:gd name="T17" fmla="*/ 1780 h 2972"/>
              <a:gd name="T18" fmla="*/ 2720 w 4670"/>
              <a:gd name="T19" fmla="*/ 1304 h 2972"/>
              <a:gd name="T20" fmla="*/ 3420 w 4670"/>
              <a:gd name="T21" fmla="*/ 1776 h 2972"/>
              <a:gd name="T22" fmla="*/ 2872 w 4670"/>
              <a:gd name="T23" fmla="*/ 2284 h 2972"/>
              <a:gd name="T24" fmla="*/ 2488 w 4670"/>
              <a:gd name="T25" fmla="*/ 1608 h 2972"/>
              <a:gd name="T26" fmla="*/ 4132 w 4670"/>
              <a:gd name="T27" fmla="*/ 664 h 2972"/>
              <a:gd name="T28" fmla="*/ 4640 w 4670"/>
              <a:gd name="T29" fmla="*/ 1332 h 2972"/>
              <a:gd name="T30" fmla="*/ 4176 w 4670"/>
              <a:gd name="T31" fmla="*/ 1828 h 2972"/>
              <a:gd name="T32" fmla="*/ 3536 w 4670"/>
              <a:gd name="T33" fmla="*/ 1312 h 2972"/>
              <a:gd name="T34" fmla="*/ 4028 w 4670"/>
              <a:gd name="T35" fmla="*/ 352 h 2972"/>
              <a:gd name="T36" fmla="*/ 4256 w 4670"/>
              <a:gd name="T37" fmla="*/ 200 h 2972"/>
              <a:gd name="T38" fmla="*/ 4608 w 4670"/>
              <a:gd name="T39" fmla="*/ 0 h 2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70" h="2972">
                <a:moveTo>
                  <a:pt x="0" y="2972"/>
                </a:moveTo>
                <a:cubicBezTo>
                  <a:pt x="54" y="2881"/>
                  <a:pt x="147" y="2757"/>
                  <a:pt x="288" y="2728"/>
                </a:cubicBezTo>
                <a:cubicBezTo>
                  <a:pt x="485" y="2687"/>
                  <a:pt x="616" y="2862"/>
                  <a:pt x="768" y="2812"/>
                </a:cubicBezTo>
                <a:cubicBezTo>
                  <a:pt x="895" y="2770"/>
                  <a:pt x="860" y="2617"/>
                  <a:pt x="996" y="2392"/>
                </a:cubicBezTo>
                <a:cubicBezTo>
                  <a:pt x="1016" y="2358"/>
                  <a:pt x="1251" y="1983"/>
                  <a:pt x="1636" y="1932"/>
                </a:cubicBezTo>
                <a:cubicBezTo>
                  <a:pt x="1675" y="1927"/>
                  <a:pt x="2010" y="1882"/>
                  <a:pt x="2124" y="2084"/>
                </a:cubicBezTo>
                <a:cubicBezTo>
                  <a:pt x="2189" y="2198"/>
                  <a:pt x="2173" y="2375"/>
                  <a:pt x="2068" y="2464"/>
                </a:cubicBezTo>
                <a:cubicBezTo>
                  <a:pt x="1929" y="2582"/>
                  <a:pt x="1683" y="2505"/>
                  <a:pt x="1580" y="2360"/>
                </a:cubicBezTo>
                <a:cubicBezTo>
                  <a:pt x="1445" y="2169"/>
                  <a:pt x="1655" y="1869"/>
                  <a:pt x="1716" y="1780"/>
                </a:cubicBezTo>
                <a:cubicBezTo>
                  <a:pt x="1909" y="1498"/>
                  <a:pt x="2292" y="1251"/>
                  <a:pt x="2720" y="1304"/>
                </a:cubicBezTo>
                <a:cubicBezTo>
                  <a:pt x="2972" y="1335"/>
                  <a:pt x="3415" y="1492"/>
                  <a:pt x="3420" y="1776"/>
                </a:cubicBezTo>
                <a:cubicBezTo>
                  <a:pt x="3424" y="2018"/>
                  <a:pt x="3167" y="2328"/>
                  <a:pt x="2872" y="2284"/>
                </a:cubicBezTo>
                <a:cubicBezTo>
                  <a:pt x="2609" y="2245"/>
                  <a:pt x="2458" y="1862"/>
                  <a:pt x="2488" y="1608"/>
                </a:cubicBezTo>
                <a:cubicBezTo>
                  <a:pt x="2559" y="997"/>
                  <a:pt x="3504" y="409"/>
                  <a:pt x="4132" y="664"/>
                </a:cubicBezTo>
                <a:cubicBezTo>
                  <a:pt x="4360" y="757"/>
                  <a:pt x="4670" y="1012"/>
                  <a:pt x="4640" y="1332"/>
                </a:cubicBezTo>
                <a:cubicBezTo>
                  <a:pt x="4619" y="1556"/>
                  <a:pt x="4433" y="1793"/>
                  <a:pt x="4176" y="1828"/>
                </a:cubicBezTo>
                <a:cubicBezTo>
                  <a:pt x="3860" y="1871"/>
                  <a:pt x="3606" y="1562"/>
                  <a:pt x="3536" y="1312"/>
                </a:cubicBezTo>
                <a:cubicBezTo>
                  <a:pt x="3408" y="852"/>
                  <a:pt x="3943" y="421"/>
                  <a:pt x="4028" y="352"/>
                </a:cubicBezTo>
                <a:cubicBezTo>
                  <a:pt x="4057" y="328"/>
                  <a:pt x="4147" y="268"/>
                  <a:pt x="4256" y="200"/>
                </a:cubicBezTo>
                <a:cubicBezTo>
                  <a:pt x="4402" y="109"/>
                  <a:pt x="4526" y="42"/>
                  <a:pt x="4608" y="0"/>
                </a:cubicBezTo>
              </a:path>
            </a:pathLst>
          </a:custGeom>
          <a:noFill/>
          <a:ln w="25400" cap="flat">
            <a:solidFill>
              <a:srgbClr val="282F39"/>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grpSp>
        <p:nvGrpSpPr>
          <p:cNvPr id="121" name="Group 120">
            <a:extLst>
              <a:ext uri="{FF2B5EF4-FFF2-40B4-BE49-F238E27FC236}">
                <a16:creationId xmlns:a16="http://schemas.microsoft.com/office/drawing/2014/main" id="{BEE101B3-940E-43D9-B0E4-4CFD0CFC5E0F}"/>
              </a:ext>
            </a:extLst>
          </p:cNvPr>
          <p:cNvGrpSpPr/>
          <p:nvPr/>
        </p:nvGrpSpPr>
        <p:grpSpPr>
          <a:xfrm>
            <a:off x="6897453" y="1373940"/>
            <a:ext cx="2798588" cy="2055060"/>
            <a:chOff x="6140450" y="1690688"/>
            <a:chExt cx="3644901" cy="2676525"/>
          </a:xfrm>
        </p:grpSpPr>
        <p:sp>
          <p:nvSpPr>
            <p:cNvPr id="122" name="Freeform 5">
              <a:extLst>
                <a:ext uri="{FF2B5EF4-FFF2-40B4-BE49-F238E27FC236}">
                  <a16:creationId xmlns:a16="http://schemas.microsoft.com/office/drawing/2014/main" id="{9A0231D5-0801-4A84-A172-286CD3BAF43B}"/>
                </a:ext>
              </a:extLst>
            </p:cNvPr>
            <p:cNvSpPr>
              <a:spLocks/>
            </p:cNvSpPr>
            <p:nvPr/>
          </p:nvSpPr>
          <p:spPr bwMode="auto">
            <a:xfrm>
              <a:off x="6140450" y="1690688"/>
              <a:ext cx="3644900" cy="1668463"/>
            </a:xfrm>
            <a:custGeom>
              <a:avLst/>
              <a:gdLst>
                <a:gd name="T0" fmla="*/ 0 w 2296"/>
                <a:gd name="T1" fmla="*/ 682 h 1051"/>
                <a:gd name="T2" fmla="*/ 2296 w 2296"/>
                <a:gd name="T3" fmla="*/ 0 h 1051"/>
                <a:gd name="T4" fmla="*/ 540 w 2296"/>
                <a:gd name="T5" fmla="*/ 1051 h 1051"/>
                <a:gd name="T6" fmla="*/ 0 w 2296"/>
                <a:gd name="T7" fmla="*/ 682 h 1051"/>
              </a:gdLst>
              <a:ahLst/>
              <a:cxnLst>
                <a:cxn ang="0">
                  <a:pos x="T0" y="T1"/>
                </a:cxn>
                <a:cxn ang="0">
                  <a:pos x="T2" y="T3"/>
                </a:cxn>
                <a:cxn ang="0">
                  <a:pos x="T4" y="T5"/>
                </a:cxn>
                <a:cxn ang="0">
                  <a:pos x="T6" y="T7"/>
                </a:cxn>
              </a:cxnLst>
              <a:rect l="0" t="0" r="r" b="b"/>
              <a:pathLst>
                <a:path w="2296" h="1051">
                  <a:moveTo>
                    <a:pt x="0" y="682"/>
                  </a:moveTo>
                  <a:lnTo>
                    <a:pt x="2296" y="0"/>
                  </a:lnTo>
                  <a:lnTo>
                    <a:pt x="540" y="1051"/>
                  </a:lnTo>
                  <a:lnTo>
                    <a:pt x="0" y="682"/>
                  </a:lnTo>
                  <a:close/>
                </a:path>
              </a:pathLst>
            </a:custGeom>
            <a:solidFill>
              <a:srgbClr val="CB1B4A"/>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F39"/>
                </a:solidFill>
                <a:effectLst/>
                <a:uLnTx/>
                <a:uFillTx/>
              </a:endParaRPr>
            </a:p>
          </p:txBody>
        </p:sp>
        <p:sp>
          <p:nvSpPr>
            <p:cNvPr id="123" name="Freeform 6">
              <a:extLst>
                <a:ext uri="{FF2B5EF4-FFF2-40B4-BE49-F238E27FC236}">
                  <a16:creationId xmlns:a16="http://schemas.microsoft.com/office/drawing/2014/main" id="{5850C3A5-59F5-4C55-A95F-19C9196B4C3B}"/>
                </a:ext>
              </a:extLst>
            </p:cNvPr>
            <p:cNvSpPr>
              <a:spLocks/>
            </p:cNvSpPr>
            <p:nvPr/>
          </p:nvSpPr>
          <p:spPr bwMode="auto">
            <a:xfrm>
              <a:off x="6997700" y="1690688"/>
              <a:ext cx="2787650" cy="2640013"/>
            </a:xfrm>
            <a:custGeom>
              <a:avLst/>
              <a:gdLst>
                <a:gd name="T0" fmla="*/ 187 w 1756"/>
                <a:gd name="T1" fmla="*/ 1663 h 1663"/>
                <a:gd name="T2" fmla="*/ 1756 w 1756"/>
                <a:gd name="T3" fmla="*/ 0 h 1663"/>
                <a:gd name="T4" fmla="*/ 0 w 1756"/>
                <a:gd name="T5" fmla="*/ 1051 h 1663"/>
                <a:gd name="T6" fmla="*/ 187 w 1756"/>
                <a:gd name="T7" fmla="*/ 1663 h 1663"/>
              </a:gdLst>
              <a:ahLst/>
              <a:cxnLst>
                <a:cxn ang="0">
                  <a:pos x="T0" y="T1"/>
                </a:cxn>
                <a:cxn ang="0">
                  <a:pos x="T2" y="T3"/>
                </a:cxn>
                <a:cxn ang="0">
                  <a:pos x="T4" y="T5"/>
                </a:cxn>
                <a:cxn ang="0">
                  <a:pos x="T6" y="T7"/>
                </a:cxn>
              </a:cxnLst>
              <a:rect l="0" t="0" r="r" b="b"/>
              <a:pathLst>
                <a:path w="1756" h="1663">
                  <a:moveTo>
                    <a:pt x="187" y="1663"/>
                  </a:moveTo>
                  <a:lnTo>
                    <a:pt x="1756" y="0"/>
                  </a:lnTo>
                  <a:lnTo>
                    <a:pt x="0" y="1051"/>
                  </a:lnTo>
                  <a:lnTo>
                    <a:pt x="187" y="1663"/>
                  </a:lnTo>
                  <a:close/>
                </a:path>
              </a:pathLst>
            </a:custGeom>
            <a:solidFill>
              <a:srgbClr val="CB1B4A">
                <a:lumMod val="50000"/>
              </a:srgbClr>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F39"/>
                </a:solidFill>
                <a:effectLst/>
                <a:uLnTx/>
                <a:uFillTx/>
              </a:endParaRPr>
            </a:p>
          </p:txBody>
        </p:sp>
        <p:sp>
          <p:nvSpPr>
            <p:cNvPr id="124" name="Freeform 7">
              <a:extLst>
                <a:ext uri="{FF2B5EF4-FFF2-40B4-BE49-F238E27FC236}">
                  <a16:creationId xmlns:a16="http://schemas.microsoft.com/office/drawing/2014/main" id="{4A6CE45D-6D55-4AAB-95F9-B0BFE5115C64}"/>
                </a:ext>
              </a:extLst>
            </p:cNvPr>
            <p:cNvSpPr>
              <a:spLocks/>
            </p:cNvSpPr>
            <p:nvPr/>
          </p:nvSpPr>
          <p:spPr bwMode="auto">
            <a:xfrm>
              <a:off x="7294562" y="1690688"/>
              <a:ext cx="2490789" cy="2676525"/>
            </a:xfrm>
            <a:custGeom>
              <a:avLst/>
              <a:gdLst>
                <a:gd name="T0" fmla="*/ 722 w 1569"/>
                <a:gd name="T1" fmla="*/ 1686 h 1686"/>
                <a:gd name="T2" fmla="*/ 1569 w 1569"/>
                <a:gd name="T3" fmla="*/ 0 h 1686"/>
                <a:gd name="T4" fmla="*/ 0 w 1569"/>
                <a:gd name="T5" fmla="*/ 1129 h 1686"/>
                <a:gd name="T6" fmla="*/ 722 w 1569"/>
                <a:gd name="T7" fmla="*/ 1686 h 1686"/>
              </a:gdLst>
              <a:ahLst/>
              <a:cxnLst>
                <a:cxn ang="0">
                  <a:pos x="T0" y="T1"/>
                </a:cxn>
                <a:cxn ang="0">
                  <a:pos x="T2" y="T3"/>
                </a:cxn>
                <a:cxn ang="0">
                  <a:pos x="T4" y="T5"/>
                </a:cxn>
                <a:cxn ang="0">
                  <a:pos x="T6" y="T7"/>
                </a:cxn>
              </a:cxnLst>
              <a:rect l="0" t="0" r="r" b="b"/>
              <a:pathLst>
                <a:path w="1569" h="1686">
                  <a:moveTo>
                    <a:pt x="722" y="1686"/>
                  </a:moveTo>
                  <a:lnTo>
                    <a:pt x="1569" y="0"/>
                  </a:lnTo>
                  <a:lnTo>
                    <a:pt x="0" y="1129"/>
                  </a:lnTo>
                  <a:lnTo>
                    <a:pt x="722" y="1686"/>
                  </a:lnTo>
                  <a:close/>
                </a:path>
              </a:pathLst>
            </a:custGeom>
            <a:solidFill>
              <a:srgbClr val="CB1B4A"/>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F39"/>
                </a:solidFill>
                <a:effectLst/>
                <a:uLnTx/>
                <a:uFillTx/>
              </a:endParaRPr>
            </a:p>
          </p:txBody>
        </p:sp>
        <p:sp>
          <p:nvSpPr>
            <p:cNvPr id="125" name="Freeform 8">
              <a:extLst>
                <a:ext uri="{FF2B5EF4-FFF2-40B4-BE49-F238E27FC236}">
                  <a16:creationId xmlns:a16="http://schemas.microsoft.com/office/drawing/2014/main" id="{284D666B-8A20-4E18-8E8B-4270D0593A91}"/>
                </a:ext>
              </a:extLst>
            </p:cNvPr>
            <p:cNvSpPr>
              <a:spLocks/>
            </p:cNvSpPr>
            <p:nvPr/>
          </p:nvSpPr>
          <p:spPr bwMode="auto">
            <a:xfrm>
              <a:off x="7294563" y="3482976"/>
              <a:ext cx="461963" cy="847725"/>
            </a:xfrm>
            <a:custGeom>
              <a:avLst/>
              <a:gdLst>
                <a:gd name="T0" fmla="*/ 0 w 291"/>
                <a:gd name="T1" fmla="*/ 534 h 534"/>
                <a:gd name="T2" fmla="*/ 291 w 291"/>
                <a:gd name="T3" fmla="*/ 226 h 534"/>
                <a:gd name="T4" fmla="*/ 0 w 291"/>
                <a:gd name="T5" fmla="*/ 0 h 534"/>
                <a:gd name="T6" fmla="*/ 0 w 291"/>
                <a:gd name="T7" fmla="*/ 534 h 534"/>
              </a:gdLst>
              <a:ahLst/>
              <a:cxnLst>
                <a:cxn ang="0">
                  <a:pos x="T0" y="T1"/>
                </a:cxn>
                <a:cxn ang="0">
                  <a:pos x="T2" y="T3"/>
                </a:cxn>
                <a:cxn ang="0">
                  <a:pos x="T4" y="T5"/>
                </a:cxn>
                <a:cxn ang="0">
                  <a:pos x="T6" y="T7"/>
                </a:cxn>
              </a:cxnLst>
              <a:rect l="0" t="0" r="r" b="b"/>
              <a:pathLst>
                <a:path w="291" h="534">
                  <a:moveTo>
                    <a:pt x="0" y="534"/>
                  </a:moveTo>
                  <a:lnTo>
                    <a:pt x="291" y="226"/>
                  </a:lnTo>
                  <a:lnTo>
                    <a:pt x="0" y="0"/>
                  </a:lnTo>
                  <a:lnTo>
                    <a:pt x="0" y="534"/>
                  </a:lnTo>
                  <a:close/>
                </a:path>
              </a:pathLst>
            </a:custGeom>
            <a:solidFill>
              <a:srgbClr val="CB1B4A">
                <a:lumMod val="75000"/>
              </a:srgbClr>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F39"/>
                </a:solidFill>
                <a:effectLst/>
                <a:uLnTx/>
                <a:uFillTx/>
              </a:endParaRPr>
            </a:p>
          </p:txBody>
        </p:sp>
      </p:grpSp>
      <p:sp>
        <p:nvSpPr>
          <p:cNvPr id="126" name="Rectangle 125">
            <a:extLst>
              <a:ext uri="{FF2B5EF4-FFF2-40B4-BE49-F238E27FC236}">
                <a16:creationId xmlns:a16="http://schemas.microsoft.com/office/drawing/2014/main" id="{874A088F-67F9-44FC-8305-6B97A9C6CB6D}"/>
              </a:ext>
            </a:extLst>
          </p:cNvPr>
          <p:cNvSpPr/>
          <p:nvPr/>
        </p:nvSpPr>
        <p:spPr>
          <a:xfrm>
            <a:off x="4013928" y="2156865"/>
            <a:ext cx="1708683" cy="954107"/>
          </a:xfrm>
          <a:prstGeom prst="rect">
            <a:avLst/>
          </a:prstGeom>
        </p:spPr>
        <p:txBody>
          <a:bodyPr wrap="square">
            <a:spAutoFit/>
          </a:bodyPr>
          <a:lstStyle/>
          <a:p>
            <a:pPr algn="ctr" rtl="1"/>
            <a:r>
              <a:rPr lang="ar-SA" sz="2800" b="1" dirty="0">
                <a:solidFill>
                  <a:schemeClr val="tx2">
                    <a:lumMod val="50000"/>
                  </a:schemeClr>
                </a:solidFill>
                <a:latin typeface="Arabic Typesetting" panose="03020402040406030203" pitchFamily="66" charset="-78"/>
                <a:cs typeface="Arabic Typesetting" panose="03020402040406030203" pitchFamily="66" charset="-78"/>
              </a:rPr>
              <a:t>أحب لأخيك ما تحب لنفسك.</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27" name="Rectangle 126">
            <a:extLst>
              <a:ext uri="{FF2B5EF4-FFF2-40B4-BE49-F238E27FC236}">
                <a16:creationId xmlns:a16="http://schemas.microsoft.com/office/drawing/2014/main" id="{0483C49B-E46A-4CE1-8EBD-8BA8EBD46BFC}"/>
              </a:ext>
            </a:extLst>
          </p:cNvPr>
          <p:cNvSpPr/>
          <p:nvPr/>
        </p:nvSpPr>
        <p:spPr>
          <a:xfrm>
            <a:off x="893084" y="4898305"/>
            <a:ext cx="1708683" cy="523220"/>
          </a:xfrm>
          <a:prstGeom prst="rect">
            <a:avLst/>
          </a:prstGeom>
        </p:spPr>
        <p:txBody>
          <a:bodyPr wrap="square">
            <a:spAutoFit/>
          </a:bodyPr>
          <a:lstStyle/>
          <a:p>
            <a:pPr algn="ctr" rtl="1"/>
            <a:r>
              <a:rPr lang="ar-SA" sz="2800" b="1" dirty="0">
                <a:solidFill>
                  <a:schemeClr val="tx2">
                    <a:lumMod val="50000"/>
                  </a:schemeClr>
                </a:solidFill>
                <a:latin typeface="Arabic Typesetting" panose="03020402040406030203" pitchFamily="66" charset="-78"/>
                <a:cs typeface="Arabic Typesetting" panose="03020402040406030203" pitchFamily="66" charset="-78"/>
              </a:rPr>
              <a:t>كن مسؤولًا.</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28" name="Rectangle 127">
            <a:extLst>
              <a:ext uri="{FF2B5EF4-FFF2-40B4-BE49-F238E27FC236}">
                <a16:creationId xmlns:a16="http://schemas.microsoft.com/office/drawing/2014/main" id="{03ED308B-F019-44FA-86E3-CD40AC2B4A9F}"/>
              </a:ext>
            </a:extLst>
          </p:cNvPr>
          <p:cNvSpPr/>
          <p:nvPr/>
        </p:nvSpPr>
        <p:spPr>
          <a:xfrm>
            <a:off x="10139111" y="2845062"/>
            <a:ext cx="1420533" cy="861774"/>
          </a:xfrm>
          <a:prstGeom prst="rect">
            <a:avLst/>
          </a:prstGeom>
        </p:spPr>
        <p:txBody>
          <a:bodyPr wrap="square">
            <a:spAutoFit/>
          </a:bodyPr>
          <a:lstStyle/>
          <a:p>
            <a:pPr algn="ctr" rtl="1"/>
            <a:r>
              <a:rPr lang="ar-SA" sz="2500" b="1" dirty="0">
                <a:solidFill>
                  <a:schemeClr val="tx2">
                    <a:lumMod val="50000"/>
                  </a:schemeClr>
                </a:solidFill>
                <a:latin typeface="Arabic Typesetting" panose="03020402040406030203" pitchFamily="66" charset="-78"/>
                <a:cs typeface="Arabic Typesetting" panose="03020402040406030203" pitchFamily="66" charset="-78"/>
              </a:rPr>
              <a:t>عبر عن مشاعرك بأدب ووضوح.</a:t>
            </a:r>
            <a:endParaRPr lang="en-US" sz="25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29" name="Rectangle 128">
            <a:extLst>
              <a:ext uri="{FF2B5EF4-FFF2-40B4-BE49-F238E27FC236}">
                <a16:creationId xmlns:a16="http://schemas.microsoft.com/office/drawing/2014/main" id="{F90DFD6E-F398-42E7-A0FE-F651A76D0BBA}"/>
              </a:ext>
            </a:extLst>
          </p:cNvPr>
          <p:cNvSpPr/>
          <p:nvPr/>
        </p:nvSpPr>
        <p:spPr>
          <a:xfrm>
            <a:off x="6071655" y="5443246"/>
            <a:ext cx="1420533" cy="477054"/>
          </a:xfrm>
          <a:prstGeom prst="rect">
            <a:avLst/>
          </a:prstGeom>
        </p:spPr>
        <p:txBody>
          <a:bodyPr wrap="square">
            <a:spAutoFit/>
          </a:bodyPr>
          <a:lstStyle/>
          <a:p>
            <a:pPr algn="ctr" rtl="1"/>
            <a:r>
              <a:rPr lang="ar-SA" sz="2500" b="1" dirty="0">
                <a:solidFill>
                  <a:schemeClr val="tx2">
                    <a:lumMod val="50000"/>
                  </a:schemeClr>
                </a:solidFill>
                <a:latin typeface="Arabic Typesetting" panose="03020402040406030203" pitchFamily="66" charset="-78"/>
                <a:cs typeface="Arabic Typesetting" panose="03020402040406030203" pitchFamily="66" charset="-78"/>
              </a:rPr>
              <a:t>العفو عند المقدرة.</a:t>
            </a:r>
            <a:endParaRPr lang="en-US" sz="25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30" name="Rectangle 129">
            <a:extLst>
              <a:ext uri="{FF2B5EF4-FFF2-40B4-BE49-F238E27FC236}">
                <a16:creationId xmlns:a16="http://schemas.microsoft.com/office/drawing/2014/main" id="{95F0D4CB-14DC-41DF-A093-71950FE3FBCE}"/>
              </a:ext>
            </a:extLst>
          </p:cNvPr>
          <p:cNvSpPr/>
          <p:nvPr/>
        </p:nvSpPr>
        <p:spPr>
          <a:xfrm>
            <a:off x="3274530" y="3977291"/>
            <a:ext cx="1499478" cy="861774"/>
          </a:xfrm>
          <a:prstGeom prst="rect">
            <a:avLst/>
          </a:prstGeom>
        </p:spPr>
        <p:txBody>
          <a:bodyPr wrap="square">
            <a:spAutoFit/>
          </a:bodyPr>
          <a:lstStyle/>
          <a:p>
            <a:pPr algn="ctr" rtl="1"/>
            <a:r>
              <a:rPr lang="ar-SA" sz="2500" b="1" dirty="0">
                <a:solidFill>
                  <a:schemeClr val="tx2">
                    <a:lumMod val="50000"/>
                  </a:schemeClr>
                </a:solidFill>
                <a:latin typeface="Arabic Typesetting" panose="03020402040406030203" pitchFamily="66" charset="-78"/>
                <a:cs typeface="Arabic Typesetting" panose="03020402040406030203" pitchFamily="66" charset="-78"/>
              </a:rPr>
              <a:t>لتكن</a:t>
            </a:r>
          </a:p>
          <a:p>
            <a:pPr algn="ctr" rtl="1"/>
            <a:r>
              <a:rPr lang="ar-SA" sz="2500" b="1" dirty="0">
                <a:solidFill>
                  <a:schemeClr val="tx2">
                    <a:lumMod val="50000"/>
                  </a:schemeClr>
                </a:solidFill>
                <a:latin typeface="Arabic Typesetting" panose="03020402040406030203" pitchFamily="66" charset="-78"/>
                <a:cs typeface="Arabic Typesetting" panose="03020402040406030203" pitchFamily="66" charset="-78"/>
              </a:rPr>
              <a:t> أحلامك كبيرة!</a:t>
            </a:r>
            <a:endParaRPr lang="en-US" sz="25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31" name="Rectangle 130">
            <a:extLst>
              <a:ext uri="{FF2B5EF4-FFF2-40B4-BE49-F238E27FC236}">
                <a16:creationId xmlns:a16="http://schemas.microsoft.com/office/drawing/2014/main" id="{A39C97D4-5D31-4585-B6BD-261B81357CA5}"/>
              </a:ext>
            </a:extLst>
          </p:cNvPr>
          <p:cNvSpPr/>
          <p:nvPr/>
        </p:nvSpPr>
        <p:spPr>
          <a:xfrm>
            <a:off x="738641" y="2772039"/>
            <a:ext cx="2102837" cy="584775"/>
          </a:xfrm>
          <a:prstGeom prst="rect">
            <a:avLst/>
          </a:prstGeom>
        </p:spPr>
        <p:txBody>
          <a:bodyPr wrap="square">
            <a:spAutoFit/>
          </a:bodyPr>
          <a:lstStyle/>
          <a:p>
            <a:pPr algn="ctr" rtl="1"/>
            <a:r>
              <a:rPr lang="ar-SA" sz="3200" b="1" dirty="0">
                <a:solidFill>
                  <a:schemeClr val="tx2">
                    <a:lumMod val="50000"/>
                  </a:schemeClr>
                </a:solidFill>
                <a:latin typeface="Arabic Typesetting" panose="03020402040406030203" pitchFamily="66" charset="-78"/>
                <a:cs typeface="Arabic Typesetting" panose="03020402040406030203" pitchFamily="66" charset="-78"/>
              </a:rPr>
              <a:t>قل لو سمحت وشكرًا!</a:t>
            </a:r>
            <a:endParaRPr lang="en-US" sz="32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32" name="Rectangle 131">
            <a:extLst>
              <a:ext uri="{FF2B5EF4-FFF2-40B4-BE49-F238E27FC236}">
                <a16:creationId xmlns:a16="http://schemas.microsoft.com/office/drawing/2014/main" id="{AFD165CB-5F45-48BA-8226-26F5A7E14E6E}"/>
              </a:ext>
            </a:extLst>
          </p:cNvPr>
          <p:cNvSpPr/>
          <p:nvPr/>
        </p:nvSpPr>
        <p:spPr>
          <a:xfrm>
            <a:off x="8805775" y="5118631"/>
            <a:ext cx="2102837" cy="707886"/>
          </a:xfrm>
          <a:prstGeom prst="rect">
            <a:avLst/>
          </a:prstGeom>
        </p:spPr>
        <p:txBody>
          <a:bodyPr wrap="square">
            <a:spAutoFit/>
          </a:bodyPr>
          <a:lstStyle/>
          <a:p>
            <a:pPr algn="ctr" rtl="1"/>
            <a:r>
              <a:rPr lang="ar-SA" sz="4000" b="1" dirty="0">
                <a:solidFill>
                  <a:schemeClr val="tx2">
                    <a:lumMod val="50000"/>
                  </a:schemeClr>
                </a:solidFill>
                <a:latin typeface="Arabic Typesetting" panose="03020402040406030203" pitchFamily="66" charset="-78"/>
                <a:cs typeface="Arabic Typesetting" panose="03020402040406030203" pitchFamily="66" charset="-78"/>
              </a:rPr>
              <a:t>تذكّر أنك مميز!</a:t>
            </a:r>
          </a:p>
        </p:txBody>
      </p:sp>
      <p:sp>
        <p:nvSpPr>
          <p:cNvPr id="133" name="Freeform 5">
            <a:extLst>
              <a:ext uri="{FF2B5EF4-FFF2-40B4-BE49-F238E27FC236}">
                <a16:creationId xmlns:a16="http://schemas.microsoft.com/office/drawing/2014/main" id="{53D7B625-A8C7-4D43-B29C-675084F025F6}"/>
              </a:ext>
            </a:extLst>
          </p:cNvPr>
          <p:cNvSpPr>
            <a:spLocks/>
          </p:cNvSpPr>
          <p:nvPr/>
        </p:nvSpPr>
        <p:spPr bwMode="auto">
          <a:xfrm>
            <a:off x="6045347" y="832005"/>
            <a:ext cx="1250102" cy="611132"/>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50B8C0"/>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34" name="Rectangle 133">
            <a:extLst>
              <a:ext uri="{FF2B5EF4-FFF2-40B4-BE49-F238E27FC236}">
                <a16:creationId xmlns:a16="http://schemas.microsoft.com/office/drawing/2014/main" id="{F8E7F5DE-A82B-4242-9133-ED0DA981831D}"/>
              </a:ext>
            </a:extLst>
          </p:cNvPr>
          <p:cNvSpPr/>
          <p:nvPr/>
        </p:nvSpPr>
        <p:spPr>
          <a:xfrm>
            <a:off x="5782126" y="995966"/>
            <a:ext cx="1708683" cy="523220"/>
          </a:xfrm>
          <a:prstGeom prst="rect">
            <a:avLst/>
          </a:prstGeom>
        </p:spPr>
        <p:txBody>
          <a:bodyPr wrap="square">
            <a:spAutoFit/>
          </a:bodyPr>
          <a:lstStyle/>
          <a:p>
            <a:pPr algn="ctr" rtl="1"/>
            <a:r>
              <a:rPr lang="ar-SA" sz="2800" b="1" dirty="0">
                <a:solidFill>
                  <a:schemeClr val="tx2">
                    <a:lumMod val="50000"/>
                  </a:schemeClr>
                </a:solidFill>
                <a:latin typeface="Arabic Typesetting" panose="03020402040406030203" pitchFamily="66" charset="-78"/>
                <a:cs typeface="Arabic Typesetting" panose="03020402040406030203" pitchFamily="66" charset="-78"/>
              </a:rPr>
              <a:t>تكلم بهدوء.</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35" name="Freeform 5">
            <a:extLst>
              <a:ext uri="{FF2B5EF4-FFF2-40B4-BE49-F238E27FC236}">
                <a16:creationId xmlns:a16="http://schemas.microsoft.com/office/drawing/2014/main" id="{885EABD5-BA1D-4266-86D6-FC924B61FB89}"/>
              </a:ext>
            </a:extLst>
          </p:cNvPr>
          <p:cNvSpPr>
            <a:spLocks/>
          </p:cNvSpPr>
          <p:nvPr/>
        </p:nvSpPr>
        <p:spPr bwMode="auto">
          <a:xfrm>
            <a:off x="6900919" y="3626878"/>
            <a:ext cx="1175183" cy="669876"/>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50B8C0"/>
          </a:solidFill>
          <a:ln>
            <a:noFill/>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36" name="Rectangle 135">
            <a:extLst>
              <a:ext uri="{FF2B5EF4-FFF2-40B4-BE49-F238E27FC236}">
                <a16:creationId xmlns:a16="http://schemas.microsoft.com/office/drawing/2014/main" id="{145E3860-F1DF-4B87-9303-B36E7A7A1BB2}"/>
              </a:ext>
            </a:extLst>
          </p:cNvPr>
          <p:cNvSpPr/>
          <p:nvPr/>
        </p:nvSpPr>
        <p:spPr>
          <a:xfrm>
            <a:off x="6569458" y="3808639"/>
            <a:ext cx="1708683" cy="523220"/>
          </a:xfrm>
          <a:prstGeom prst="rect">
            <a:avLst/>
          </a:prstGeom>
        </p:spPr>
        <p:txBody>
          <a:bodyPr wrap="square">
            <a:spAutoFit/>
          </a:bodyPr>
          <a:lstStyle/>
          <a:p>
            <a:pPr algn="ctr" rtl="1"/>
            <a:r>
              <a:rPr lang="ar-SA" sz="2800" b="1" dirty="0">
                <a:solidFill>
                  <a:schemeClr val="tx2">
                    <a:lumMod val="50000"/>
                  </a:schemeClr>
                </a:solidFill>
                <a:latin typeface="Arabic Typesetting" panose="03020402040406030203" pitchFamily="66" charset="-78"/>
                <a:cs typeface="Arabic Typesetting" panose="03020402040406030203" pitchFamily="66" charset="-78"/>
              </a:rPr>
              <a:t>لا تستسلم!</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137" name="Freeform 5">
            <a:extLst>
              <a:ext uri="{FF2B5EF4-FFF2-40B4-BE49-F238E27FC236}">
                <a16:creationId xmlns:a16="http://schemas.microsoft.com/office/drawing/2014/main" id="{55BF5771-AFE6-4981-843B-E422C165ECB8}"/>
              </a:ext>
            </a:extLst>
          </p:cNvPr>
          <p:cNvSpPr>
            <a:spLocks/>
          </p:cNvSpPr>
          <p:nvPr/>
        </p:nvSpPr>
        <p:spPr bwMode="auto">
          <a:xfrm>
            <a:off x="2764433" y="496159"/>
            <a:ext cx="1445492" cy="788097"/>
          </a:xfrm>
          <a:custGeom>
            <a:avLst/>
            <a:gdLst>
              <a:gd name="T0" fmla="*/ 540 w 624"/>
              <a:gd name="T1" fmla="*/ 191 h 381"/>
              <a:gd name="T2" fmla="*/ 560 w 624"/>
              <a:gd name="T3" fmla="*/ 197 h 381"/>
              <a:gd name="T4" fmla="*/ 595 w 624"/>
              <a:gd name="T5" fmla="*/ 219 h 381"/>
              <a:gd name="T6" fmla="*/ 621 w 624"/>
              <a:gd name="T7" fmla="*/ 271 h 381"/>
              <a:gd name="T8" fmla="*/ 612 w 624"/>
              <a:gd name="T9" fmla="*/ 328 h 381"/>
              <a:gd name="T10" fmla="*/ 555 w 624"/>
              <a:gd name="T11" fmla="*/ 375 h 381"/>
              <a:gd name="T12" fmla="*/ 534 w 624"/>
              <a:gd name="T13" fmla="*/ 379 h 381"/>
              <a:gd name="T14" fmla="*/ 402 w 624"/>
              <a:gd name="T15" fmla="*/ 380 h 381"/>
              <a:gd name="T16" fmla="*/ 142 w 624"/>
              <a:gd name="T17" fmla="*/ 380 h 381"/>
              <a:gd name="T18" fmla="*/ 92 w 624"/>
              <a:gd name="T19" fmla="*/ 373 h 381"/>
              <a:gd name="T20" fmla="*/ 26 w 624"/>
              <a:gd name="T21" fmla="*/ 324 h 381"/>
              <a:gd name="T22" fmla="*/ 3 w 624"/>
              <a:gd name="T23" fmla="*/ 271 h 381"/>
              <a:gd name="T24" fmla="*/ 5 w 624"/>
              <a:gd name="T25" fmla="*/ 216 h 381"/>
              <a:gd name="T26" fmla="*/ 66 w 624"/>
              <a:gd name="T27" fmla="*/ 133 h 381"/>
              <a:gd name="T28" fmla="*/ 119 w 624"/>
              <a:gd name="T29" fmla="*/ 114 h 381"/>
              <a:gd name="T30" fmla="*/ 123 w 624"/>
              <a:gd name="T31" fmla="*/ 111 h 381"/>
              <a:gd name="T32" fmla="*/ 163 w 624"/>
              <a:gd name="T33" fmla="*/ 45 h 381"/>
              <a:gd name="T34" fmla="*/ 226 w 624"/>
              <a:gd name="T35" fmla="*/ 8 h 381"/>
              <a:gd name="T36" fmla="*/ 290 w 624"/>
              <a:gd name="T37" fmla="*/ 4 h 381"/>
              <a:gd name="T38" fmla="*/ 387 w 624"/>
              <a:gd name="T39" fmla="*/ 62 h 381"/>
              <a:gd name="T40" fmla="*/ 397 w 624"/>
              <a:gd name="T41" fmla="*/ 77 h 381"/>
              <a:gd name="T42" fmla="*/ 403 w 624"/>
              <a:gd name="T43" fmla="*/ 79 h 381"/>
              <a:gd name="T44" fmla="*/ 443 w 624"/>
              <a:gd name="T45" fmla="*/ 74 h 381"/>
              <a:gd name="T46" fmla="*/ 518 w 624"/>
              <a:gd name="T47" fmla="*/ 112 h 381"/>
              <a:gd name="T48" fmla="*/ 540 w 624"/>
              <a:gd name="T49" fmla="*/ 188 h 381"/>
              <a:gd name="T50" fmla="*/ 540 w 624"/>
              <a:gd name="T51" fmla="*/ 19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4" h="381">
                <a:moveTo>
                  <a:pt x="540" y="191"/>
                </a:moveTo>
                <a:cubicBezTo>
                  <a:pt x="547" y="193"/>
                  <a:pt x="554" y="195"/>
                  <a:pt x="560" y="197"/>
                </a:cubicBezTo>
                <a:cubicBezTo>
                  <a:pt x="574" y="202"/>
                  <a:pt x="585" y="209"/>
                  <a:pt x="595" y="219"/>
                </a:cubicBezTo>
                <a:cubicBezTo>
                  <a:pt x="609" y="233"/>
                  <a:pt x="619" y="251"/>
                  <a:pt x="621" y="271"/>
                </a:cubicBezTo>
                <a:cubicBezTo>
                  <a:pt x="624" y="290"/>
                  <a:pt x="622" y="310"/>
                  <a:pt x="612" y="328"/>
                </a:cubicBezTo>
                <a:cubicBezTo>
                  <a:pt x="600" y="352"/>
                  <a:pt x="581" y="367"/>
                  <a:pt x="555" y="375"/>
                </a:cubicBezTo>
                <a:cubicBezTo>
                  <a:pt x="549" y="378"/>
                  <a:pt x="541" y="379"/>
                  <a:pt x="534" y="379"/>
                </a:cubicBezTo>
                <a:cubicBezTo>
                  <a:pt x="490" y="380"/>
                  <a:pt x="446" y="380"/>
                  <a:pt x="402" y="380"/>
                </a:cubicBezTo>
                <a:cubicBezTo>
                  <a:pt x="315" y="381"/>
                  <a:pt x="228" y="380"/>
                  <a:pt x="142" y="380"/>
                </a:cubicBezTo>
                <a:cubicBezTo>
                  <a:pt x="125" y="380"/>
                  <a:pt x="108" y="379"/>
                  <a:pt x="92" y="373"/>
                </a:cubicBezTo>
                <a:cubicBezTo>
                  <a:pt x="65" y="364"/>
                  <a:pt x="43" y="348"/>
                  <a:pt x="26" y="324"/>
                </a:cubicBezTo>
                <a:cubicBezTo>
                  <a:pt x="14" y="308"/>
                  <a:pt x="7" y="291"/>
                  <a:pt x="3" y="271"/>
                </a:cubicBezTo>
                <a:cubicBezTo>
                  <a:pt x="0" y="253"/>
                  <a:pt x="0" y="234"/>
                  <a:pt x="5" y="216"/>
                </a:cubicBezTo>
                <a:cubicBezTo>
                  <a:pt x="14" y="180"/>
                  <a:pt x="34" y="152"/>
                  <a:pt x="66" y="133"/>
                </a:cubicBezTo>
                <a:cubicBezTo>
                  <a:pt x="82" y="122"/>
                  <a:pt x="100" y="117"/>
                  <a:pt x="119" y="114"/>
                </a:cubicBezTo>
                <a:cubicBezTo>
                  <a:pt x="121" y="114"/>
                  <a:pt x="123" y="112"/>
                  <a:pt x="123" y="111"/>
                </a:cubicBezTo>
                <a:cubicBezTo>
                  <a:pt x="131" y="85"/>
                  <a:pt x="144" y="63"/>
                  <a:pt x="163" y="45"/>
                </a:cubicBezTo>
                <a:cubicBezTo>
                  <a:pt x="181" y="27"/>
                  <a:pt x="202" y="15"/>
                  <a:pt x="226" y="8"/>
                </a:cubicBezTo>
                <a:cubicBezTo>
                  <a:pt x="247" y="2"/>
                  <a:pt x="268" y="0"/>
                  <a:pt x="290" y="4"/>
                </a:cubicBezTo>
                <a:cubicBezTo>
                  <a:pt x="330" y="10"/>
                  <a:pt x="362" y="30"/>
                  <a:pt x="387" y="62"/>
                </a:cubicBezTo>
                <a:cubicBezTo>
                  <a:pt x="391" y="67"/>
                  <a:pt x="394" y="72"/>
                  <a:pt x="397" y="77"/>
                </a:cubicBezTo>
                <a:cubicBezTo>
                  <a:pt x="399" y="80"/>
                  <a:pt x="401" y="80"/>
                  <a:pt x="403" y="79"/>
                </a:cubicBezTo>
                <a:cubicBezTo>
                  <a:pt x="416" y="74"/>
                  <a:pt x="429" y="73"/>
                  <a:pt x="443" y="74"/>
                </a:cubicBezTo>
                <a:cubicBezTo>
                  <a:pt x="474" y="75"/>
                  <a:pt x="499" y="88"/>
                  <a:pt x="518" y="112"/>
                </a:cubicBezTo>
                <a:cubicBezTo>
                  <a:pt x="536" y="134"/>
                  <a:pt x="543" y="160"/>
                  <a:pt x="540" y="188"/>
                </a:cubicBezTo>
                <a:cubicBezTo>
                  <a:pt x="540" y="189"/>
                  <a:pt x="540" y="190"/>
                  <a:pt x="540" y="191"/>
                </a:cubicBezTo>
                <a:close/>
              </a:path>
            </a:pathLst>
          </a:custGeom>
          <a:solidFill>
            <a:srgbClr val="50B8C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F39"/>
              </a:solidFill>
              <a:effectLst/>
              <a:uLnTx/>
              <a:uFillTx/>
            </a:endParaRPr>
          </a:p>
        </p:txBody>
      </p:sp>
      <p:sp>
        <p:nvSpPr>
          <p:cNvPr id="138" name="Rectangle 137">
            <a:extLst>
              <a:ext uri="{FF2B5EF4-FFF2-40B4-BE49-F238E27FC236}">
                <a16:creationId xmlns:a16="http://schemas.microsoft.com/office/drawing/2014/main" id="{BC0CE919-ACFA-4CB3-8ADA-3BBB679CA986}"/>
              </a:ext>
            </a:extLst>
          </p:cNvPr>
          <p:cNvSpPr/>
          <p:nvPr/>
        </p:nvSpPr>
        <p:spPr>
          <a:xfrm>
            <a:off x="2542156" y="741550"/>
            <a:ext cx="1708683" cy="523220"/>
          </a:xfrm>
          <a:prstGeom prst="rect">
            <a:avLst/>
          </a:prstGeom>
        </p:spPr>
        <p:txBody>
          <a:bodyPr wrap="square">
            <a:spAutoFit/>
          </a:bodyPr>
          <a:lstStyle/>
          <a:p>
            <a:pPr algn="ctr"/>
            <a:r>
              <a:rPr lang="ar-SA" sz="2800" b="1" dirty="0">
                <a:solidFill>
                  <a:schemeClr val="tx2">
                    <a:lumMod val="50000"/>
                  </a:schemeClr>
                </a:solidFill>
                <a:latin typeface="Arabic Typesetting" panose="03020402040406030203" pitchFamily="66" charset="-78"/>
                <a:cs typeface="Arabic Typesetting" panose="03020402040406030203" pitchFamily="66" charset="-78"/>
              </a:rPr>
              <a:t>ابتسم دائمًا </a:t>
            </a:r>
            <a:r>
              <a:rPr lang="ar-SA" sz="2800" b="1" dirty="0">
                <a:solidFill>
                  <a:schemeClr val="tx2">
                    <a:lumMod val="50000"/>
                  </a:schemeClr>
                </a:solidFill>
                <a:latin typeface="Arabic Typesetting" panose="03020402040406030203" pitchFamily="66" charset="-78"/>
                <a:cs typeface="Arabic Typesetting" panose="03020402040406030203" pitchFamily="66" charset="-78"/>
                <a:sym typeface="Wingdings" panose="05000000000000000000" pitchFamily="2" charset="2"/>
              </a:rPr>
              <a:t></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566913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23C461E0-3B0B-46D2-A88D-1F26F9030D5C}"/>
              </a:ext>
            </a:extLst>
          </p:cNvPr>
          <p:cNvSpPr>
            <a:spLocks/>
          </p:cNvSpPr>
          <p:nvPr/>
        </p:nvSpPr>
        <p:spPr bwMode="auto">
          <a:xfrm>
            <a:off x="4888028" y="3614129"/>
            <a:ext cx="2008022" cy="2621003"/>
          </a:xfrm>
          <a:custGeom>
            <a:avLst/>
            <a:gdLst>
              <a:gd name="connsiteX0" fmla="*/ 1666141 w 2982347"/>
              <a:gd name="connsiteY0" fmla="*/ 239 h 3514622"/>
              <a:gd name="connsiteX1" fmla="*/ 2799671 w 2982347"/>
              <a:gd name="connsiteY1" fmla="*/ 661872 h 3514622"/>
              <a:gd name="connsiteX2" fmla="*/ 2980634 w 2982347"/>
              <a:gd name="connsiteY2" fmla="*/ 1420167 h 3514622"/>
              <a:gd name="connsiteX3" fmla="*/ 2708614 w 2982347"/>
              <a:gd name="connsiteY3" fmla="*/ 2261436 h 3514622"/>
              <a:gd name="connsiteX4" fmla="*/ 2539322 w 2982347"/>
              <a:gd name="connsiteY4" fmla="*/ 3264838 h 3514622"/>
              <a:gd name="connsiteX5" fmla="*/ 2563883 w 2982347"/>
              <a:gd name="connsiteY5" fmla="*/ 3514622 h 3514622"/>
              <a:gd name="connsiteX6" fmla="*/ 1051857 w 2982347"/>
              <a:gd name="connsiteY6" fmla="*/ 3514622 h 3514622"/>
              <a:gd name="connsiteX7" fmla="*/ 1055745 w 2982347"/>
              <a:gd name="connsiteY7" fmla="*/ 3424232 h 3514622"/>
              <a:gd name="connsiteX8" fmla="*/ 1045372 w 2982347"/>
              <a:gd name="connsiteY8" fmla="*/ 3265198 h 3514622"/>
              <a:gd name="connsiteX9" fmla="*/ 732433 w 2982347"/>
              <a:gd name="connsiteY9" fmla="*/ 3165513 h 3514622"/>
              <a:gd name="connsiteX10" fmla="*/ 348032 w 2982347"/>
              <a:gd name="connsiteY10" fmla="*/ 2997259 h 3514622"/>
              <a:gd name="connsiteX11" fmla="*/ 308266 w 2982347"/>
              <a:gd name="connsiteY11" fmla="*/ 2759860 h 3514622"/>
              <a:gd name="connsiteX12" fmla="*/ 300198 w 2982347"/>
              <a:gd name="connsiteY12" fmla="*/ 2441791 h 3514622"/>
              <a:gd name="connsiteX13" fmla="*/ 300198 w 2982347"/>
              <a:gd name="connsiteY13" fmla="*/ 2439486 h 3514622"/>
              <a:gd name="connsiteX14" fmla="*/ 18380 w 2982347"/>
              <a:gd name="connsiteY14" fmla="*/ 2276418 h 3514622"/>
              <a:gd name="connsiteX15" fmla="*/ 100793 w 2982347"/>
              <a:gd name="connsiteY15" fmla="*/ 1943368 h 3514622"/>
              <a:gd name="connsiteX16" fmla="*/ 288671 w 2982347"/>
              <a:gd name="connsiteY16" fmla="*/ 1478941 h 3514622"/>
              <a:gd name="connsiteX17" fmla="*/ 385492 w 2982347"/>
              <a:gd name="connsiteY17" fmla="*/ 979365 h 3514622"/>
              <a:gd name="connsiteX18" fmla="*/ 1468386 w 2982347"/>
              <a:gd name="connsiteY18" fmla="*/ 11329 h 3514622"/>
              <a:gd name="connsiteX19" fmla="*/ 1666141 w 2982347"/>
              <a:gd name="connsiteY19" fmla="*/ 239 h 351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82347" h="3514622">
                <a:moveTo>
                  <a:pt x="1666141" y="239"/>
                </a:moveTo>
                <a:cubicBezTo>
                  <a:pt x="2126276" y="8952"/>
                  <a:pt x="2568209" y="256003"/>
                  <a:pt x="2799671" y="661872"/>
                </a:cubicBezTo>
                <a:cubicBezTo>
                  <a:pt x="2929918" y="890628"/>
                  <a:pt x="2993889" y="1157414"/>
                  <a:pt x="2980634" y="1420167"/>
                </a:cubicBezTo>
                <a:cubicBezTo>
                  <a:pt x="2965073" y="1723255"/>
                  <a:pt x="2826182" y="1987736"/>
                  <a:pt x="2708614" y="2261436"/>
                </a:cubicBezTo>
                <a:cubicBezTo>
                  <a:pt x="2569146" y="2587284"/>
                  <a:pt x="2521744" y="2926241"/>
                  <a:pt x="2539322" y="3264838"/>
                </a:cubicBezTo>
                <a:lnTo>
                  <a:pt x="2563883" y="3514622"/>
                </a:lnTo>
                <a:lnTo>
                  <a:pt x="1051857" y="3514622"/>
                </a:lnTo>
                <a:lnTo>
                  <a:pt x="1055745" y="3424232"/>
                </a:lnTo>
                <a:cubicBezTo>
                  <a:pt x="1057330" y="3369204"/>
                  <a:pt x="1056034" y="3314464"/>
                  <a:pt x="1045372" y="3265198"/>
                </a:cubicBezTo>
                <a:cubicBezTo>
                  <a:pt x="1018285" y="3139007"/>
                  <a:pt x="832712" y="3166089"/>
                  <a:pt x="732433" y="3165513"/>
                </a:cubicBezTo>
                <a:cubicBezTo>
                  <a:pt x="579710" y="3163784"/>
                  <a:pt x="425834" y="3147650"/>
                  <a:pt x="348032" y="2997259"/>
                </a:cubicBezTo>
                <a:cubicBezTo>
                  <a:pt x="309995" y="2924080"/>
                  <a:pt x="310571" y="2839953"/>
                  <a:pt x="308266" y="2759860"/>
                </a:cubicBezTo>
                <a:cubicBezTo>
                  <a:pt x="305384" y="2653837"/>
                  <a:pt x="300774" y="2547814"/>
                  <a:pt x="300198" y="2441791"/>
                </a:cubicBezTo>
                <a:cubicBezTo>
                  <a:pt x="300198" y="2440638"/>
                  <a:pt x="300198" y="2440062"/>
                  <a:pt x="300198" y="2439486"/>
                </a:cubicBezTo>
                <a:cubicBezTo>
                  <a:pt x="159001" y="2407218"/>
                  <a:pt x="74859" y="2369764"/>
                  <a:pt x="18380" y="2276418"/>
                </a:cubicBezTo>
                <a:cubicBezTo>
                  <a:pt x="-36370" y="2185377"/>
                  <a:pt x="43162" y="2064948"/>
                  <a:pt x="100793" y="1943368"/>
                </a:cubicBezTo>
                <a:cubicBezTo>
                  <a:pt x="174561" y="1786638"/>
                  <a:pt x="226429" y="1641432"/>
                  <a:pt x="288671" y="1478941"/>
                </a:cubicBezTo>
                <a:cubicBezTo>
                  <a:pt x="350337" y="1318754"/>
                  <a:pt x="342845" y="1144162"/>
                  <a:pt x="385492" y="979365"/>
                </a:cubicBezTo>
                <a:cubicBezTo>
                  <a:pt x="515163" y="478637"/>
                  <a:pt x="954314" y="79322"/>
                  <a:pt x="1468386" y="11329"/>
                </a:cubicBezTo>
                <a:cubicBezTo>
                  <a:pt x="1534302" y="2614"/>
                  <a:pt x="1600407" y="-1006"/>
                  <a:pt x="1666141" y="239"/>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noAutofit/>
          </a:bodyPr>
          <a:lstStyle/>
          <a:p>
            <a:endParaRPr lang="en-US">
              <a:latin typeface="Arabic Typesetting" panose="03020402040406030203" pitchFamily="66" charset="-78"/>
              <a:cs typeface="Arabic Typesetting" panose="03020402040406030203" pitchFamily="66" charset="-78"/>
            </a:endParaRPr>
          </a:p>
        </p:txBody>
      </p:sp>
      <p:pic>
        <p:nvPicPr>
          <p:cNvPr id="3" name="Graphic 2" descr="Lightbulb">
            <a:extLst>
              <a:ext uri="{FF2B5EF4-FFF2-40B4-BE49-F238E27FC236}">
                <a16:creationId xmlns:a16="http://schemas.microsoft.com/office/drawing/2014/main" id="{464C9D80-F53B-4719-B741-7DFFCA046A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16284" y="4209384"/>
            <a:ext cx="938115" cy="1039046"/>
          </a:xfrm>
          <a:prstGeom prst="rect">
            <a:avLst/>
          </a:prstGeom>
        </p:spPr>
      </p:pic>
      <p:sp>
        <p:nvSpPr>
          <p:cNvPr id="4" name="Freeform 288">
            <a:extLst>
              <a:ext uri="{FF2B5EF4-FFF2-40B4-BE49-F238E27FC236}">
                <a16:creationId xmlns:a16="http://schemas.microsoft.com/office/drawing/2014/main" id="{F9A5E41F-FF24-4917-8435-C8A93196B776}"/>
              </a:ext>
            </a:extLst>
          </p:cNvPr>
          <p:cNvSpPr>
            <a:spLocks/>
          </p:cNvSpPr>
          <p:nvPr/>
        </p:nvSpPr>
        <p:spPr bwMode="auto">
          <a:xfrm rot="1326470">
            <a:off x="6932714" y="4676464"/>
            <a:ext cx="780208" cy="174694"/>
          </a:xfrm>
          <a:custGeom>
            <a:avLst/>
            <a:gdLst>
              <a:gd name="T0" fmla="*/ 1453 w 1482"/>
              <a:gd name="T1" fmla="*/ 0 h 302"/>
              <a:gd name="T2" fmla="*/ 1285 w 1482"/>
              <a:gd name="T3" fmla="*/ 34 h 302"/>
              <a:gd name="T4" fmla="*/ 1033 w 1482"/>
              <a:gd name="T5" fmla="*/ 85 h 302"/>
              <a:gd name="T6" fmla="*/ 865 w 1482"/>
              <a:gd name="T7" fmla="*/ 114 h 302"/>
              <a:gd name="T8" fmla="*/ 779 w 1482"/>
              <a:gd name="T9" fmla="*/ 124 h 302"/>
              <a:gd name="T10" fmla="*/ 658 w 1482"/>
              <a:gd name="T11" fmla="*/ 136 h 302"/>
              <a:gd name="T12" fmla="*/ 415 w 1482"/>
              <a:gd name="T13" fmla="*/ 144 h 302"/>
              <a:gd name="T14" fmla="*/ 293 w 1482"/>
              <a:gd name="T15" fmla="*/ 146 h 302"/>
              <a:gd name="T16" fmla="*/ 296 w 1482"/>
              <a:gd name="T17" fmla="*/ 115 h 302"/>
              <a:gd name="T18" fmla="*/ 297 w 1482"/>
              <a:gd name="T19" fmla="*/ 84 h 302"/>
              <a:gd name="T20" fmla="*/ 297 w 1482"/>
              <a:gd name="T21" fmla="*/ 74 h 302"/>
              <a:gd name="T22" fmla="*/ 289 w 1482"/>
              <a:gd name="T23" fmla="*/ 58 h 302"/>
              <a:gd name="T24" fmla="*/ 277 w 1482"/>
              <a:gd name="T25" fmla="*/ 49 h 302"/>
              <a:gd name="T26" fmla="*/ 260 w 1482"/>
              <a:gd name="T27" fmla="*/ 46 h 302"/>
              <a:gd name="T28" fmla="*/ 251 w 1482"/>
              <a:gd name="T29" fmla="*/ 48 h 302"/>
              <a:gd name="T30" fmla="*/ 226 w 1482"/>
              <a:gd name="T31" fmla="*/ 48 h 302"/>
              <a:gd name="T32" fmla="*/ 175 w 1482"/>
              <a:gd name="T33" fmla="*/ 61 h 302"/>
              <a:gd name="T34" fmla="*/ 153 w 1482"/>
              <a:gd name="T35" fmla="*/ 69 h 302"/>
              <a:gd name="T36" fmla="*/ 83 w 1482"/>
              <a:gd name="T37" fmla="*/ 91 h 302"/>
              <a:gd name="T38" fmla="*/ 15 w 1482"/>
              <a:gd name="T39" fmla="*/ 119 h 302"/>
              <a:gd name="T40" fmla="*/ 4 w 1482"/>
              <a:gd name="T41" fmla="*/ 127 h 302"/>
              <a:gd name="T42" fmla="*/ 0 w 1482"/>
              <a:gd name="T43" fmla="*/ 149 h 302"/>
              <a:gd name="T44" fmla="*/ 4 w 1482"/>
              <a:gd name="T45" fmla="*/ 159 h 302"/>
              <a:gd name="T46" fmla="*/ 2 w 1482"/>
              <a:gd name="T47" fmla="*/ 168 h 302"/>
              <a:gd name="T48" fmla="*/ 7 w 1482"/>
              <a:gd name="T49" fmla="*/ 185 h 302"/>
              <a:gd name="T50" fmla="*/ 15 w 1482"/>
              <a:gd name="T51" fmla="*/ 192 h 302"/>
              <a:gd name="T52" fmla="*/ 121 w 1482"/>
              <a:gd name="T53" fmla="*/ 245 h 302"/>
              <a:gd name="T54" fmla="*/ 229 w 1482"/>
              <a:gd name="T55" fmla="*/ 297 h 302"/>
              <a:gd name="T56" fmla="*/ 238 w 1482"/>
              <a:gd name="T57" fmla="*/ 302 h 302"/>
              <a:gd name="T58" fmla="*/ 257 w 1482"/>
              <a:gd name="T59" fmla="*/ 301 h 302"/>
              <a:gd name="T60" fmla="*/ 273 w 1482"/>
              <a:gd name="T61" fmla="*/ 291 h 302"/>
              <a:gd name="T62" fmla="*/ 283 w 1482"/>
              <a:gd name="T63" fmla="*/ 275 h 302"/>
              <a:gd name="T64" fmla="*/ 284 w 1482"/>
              <a:gd name="T65" fmla="*/ 264 h 302"/>
              <a:gd name="T66" fmla="*/ 286 w 1482"/>
              <a:gd name="T67" fmla="*/ 250 h 302"/>
              <a:gd name="T68" fmla="*/ 287 w 1482"/>
              <a:gd name="T69" fmla="*/ 234 h 302"/>
              <a:gd name="T70" fmla="*/ 352 w 1482"/>
              <a:gd name="T71" fmla="*/ 236 h 302"/>
              <a:gd name="T72" fmla="*/ 481 w 1482"/>
              <a:gd name="T73" fmla="*/ 233 h 302"/>
              <a:gd name="T74" fmla="*/ 674 w 1482"/>
              <a:gd name="T75" fmla="*/ 218 h 302"/>
              <a:gd name="T76" fmla="*/ 800 w 1482"/>
              <a:gd name="T77" fmla="*/ 203 h 302"/>
              <a:gd name="T78" fmla="*/ 884 w 1482"/>
              <a:gd name="T79" fmla="*/ 192 h 302"/>
              <a:gd name="T80" fmla="*/ 1054 w 1482"/>
              <a:gd name="T81" fmla="*/ 164 h 302"/>
              <a:gd name="T82" fmla="*/ 1223 w 1482"/>
              <a:gd name="T83" fmla="*/ 127 h 302"/>
              <a:gd name="T84" fmla="*/ 1386 w 1482"/>
              <a:gd name="T85" fmla="*/ 76 h 302"/>
              <a:gd name="T86" fmla="*/ 1466 w 1482"/>
              <a:gd name="T87" fmla="*/ 45 h 302"/>
              <a:gd name="T88" fmla="*/ 1475 w 1482"/>
              <a:gd name="T89" fmla="*/ 40 h 302"/>
              <a:gd name="T90" fmla="*/ 1482 w 1482"/>
              <a:gd name="T91" fmla="*/ 24 h 302"/>
              <a:gd name="T92" fmla="*/ 1478 w 1482"/>
              <a:gd name="T93" fmla="*/ 9 h 302"/>
              <a:gd name="T94" fmla="*/ 1464 w 1482"/>
              <a:gd name="T95" fmla="*/ 0 h 302"/>
              <a:gd name="T96" fmla="*/ 1453 w 1482"/>
              <a:gd name="T97"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82" h="302">
                <a:moveTo>
                  <a:pt x="1453" y="0"/>
                </a:moveTo>
                <a:lnTo>
                  <a:pt x="1285" y="34"/>
                </a:lnTo>
                <a:lnTo>
                  <a:pt x="1033" y="85"/>
                </a:lnTo>
                <a:lnTo>
                  <a:pt x="865" y="114"/>
                </a:lnTo>
                <a:lnTo>
                  <a:pt x="779" y="124"/>
                </a:lnTo>
                <a:lnTo>
                  <a:pt x="658" y="136"/>
                </a:lnTo>
                <a:lnTo>
                  <a:pt x="415" y="144"/>
                </a:lnTo>
                <a:lnTo>
                  <a:pt x="293" y="146"/>
                </a:lnTo>
                <a:lnTo>
                  <a:pt x="296" y="115"/>
                </a:lnTo>
                <a:lnTo>
                  <a:pt x="297" y="84"/>
                </a:lnTo>
                <a:lnTo>
                  <a:pt x="297" y="74"/>
                </a:lnTo>
                <a:lnTo>
                  <a:pt x="289" y="58"/>
                </a:lnTo>
                <a:lnTo>
                  <a:pt x="277" y="49"/>
                </a:lnTo>
                <a:lnTo>
                  <a:pt x="260" y="46"/>
                </a:lnTo>
                <a:lnTo>
                  <a:pt x="251" y="48"/>
                </a:lnTo>
                <a:lnTo>
                  <a:pt x="226" y="48"/>
                </a:lnTo>
                <a:lnTo>
                  <a:pt x="175" y="61"/>
                </a:lnTo>
                <a:lnTo>
                  <a:pt x="153" y="69"/>
                </a:lnTo>
                <a:lnTo>
                  <a:pt x="83" y="91"/>
                </a:lnTo>
                <a:lnTo>
                  <a:pt x="15" y="119"/>
                </a:lnTo>
                <a:lnTo>
                  <a:pt x="4" y="127"/>
                </a:lnTo>
                <a:lnTo>
                  <a:pt x="0" y="149"/>
                </a:lnTo>
                <a:lnTo>
                  <a:pt x="4" y="159"/>
                </a:lnTo>
                <a:lnTo>
                  <a:pt x="2" y="168"/>
                </a:lnTo>
                <a:lnTo>
                  <a:pt x="7" y="185"/>
                </a:lnTo>
                <a:lnTo>
                  <a:pt x="15" y="192"/>
                </a:lnTo>
                <a:lnTo>
                  <a:pt x="121" y="245"/>
                </a:lnTo>
                <a:lnTo>
                  <a:pt x="229" y="297"/>
                </a:lnTo>
                <a:lnTo>
                  <a:pt x="238" y="302"/>
                </a:lnTo>
                <a:lnTo>
                  <a:pt x="257" y="301"/>
                </a:lnTo>
                <a:lnTo>
                  <a:pt x="273" y="291"/>
                </a:lnTo>
                <a:lnTo>
                  <a:pt x="283" y="275"/>
                </a:lnTo>
                <a:lnTo>
                  <a:pt x="284" y="264"/>
                </a:lnTo>
                <a:lnTo>
                  <a:pt x="286" y="250"/>
                </a:lnTo>
                <a:lnTo>
                  <a:pt x="287" y="234"/>
                </a:lnTo>
                <a:lnTo>
                  <a:pt x="352" y="236"/>
                </a:lnTo>
                <a:lnTo>
                  <a:pt x="481" y="233"/>
                </a:lnTo>
                <a:lnTo>
                  <a:pt x="674" y="218"/>
                </a:lnTo>
                <a:lnTo>
                  <a:pt x="800" y="203"/>
                </a:lnTo>
                <a:lnTo>
                  <a:pt x="884" y="192"/>
                </a:lnTo>
                <a:lnTo>
                  <a:pt x="1054" y="164"/>
                </a:lnTo>
                <a:lnTo>
                  <a:pt x="1223" y="127"/>
                </a:lnTo>
                <a:lnTo>
                  <a:pt x="1386" y="76"/>
                </a:lnTo>
                <a:lnTo>
                  <a:pt x="1466" y="45"/>
                </a:lnTo>
                <a:lnTo>
                  <a:pt x="1475" y="40"/>
                </a:lnTo>
                <a:lnTo>
                  <a:pt x="1482" y="24"/>
                </a:lnTo>
                <a:lnTo>
                  <a:pt x="1478" y="9"/>
                </a:lnTo>
                <a:lnTo>
                  <a:pt x="1464" y="0"/>
                </a:lnTo>
                <a:lnTo>
                  <a:pt x="1453" y="0"/>
                </a:lnTo>
                <a:close/>
              </a:path>
            </a:pathLst>
          </a:custGeom>
          <a:solidFill>
            <a:schemeClr val="tx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abic Typesetting" panose="03020402040406030203" pitchFamily="66" charset="-78"/>
              <a:cs typeface="Arabic Typesetting" panose="03020402040406030203" pitchFamily="66" charset="-78"/>
            </a:endParaRPr>
          </a:p>
        </p:txBody>
      </p:sp>
      <p:grpSp>
        <p:nvGrpSpPr>
          <p:cNvPr id="5" name="Group 4">
            <a:extLst>
              <a:ext uri="{FF2B5EF4-FFF2-40B4-BE49-F238E27FC236}">
                <a16:creationId xmlns:a16="http://schemas.microsoft.com/office/drawing/2014/main" id="{15DEF3FE-1DB4-4F70-9C74-5B37E2569C50}"/>
              </a:ext>
            </a:extLst>
          </p:cNvPr>
          <p:cNvGrpSpPr/>
          <p:nvPr/>
        </p:nvGrpSpPr>
        <p:grpSpPr>
          <a:xfrm>
            <a:off x="5410710" y="3897021"/>
            <a:ext cx="1149263" cy="589347"/>
            <a:chOff x="2949244" y="1769606"/>
            <a:chExt cx="3109912" cy="1439863"/>
          </a:xfrm>
          <a:solidFill>
            <a:srgbClr val="FEC630"/>
          </a:solidFill>
        </p:grpSpPr>
        <p:sp>
          <p:nvSpPr>
            <p:cNvPr id="6" name="Freeform 54">
              <a:extLst>
                <a:ext uri="{FF2B5EF4-FFF2-40B4-BE49-F238E27FC236}">
                  <a16:creationId xmlns:a16="http://schemas.microsoft.com/office/drawing/2014/main" id="{020118AF-620D-4994-8FB6-A57CA948A691}"/>
                </a:ext>
              </a:extLst>
            </p:cNvPr>
            <p:cNvSpPr>
              <a:spLocks/>
            </p:cNvSpPr>
            <p:nvPr/>
          </p:nvSpPr>
          <p:spPr bwMode="auto">
            <a:xfrm>
              <a:off x="4814556" y="1863269"/>
              <a:ext cx="255588" cy="561975"/>
            </a:xfrm>
            <a:custGeom>
              <a:avLst/>
              <a:gdLst>
                <a:gd name="T0" fmla="*/ 450 w 644"/>
                <a:gd name="T1" fmla="*/ 65 h 1418"/>
                <a:gd name="T2" fmla="*/ 458 w 644"/>
                <a:gd name="T3" fmla="*/ 47 h 1418"/>
                <a:gd name="T4" fmla="*/ 485 w 644"/>
                <a:gd name="T5" fmla="*/ 18 h 1418"/>
                <a:gd name="T6" fmla="*/ 520 w 644"/>
                <a:gd name="T7" fmla="*/ 1 h 1418"/>
                <a:gd name="T8" fmla="*/ 559 w 644"/>
                <a:gd name="T9" fmla="*/ 0 h 1418"/>
                <a:gd name="T10" fmla="*/ 578 w 644"/>
                <a:gd name="T11" fmla="*/ 5 h 1418"/>
                <a:gd name="T12" fmla="*/ 597 w 644"/>
                <a:gd name="T13" fmla="*/ 13 h 1418"/>
                <a:gd name="T14" fmla="*/ 626 w 644"/>
                <a:gd name="T15" fmla="*/ 40 h 1418"/>
                <a:gd name="T16" fmla="*/ 642 w 644"/>
                <a:gd name="T17" fmla="*/ 75 h 1418"/>
                <a:gd name="T18" fmla="*/ 644 w 644"/>
                <a:gd name="T19" fmla="*/ 114 h 1418"/>
                <a:gd name="T20" fmla="*/ 638 w 644"/>
                <a:gd name="T21" fmla="*/ 134 h 1418"/>
                <a:gd name="T22" fmla="*/ 195 w 644"/>
                <a:gd name="T23" fmla="*/ 1352 h 1418"/>
                <a:gd name="T24" fmla="*/ 187 w 644"/>
                <a:gd name="T25" fmla="*/ 1370 h 1418"/>
                <a:gd name="T26" fmla="*/ 160 w 644"/>
                <a:gd name="T27" fmla="*/ 1399 h 1418"/>
                <a:gd name="T28" fmla="*/ 126 w 644"/>
                <a:gd name="T29" fmla="*/ 1416 h 1418"/>
                <a:gd name="T30" fmla="*/ 86 w 644"/>
                <a:gd name="T31" fmla="*/ 1418 h 1418"/>
                <a:gd name="T32" fmla="*/ 66 w 644"/>
                <a:gd name="T33" fmla="*/ 1412 h 1418"/>
                <a:gd name="T34" fmla="*/ 48 w 644"/>
                <a:gd name="T35" fmla="*/ 1404 h 1418"/>
                <a:gd name="T36" fmla="*/ 20 w 644"/>
                <a:gd name="T37" fmla="*/ 1377 h 1418"/>
                <a:gd name="T38" fmla="*/ 3 w 644"/>
                <a:gd name="T39" fmla="*/ 1342 h 1418"/>
                <a:gd name="T40" fmla="*/ 0 w 644"/>
                <a:gd name="T41" fmla="*/ 1303 h 1418"/>
                <a:gd name="T42" fmla="*/ 7 w 644"/>
                <a:gd name="T43" fmla="*/ 1283 h 1418"/>
                <a:gd name="T44" fmla="*/ 450 w 644"/>
                <a:gd name="T45" fmla="*/ 65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4" h="1418">
                  <a:moveTo>
                    <a:pt x="450" y="65"/>
                  </a:moveTo>
                  <a:lnTo>
                    <a:pt x="458" y="47"/>
                  </a:lnTo>
                  <a:lnTo>
                    <a:pt x="485" y="18"/>
                  </a:lnTo>
                  <a:lnTo>
                    <a:pt x="520" y="1"/>
                  </a:lnTo>
                  <a:lnTo>
                    <a:pt x="559" y="0"/>
                  </a:lnTo>
                  <a:lnTo>
                    <a:pt x="578" y="5"/>
                  </a:lnTo>
                  <a:lnTo>
                    <a:pt x="597" y="13"/>
                  </a:lnTo>
                  <a:lnTo>
                    <a:pt x="626" y="40"/>
                  </a:lnTo>
                  <a:lnTo>
                    <a:pt x="642" y="75"/>
                  </a:lnTo>
                  <a:lnTo>
                    <a:pt x="644" y="114"/>
                  </a:lnTo>
                  <a:lnTo>
                    <a:pt x="638" y="134"/>
                  </a:lnTo>
                  <a:lnTo>
                    <a:pt x="195" y="1352"/>
                  </a:lnTo>
                  <a:lnTo>
                    <a:pt x="187" y="1370"/>
                  </a:lnTo>
                  <a:lnTo>
                    <a:pt x="160" y="1399"/>
                  </a:lnTo>
                  <a:lnTo>
                    <a:pt x="126" y="1416"/>
                  </a:lnTo>
                  <a:lnTo>
                    <a:pt x="86" y="1418"/>
                  </a:lnTo>
                  <a:lnTo>
                    <a:pt x="66" y="1412"/>
                  </a:lnTo>
                  <a:lnTo>
                    <a:pt x="48" y="1404"/>
                  </a:lnTo>
                  <a:lnTo>
                    <a:pt x="20" y="1377"/>
                  </a:lnTo>
                  <a:lnTo>
                    <a:pt x="3" y="1342"/>
                  </a:lnTo>
                  <a:lnTo>
                    <a:pt x="0" y="1303"/>
                  </a:lnTo>
                  <a:lnTo>
                    <a:pt x="7" y="1283"/>
                  </a:lnTo>
                  <a:lnTo>
                    <a:pt x="450"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Arabic Typesetting" panose="03020402040406030203" pitchFamily="66" charset="-78"/>
                <a:cs typeface="Arabic Typesetting" panose="03020402040406030203" pitchFamily="66" charset="-78"/>
              </a:endParaRPr>
            </a:p>
          </p:txBody>
        </p:sp>
        <p:sp>
          <p:nvSpPr>
            <p:cNvPr id="7" name="Freeform 55">
              <a:extLst>
                <a:ext uri="{FF2B5EF4-FFF2-40B4-BE49-F238E27FC236}">
                  <a16:creationId xmlns:a16="http://schemas.microsoft.com/office/drawing/2014/main" id="{78DA6A26-403A-4760-986F-71140D366AEE}"/>
                </a:ext>
              </a:extLst>
            </p:cNvPr>
            <p:cNvSpPr>
              <a:spLocks/>
            </p:cNvSpPr>
            <p:nvPr/>
          </p:nvSpPr>
          <p:spPr bwMode="auto">
            <a:xfrm>
              <a:off x="5122531" y="2129969"/>
              <a:ext cx="409575" cy="473075"/>
            </a:xfrm>
            <a:custGeom>
              <a:avLst/>
              <a:gdLst>
                <a:gd name="T0" fmla="*/ 855 w 1033"/>
                <a:gd name="T1" fmla="*/ 36 h 1193"/>
                <a:gd name="T2" fmla="*/ 869 w 1033"/>
                <a:gd name="T3" fmla="*/ 20 h 1193"/>
                <a:gd name="T4" fmla="*/ 904 w 1033"/>
                <a:gd name="T5" fmla="*/ 3 h 1193"/>
                <a:gd name="T6" fmla="*/ 943 w 1033"/>
                <a:gd name="T7" fmla="*/ 0 h 1193"/>
                <a:gd name="T8" fmla="*/ 981 w 1033"/>
                <a:gd name="T9" fmla="*/ 11 h 1193"/>
                <a:gd name="T10" fmla="*/ 998 w 1033"/>
                <a:gd name="T11" fmla="*/ 23 h 1193"/>
                <a:gd name="T12" fmla="*/ 1012 w 1033"/>
                <a:gd name="T13" fmla="*/ 37 h 1193"/>
                <a:gd name="T14" fmla="*/ 1030 w 1033"/>
                <a:gd name="T15" fmla="*/ 72 h 1193"/>
                <a:gd name="T16" fmla="*/ 1033 w 1033"/>
                <a:gd name="T17" fmla="*/ 111 h 1193"/>
                <a:gd name="T18" fmla="*/ 1022 w 1033"/>
                <a:gd name="T19" fmla="*/ 149 h 1193"/>
                <a:gd name="T20" fmla="*/ 1009 w 1033"/>
                <a:gd name="T21" fmla="*/ 164 h 1193"/>
                <a:gd name="T22" fmla="*/ 177 w 1033"/>
                <a:gd name="T23" fmla="*/ 1157 h 1193"/>
                <a:gd name="T24" fmla="*/ 163 w 1033"/>
                <a:gd name="T25" fmla="*/ 1173 h 1193"/>
                <a:gd name="T26" fmla="*/ 128 w 1033"/>
                <a:gd name="T27" fmla="*/ 1191 h 1193"/>
                <a:gd name="T28" fmla="*/ 89 w 1033"/>
                <a:gd name="T29" fmla="*/ 1193 h 1193"/>
                <a:gd name="T30" fmla="*/ 52 w 1033"/>
                <a:gd name="T31" fmla="*/ 1182 h 1193"/>
                <a:gd name="T32" fmla="*/ 35 w 1033"/>
                <a:gd name="T33" fmla="*/ 1170 h 1193"/>
                <a:gd name="T34" fmla="*/ 20 w 1033"/>
                <a:gd name="T35" fmla="*/ 1156 h 1193"/>
                <a:gd name="T36" fmla="*/ 2 w 1033"/>
                <a:gd name="T37" fmla="*/ 1121 h 1193"/>
                <a:gd name="T38" fmla="*/ 0 w 1033"/>
                <a:gd name="T39" fmla="*/ 1083 h 1193"/>
                <a:gd name="T40" fmla="*/ 10 w 1033"/>
                <a:gd name="T41" fmla="*/ 1046 h 1193"/>
                <a:gd name="T42" fmla="*/ 23 w 1033"/>
                <a:gd name="T43" fmla="*/ 1029 h 1193"/>
                <a:gd name="T44" fmla="*/ 855 w 1033"/>
                <a:gd name="T45" fmla="*/ 36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33" h="1193">
                  <a:moveTo>
                    <a:pt x="855" y="36"/>
                  </a:moveTo>
                  <a:lnTo>
                    <a:pt x="869" y="20"/>
                  </a:lnTo>
                  <a:lnTo>
                    <a:pt x="904" y="3"/>
                  </a:lnTo>
                  <a:lnTo>
                    <a:pt x="943" y="0"/>
                  </a:lnTo>
                  <a:lnTo>
                    <a:pt x="981" y="11"/>
                  </a:lnTo>
                  <a:lnTo>
                    <a:pt x="998" y="23"/>
                  </a:lnTo>
                  <a:lnTo>
                    <a:pt x="1012" y="37"/>
                  </a:lnTo>
                  <a:lnTo>
                    <a:pt x="1030" y="72"/>
                  </a:lnTo>
                  <a:lnTo>
                    <a:pt x="1033" y="111"/>
                  </a:lnTo>
                  <a:lnTo>
                    <a:pt x="1022" y="149"/>
                  </a:lnTo>
                  <a:lnTo>
                    <a:pt x="1009" y="164"/>
                  </a:lnTo>
                  <a:lnTo>
                    <a:pt x="177" y="1157"/>
                  </a:lnTo>
                  <a:lnTo>
                    <a:pt x="163" y="1173"/>
                  </a:lnTo>
                  <a:lnTo>
                    <a:pt x="128" y="1191"/>
                  </a:lnTo>
                  <a:lnTo>
                    <a:pt x="89" y="1193"/>
                  </a:lnTo>
                  <a:lnTo>
                    <a:pt x="52" y="1182"/>
                  </a:lnTo>
                  <a:lnTo>
                    <a:pt x="35" y="1170"/>
                  </a:lnTo>
                  <a:lnTo>
                    <a:pt x="20" y="1156"/>
                  </a:lnTo>
                  <a:lnTo>
                    <a:pt x="2" y="1121"/>
                  </a:lnTo>
                  <a:lnTo>
                    <a:pt x="0" y="1083"/>
                  </a:lnTo>
                  <a:lnTo>
                    <a:pt x="10" y="1046"/>
                  </a:lnTo>
                  <a:lnTo>
                    <a:pt x="23" y="1029"/>
                  </a:lnTo>
                  <a:lnTo>
                    <a:pt x="855"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Arabic Typesetting" panose="03020402040406030203" pitchFamily="66" charset="-78"/>
                <a:cs typeface="Arabic Typesetting" panose="03020402040406030203" pitchFamily="66" charset="-78"/>
              </a:endParaRPr>
            </a:p>
          </p:txBody>
        </p:sp>
        <p:sp>
          <p:nvSpPr>
            <p:cNvPr id="8" name="Freeform 56">
              <a:extLst>
                <a:ext uri="{FF2B5EF4-FFF2-40B4-BE49-F238E27FC236}">
                  <a16:creationId xmlns:a16="http://schemas.microsoft.com/office/drawing/2014/main" id="{65B36B9D-8E97-401F-B43F-FBB7A69DCFEC}"/>
                </a:ext>
              </a:extLst>
            </p:cNvPr>
            <p:cNvSpPr>
              <a:spLocks/>
            </p:cNvSpPr>
            <p:nvPr/>
          </p:nvSpPr>
          <p:spPr bwMode="auto">
            <a:xfrm>
              <a:off x="5351131" y="2537956"/>
              <a:ext cx="523875" cy="338138"/>
            </a:xfrm>
            <a:custGeom>
              <a:avLst/>
              <a:gdLst>
                <a:gd name="T0" fmla="*/ 1173 w 1324"/>
                <a:gd name="T1" fmla="*/ 14 h 850"/>
                <a:gd name="T2" fmla="*/ 1191 w 1324"/>
                <a:gd name="T3" fmla="*/ 5 h 850"/>
                <a:gd name="T4" fmla="*/ 1230 w 1324"/>
                <a:gd name="T5" fmla="*/ 0 h 850"/>
                <a:gd name="T6" fmla="*/ 1268 w 1324"/>
                <a:gd name="T7" fmla="*/ 10 h 850"/>
                <a:gd name="T8" fmla="*/ 1299 w 1324"/>
                <a:gd name="T9" fmla="*/ 34 h 850"/>
                <a:gd name="T10" fmla="*/ 1311 w 1324"/>
                <a:gd name="T11" fmla="*/ 51 h 850"/>
                <a:gd name="T12" fmla="*/ 1320 w 1324"/>
                <a:gd name="T13" fmla="*/ 69 h 850"/>
                <a:gd name="T14" fmla="*/ 1324 w 1324"/>
                <a:gd name="T15" fmla="*/ 108 h 850"/>
                <a:gd name="T16" fmla="*/ 1315 w 1324"/>
                <a:gd name="T17" fmla="*/ 145 h 850"/>
                <a:gd name="T18" fmla="*/ 1291 w 1324"/>
                <a:gd name="T19" fmla="*/ 176 h 850"/>
                <a:gd name="T20" fmla="*/ 1273 w 1324"/>
                <a:gd name="T21" fmla="*/ 188 h 850"/>
                <a:gd name="T22" fmla="*/ 152 w 1324"/>
                <a:gd name="T23" fmla="*/ 836 h 850"/>
                <a:gd name="T24" fmla="*/ 132 w 1324"/>
                <a:gd name="T25" fmla="*/ 845 h 850"/>
                <a:gd name="T26" fmla="*/ 94 w 1324"/>
                <a:gd name="T27" fmla="*/ 850 h 850"/>
                <a:gd name="T28" fmla="*/ 57 w 1324"/>
                <a:gd name="T29" fmla="*/ 840 h 850"/>
                <a:gd name="T30" fmla="*/ 26 w 1324"/>
                <a:gd name="T31" fmla="*/ 817 h 850"/>
                <a:gd name="T32" fmla="*/ 14 w 1324"/>
                <a:gd name="T33" fmla="*/ 800 h 850"/>
                <a:gd name="T34" fmla="*/ 5 w 1324"/>
                <a:gd name="T35" fmla="*/ 780 h 850"/>
                <a:gd name="T36" fmla="*/ 0 w 1324"/>
                <a:gd name="T37" fmla="*/ 742 h 850"/>
                <a:gd name="T38" fmla="*/ 11 w 1324"/>
                <a:gd name="T39" fmla="*/ 705 h 850"/>
                <a:gd name="T40" fmla="*/ 34 w 1324"/>
                <a:gd name="T41" fmla="*/ 674 h 850"/>
                <a:gd name="T42" fmla="*/ 51 w 1324"/>
                <a:gd name="T43" fmla="*/ 662 h 850"/>
                <a:gd name="T44" fmla="*/ 1173 w 1324"/>
                <a:gd name="T45" fmla="*/ 14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4" h="850">
                  <a:moveTo>
                    <a:pt x="1173" y="14"/>
                  </a:moveTo>
                  <a:lnTo>
                    <a:pt x="1191" y="5"/>
                  </a:lnTo>
                  <a:lnTo>
                    <a:pt x="1230" y="0"/>
                  </a:lnTo>
                  <a:lnTo>
                    <a:pt x="1268" y="10"/>
                  </a:lnTo>
                  <a:lnTo>
                    <a:pt x="1299" y="34"/>
                  </a:lnTo>
                  <a:lnTo>
                    <a:pt x="1311" y="51"/>
                  </a:lnTo>
                  <a:lnTo>
                    <a:pt x="1320" y="69"/>
                  </a:lnTo>
                  <a:lnTo>
                    <a:pt x="1324" y="108"/>
                  </a:lnTo>
                  <a:lnTo>
                    <a:pt x="1315" y="145"/>
                  </a:lnTo>
                  <a:lnTo>
                    <a:pt x="1291" y="176"/>
                  </a:lnTo>
                  <a:lnTo>
                    <a:pt x="1273" y="188"/>
                  </a:lnTo>
                  <a:lnTo>
                    <a:pt x="152" y="836"/>
                  </a:lnTo>
                  <a:lnTo>
                    <a:pt x="132" y="845"/>
                  </a:lnTo>
                  <a:lnTo>
                    <a:pt x="94" y="850"/>
                  </a:lnTo>
                  <a:lnTo>
                    <a:pt x="57" y="840"/>
                  </a:lnTo>
                  <a:lnTo>
                    <a:pt x="26" y="817"/>
                  </a:lnTo>
                  <a:lnTo>
                    <a:pt x="14" y="800"/>
                  </a:lnTo>
                  <a:lnTo>
                    <a:pt x="5" y="780"/>
                  </a:lnTo>
                  <a:lnTo>
                    <a:pt x="0" y="742"/>
                  </a:lnTo>
                  <a:lnTo>
                    <a:pt x="11" y="705"/>
                  </a:lnTo>
                  <a:lnTo>
                    <a:pt x="34" y="674"/>
                  </a:lnTo>
                  <a:lnTo>
                    <a:pt x="51" y="662"/>
                  </a:lnTo>
                  <a:lnTo>
                    <a:pt x="117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Arabic Typesetting" panose="03020402040406030203" pitchFamily="66" charset="-78"/>
                <a:cs typeface="Arabic Typesetting" panose="03020402040406030203" pitchFamily="66" charset="-78"/>
              </a:endParaRPr>
            </a:p>
          </p:txBody>
        </p:sp>
        <p:sp>
          <p:nvSpPr>
            <p:cNvPr id="9" name="Freeform 57">
              <a:extLst>
                <a:ext uri="{FF2B5EF4-FFF2-40B4-BE49-F238E27FC236}">
                  <a16:creationId xmlns:a16="http://schemas.microsoft.com/office/drawing/2014/main" id="{6DCE3712-F71C-4BE5-91AC-BBB1D396E052}"/>
                </a:ext>
              </a:extLst>
            </p:cNvPr>
            <p:cNvSpPr>
              <a:spLocks/>
            </p:cNvSpPr>
            <p:nvPr/>
          </p:nvSpPr>
          <p:spPr bwMode="auto">
            <a:xfrm>
              <a:off x="5471781" y="3039606"/>
              <a:ext cx="587375" cy="169863"/>
            </a:xfrm>
            <a:custGeom>
              <a:avLst/>
              <a:gdLst>
                <a:gd name="T0" fmla="*/ 1361 w 1479"/>
                <a:gd name="T1" fmla="*/ 2 h 428"/>
                <a:gd name="T2" fmla="*/ 1381 w 1479"/>
                <a:gd name="T3" fmla="*/ 0 h 428"/>
                <a:gd name="T4" fmla="*/ 1420 w 1479"/>
                <a:gd name="T5" fmla="*/ 9 h 428"/>
                <a:gd name="T6" fmla="*/ 1451 w 1479"/>
                <a:gd name="T7" fmla="*/ 31 h 428"/>
                <a:gd name="T8" fmla="*/ 1473 w 1479"/>
                <a:gd name="T9" fmla="*/ 65 h 428"/>
                <a:gd name="T10" fmla="*/ 1477 w 1479"/>
                <a:gd name="T11" fmla="*/ 84 h 428"/>
                <a:gd name="T12" fmla="*/ 1479 w 1479"/>
                <a:gd name="T13" fmla="*/ 105 h 428"/>
                <a:gd name="T14" fmla="*/ 1470 w 1479"/>
                <a:gd name="T15" fmla="*/ 142 h 428"/>
                <a:gd name="T16" fmla="*/ 1448 w 1479"/>
                <a:gd name="T17" fmla="*/ 175 h 428"/>
                <a:gd name="T18" fmla="*/ 1416 w 1479"/>
                <a:gd name="T19" fmla="*/ 196 h 428"/>
                <a:gd name="T20" fmla="*/ 1395 w 1479"/>
                <a:gd name="T21" fmla="*/ 201 h 428"/>
                <a:gd name="T22" fmla="*/ 119 w 1479"/>
                <a:gd name="T23" fmla="*/ 425 h 428"/>
                <a:gd name="T24" fmla="*/ 99 w 1479"/>
                <a:gd name="T25" fmla="*/ 428 h 428"/>
                <a:gd name="T26" fmla="*/ 60 w 1479"/>
                <a:gd name="T27" fmla="*/ 419 h 428"/>
                <a:gd name="T28" fmla="*/ 29 w 1479"/>
                <a:gd name="T29" fmla="*/ 397 h 428"/>
                <a:gd name="T30" fmla="*/ 8 w 1479"/>
                <a:gd name="T31" fmla="*/ 364 h 428"/>
                <a:gd name="T32" fmla="*/ 3 w 1479"/>
                <a:gd name="T33" fmla="*/ 343 h 428"/>
                <a:gd name="T34" fmla="*/ 0 w 1479"/>
                <a:gd name="T35" fmla="*/ 324 h 428"/>
                <a:gd name="T36" fmla="*/ 9 w 1479"/>
                <a:gd name="T37" fmla="*/ 285 h 428"/>
                <a:gd name="T38" fmla="*/ 31 w 1479"/>
                <a:gd name="T39" fmla="*/ 254 h 428"/>
                <a:gd name="T40" fmla="*/ 65 w 1479"/>
                <a:gd name="T41" fmla="*/ 232 h 428"/>
                <a:gd name="T42" fmla="*/ 84 w 1479"/>
                <a:gd name="T43" fmla="*/ 228 h 428"/>
                <a:gd name="T44" fmla="*/ 1361 w 1479"/>
                <a:gd name="T45" fmla="*/ 2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9" h="428">
                  <a:moveTo>
                    <a:pt x="1361" y="2"/>
                  </a:moveTo>
                  <a:lnTo>
                    <a:pt x="1381" y="0"/>
                  </a:lnTo>
                  <a:lnTo>
                    <a:pt x="1420" y="9"/>
                  </a:lnTo>
                  <a:lnTo>
                    <a:pt x="1451" y="31"/>
                  </a:lnTo>
                  <a:lnTo>
                    <a:pt x="1473" y="65"/>
                  </a:lnTo>
                  <a:lnTo>
                    <a:pt x="1477" y="84"/>
                  </a:lnTo>
                  <a:lnTo>
                    <a:pt x="1479" y="105"/>
                  </a:lnTo>
                  <a:lnTo>
                    <a:pt x="1470" y="142"/>
                  </a:lnTo>
                  <a:lnTo>
                    <a:pt x="1448" y="175"/>
                  </a:lnTo>
                  <a:lnTo>
                    <a:pt x="1416" y="196"/>
                  </a:lnTo>
                  <a:lnTo>
                    <a:pt x="1395" y="201"/>
                  </a:lnTo>
                  <a:lnTo>
                    <a:pt x="119" y="425"/>
                  </a:lnTo>
                  <a:lnTo>
                    <a:pt x="99" y="428"/>
                  </a:lnTo>
                  <a:lnTo>
                    <a:pt x="60" y="419"/>
                  </a:lnTo>
                  <a:lnTo>
                    <a:pt x="29" y="397"/>
                  </a:lnTo>
                  <a:lnTo>
                    <a:pt x="8" y="364"/>
                  </a:lnTo>
                  <a:lnTo>
                    <a:pt x="3" y="343"/>
                  </a:lnTo>
                  <a:lnTo>
                    <a:pt x="0" y="324"/>
                  </a:lnTo>
                  <a:lnTo>
                    <a:pt x="9" y="285"/>
                  </a:lnTo>
                  <a:lnTo>
                    <a:pt x="31" y="254"/>
                  </a:lnTo>
                  <a:lnTo>
                    <a:pt x="65" y="232"/>
                  </a:lnTo>
                  <a:lnTo>
                    <a:pt x="84" y="228"/>
                  </a:lnTo>
                  <a:lnTo>
                    <a:pt x="136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Arabic Typesetting" panose="03020402040406030203" pitchFamily="66" charset="-78"/>
                <a:cs typeface="Arabic Typesetting" panose="03020402040406030203" pitchFamily="66" charset="-78"/>
              </a:endParaRPr>
            </a:p>
          </p:txBody>
        </p:sp>
        <p:sp>
          <p:nvSpPr>
            <p:cNvPr id="10" name="Freeform 58">
              <a:extLst>
                <a:ext uri="{FF2B5EF4-FFF2-40B4-BE49-F238E27FC236}">
                  <a16:creationId xmlns:a16="http://schemas.microsoft.com/office/drawing/2014/main" id="{DE07769D-C877-43A1-B8F5-A699D4A0113E}"/>
                </a:ext>
              </a:extLst>
            </p:cNvPr>
            <p:cNvSpPr>
              <a:spLocks/>
            </p:cNvSpPr>
            <p:nvPr/>
          </p:nvSpPr>
          <p:spPr bwMode="auto">
            <a:xfrm>
              <a:off x="4463719" y="1769606"/>
              <a:ext cx="79375" cy="593725"/>
            </a:xfrm>
            <a:custGeom>
              <a:avLst/>
              <a:gdLst>
                <a:gd name="T0" fmla="*/ 0 w 202"/>
                <a:gd name="T1" fmla="*/ 102 h 1498"/>
                <a:gd name="T2" fmla="*/ 1 w 202"/>
                <a:gd name="T3" fmla="*/ 81 h 1498"/>
                <a:gd name="T4" fmla="*/ 16 w 202"/>
                <a:gd name="T5" fmla="*/ 45 h 1498"/>
                <a:gd name="T6" fmla="*/ 44 w 202"/>
                <a:gd name="T7" fmla="*/ 17 h 1498"/>
                <a:gd name="T8" fmla="*/ 80 w 202"/>
                <a:gd name="T9" fmla="*/ 2 h 1498"/>
                <a:gd name="T10" fmla="*/ 101 w 202"/>
                <a:gd name="T11" fmla="*/ 0 h 1498"/>
                <a:gd name="T12" fmla="*/ 121 w 202"/>
                <a:gd name="T13" fmla="*/ 2 h 1498"/>
                <a:gd name="T14" fmla="*/ 158 w 202"/>
                <a:gd name="T15" fmla="*/ 17 h 1498"/>
                <a:gd name="T16" fmla="*/ 185 w 202"/>
                <a:gd name="T17" fmla="*/ 45 h 1498"/>
                <a:gd name="T18" fmla="*/ 200 w 202"/>
                <a:gd name="T19" fmla="*/ 81 h 1498"/>
                <a:gd name="T20" fmla="*/ 202 w 202"/>
                <a:gd name="T21" fmla="*/ 102 h 1498"/>
                <a:gd name="T22" fmla="*/ 202 w 202"/>
                <a:gd name="T23" fmla="*/ 1398 h 1498"/>
                <a:gd name="T24" fmla="*/ 200 w 202"/>
                <a:gd name="T25" fmla="*/ 1417 h 1498"/>
                <a:gd name="T26" fmla="*/ 185 w 202"/>
                <a:gd name="T27" fmla="*/ 1454 h 1498"/>
                <a:gd name="T28" fmla="*/ 158 w 202"/>
                <a:gd name="T29" fmla="*/ 1481 h 1498"/>
                <a:gd name="T30" fmla="*/ 121 w 202"/>
                <a:gd name="T31" fmla="*/ 1496 h 1498"/>
                <a:gd name="T32" fmla="*/ 101 w 202"/>
                <a:gd name="T33" fmla="*/ 1498 h 1498"/>
                <a:gd name="T34" fmla="*/ 80 w 202"/>
                <a:gd name="T35" fmla="*/ 1496 h 1498"/>
                <a:gd name="T36" fmla="*/ 44 w 202"/>
                <a:gd name="T37" fmla="*/ 1481 h 1498"/>
                <a:gd name="T38" fmla="*/ 16 w 202"/>
                <a:gd name="T39" fmla="*/ 1454 h 1498"/>
                <a:gd name="T40" fmla="*/ 1 w 202"/>
                <a:gd name="T41" fmla="*/ 1417 h 1498"/>
                <a:gd name="T42" fmla="*/ 0 w 202"/>
                <a:gd name="T43" fmla="*/ 1398 h 1498"/>
                <a:gd name="T44" fmla="*/ 0 w 202"/>
                <a:gd name="T45" fmla="*/ 102 h 1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2" h="1498">
                  <a:moveTo>
                    <a:pt x="0" y="102"/>
                  </a:moveTo>
                  <a:lnTo>
                    <a:pt x="1" y="81"/>
                  </a:lnTo>
                  <a:lnTo>
                    <a:pt x="16" y="45"/>
                  </a:lnTo>
                  <a:lnTo>
                    <a:pt x="44" y="17"/>
                  </a:lnTo>
                  <a:lnTo>
                    <a:pt x="80" y="2"/>
                  </a:lnTo>
                  <a:lnTo>
                    <a:pt x="101" y="0"/>
                  </a:lnTo>
                  <a:lnTo>
                    <a:pt x="121" y="2"/>
                  </a:lnTo>
                  <a:lnTo>
                    <a:pt x="158" y="17"/>
                  </a:lnTo>
                  <a:lnTo>
                    <a:pt x="185" y="45"/>
                  </a:lnTo>
                  <a:lnTo>
                    <a:pt x="200" y="81"/>
                  </a:lnTo>
                  <a:lnTo>
                    <a:pt x="202" y="102"/>
                  </a:lnTo>
                  <a:lnTo>
                    <a:pt x="202" y="1398"/>
                  </a:lnTo>
                  <a:lnTo>
                    <a:pt x="200" y="1417"/>
                  </a:lnTo>
                  <a:lnTo>
                    <a:pt x="185" y="1454"/>
                  </a:lnTo>
                  <a:lnTo>
                    <a:pt x="158" y="1481"/>
                  </a:lnTo>
                  <a:lnTo>
                    <a:pt x="121" y="1496"/>
                  </a:lnTo>
                  <a:lnTo>
                    <a:pt x="101" y="1498"/>
                  </a:lnTo>
                  <a:lnTo>
                    <a:pt x="80" y="1496"/>
                  </a:lnTo>
                  <a:lnTo>
                    <a:pt x="44" y="1481"/>
                  </a:lnTo>
                  <a:lnTo>
                    <a:pt x="16" y="1454"/>
                  </a:lnTo>
                  <a:lnTo>
                    <a:pt x="1" y="1417"/>
                  </a:lnTo>
                  <a:lnTo>
                    <a:pt x="0" y="1398"/>
                  </a:lnTo>
                  <a:lnTo>
                    <a:pt x="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Arabic Typesetting" panose="03020402040406030203" pitchFamily="66" charset="-78"/>
                <a:cs typeface="Arabic Typesetting" panose="03020402040406030203" pitchFamily="66" charset="-78"/>
              </a:endParaRPr>
            </a:p>
          </p:txBody>
        </p:sp>
        <p:sp>
          <p:nvSpPr>
            <p:cNvPr id="11" name="Freeform 59">
              <a:extLst>
                <a:ext uri="{FF2B5EF4-FFF2-40B4-BE49-F238E27FC236}">
                  <a16:creationId xmlns:a16="http://schemas.microsoft.com/office/drawing/2014/main" id="{B54E4488-650C-4189-9E46-F203DE715D25}"/>
                </a:ext>
              </a:extLst>
            </p:cNvPr>
            <p:cNvSpPr>
              <a:spLocks/>
            </p:cNvSpPr>
            <p:nvPr/>
          </p:nvSpPr>
          <p:spPr bwMode="auto">
            <a:xfrm>
              <a:off x="3938256" y="1863269"/>
              <a:ext cx="255588" cy="561975"/>
            </a:xfrm>
            <a:custGeom>
              <a:avLst/>
              <a:gdLst>
                <a:gd name="T0" fmla="*/ 6 w 644"/>
                <a:gd name="T1" fmla="*/ 134 h 1418"/>
                <a:gd name="T2" fmla="*/ 0 w 644"/>
                <a:gd name="T3" fmla="*/ 114 h 1418"/>
                <a:gd name="T4" fmla="*/ 2 w 644"/>
                <a:gd name="T5" fmla="*/ 75 h 1418"/>
                <a:gd name="T6" fmla="*/ 18 w 644"/>
                <a:gd name="T7" fmla="*/ 40 h 1418"/>
                <a:gd name="T8" fmla="*/ 48 w 644"/>
                <a:gd name="T9" fmla="*/ 13 h 1418"/>
                <a:gd name="T10" fmla="*/ 66 w 644"/>
                <a:gd name="T11" fmla="*/ 5 h 1418"/>
                <a:gd name="T12" fmla="*/ 85 w 644"/>
                <a:gd name="T13" fmla="*/ 0 h 1418"/>
                <a:gd name="T14" fmla="*/ 124 w 644"/>
                <a:gd name="T15" fmla="*/ 1 h 1418"/>
                <a:gd name="T16" fmla="*/ 159 w 644"/>
                <a:gd name="T17" fmla="*/ 18 h 1418"/>
                <a:gd name="T18" fmla="*/ 186 w 644"/>
                <a:gd name="T19" fmla="*/ 47 h 1418"/>
                <a:gd name="T20" fmla="*/ 194 w 644"/>
                <a:gd name="T21" fmla="*/ 65 h 1418"/>
                <a:gd name="T22" fmla="*/ 638 w 644"/>
                <a:gd name="T23" fmla="*/ 1283 h 1418"/>
                <a:gd name="T24" fmla="*/ 644 w 644"/>
                <a:gd name="T25" fmla="*/ 1303 h 1418"/>
                <a:gd name="T26" fmla="*/ 641 w 644"/>
                <a:gd name="T27" fmla="*/ 1342 h 1418"/>
                <a:gd name="T28" fmla="*/ 625 w 644"/>
                <a:gd name="T29" fmla="*/ 1377 h 1418"/>
                <a:gd name="T30" fmla="*/ 596 w 644"/>
                <a:gd name="T31" fmla="*/ 1404 h 1418"/>
                <a:gd name="T32" fmla="*/ 578 w 644"/>
                <a:gd name="T33" fmla="*/ 1412 h 1418"/>
                <a:gd name="T34" fmla="*/ 558 w 644"/>
                <a:gd name="T35" fmla="*/ 1418 h 1418"/>
                <a:gd name="T36" fmla="*/ 518 w 644"/>
                <a:gd name="T37" fmla="*/ 1416 h 1418"/>
                <a:gd name="T38" fmla="*/ 483 w 644"/>
                <a:gd name="T39" fmla="*/ 1399 h 1418"/>
                <a:gd name="T40" fmla="*/ 457 w 644"/>
                <a:gd name="T41" fmla="*/ 1370 h 1418"/>
                <a:gd name="T42" fmla="*/ 450 w 644"/>
                <a:gd name="T43" fmla="*/ 1352 h 1418"/>
                <a:gd name="T44" fmla="*/ 6 w 644"/>
                <a:gd name="T45" fmla="*/ 134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4" h="1418">
                  <a:moveTo>
                    <a:pt x="6" y="134"/>
                  </a:moveTo>
                  <a:lnTo>
                    <a:pt x="0" y="114"/>
                  </a:lnTo>
                  <a:lnTo>
                    <a:pt x="2" y="75"/>
                  </a:lnTo>
                  <a:lnTo>
                    <a:pt x="18" y="40"/>
                  </a:lnTo>
                  <a:lnTo>
                    <a:pt x="48" y="13"/>
                  </a:lnTo>
                  <a:lnTo>
                    <a:pt x="66" y="5"/>
                  </a:lnTo>
                  <a:lnTo>
                    <a:pt x="85" y="0"/>
                  </a:lnTo>
                  <a:lnTo>
                    <a:pt x="124" y="1"/>
                  </a:lnTo>
                  <a:lnTo>
                    <a:pt x="159" y="18"/>
                  </a:lnTo>
                  <a:lnTo>
                    <a:pt x="186" y="47"/>
                  </a:lnTo>
                  <a:lnTo>
                    <a:pt x="194" y="65"/>
                  </a:lnTo>
                  <a:lnTo>
                    <a:pt x="638" y="1283"/>
                  </a:lnTo>
                  <a:lnTo>
                    <a:pt x="644" y="1303"/>
                  </a:lnTo>
                  <a:lnTo>
                    <a:pt x="641" y="1342"/>
                  </a:lnTo>
                  <a:lnTo>
                    <a:pt x="625" y="1377"/>
                  </a:lnTo>
                  <a:lnTo>
                    <a:pt x="596" y="1404"/>
                  </a:lnTo>
                  <a:lnTo>
                    <a:pt x="578" y="1412"/>
                  </a:lnTo>
                  <a:lnTo>
                    <a:pt x="558" y="1418"/>
                  </a:lnTo>
                  <a:lnTo>
                    <a:pt x="518" y="1416"/>
                  </a:lnTo>
                  <a:lnTo>
                    <a:pt x="483" y="1399"/>
                  </a:lnTo>
                  <a:lnTo>
                    <a:pt x="457" y="1370"/>
                  </a:lnTo>
                  <a:lnTo>
                    <a:pt x="450" y="1352"/>
                  </a:lnTo>
                  <a:lnTo>
                    <a:pt x="6"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Arabic Typesetting" panose="03020402040406030203" pitchFamily="66" charset="-78"/>
                <a:cs typeface="Arabic Typesetting" panose="03020402040406030203" pitchFamily="66" charset="-78"/>
              </a:endParaRPr>
            </a:p>
          </p:txBody>
        </p:sp>
        <p:sp>
          <p:nvSpPr>
            <p:cNvPr id="12" name="Freeform 60">
              <a:extLst>
                <a:ext uri="{FF2B5EF4-FFF2-40B4-BE49-F238E27FC236}">
                  <a16:creationId xmlns:a16="http://schemas.microsoft.com/office/drawing/2014/main" id="{2951E7C8-EE0C-467E-A660-27D358FB3D44}"/>
                </a:ext>
              </a:extLst>
            </p:cNvPr>
            <p:cNvSpPr>
              <a:spLocks/>
            </p:cNvSpPr>
            <p:nvPr/>
          </p:nvSpPr>
          <p:spPr bwMode="auto">
            <a:xfrm>
              <a:off x="3474706" y="2129969"/>
              <a:ext cx="411163" cy="473075"/>
            </a:xfrm>
            <a:custGeom>
              <a:avLst/>
              <a:gdLst>
                <a:gd name="T0" fmla="*/ 25 w 1035"/>
                <a:gd name="T1" fmla="*/ 164 h 1193"/>
                <a:gd name="T2" fmla="*/ 12 w 1035"/>
                <a:gd name="T3" fmla="*/ 149 h 1193"/>
                <a:gd name="T4" fmla="*/ 0 w 1035"/>
                <a:gd name="T5" fmla="*/ 111 h 1193"/>
                <a:gd name="T6" fmla="*/ 4 w 1035"/>
                <a:gd name="T7" fmla="*/ 72 h 1193"/>
                <a:gd name="T8" fmla="*/ 22 w 1035"/>
                <a:gd name="T9" fmla="*/ 37 h 1193"/>
                <a:gd name="T10" fmla="*/ 36 w 1035"/>
                <a:gd name="T11" fmla="*/ 23 h 1193"/>
                <a:gd name="T12" fmla="*/ 53 w 1035"/>
                <a:gd name="T13" fmla="*/ 11 h 1193"/>
                <a:gd name="T14" fmla="*/ 91 w 1035"/>
                <a:gd name="T15" fmla="*/ 0 h 1193"/>
                <a:gd name="T16" fmla="*/ 130 w 1035"/>
                <a:gd name="T17" fmla="*/ 3 h 1193"/>
                <a:gd name="T18" fmla="*/ 165 w 1035"/>
                <a:gd name="T19" fmla="*/ 20 h 1193"/>
                <a:gd name="T20" fmla="*/ 179 w 1035"/>
                <a:gd name="T21" fmla="*/ 36 h 1193"/>
                <a:gd name="T22" fmla="*/ 1011 w 1035"/>
                <a:gd name="T23" fmla="*/ 1029 h 1193"/>
                <a:gd name="T24" fmla="*/ 1023 w 1035"/>
                <a:gd name="T25" fmla="*/ 1046 h 1193"/>
                <a:gd name="T26" fmla="*/ 1035 w 1035"/>
                <a:gd name="T27" fmla="*/ 1083 h 1193"/>
                <a:gd name="T28" fmla="*/ 1032 w 1035"/>
                <a:gd name="T29" fmla="*/ 1121 h 1193"/>
                <a:gd name="T30" fmla="*/ 1014 w 1035"/>
                <a:gd name="T31" fmla="*/ 1156 h 1193"/>
                <a:gd name="T32" fmla="*/ 998 w 1035"/>
                <a:gd name="T33" fmla="*/ 1170 h 1193"/>
                <a:gd name="T34" fmla="*/ 983 w 1035"/>
                <a:gd name="T35" fmla="*/ 1182 h 1193"/>
                <a:gd name="T36" fmla="*/ 945 w 1035"/>
                <a:gd name="T37" fmla="*/ 1193 h 1193"/>
                <a:gd name="T38" fmla="*/ 906 w 1035"/>
                <a:gd name="T39" fmla="*/ 1191 h 1193"/>
                <a:gd name="T40" fmla="*/ 871 w 1035"/>
                <a:gd name="T41" fmla="*/ 1173 h 1193"/>
                <a:gd name="T42" fmla="*/ 857 w 1035"/>
                <a:gd name="T43" fmla="*/ 1157 h 1193"/>
                <a:gd name="T44" fmla="*/ 25 w 1035"/>
                <a:gd name="T45" fmla="*/ 164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35" h="1193">
                  <a:moveTo>
                    <a:pt x="25" y="164"/>
                  </a:moveTo>
                  <a:lnTo>
                    <a:pt x="12" y="149"/>
                  </a:lnTo>
                  <a:lnTo>
                    <a:pt x="0" y="111"/>
                  </a:lnTo>
                  <a:lnTo>
                    <a:pt x="4" y="72"/>
                  </a:lnTo>
                  <a:lnTo>
                    <a:pt x="22" y="37"/>
                  </a:lnTo>
                  <a:lnTo>
                    <a:pt x="36" y="23"/>
                  </a:lnTo>
                  <a:lnTo>
                    <a:pt x="53" y="11"/>
                  </a:lnTo>
                  <a:lnTo>
                    <a:pt x="91" y="0"/>
                  </a:lnTo>
                  <a:lnTo>
                    <a:pt x="130" y="3"/>
                  </a:lnTo>
                  <a:lnTo>
                    <a:pt x="165" y="20"/>
                  </a:lnTo>
                  <a:lnTo>
                    <a:pt x="179" y="36"/>
                  </a:lnTo>
                  <a:lnTo>
                    <a:pt x="1011" y="1029"/>
                  </a:lnTo>
                  <a:lnTo>
                    <a:pt x="1023" y="1046"/>
                  </a:lnTo>
                  <a:lnTo>
                    <a:pt x="1035" y="1083"/>
                  </a:lnTo>
                  <a:lnTo>
                    <a:pt x="1032" y="1121"/>
                  </a:lnTo>
                  <a:lnTo>
                    <a:pt x="1014" y="1156"/>
                  </a:lnTo>
                  <a:lnTo>
                    <a:pt x="998" y="1170"/>
                  </a:lnTo>
                  <a:lnTo>
                    <a:pt x="983" y="1182"/>
                  </a:lnTo>
                  <a:lnTo>
                    <a:pt x="945" y="1193"/>
                  </a:lnTo>
                  <a:lnTo>
                    <a:pt x="906" y="1191"/>
                  </a:lnTo>
                  <a:lnTo>
                    <a:pt x="871" y="1173"/>
                  </a:lnTo>
                  <a:lnTo>
                    <a:pt x="857" y="1157"/>
                  </a:lnTo>
                  <a:lnTo>
                    <a:pt x="25"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Arabic Typesetting" panose="03020402040406030203" pitchFamily="66" charset="-78"/>
                <a:cs typeface="Arabic Typesetting" panose="03020402040406030203" pitchFamily="66" charset="-78"/>
              </a:endParaRPr>
            </a:p>
          </p:txBody>
        </p:sp>
        <p:sp>
          <p:nvSpPr>
            <p:cNvPr id="13" name="Freeform 61">
              <a:extLst>
                <a:ext uri="{FF2B5EF4-FFF2-40B4-BE49-F238E27FC236}">
                  <a16:creationId xmlns:a16="http://schemas.microsoft.com/office/drawing/2014/main" id="{9A73FD0A-00FA-40D4-8132-72A1A03FD958}"/>
                </a:ext>
              </a:extLst>
            </p:cNvPr>
            <p:cNvSpPr>
              <a:spLocks/>
            </p:cNvSpPr>
            <p:nvPr/>
          </p:nvSpPr>
          <p:spPr bwMode="auto">
            <a:xfrm>
              <a:off x="3131806" y="2537956"/>
              <a:ext cx="525463" cy="338138"/>
            </a:xfrm>
            <a:custGeom>
              <a:avLst/>
              <a:gdLst>
                <a:gd name="T0" fmla="*/ 50 w 1323"/>
                <a:gd name="T1" fmla="*/ 188 h 850"/>
                <a:gd name="T2" fmla="*/ 32 w 1323"/>
                <a:gd name="T3" fmla="*/ 176 h 850"/>
                <a:gd name="T4" fmla="*/ 9 w 1323"/>
                <a:gd name="T5" fmla="*/ 145 h 850"/>
                <a:gd name="T6" fmla="*/ 0 w 1323"/>
                <a:gd name="T7" fmla="*/ 108 h 850"/>
                <a:gd name="T8" fmla="*/ 3 w 1323"/>
                <a:gd name="T9" fmla="*/ 69 h 850"/>
                <a:gd name="T10" fmla="*/ 13 w 1323"/>
                <a:gd name="T11" fmla="*/ 51 h 850"/>
                <a:gd name="T12" fmla="*/ 24 w 1323"/>
                <a:gd name="T13" fmla="*/ 34 h 850"/>
                <a:gd name="T14" fmla="*/ 55 w 1323"/>
                <a:gd name="T15" fmla="*/ 10 h 850"/>
                <a:gd name="T16" fmla="*/ 93 w 1323"/>
                <a:gd name="T17" fmla="*/ 0 h 850"/>
                <a:gd name="T18" fmla="*/ 132 w 1323"/>
                <a:gd name="T19" fmla="*/ 5 h 850"/>
                <a:gd name="T20" fmla="*/ 150 w 1323"/>
                <a:gd name="T21" fmla="*/ 14 h 850"/>
                <a:gd name="T22" fmla="*/ 1273 w 1323"/>
                <a:gd name="T23" fmla="*/ 662 h 850"/>
                <a:gd name="T24" fmla="*/ 1289 w 1323"/>
                <a:gd name="T25" fmla="*/ 674 h 850"/>
                <a:gd name="T26" fmla="*/ 1313 w 1323"/>
                <a:gd name="T27" fmla="*/ 705 h 850"/>
                <a:gd name="T28" fmla="*/ 1323 w 1323"/>
                <a:gd name="T29" fmla="*/ 742 h 850"/>
                <a:gd name="T30" fmla="*/ 1318 w 1323"/>
                <a:gd name="T31" fmla="*/ 780 h 850"/>
                <a:gd name="T32" fmla="*/ 1309 w 1323"/>
                <a:gd name="T33" fmla="*/ 800 h 850"/>
                <a:gd name="T34" fmla="*/ 1297 w 1323"/>
                <a:gd name="T35" fmla="*/ 817 h 850"/>
                <a:gd name="T36" fmla="*/ 1266 w 1323"/>
                <a:gd name="T37" fmla="*/ 840 h 850"/>
                <a:gd name="T38" fmla="*/ 1230 w 1323"/>
                <a:gd name="T39" fmla="*/ 850 h 850"/>
                <a:gd name="T40" fmla="*/ 1191 w 1323"/>
                <a:gd name="T41" fmla="*/ 845 h 850"/>
                <a:gd name="T42" fmla="*/ 1171 w 1323"/>
                <a:gd name="T43" fmla="*/ 836 h 850"/>
                <a:gd name="T44" fmla="*/ 50 w 1323"/>
                <a:gd name="T45" fmla="*/ 188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3" h="850">
                  <a:moveTo>
                    <a:pt x="50" y="188"/>
                  </a:moveTo>
                  <a:lnTo>
                    <a:pt x="32" y="176"/>
                  </a:lnTo>
                  <a:lnTo>
                    <a:pt x="9" y="145"/>
                  </a:lnTo>
                  <a:lnTo>
                    <a:pt x="0" y="108"/>
                  </a:lnTo>
                  <a:lnTo>
                    <a:pt x="3" y="69"/>
                  </a:lnTo>
                  <a:lnTo>
                    <a:pt x="13" y="51"/>
                  </a:lnTo>
                  <a:lnTo>
                    <a:pt x="24" y="34"/>
                  </a:lnTo>
                  <a:lnTo>
                    <a:pt x="55" y="10"/>
                  </a:lnTo>
                  <a:lnTo>
                    <a:pt x="93" y="0"/>
                  </a:lnTo>
                  <a:lnTo>
                    <a:pt x="132" y="5"/>
                  </a:lnTo>
                  <a:lnTo>
                    <a:pt x="150" y="14"/>
                  </a:lnTo>
                  <a:lnTo>
                    <a:pt x="1273" y="662"/>
                  </a:lnTo>
                  <a:lnTo>
                    <a:pt x="1289" y="674"/>
                  </a:lnTo>
                  <a:lnTo>
                    <a:pt x="1313" y="705"/>
                  </a:lnTo>
                  <a:lnTo>
                    <a:pt x="1323" y="742"/>
                  </a:lnTo>
                  <a:lnTo>
                    <a:pt x="1318" y="780"/>
                  </a:lnTo>
                  <a:lnTo>
                    <a:pt x="1309" y="800"/>
                  </a:lnTo>
                  <a:lnTo>
                    <a:pt x="1297" y="817"/>
                  </a:lnTo>
                  <a:lnTo>
                    <a:pt x="1266" y="840"/>
                  </a:lnTo>
                  <a:lnTo>
                    <a:pt x="1230" y="850"/>
                  </a:lnTo>
                  <a:lnTo>
                    <a:pt x="1191" y="845"/>
                  </a:lnTo>
                  <a:lnTo>
                    <a:pt x="1171" y="836"/>
                  </a:lnTo>
                  <a:lnTo>
                    <a:pt x="50"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Arabic Typesetting" panose="03020402040406030203" pitchFamily="66" charset="-78"/>
                <a:cs typeface="Arabic Typesetting" panose="03020402040406030203" pitchFamily="66" charset="-78"/>
              </a:endParaRPr>
            </a:p>
          </p:txBody>
        </p:sp>
        <p:sp>
          <p:nvSpPr>
            <p:cNvPr id="14" name="Freeform 62">
              <a:extLst>
                <a:ext uri="{FF2B5EF4-FFF2-40B4-BE49-F238E27FC236}">
                  <a16:creationId xmlns:a16="http://schemas.microsoft.com/office/drawing/2014/main" id="{89F6BCF7-DEA5-4D0A-A826-B20F504D0F8F}"/>
                </a:ext>
              </a:extLst>
            </p:cNvPr>
            <p:cNvSpPr>
              <a:spLocks/>
            </p:cNvSpPr>
            <p:nvPr/>
          </p:nvSpPr>
          <p:spPr bwMode="auto">
            <a:xfrm>
              <a:off x="2949244" y="3039606"/>
              <a:ext cx="585788" cy="169863"/>
            </a:xfrm>
            <a:custGeom>
              <a:avLst/>
              <a:gdLst>
                <a:gd name="T0" fmla="*/ 84 w 1479"/>
                <a:gd name="T1" fmla="*/ 201 h 428"/>
                <a:gd name="T2" fmla="*/ 64 w 1479"/>
                <a:gd name="T3" fmla="*/ 196 h 428"/>
                <a:gd name="T4" fmla="*/ 31 w 1479"/>
                <a:gd name="T5" fmla="*/ 175 h 428"/>
                <a:gd name="T6" fmla="*/ 9 w 1479"/>
                <a:gd name="T7" fmla="*/ 142 h 428"/>
                <a:gd name="T8" fmla="*/ 0 w 1479"/>
                <a:gd name="T9" fmla="*/ 105 h 428"/>
                <a:gd name="T10" fmla="*/ 3 w 1479"/>
                <a:gd name="T11" fmla="*/ 84 h 428"/>
                <a:gd name="T12" fmla="*/ 7 w 1479"/>
                <a:gd name="T13" fmla="*/ 65 h 428"/>
                <a:gd name="T14" fmla="*/ 29 w 1479"/>
                <a:gd name="T15" fmla="*/ 31 h 428"/>
                <a:gd name="T16" fmla="*/ 60 w 1479"/>
                <a:gd name="T17" fmla="*/ 9 h 428"/>
                <a:gd name="T18" fmla="*/ 99 w 1479"/>
                <a:gd name="T19" fmla="*/ 0 h 428"/>
                <a:gd name="T20" fmla="*/ 118 w 1479"/>
                <a:gd name="T21" fmla="*/ 2 h 428"/>
                <a:gd name="T22" fmla="*/ 1395 w 1479"/>
                <a:gd name="T23" fmla="*/ 228 h 428"/>
                <a:gd name="T24" fmla="*/ 1414 w 1479"/>
                <a:gd name="T25" fmla="*/ 232 h 428"/>
                <a:gd name="T26" fmla="*/ 1448 w 1479"/>
                <a:gd name="T27" fmla="*/ 254 h 428"/>
                <a:gd name="T28" fmla="*/ 1470 w 1479"/>
                <a:gd name="T29" fmla="*/ 285 h 428"/>
                <a:gd name="T30" fmla="*/ 1479 w 1479"/>
                <a:gd name="T31" fmla="*/ 324 h 428"/>
                <a:gd name="T32" fmla="*/ 1477 w 1479"/>
                <a:gd name="T33" fmla="*/ 343 h 428"/>
                <a:gd name="T34" fmla="*/ 1471 w 1479"/>
                <a:gd name="T35" fmla="*/ 364 h 428"/>
                <a:gd name="T36" fmla="*/ 1451 w 1479"/>
                <a:gd name="T37" fmla="*/ 397 h 428"/>
                <a:gd name="T38" fmla="*/ 1420 w 1479"/>
                <a:gd name="T39" fmla="*/ 419 h 428"/>
                <a:gd name="T40" fmla="*/ 1381 w 1479"/>
                <a:gd name="T41" fmla="*/ 428 h 428"/>
                <a:gd name="T42" fmla="*/ 1360 w 1479"/>
                <a:gd name="T43" fmla="*/ 425 h 428"/>
                <a:gd name="T44" fmla="*/ 84 w 1479"/>
                <a:gd name="T45" fmla="*/ 201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9" h="428">
                  <a:moveTo>
                    <a:pt x="84" y="201"/>
                  </a:moveTo>
                  <a:lnTo>
                    <a:pt x="64" y="196"/>
                  </a:lnTo>
                  <a:lnTo>
                    <a:pt x="31" y="175"/>
                  </a:lnTo>
                  <a:lnTo>
                    <a:pt x="9" y="142"/>
                  </a:lnTo>
                  <a:lnTo>
                    <a:pt x="0" y="105"/>
                  </a:lnTo>
                  <a:lnTo>
                    <a:pt x="3" y="84"/>
                  </a:lnTo>
                  <a:lnTo>
                    <a:pt x="7" y="65"/>
                  </a:lnTo>
                  <a:lnTo>
                    <a:pt x="29" y="31"/>
                  </a:lnTo>
                  <a:lnTo>
                    <a:pt x="60" y="9"/>
                  </a:lnTo>
                  <a:lnTo>
                    <a:pt x="99" y="0"/>
                  </a:lnTo>
                  <a:lnTo>
                    <a:pt x="118" y="2"/>
                  </a:lnTo>
                  <a:lnTo>
                    <a:pt x="1395" y="228"/>
                  </a:lnTo>
                  <a:lnTo>
                    <a:pt x="1414" y="232"/>
                  </a:lnTo>
                  <a:lnTo>
                    <a:pt x="1448" y="254"/>
                  </a:lnTo>
                  <a:lnTo>
                    <a:pt x="1470" y="285"/>
                  </a:lnTo>
                  <a:lnTo>
                    <a:pt x="1479" y="324"/>
                  </a:lnTo>
                  <a:lnTo>
                    <a:pt x="1477" y="343"/>
                  </a:lnTo>
                  <a:lnTo>
                    <a:pt x="1471" y="364"/>
                  </a:lnTo>
                  <a:lnTo>
                    <a:pt x="1451" y="397"/>
                  </a:lnTo>
                  <a:lnTo>
                    <a:pt x="1420" y="419"/>
                  </a:lnTo>
                  <a:lnTo>
                    <a:pt x="1381" y="428"/>
                  </a:lnTo>
                  <a:lnTo>
                    <a:pt x="1360" y="425"/>
                  </a:lnTo>
                  <a:lnTo>
                    <a:pt x="84" y="2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Arabic Typesetting" panose="03020402040406030203" pitchFamily="66" charset="-78"/>
                <a:cs typeface="Arabic Typesetting" panose="03020402040406030203" pitchFamily="66" charset="-78"/>
              </a:endParaRPr>
            </a:p>
          </p:txBody>
        </p:sp>
      </p:grpSp>
      <p:sp>
        <p:nvSpPr>
          <p:cNvPr id="15" name="Freeform 191">
            <a:extLst>
              <a:ext uri="{FF2B5EF4-FFF2-40B4-BE49-F238E27FC236}">
                <a16:creationId xmlns:a16="http://schemas.microsoft.com/office/drawing/2014/main" id="{CEFC07C0-5C35-45E2-A665-578D41F452B9}"/>
              </a:ext>
            </a:extLst>
          </p:cNvPr>
          <p:cNvSpPr>
            <a:spLocks/>
          </p:cNvSpPr>
          <p:nvPr/>
        </p:nvSpPr>
        <p:spPr bwMode="auto">
          <a:xfrm>
            <a:off x="7823670" y="2080950"/>
            <a:ext cx="1739658" cy="891134"/>
          </a:xfrm>
          <a:custGeom>
            <a:avLst/>
            <a:gdLst>
              <a:gd name="T0" fmla="*/ 4017 w 4210"/>
              <a:gd name="T1" fmla="*/ 53 h 1948"/>
              <a:gd name="T2" fmla="*/ 3974 w 4210"/>
              <a:gd name="T3" fmla="*/ 58 h 1948"/>
              <a:gd name="T4" fmla="*/ 3956 w 4210"/>
              <a:gd name="T5" fmla="*/ 49 h 1948"/>
              <a:gd name="T6" fmla="*/ 3788 w 4210"/>
              <a:gd name="T7" fmla="*/ 27 h 1948"/>
              <a:gd name="T8" fmla="*/ 3503 w 4210"/>
              <a:gd name="T9" fmla="*/ 17 h 1948"/>
              <a:gd name="T10" fmla="*/ 3017 w 4210"/>
              <a:gd name="T11" fmla="*/ 2 h 1948"/>
              <a:gd name="T12" fmla="*/ 2302 w 4210"/>
              <a:gd name="T13" fmla="*/ 6 h 1948"/>
              <a:gd name="T14" fmla="*/ 1829 w 4210"/>
              <a:gd name="T15" fmla="*/ 27 h 1948"/>
              <a:gd name="T16" fmla="*/ 882 w 4210"/>
              <a:gd name="T17" fmla="*/ 104 h 1948"/>
              <a:gd name="T18" fmla="*/ 299 w 4210"/>
              <a:gd name="T19" fmla="*/ 199 h 1948"/>
              <a:gd name="T20" fmla="*/ 174 w 4210"/>
              <a:gd name="T21" fmla="*/ 228 h 1948"/>
              <a:gd name="T22" fmla="*/ 166 w 4210"/>
              <a:gd name="T23" fmla="*/ 264 h 1948"/>
              <a:gd name="T24" fmla="*/ 191 w 4210"/>
              <a:gd name="T25" fmla="*/ 277 h 1948"/>
              <a:gd name="T26" fmla="*/ 1360 w 4210"/>
              <a:gd name="T27" fmla="*/ 153 h 1948"/>
              <a:gd name="T28" fmla="*/ 2064 w 4210"/>
              <a:gd name="T29" fmla="*/ 101 h 1948"/>
              <a:gd name="T30" fmla="*/ 2763 w 4210"/>
              <a:gd name="T31" fmla="*/ 84 h 1948"/>
              <a:gd name="T32" fmla="*/ 3228 w 4210"/>
              <a:gd name="T33" fmla="*/ 91 h 1948"/>
              <a:gd name="T34" fmla="*/ 3578 w 4210"/>
              <a:gd name="T35" fmla="*/ 107 h 1948"/>
              <a:gd name="T36" fmla="*/ 3875 w 4210"/>
              <a:gd name="T37" fmla="*/ 124 h 1948"/>
              <a:gd name="T38" fmla="*/ 3959 w 4210"/>
              <a:gd name="T39" fmla="*/ 220 h 1948"/>
              <a:gd name="T40" fmla="*/ 4002 w 4210"/>
              <a:gd name="T41" fmla="*/ 610 h 1948"/>
              <a:gd name="T42" fmla="*/ 3983 w 4210"/>
              <a:gd name="T43" fmla="*/ 1100 h 1948"/>
              <a:gd name="T44" fmla="*/ 3965 w 4210"/>
              <a:gd name="T45" fmla="*/ 1593 h 1948"/>
              <a:gd name="T46" fmla="*/ 3965 w 4210"/>
              <a:gd name="T47" fmla="*/ 1690 h 1948"/>
              <a:gd name="T48" fmla="*/ 3862 w 4210"/>
              <a:gd name="T49" fmla="*/ 1684 h 1948"/>
              <a:gd name="T50" fmla="*/ 3680 w 4210"/>
              <a:gd name="T51" fmla="*/ 1662 h 1948"/>
              <a:gd name="T52" fmla="*/ 3267 w 4210"/>
              <a:gd name="T53" fmla="*/ 1611 h 1948"/>
              <a:gd name="T54" fmla="*/ 2598 w 4210"/>
              <a:gd name="T55" fmla="*/ 1592 h 1948"/>
              <a:gd name="T56" fmla="*/ 2218 w 4210"/>
              <a:gd name="T57" fmla="*/ 1582 h 1948"/>
              <a:gd name="T58" fmla="*/ 1529 w 4210"/>
              <a:gd name="T59" fmla="*/ 1547 h 1948"/>
              <a:gd name="T60" fmla="*/ 330 w 4210"/>
              <a:gd name="T61" fmla="*/ 1514 h 1948"/>
              <a:gd name="T62" fmla="*/ 89 w 4210"/>
              <a:gd name="T63" fmla="*/ 1441 h 1948"/>
              <a:gd name="T64" fmla="*/ 113 w 4210"/>
              <a:gd name="T65" fmla="*/ 1050 h 1948"/>
              <a:gd name="T66" fmla="*/ 140 w 4210"/>
              <a:gd name="T67" fmla="*/ 722 h 1948"/>
              <a:gd name="T68" fmla="*/ 159 w 4210"/>
              <a:gd name="T69" fmla="*/ 473 h 1948"/>
              <a:gd name="T70" fmla="*/ 160 w 4210"/>
              <a:gd name="T71" fmla="*/ 281 h 1948"/>
              <a:gd name="T72" fmla="*/ 152 w 4210"/>
              <a:gd name="T73" fmla="*/ 238 h 1948"/>
              <a:gd name="T74" fmla="*/ 127 w 4210"/>
              <a:gd name="T75" fmla="*/ 234 h 1948"/>
              <a:gd name="T76" fmla="*/ 108 w 4210"/>
              <a:gd name="T77" fmla="*/ 282 h 1948"/>
              <a:gd name="T78" fmla="*/ 78 w 4210"/>
              <a:gd name="T79" fmla="*/ 490 h 1948"/>
              <a:gd name="T80" fmla="*/ 55 w 4210"/>
              <a:gd name="T81" fmla="*/ 753 h 1948"/>
              <a:gd name="T82" fmla="*/ 25 w 4210"/>
              <a:gd name="T83" fmla="*/ 1108 h 1948"/>
              <a:gd name="T84" fmla="*/ 4 w 4210"/>
              <a:gd name="T85" fmla="*/ 1350 h 1948"/>
              <a:gd name="T86" fmla="*/ 12 w 4210"/>
              <a:gd name="T87" fmla="*/ 1527 h 1948"/>
              <a:gd name="T88" fmla="*/ 24 w 4210"/>
              <a:gd name="T89" fmla="*/ 1569 h 1948"/>
              <a:gd name="T90" fmla="*/ 37 w 4210"/>
              <a:gd name="T91" fmla="*/ 1599 h 1948"/>
              <a:gd name="T92" fmla="*/ 159 w 4210"/>
              <a:gd name="T93" fmla="*/ 1693 h 1948"/>
              <a:gd name="T94" fmla="*/ 353 w 4210"/>
              <a:gd name="T95" fmla="*/ 1757 h 1948"/>
              <a:gd name="T96" fmla="*/ 724 w 4210"/>
              <a:gd name="T97" fmla="*/ 1783 h 1948"/>
              <a:gd name="T98" fmla="*/ 1368 w 4210"/>
              <a:gd name="T99" fmla="*/ 1814 h 1948"/>
              <a:gd name="T100" fmla="*/ 2992 w 4210"/>
              <a:gd name="T101" fmla="*/ 1897 h 1948"/>
              <a:gd name="T102" fmla="*/ 4087 w 4210"/>
              <a:gd name="T103" fmla="*/ 1948 h 1948"/>
              <a:gd name="T104" fmla="*/ 4138 w 4210"/>
              <a:gd name="T105" fmla="*/ 1913 h 1948"/>
              <a:gd name="T106" fmla="*/ 4152 w 4210"/>
              <a:gd name="T107" fmla="*/ 1868 h 1948"/>
              <a:gd name="T108" fmla="*/ 4192 w 4210"/>
              <a:gd name="T109" fmla="*/ 767 h 1948"/>
              <a:gd name="T110" fmla="*/ 4208 w 4210"/>
              <a:gd name="T111" fmla="*/ 531 h 1948"/>
              <a:gd name="T112" fmla="*/ 4203 w 4210"/>
              <a:gd name="T113" fmla="*/ 326 h 1948"/>
              <a:gd name="T114" fmla="*/ 4151 w 4210"/>
              <a:gd name="T115" fmla="*/ 170 h 1948"/>
              <a:gd name="T116" fmla="*/ 4094 w 4210"/>
              <a:gd name="T117" fmla="*/ 100 h 1948"/>
              <a:gd name="T118" fmla="*/ 4033 w 4210"/>
              <a:gd name="T119" fmla="*/ 59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10" h="1948">
                <a:moveTo>
                  <a:pt x="4033" y="59"/>
                </a:moveTo>
                <a:lnTo>
                  <a:pt x="4017" y="53"/>
                </a:lnTo>
                <a:lnTo>
                  <a:pt x="3987" y="53"/>
                </a:lnTo>
                <a:lnTo>
                  <a:pt x="3974" y="58"/>
                </a:lnTo>
                <a:lnTo>
                  <a:pt x="3968" y="53"/>
                </a:lnTo>
                <a:lnTo>
                  <a:pt x="3956" y="49"/>
                </a:lnTo>
                <a:lnTo>
                  <a:pt x="3902" y="39"/>
                </a:lnTo>
                <a:lnTo>
                  <a:pt x="3788" y="27"/>
                </a:lnTo>
                <a:lnTo>
                  <a:pt x="3617" y="21"/>
                </a:lnTo>
                <a:lnTo>
                  <a:pt x="3503" y="17"/>
                </a:lnTo>
                <a:lnTo>
                  <a:pt x="3260" y="6"/>
                </a:lnTo>
                <a:lnTo>
                  <a:pt x="3017" y="2"/>
                </a:lnTo>
                <a:lnTo>
                  <a:pt x="2778" y="0"/>
                </a:lnTo>
                <a:lnTo>
                  <a:pt x="2302" y="6"/>
                </a:lnTo>
                <a:lnTo>
                  <a:pt x="2064" y="15"/>
                </a:lnTo>
                <a:lnTo>
                  <a:pt x="1829" y="27"/>
                </a:lnTo>
                <a:lnTo>
                  <a:pt x="1355" y="57"/>
                </a:lnTo>
                <a:lnTo>
                  <a:pt x="882" y="104"/>
                </a:lnTo>
                <a:lnTo>
                  <a:pt x="531" y="155"/>
                </a:lnTo>
                <a:lnTo>
                  <a:pt x="299" y="199"/>
                </a:lnTo>
                <a:lnTo>
                  <a:pt x="183" y="224"/>
                </a:lnTo>
                <a:lnTo>
                  <a:pt x="174" y="228"/>
                </a:lnTo>
                <a:lnTo>
                  <a:pt x="165" y="245"/>
                </a:lnTo>
                <a:lnTo>
                  <a:pt x="166" y="264"/>
                </a:lnTo>
                <a:lnTo>
                  <a:pt x="181" y="277"/>
                </a:lnTo>
                <a:lnTo>
                  <a:pt x="191" y="277"/>
                </a:lnTo>
                <a:lnTo>
                  <a:pt x="659" y="229"/>
                </a:lnTo>
                <a:lnTo>
                  <a:pt x="1360" y="153"/>
                </a:lnTo>
                <a:lnTo>
                  <a:pt x="1828" y="113"/>
                </a:lnTo>
                <a:lnTo>
                  <a:pt x="2064" y="101"/>
                </a:lnTo>
                <a:lnTo>
                  <a:pt x="2297" y="92"/>
                </a:lnTo>
                <a:lnTo>
                  <a:pt x="2763" y="84"/>
                </a:lnTo>
                <a:lnTo>
                  <a:pt x="2996" y="87"/>
                </a:lnTo>
                <a:lnTo>
                  <a:pt x="3228" y="91"/>
                </a:lnTo>
                <a:lnTo>
                  <a:pt x="3461" y="100"/>
                </a:lnTo>
                <a:lnTo>
                  <a:pt x="3578" y="107"/>
                </a:lnTo>
                <a:lnTo>
                  <a:pt x="3757" y="120"/>
                </a:lnTo>
                <a:lnTo>
                  <a:pt x="3875" y="124"/>
                </a:lnTo>
                <a:lnTo>
                  <a:pt x="3934" y="123"/>
                </a:lnTo>
                <a:lnTo>
                  <a:pt x="3959" y="220"/>
                </a:lnTo>
                <a:lnTo>
                  <a:pt x="3990" y="415"/>
                </a:lnTo>
                <a:lnTo>
                  <a:pt x="4002" y="610"/>
                </a:lnTo>
                <a:lnTo>
                  <a:pt x="4000" y="806"/>
                </a:lnTo>
                <a:lnTo>
                  <a:pt x="3983" y="1100"/>
                </a:lnTo>
                <a:lnTo>
                  <a:pt x="3967" y="1396"/>
                </a:lnTo>
                <a:lnTo>
                  <a:pt x="3965" y="1593"/>
                </a:lnTo>
                <a:lnTo>
                  <a:pt x="3971" y="1691"/>
                </a:lnTo>
                <a:lnTo>
                  <a:pt x="3965" y="1690"/>
                </a:lnTo>
                <a:lnTo>
                  <a:pt x="3960" y="1690"/>
                </a:lnTo>
                <a:lnTo>
                  <a:pt x="3862" y="1684"/>
                </a:lnTo>
                <a:lnTo>
                  <a:pt x="3762" y="1676"/>
                </a:lnTo>
                <a:lnTo>
                  <a:pt x="3680" y="1662"/>
                </a:lnTo>
                <a:lnTo>
                  <a:pt x="3516" y="1637"/>
                </a:lnTo>
                <a:lnTo>
                  <a:pt x="3267" y="1611"/>
                </a:lnTo>
                <a:lnTo>
                  <a:pt x="2932" y="1594"/>
                </a:lnTo>
                <a:lnTo>
                  <a:pt x="2598" y="1592"/>
                </a:lnTo>
                <a:lnTo>
                  <a:pt x="2431" y="1593"/>
                </a:lnTo>
                <a:lnTo>
                  <a:pt x="2218" y="1582"/>
                </a:lnTo>
                <a:lnTo>
                  <a:pt x="2007" y="1572"/>
                </a:lnTo>
                <a:lnTo>
                  <a:pt x="1529" y="1547"/>
                </a:lnTo>
                <a:lnTo>
                  <a:pt x="809" y="1519"/>
                </a:lnTo>
                <a:lnTo>
                  <a:pt x="330" y="1514"/>
                </a:lnTo>
                <a:lnTo>
                  <a:pt x="91" y="1519"/>
                </a:lnTo>
                <a:lnTo>
                  <a:pt x="89" y="1441"/>
                </a:lnTo>
                <a:lnTo>
                  <a:pt x="94" y="1284"/>
                </a:lnTo>
                <a:lnTo>
                  <a:pt x="113" y="1050"/>
                </a:lnTo>
                <a:lnTo>
                  <a:pt x="127" y="893"/>
                </a:lnTo>
                <a:lnTo>
                  <a:pt x="140" y="722"/>
                </a:lnTo>
                <a:lnTo>
                  <a:pt x="152" y="549"/>
                </a:lnTo>
                <a:lnTo>
                  <a:pt x="159" y="473"/>
                </a:lnTo>
                <a:lnTo>
                  <a:pt x="164" y="358"/>
                </a:lnTo>
                <a:lnTo>
                  <a:pt x="160" y="281"/>
                </a:lnTo>
                <a:lnTo>
                  <a:pt x="155" y="245"/>
                </a:lnTo>
                <a:lnTo>
                  <a:pt x="152" y="238"/>
                </a:lnTo>
                <a:lnTo>
                  <a:pt x="143" y="232"/>
                </a:lnTo>
                <a:lnTo>
                  <a:pt x="127" y="234"/>
                </a:lnTo>
                <a:lnTo>
                  <a:pt x="121" y="245"/>
                </a:lnTo>
                <a:lnTo>
                  <a:pt x="108" y="282"/>
                </a:lnTo>
                <a:lnTo>
                  <a:pt x="91" y="364"/>
                </a:lnTo>
                <a:lnTo>
                  <a:pt x="78" y="490"/>
                </a:lnTo>
                <a:lnTo>
                  <a:pt x="72" y="571"/>
                </a:lnTo>
                <a:lnTo>
                  <a:pt x="55" y="753"/>
                </a:lnTo>
                <a:lnTo>
                  <a:pt x="39" y="936"/>
                </a:lnTo>
                <a:lnTo>
                  <a:pt x="25" y="1108"/>
                </a:lnTo>
                <a:lnTo>
                  <a:pt x="11" y="1279"/>
                </a:lnTo>
                <a:lnTo>
                  <a:pt x="4" y="1350"/>
                </a:lnTo>
                <a:lnTo>
                  <a:pt x="0" y="1457"/>
                </a:lnTo>
                <a:lnTo>
                  <a:pt x="12" y="1527"/>
                </a:lnTo>
                <a:lnTo>
                  <a:pt x="26" y="1559"/>
                </a:lnTo>
                <a:lnTo>
                  <a:pt x="24" y="1569"/>
                </a:lnTo>
                <a:lnTo>
                  <a:pt x="29" y="1590"/>
                </a:lnTo>
                <a:lnTo>
                  <a:pt x="37" y="1599"/>
                </a:lnTo>
                <a:lnTo>
                  <a:pt x="73" y="1636"/>
                </a:lnTo>
                <a:lnTo>
                  <a:pt x="159" y="1693"/>
                </a:lnTo>
                <a:lnTo>
                  <a:pt x="252" y="1732"/>
                </a:lnTo>
                <a:lnTo>
                  <a:pt x="353" y="1757"/>
                </a:lnTo>
                <a:lnTo>
                  <a:pt x="512" y="1777"/>
                </a:lnTo>
                <a:lnTo>
                  <a:pt x="724" y="1783"/>
                </a:lnTo>
                <a:lnTo>
                  <a:pt x="824" y="1786"/>
                </a:lnTo>
                <a:lnTo>
                  <a:pt x="1368" y="1814"/>
                </a:lnTo>
                <a:lnTo>
                  <a:pt x="1912" y="1843"/>
                </a:lnTo>
                <a:lnTo>
                  <a:pt x="2992" y="1897"/>
                </a:lnTo>
                <a:lnTo>
                  <a:pt x="4070" y="1948"/>
                </a:lnTo>
                <a:lnTo>
                  <a:pt x="4087" y="1948"/>
                </a:lnTo>
                <a:lnTo>
                  <a:pt x="4116" y="1935"/>
                </a:lnTo>
                <a:lnTo>
                  <a:pt x="4138" y="1913"/>
                </a:lnTo>
                <a:lnTo>
                  <a:pt x="4151" y="1883"/>
                </a:lnTo>
                <a:lnTo>
                  <a:pt x="4152" y="1868"/>
                </a:lnTo>
                <a:lnTo>
                  <a:pt x="4171" y="1317"/>
                </a:lnTo>
                <a:lnTo>
                  <a:pt x="4192" y="767"/>
                </a:lnTo>
                <a:lnTo>
                  <a:pt x="4197" y="680"/>
                </a:lnTo>
                <a:lnTo>
                  <a:pt x="4208" y="531"/>
                </a:lnTo>
                <a:lnTo>
                  <a:pt x="4210" y="428"/>
                </a:lnTo>
                <a:lnTo>
                  <a:pt x="4203" y="326"/>
                </a:lnTo>
                <a:lnTo>
                  <a:pt x="4180" y="233"/>
                </a:lnTo>
                <a:lnTo>
                  <a:pt x="4151" y="170"/>
                </a:lnTo>
                <a:lnTo>
                  <a:pt x="4125" y="132"/>
                </a:lnTo>
                <a:lnTo>
                  <a:pt x="4094" y="100"/>
                </a:lnTo>
                <a:lnTo>
                  <a:pt x="4055" y="71"/>
                </a:lnTo>
                <a:lnTo>
                  <a:pt x="4033" y="59"/>
                </a:lnTo>
                <a:close/>
              </a:path>
            </a:pathLst>
          </a:custGeom>
          <a:solidFill>
            <a:srgbClr val="F75969"/>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Arabic Typesetting" panose="03020402040406030203" pitchFamily="66" charset="-78"/>
              <a:cs typeface="Arabic Typesetting" panose="03020402040406030203" pitchFamily="66" charset="-78"/>
            </a:endParaRPr>
          </a:p>
        </p:txBody>
      </p:sp>
      <p:sp>
        <p:nvSpPr>
          <p:cNvPr id="16" name="Freeform 180">
            <a:extLst>
              <a:ext uri="{FF2B5EF4-FFF2-40B4-BE49-F238E27FC236}">
                <a16:creationId xmlns:a16="http://schemas.microsoft.com/office/drawing/2014/main" id="{504F6DD7-F9D9-433C-901E-6D20391633CD}"/>
              </a:ext>
            </a:extLst>
          </p:cNvPr>
          <p:cNvSpPr>
            <a:spLocks/>
          </p:cNvSpPr>
          <p:nvPr/>
        </p:nvSpPr>
        <p:spPr bwMode="auto">
          <a:xfrm>
            <a:off x="7754728" y="4351337"/>
            <a:ext cx="1325496" cy="823096"/>
          </a:xfrm>
          <a:custGeom>
            <a:avLst/>
            <a:gdLst>
              <a:gd name="T0" fmla="*/ 2539 w 2659"/>
              <a:gd name="T1" fmla="*/ 120 h 1873"/>
              <a:gd name="T2" fmla="*/ 2497 w 2659"/>
              <a:gd name="T3" fmla="*/ 97 h 1873"/>
              <a:gd name="T4" fmla="*/ 2469 w 2659"/>
              <a:gd name="T5" fmla="*/ 90 h 1873"/>
              <a:gd name="T6" fmla="*/ 2442 w 2659"/>
              <a:gd name="T7" fmla="*/ 79 h 1873"/>
              <a:gd name="T8" fmla="*/ 2437 w 2659"/>
              <a:gd name="T9" fmla="*/ 46 h 1873"/>
              <a:gd name="T10" fmla="*/ 2416 w 2659"/>
              <a:gd name="T11" fmla="*/ 36 h 1873"/>
              <a:gd name="T12" fmla="*/ 2192 w 2659"/>
              <a:gd name="T13" fmla="*/ 11 h 1873"/>
              <a:gd name="T14" fmla="*/ 1815 w 2659"/>
              <a:gd name="T15" fmla="*/ 5 h 1873"/>
              <a:gd name="T16" fmla="*/ 1223 w 2659"/>
              <a:gd name="T17" fmla="*/ 0 h 1873"/>
              <a:gd name="T18" fmla="*/ 631 w 2659"/>
              <a:gd name="T19" fmla="*/ 14 h 1873"/>
              <a:gd name="T20" fmla="*/ 256 w 2659"/>
              <a:gd name="T21" fmla="*/ 30 h 1873"/>
              <a:gd name="T22" fmla="*/ 35 w 2659"/>
              <a:gd name="T23" fmla="*/ 65 h 1873"/>
              <a:gd name="T24" fmla="*/ 22 w 2659"/>
              <a:gd name="T25" fmla="*/ 77 h 1873"/>
              <a:gd name="T26" fmla="*/ 33 w 2659"/>
              <a:gd name="T27" fmla="*/ 97 h 1873"/>
              <a:gd name="T28" fmla="*/ 112 w 2659"/>
              <a:gd name="T29" fmla="*/ 106 h 1873"/>
              <a:gd name="T30" fmla="*/ 484 w 2659"/>
              <a:gd name="T31" fmla="*/ 97 h 1873"/>
              <a:gd name="T32" fmla="*/ 927 w 2659"/>
              <a:gd name="T33" fmla="*/ 84 h 1873"/>
              <a:gd name="T34" fmla="*/ 1519 w 2659"/>
              <a:gd name="T35" fmla="*/ 84 h 1873"/>
              <a:gd name="T36" fmla="*/ 1961 w 2659"/>
              <a:gd name="T37" fmla="*/ 97 h 1873"/>
              <a:gd name="T38" fmla="*/ 2333 w 2659"/>
              <a:gd name="T39" fmla="*/ 115 h 1873"/>
              <a:gd name="T40" fmla="*/ 2407 w 2659"/>
              <a:gd name="T41" fmla="*/ 111 h 1873"/>
              <a:gd name="T42" fmla="*/ 2397 w 2659"/>
              <a:gd name="T43" fmla="*/ 199 h 1873"/>
              <a:gd name="T44" fmla="*/ 2392 w 2659"/>
              <a:gd name="T45" fmla="*/ 654 h 1873"/>
              <a:gd name="T46" fmla="*/ 2388 w 2659"/>
              <a:gd name="T47" fmla="*/ 932 h 1873"/>
              <a:gd name="T48" fmla="*/ 2349 w 2659"/>
              <a:gd name="T49" fmla="*/ 1317 h 1873"/>
              <a:gd name="T50" fmla="*/ 2287 w 2659"/>
              <a:gd name="T51" fmla="*/ 1600 h 1873"/>
              <a:gd name="T52" fmla="*/ 2285 w 2659"/>
              <a:gd name="T53" fmla="*/ 1607 h 1873"/>
              <a:gd name="T54" fmla="*/ 2263 w 2659"/>
              <a:gd name="T55" fmla="*/ 1590 h 1873"/>
              <a:gd name="T56" fmla="*/ 1982 w 2659"/>
              <a:gd name="T57" fmla="*/ 1572 h 1873"/>
              <a:gd name="T58" fmla="*/ 1165 w 2659"/>
              <a:gd name="T59" fmla="*/ 1540 h 1873"/>
              <a:gd name="T60" fmla="*/ 633 w 2659"/>
              <a:gd name="T61" fmla="*/ 1493 h 1873"/>
              <a:gd name="T62" fmla="*/ 306 w 2659"/>
              <a:gd name="T63" fmla="*/ 1450 h 1873"/>
              <a:gd name="T64" fmla="*/ 110 w 2659"/>
              <a:gd name="T65" fmla="*/ 1440 h 1873"/>
              <a:gd name="T66" fmla="*/ 104 w 2659"/>
              <a:gd name="T67" fmla="*/ 1433 h 1873"/>
              <a:gd name="T68" fmla="*/ 99 w 2659"/>
              <a:gd name="T69" fmla="*/ 1427 h 1873"/>
              <a:gd name="T70" fmla="*/ 83 w 2659"/>
              <a:gd name="T71" fmla="*/ 606 h 1873"/>
              <a:gd name="T72" fmla="*/ 52 w 2659"/>
              <a:gd name="T73" fmla="*/ 116 h 1873"/>
              <a:gd name="T74" fmla="*/ 39 w 2659"/>
              <a:gd name="T75" fmla="*/ 98 h 1873"/>
              <a:gd name="T76" fmla="*/ 13 w 2659"/>
              <a:gd name="T77" fmla="*/ 107 h 1873"/>
              <a:gd name="T78" fmla="*/ 5 w 2659"/>
              <a:gd name="T79" fmla="*/ 281 h 1873"/>
              <a:gd name="T80" fmla="*/ 8 w 2659"/>
              <a:gd name="T81" fmla="*/ 1109 h 1873"/>
              <a:gd name="T82" fmla="*/ 22 w 2659"/>
              <a:gd name="T83" fmla="*/ 1449 h 1873"/>
              <a:gd name="T84" fmla="*/ 37 w 2659"/>
              <a:gd name="T85" fmla="*/ 1468 h 1873"/>
              <a:gd name="T86" fmla="*/ 40 w 2659"/>
              <a:gd name="T87" fmla="*/ 1482 h 1873"/>
              <a:gd name="T88" fmla="*/ 91 w 2659"/>
              <a:gd name="T89" fmla="*/ 1551 h 1873"/>
              <a:gd name="T90" fmla="*/ 175 w 2659"/>
              <a:gd name="T91" fmla="*/ 1621 h 1873"/>
              <a:gd name="T92" fmla="*/ 358 w 2659"/>
              <a:gd name="T93" fmla="*/ 1696 h 1873"/>
              <a:gd name="T94" fmla="*/ 593 w 2659"/>
              <a:gd name="T95" fmla="*/ 1730 h 1873"/>
              <a:gd name="T96" fmla="*/ 875 w 2659"/>
              <a:gd name="T97" fmla="*/ 1747 h 1873"/>
              <a:gd name="T98" fmla="*/ 2126 w 2659"/>
              <a:gd name="T99" fmla="*/ 1861 h 1873"/>
              <a:gd name="T100" fmla="*/ 2284 w 2659"/>
              <a:gd name="T101" fmla="*/ 1873 h 1873"/>
              <a:gd name="T102" fmla="*/ 2392 w 2659"/>
              <a:gd name="T103" fmla="*/ 1843 h 1873"/>
              <a:gd name="T104" fmla="*/ 2453 w 2659"/>
              <a:gd name="T105" fmla="*/ 1766 h 1873"/>
              <a:gd name="T106" fmla="*/ 2508 w 2659"/>
              <a:gd name="T107" fmla="*/ 1600 h 1873"/>
              <a:gd name="T108" fmla="*/ 2609 w 2659"/>
              <a:gd name="T109" fmla="*/ 1179 h 1873"/>
              <a:gd name="T110" fmla="*/ 2642 w 2659"/>
              <a:gd name="T111" fmla="*/ 980 h 1873"/>
              <a:gd name="T112" fmla="*/ 2659 w 2659"/>
              <a:gd name="T113" fmla="*/ 714 h 1873"/>
              <a:gd name="T114" fmla="*/ 2638 w 2659"/>
              <a:gd name="T115" fmla="*/ 451 h 1873"/>
              <a:gd name="T116" fmla="*/ 2570 w 2659"/>
              <a:gd name="T117" fmla="*/ 194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59" h="1873">
                <a:moveTo>
                  <a:pt x="2545" y="131"/>
                </a:moveTo>
                <a:lnTo>
                  <a:pt x="2539" y="120"/>
                </a:lnTo>
                <a:lnTo>
                  <a:pt x="2525" y="106"/>
                </a:lnTo>
                <a:lnTo>
                  <a:pt x="2497" y="97"/>
                </a:lnTo>
                <a:lnTo>
                  <a:pt x="2476" y="100"/>
                </a:lnTo>
                <a:lnTo>
                  <a:pt x="2469" y="90"/>
                </a:lnTo>
                <a:lnTo>
                  <a:pt x="2453" y="80"/>
                </a:lnTo>
                <a:lnTo>
                  <a:pt x="2442" y="79"/>
                </a:lnTo>
                <a:lnTo>
                  <a:pt x="2445" y="65"/>
                </a:lnTo>
                <a:lnTo>
                  <a:pt x="2437" y="46"/>
                </a:lnTo>
                <a:lnTo>
                  <a:pt x="2425" y="37"/>
                </a:lnTo>
                <a:lnTo>
                  <a:pt x="2416" y="36"/>
                </a:lnTo>
                <a:lnTo>
                  <a:pt x="2344" y="24"/>
                </a:lnTo>
                <a:lnTo>
                  <a:pt x="2192" y="11"/>
                </a:lnTo>
                <a:lnTo>
                  <a:pt x="1964" y="7"/>
                </a:lnTo>
                <a:lnTo>
                  <a:pt x="1815" y="5"/>
                </a:lnTo>
                <a:lnTo>
                  <a:pt x="1519" y="0"/>
                </a:lnTo>
                <a:lnTo>
                  <a:pt x="1223" y="0"/>
                </a:lnTo>
                <a:lnTo>
                  <a:pt x="927" y="4"/>
                </a:lnTo>
                <a:lnTo>
                  <a:pt x="631" y="14"/>
                </a:lnTo>
                <a:lnTo>
                  <a:pt x="482" y="18"/>
                </a:lnTo>
                <a:lnTo>
                  <a:pt x="256" y="30"/>
                </a:lnTo>
                <a:lnTo>
                  <a:pt x="107" y="49"/>
                </a:lnTo>
                <a:lnTo>
                  <a:pt x="35" y="65"/>
                </a:lnTo>
                <a:lnTo>
                  <a:pt x="27" y="67"/>
                </a:lnTo>
                <a:lnTo>
                  <a:pt x="22" y="77"/>
                </a:lnTo>
                <a:lnTo>
                  <a:pt x="25" y="89"/>
                </a:lnTo>
                <a:lnTo>
                  <a:pt x="33" y="97"/>
                </a:lnTo>
                <a:lnTo>
                  <a:pt x="39" y="98"/>
                </a:lnTo>
                <a:lnTo>
                  <a:pt x="112" y="106"/>
                </a:lnTo>
                <a:lnTo>
                  <a:pt x="261" y="107"/>
                </a:lnTo>
                <a:lnTo>
                  <a:pt x="484" y="97"/>
                </a:lnTo>
                <a:lnTo>
                  <a:pt x="631" y="92"/>
                </a:lnTo>
                <a:lnTo>
                  <a:pt x="927" y="84"/>
                </a:lnTo>
                <a:lnTo>
                  <a:pt x="1223" y="83"/>
                </a:lnTo>
                <a:lnTo>
                  <a:pt x="1519" y="84"/>
                </a:lnTo>
                <a:lnTo>
                  <a:pt x="1815" y="90"/>
                </a:lnTo>
                <a:lnTo>
                  <a:pt x="1961" y="97"/>
                </a:lnTo>
                <a:lnTo>
                  <a:pt x="2186" y="112"/>
                </a:lnTo>
                <a:lnTo>
                  <a:pt x="2333" y="115"/>
                </a:lnTo>
                <a:lnTo>
                  <a:pt x="2406" y="111"/>
                </a:lnTo>
                <a:lnTo>
                  <a:pt x="2407" y="111"/>
                </a:lnTo>
                <a:lnTo>
                  <a:pt x="2408" y="111"/>
                </a:lnTo>
                <a:lnTo>
                  <a:pt x="2397" y="199"/>
                </a:lnTo>
                <a:lnTo>
                  <a:pt x="2389" y="381"/>
                </a:lnTo>
                <a:lnTo>
                  <a:pt x="2392" y="654"/>
                </a:lnTo>
                <a:lnTo>
                  <a:pt x="2390" y="834"/>
                </a:lnTo>
                <a:lnTo>
                  <a:pt x="2388" y="932"/>
                </a:lnTo>
                <a:lnTo>
                  <a:pt x="2373" y="1125"/>
                </a:lnTo>
                <a:lnTo>
                  <a:pt x="2349" y="1317"/>
                </a:lnTo>
                <a:lnTo>
                  <a:pt x="2311" y="1506"/>
                </a:lnTo>
                <a:lnTo>
                  <a:pt x="2287" y="1600"/>
                </a:lnTo>
                <a:lnTo>
                  <a:pt x="2285" y="1603"/>
                </a:lnTo>
                <a:lnTo>
                  <a:pt x="2285" y="1607"/>
                </a:lnTo>
                <a:lnTo>
                  <a:pt x="2280" y="1599"/>
                </a:lnTo>
                <a:lnTo>
                  <a:pt x="2263" y="1590"/>
                </a:lnTo>
                <a:lnTo>
                  <a:pt x="2253" y="1589"/>
                </a:lnTo>
                <a:lnTo>
                  <a:pt x="1982" y="1572"/>
                </a:lnTo>
                <a:lnTo>
                  <a:pt x="1436" y="1556"/>
                </a:lnTo>
                <a:lnTo>
                  <a:pt x="1165" y="1540"/>
                </a:lnTo>
                <a:lnTo>
                  <a:pt x="898" y="1519"/>
                </a:lnTo>
                <a:lnTo>
                  <a:pt x="633" y="1493"/>
                </a:lnTo>
                <a:lnTo>
                  <a:pt x="504" y="1477"/>
                </a:lnTo>
                <a:lnTo>
                  <a:pt x="306" y="1450"/>
                </a:lnTo>
                <a:lnTo>
                  <a:pt x="175" y="1440"/>
                </a:lnTo>
                <a:lnTo>
                  <a:pt x="110" y="1440"/>
                </a:lnTo>
                <a:lnTo>
                  <a:pt x="108" y="1437"/>
                </a:lnTo>
                <a:lnTo>
                  <a:pt x="104" y="1433"/>
                </a:lnTo>
                <a:lnTo>
                  <a:pt x="101" y="1429"/>
                </a:lnTo>
                <a:lnTo>
                  <a:pt x="99" y="1427"/>
                </a:lnTo>
                <a:lnTo>
                  <a:pt x="96" y="1100"/>
                </a:lnTo>
                <a:lnTo>
                  <a:pt x="83" y="606"/>
                </a:lnTo>
                <a:lnTo>
                  <a:pt x="65" y="280"/>
                </a:lnTo>
                <a:lnTo>
                  <a:pt x="52" y="116"/>
                </a:lnTo>
                <a:lnTo>
                  <a:pt x="50" y="109"/>
                </a:lnTo>
                <a:lnTo>
                  <a:pt x="39" y="98"/>
                </a:lnTo>
                <a:lnTo>
                  <a:pt x="24" y="98"/>
                </a:lnTo>
                <a:lnTo>
                  <a:pt x="13" y="107"/>
                </a:lnTo>
                <a:lnTo>
                  <a:pt x="12" y="116"/>
                </a:lnTo>
                <a:lnTo>
                  <a:pt x="5" y="281"/>
                </a:lnTo>
                <a:lnTo>
                  <a:pt x="0" y="611"/>
                </a:lnTo>
                <a:lnTo>
                  <a:pt x="8" y="1109"/>
                </a:lnTo>
                <a:lnTo>
                  <a:pt x="21" y="1438"/>
                </a:lnTo>
                <a:lnTo>
                  <a:pt x="22" y="1449"/>
                </a:lnTo>
                <a:lnTo>
                  <a:pt x="30" y="1463"/>
                </a:lnTo>
                <a:lnTo>
                  <a:pt x="37" y="1468"/>
                </a:lnTo>
                <a:lnTo>
                  <a:pt x="38" y="1475"/>
                </a:lnTo>
                <a:lnTo>
                  <a:pt x="40" y="1482"/>
                </a:lnTo>
                <a:lnTo>
                  <a:pt x="56" y="1507"/>
                </a:lnTo>
                <a:lnTo>
                  <a:pt x="91" y="1551"/>
                </a:lnTo>
                <a:lnTo>
                  <a:pt x="131" y="1590"/>
                </a:lnTo>
                <a:lnTo>
                  <a:pt x="175" y="1621"/>
                </a:lnTo>
                <a:lnTo>
                  <a:pt x="249" y="1660"/>
                </a:lnTo>
                <a:lnTo>
                  <a:pt x="358" y="1696"/>
                </a:lnTo>
                <a:lnTo>
                  <a:pt x="473" y="1718"/>
                </a:lnTo>
                <a:lnTo>
                  <a:pt x="593" y="1730"/>
                </a:lnTo>
                <a:lnTo>
                  <a:pt x="769" y="1739"/>
                </a:lnTo>
                <a:lnTo>
                  <a:pt x="875" y="1747"/>
                </a:lnTo>
                <a:lnTo>
                  <a:pt x="1500" y="1805"/>
                </a:lnTo>
                <a:lnTo>
                  <a:pt x="2126" y="1861"/>
                </a:lnTo>
                <a:lnTo>
                  <a:pt x="2182" y="1866"/>
                </a:lnTo>
                <a:lnTo>
                  <a:pt x="2284" y="1873"/>
                </a:lnTo>
                <a:lnTo>
                  <a:pt x="2351" y="1861"/>
                </a:lnTo>
                <a:lnTo>
                  <a:pt x="2392" y="1843"/>
                </a:lnTo>
                <a:lnTo>
                  <a:pt x="2425" y="1812"/>
                </a:lnTo>
                <a:lnTo>
                  <a:pt x="2453" y="1766"/>
                </a:lnTo>
                <a:lnTo>
                  <a:pt x="2464" y="1738"/>
                </a:lnTo>
                <a:lnTo>
                  <a:pt x="2508" y="1600"/>
                </a:lnTo>
                <a:lnTo>
                  <a:pt x="2581" y="1319"/>
                </a:lnTo>
                <a:lnTo>
                  <a:pt x="2609" y="1179"/>
                </a:lnTo>
                <a:lnTo>
                  <a:pt x="2622" y="1113"/>
                </a:lnTo>
                <a:lnTo>
                  <a:pt x="2642" y="980"/>
                </a:lnTo>
                <a:lnTo>
                  <a:pt x="2655" y="847"/>
                </a:lnTo>
                <a:lnTo>
                  <a:pt x="2659" y="714"/>
                </a:lnTo>
                <a:lnTo>
                  <a:pt x="2653" y="582"/>
                </a:lnTo>
                <a:lnTo>
                  <a:pt x="2638" y="451"/>
                </a:lnTo>
                <a:lnTo>
                  <a:pt x="2611" y="321"/>
                </a:lnTo>
                <a:lnTo>
                  <a:pt x="2570" y="194"/>
                </a:lnTo>
                <a:lnTo>
                  <a:pt x="2545" y="131"/>
                </a:lnTo>
                <a:close/>
              </a:path>
            </a:pathLst>
          </a:custGeom>
          <a:solidFill>
            <a:srgbClr val="90CC5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abic Typesetting" panose="03020402040406030203" pitchFamily="66" charset="-78"/>
              <a:cs typeface="Arabic Typesetting" panose="03020402040406030203" pitchFamily="66" charset="-78"/>
            </a:endParaRPr>
          </a:p>
        </p:txBody>
      </p:sp>
      <p:sp>
        <p:nvSpPr>
          <p:cNvPr id="17" name="Freeform 139">
            <a:extLst>
              <a:ext uri="{FF2B5EF4-FFF2-40B4-BE49-F238E27FC236}">
                <a16:creationId xmlns:a16="http://schemas.microsoft.com/office/drawing/2014/main" id="{8CBABBF2-7EF2-40D3-ADEC-794F41BE6168}"/>
              </a:ext>
            </a:extLst>
          </p:cNvPr>
          <p:cNvSpPr>
            <a:spLocks/>
          </p:cNvSpPr>
          <p:nvPr/>
        </p:nvSpPr>
        <p:spPr bwMode="auto">
          <a:xfrm>
            <a:off x="2941464" y="1653978"/>
            <a:ext cx="2149152" cy="1239624"/>
          </a:xfrm>
          <a:custGeom>
            <a:avLst/>
            <a:gdLst>
              <a:gd name="T0" fmla="*/ 2722 w 2821"/>
              <a:gd name="T1" fmla="*/ 170 h 1620"/>
              <a:gd name="T2" fmla="*/ 2722 w 2821"/>
              <a:gd name="T3" fmla="*/ 159 h 1620"/>
              <a:gd name="T4" fmla="*/ 2697 w 2821"/>
              <a:gd name="T5" fmla="*/ 131 h 1620"/>
              <a:gd name="T6" fmla="*/ 2517 w 2821"/>
              <a:gd name="T7" fmla="*/ 106 h 1620"/>
              <a:gd name="T8" fmla="*/ 1863 w 2821"/>
              <a:gd name="T9" fmla="*/ 42 h 1620"/>
              <a:gd name="T10" fmla="*/ 1206 w 2821"/>
              <a:gd name="T11" fmla="*/ 7 h 1620"/>
              <a:gd name="T12" fmla="*/ 548 w 2821"/>
              <a:gd name="T13" fmla="*/ 0 h 1620"/>
              <a:gd name="T14" fmla="*/ 55 w 2821"/>
              <a:gd name="T15" fmla="*/ 17 h 1620"/>
              <a:gd name="T16" fmla="*/ 30 w 2821"/>
              <a:gd name="T17" fmla="*/ 25 h 1620"/>
              <a:gd name="T18" fmla="*/ 16 w 2821"/>
              <a:gd name="T19" fmla="*/ 75 h 1620"/>
              <a:gd name="T20" fmla="*/ 46 w 2821"/>
              <a:gd name="T21" fmla="*/ 100 h 1620"/>
              <a:gd name="T22" fmla="*/ 217 w 2821"/>
              <a:gd name="T23" fmla="*/ 93 h 1620"/>
              <a:gd name="T24" fmla="*/ 865 w 2821"/>
              <a:gd name="T25" fmla="*/ 84 h 1620"/>
              <a:gd name="T26" fmla="*/ 1511 w 2821"/>
              <a:gd name="T27" fmla="*/ 104 h 1620"/>
              <a:gd name="T28" fmla="*/ 2157 w 2821"/>
              <a:gd name="T29" fmla="*/ 150 h 1620"/>
              <a:gd name="T30" fmla="*/ 2640 w 2821"/>
              <a:gd name="T31" fmla="*/ 205 h 1620"/>
              <a:gd name="T32" fmla="*/ 2639 w 2821"/>
              <a:gd name="T33" fmla="*/ 482 h 1620"/>
              <a:gd name="T34" fmla="*/ 2614 w 2821"/>
              <a:gd name="T35" fmla="*/ 989 h 1620"/>
              <a:gd name="T36" fmla="*/ 2591 w 2821"/>
              <a:gd name="T37" fmla="*/ 1336 h 1620"/>
              <a:gd name="T38" fmla="*/ 2587 w 2821"/>
              <a:gd name="T39" fmla="*/ 1336 h 1620"/>
              <a:gd name="T40" fmla="*/ 2573 w 2821"/>
              <a:gd name="T41" fmla="*/ 1335 h 1620"/>
              <a:gd name="T42" fmla="*/ 1635 w 2821"/>
              <a:gd name="T43" fmla="*/ 1371 h 1620"/>
              <a:gd name="T44" fmla="*/ 1019 w 2821"/>
              <a:gd name="T45" fmla="*/ 1378 h 1620"/>
              <a:gd name="T46" fmla="*/ 263 w 2821"/>
              <a:gd name="T47" fmla="*/ 1374 h 1620"/>
              <a:gd name="T48" fmla="*/ 113 w 2821"/>
              <a:gd name="T49" fmla="*/ 1369 h 1620"/>
              <a:gd name="T50" fmla="*/ 97 w 2821"/>
              <a:gd name="T51" fmla="*/ 1327 h 1620"/>
              <a:gd name="T52" fmla="*/ 90 w 2821"/>
              <a:gd name="T53" fmla="*/ 1139 h 1620"/>
              <a:gd name="T54" fmla="*/ 91 w 2821"/>
              <a:gd name="T55" fmla="*/ 909 h 1620"/>
              <a:gd name="T56" fmla="*/ 91 w 2821"/>
              <a:gd name="T57" fmla="*/ 596 h 1620"/>
              <a:gd name="T58" fmla="*/ 77 w 2821"/>
              <a:gd name="T59" fmla="*/ 136 h 1620"/>
              <a:gd name="T60" fmla="*/ 64 w 2821"/>
              <a:gd name="T61" fmla="*/ 118 h 1620"/>
              <a:gd name="T62" fmla="*/ 38 w 2821"/>
              <a:gd name="T63" fmla="*/ 128 h 1620"/>
              <a:gd name="T64" fmla="*/ 24 w 2821"/>
              <a:gd name="T65" fmla="*/ 316 h 1620"/>
              <a:gd name="T66" fmla="*/ 17 w 2821"/>
              <a:gd name="T67" fmla="*/ 855 h 1620"/>
              <a:gd name="T68" fmla="*/ 16 w 2821"/>
              <a:gd name="T69" fmla="*/ 1194 h 1620"/>
              <a:gd name="T70" fmla="*/ 16 w 2821"/>
              <a:gd name="T71" fmla="*/ 1296 h 1620"/>
              <a:gd name="T72" fmla="*/ 27 w 2821"/>
              <a:gd name="T73" fmla="*/ 1354 h 1620"/>
              <a:gd name="T74" fmla="*/ 1 w 2821"/>
              <a:gd name="T75" fmla="*/ 1386 h 1620"/>
              <a:gd name="T76" fmla="*/ 4 w 2821"/>
              <a:gd name="T77" fmla="*/ 1428 h 1620"/>
              <a:gd name="T78" fmla="*/ 47 w 2821"/>
              <a:gd name="T79" fmla="*/ 1518 h 1620"/>
              <a:gd name="T80" fmla="*/ 125 w 2821"/>
              <a:gd name="T81" fmla="*/ 1576 h 1620"/>
              <a:gd name="T82" fmla="*/ 248 w 2821"/>
              <a:gd name="T83" fmla="*/ 1612 h 1620"/>
              <a:gd name="T84" fmla="*/ 396 w 2821"/>
              <a:gd name="T85" fmla="*/ 1620 h 1620"/>
              <a:gd name="T86" fmla="*/ 883 w 2821"/>
              <a:gd name="T87" fmla="*/ 1594 h 1620"/>
              <a:gd name="T88" fmla="*/ 1480 w 2821"/>
              <a:gd name="T89" fmla="*/ 1561 h 1620"/>
              <a:gd name="T90" fmla="*/ 2694 w 2821"/>
              <a:gd name="T91" fmla="*/ 1505 h 1620"/>
              <a:gd name="T92" fmla="*/ 2743 w 2821"/>
              <a:gd name="T93" fmla="*/ 1489 h 1620"/>
              <a:gd name="T94" fmla="*/ 2780 w 2821"/>
              <a:gd name="T95" fmla="*/ 1435 h 1620"/>
              <a:gd name="T96" fmla="*/ 2800 w 2821"/>
              <a:gd name="T97" fmla="*/ 1125 h 1620"/>
              <a:gd name="T98" fmla="*/ 2821 w 2821"/>
              <a:gd name="T99" fmla="*/ 249 h 1620"/>
              <a:gd name="T100" fmla="*/ 2802 w 2821"/>
              <a:gd name="T101" fmla="*/ 194 h 1620"/>
              <a:gd name="T102" fmla="*/ 2740 w 2821"/>
              <a:gd name="T103" fmla="*/ 169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21" h="1620">
                <a:moveTo>
                  <a:pt x="2722" y="171"/>
                </a:moveTo>
                <a:lnTo>
                  <a:pt x="2722" y="170"/>
                </a:lnTo>
                <a:lnTo>
                  <a:pt x="2722" y="169"/>
                </a:lnTo>
                <a:lnTo>
                  <a:pt x="2722" y="159"/>
                </a:lnTo>
                <a:lnTo>
                  <a:pt x="2716" y="145"/>
                </a:lnTo>
                <a:lnTo>
                  <a:pt x="2697" y="131"/>
                </a:lnTo>
                <a:lnTo>
                  <a:pt x="2681" y="127"/>
                </a:lnTo>
                <a:lnTo>
                  <a:pt x="2517" y="106"/>
                </a:lnTo>
                <a:lnTo>
                  <a:pt x="2191" y="70"/>
                </a:lnTo>
                <a:lnTo>
                  <a:pt x="1863" y="42"/>
                </a:lnTo>
                <a:lnTo>
                  <a:pt x="1535" y="19"/>
                </a:lnTo>
                <a:lnTo>
                  <a:pt x="1206" y="7"/>
                </a:lnTo>
                <a:lnTo>
                  <a:pt x="878" y="0"/>
                </a:lnTo>
                <a:lnTo>
                  <a:pt x="548" y="0"/>
                </a:lnTo>
                <a:lnTo>
                  <a:pt x="219" y="9"/>
                </a:lnTo>
                <a:lnTo>
                  <a:pt x="55" y="17"/>
                </a:lnTo>
                <a:lnTo>
                  <a:pt x="46" y="17"/>
                </a:lnTo>
                <a:lnTo>
                  <a:pt x="30" y="25"/>
                </a:lnTo>
                <a:lnTo>
                  <a:pt x="16" y="44"/>
                </a:lnTo>
                <a:lnTo>
                  <a:pt x="16" y="75"/>
                </a:lnTo>
                <a:lnTo>
                  <a:pt x="30" y="93"/>
                </a:lnTo>
                <a:lnTo>
                  <a:pt x="46" y="100"/>
                </a:lnTo>
                <a:lnTo>
                  <a:pt x="55" y="100"/>
                </a:lnTo>
                <a:lnTo>
                  <a:pt x="217" y="93"/>
                </a:lnTo>
                <a:lnTo>
                  <a:pt x="541" y="86"/>
                </a:lnTo>
                <a:lnTo>
                  <a:pt x="865" y="84"/>
                </a:lnTo>
                <a:lnTo>
                  <a:pt x="1187" y="91"/>
                </a:lnTo>
                <a:lnTo>
                  <a:pt x="1511" y="104"/>
                </a:lnTo>
                <a:lnTo>
                  <a:pt x="1834" y="124"/>
                </a:lnTo>
                <a:lnTo>
                  <a:pt x="2157" y="150"/>
                </a:lnTo>
                <a:lnTo>
                  <a:pt x="2480" y="184"/>
                </a:lnTo>
                <a:lnTo>
                  <a:pt x="2640" y="205"/>
                </a:lnTo>
                <a:lnTo>
                  <a:pt x="2642" y="344"/>
                </a:lnTo>
                <a:lnTo>
                  <a:pt x="2639" y="482"/>
                </a:lnTo>
                <a:lnTo>
                  <a:pt x="2625" y="735"/>
                </a:lnTo>
                <a:lnTo>
                  <a:pt x="2614" y="989"/>
                </a:lnTo>
                <a:lnTo>
                  <a:pt x="2603" y="1163"/>
                </a:lnTo>
                <a:lnTo>
                  <a:pt x="2591" y="1336"/>
                </a:lnTo>
                <a:lnTo>
                  <a:pt x="2589" y="1336"/>
                </a:lnTo>
                <a:lnTo>
                  <a:pt x="2587" y="1336"/>
                </a:lnTo>
                <a:lnTo>
                  <a:pt x="2581" y="1335"/>
                </a:lnTo>
                <a:lnTo>
                  <a:pt x="2573" y="1335"/>
                </a:lnTo>
                <a:lnTo>
                  <a:pt x="2261" y="1351"/>
                </a:lnTo>
                <a:lnTo>
                  <a:pt x="1635" y="1371"/>
                </a:lnTo>
                <a:lnTo>
                  <a:pt x="1321" y="1377"/>
                </a:lnTo>
                <a:lnTo>
                  <a:pt x="1019" y="1378"/>
                </a:lnTo>
                <a:lnTo>
                  <a:pt x="565" y="1373"/>
                </a:lnTo>
                <a:lnTo>
                  <a:pt x="263" y="1374"/>
                </a:lnTo>
                <a:lnTo>
                  <a:pt x="113" y="1378"/>
                </a:lnTo>
                <a:lnTo>
                  <a:pt x="113" y="1369"/>
                </a:lnTo>
                <a:lnTo>
                  <a:pt x="110" y="1360"/>
                </a:lnTo>
                <a:lnTo>
                  <a:pt x="97" y="1327"/>
                </a:lnTo>
                <a:lnTo>
                  <a:pt x="87" y="1255"/>
                </a:lnTo>
                <a:lnTo>
                  <a:pt x="90" y="1139"/>
                </a:lnTo>
                <a:lnTo>
                  <a:pt x="92" y="1067"/>
                </a:lnTo>
                <a:lnTo>
                  <a:pt x="91" y="909"/>
                </a:lnTo>
                <a:lnTo>
                  <a:pt x="91" y="750"/>
                </a:lnTo>
                <a:lnTo>
                  <a:pt x="91" y="596"/>
                </a:lnTo>
                <a:lnTo>
                  <a:pt x="86" y="289"/>
                </a:lnTo>
                <a:lnTo>
                  <a:pt x="77" y="136"/>
                </a:lnTo>
                <a:lnTo>
                  <a:pt x="75" y="128"/>
                </a:lnTo>
                <a:lnTo>
                  <a:pt x="64" y="118"/>
                </a:lnTo>
                <a:lnTo>
                  <a:pt x="49" y="118"/>
                </a:lnTo>
                <a:lnTo>
                  <a:pt x="38" y="128"/>
                </a:lnTo>
                <a:lnTo>
                  <a:pt x="36" y="136"/>
                </a:lnTo>
                <a:lnTo>
                  <a:pt x="24" y="316"/>
                </a:lnTo>
                <a:lnTo>
                  <a:pt x="17" y="677"/>
                </a:lnTo>
                <a:lnTo>
                  <a:pt x="17" y="855"/>
                </a:lnTo>
                <a:lnTo>
                  <a:pt x="16" y="1025"/>
                </a:lnTo>
                <a:lnTo>
                  <a:pt x="16" y="1194"/>
                </a:lnTo>
                <a:lnTo>
                  <a:pt x="16" y="1234"/>
                </a:lnTo>
                <a:lnTo>
                  <a:pt x="16" y="1296"/>
                </a:lnTo>
                <a:lnTo>
                  <a:pt x="22" y="1336"/>
                </a:lnTo>
                <a:lnTo>
                  <a:pt x="27" y="1354"/>
                </a:lnTo>
                <a:lnTo>
                  <a:pt x="16" y="1362"/>
                </a:lnTo>
                <a:lnTo>
                  <a:pt x="1" y="1386"/>
                </a:lnTo>
                <a:lnTo>
                  <a:pt x="0" y="1400"/>
                </a:lnTo>
                <a:lnTo>
                  <a:pt x="4" y="1428"/>
                </a:lnTo>
                <a:lnTo>
                  <a:pt x="20" y="1478"/>
                </a:lnTo>
                <a:lnTo>
                  <a:pt x="47" y="1518"/>
                </a:lnTo>
                <a:lnTo>
                  <a:pt x="82" y="1551"/>
                </a:lnTo>
                <a:lnTo>
                  <a:pt x="125" y="1576"/>
                </a:lnTo>
                <a:lnTo>
                  <a:pt x="171" y="1594"/>
                </a:lnTo>
                <a:lnTo>
                  <a:pt x="248" y="1612"/>
                </a:lnTo>
                <a:lnTo>
                  <a:pt x="300" y="1616"/>
                </a:lnTo>
                <a:lnTo>
                  <a:pt x="396" y="1620"/>
                </a:lnTo>
                <a:lnTo>
                  <a:pt x="590" y="1615"/>
                </a:lnTo>
                <a:lnTo>
                  <a:pt x="883" y="1594"/>
                </a:lnTo>
                <a:lnTo>
                  <a:pt x="1076" y="1581"/>
                </a:lnTo>
                <a:lnTo>
                  <a:pt x="1480" y="1561"/>
                </a:lnTo>
                <a:lnTo>
                  <a:pt x="2289" y="1518"/>
                </a:lnTo>
                <a:lnTo>
                  <a:pt x="2694" y="1505"/>
                </a:lnTo>
                <a:lnTo>
                  <a:pt x="2712" y="1504"/>
                </a:lnTo>
                <a:lnTo>
                  <a:pt x="2743" y="1489"/>
                </a:lnTo>
                <a:lnTo>
                  <a:pt x="2766" y="1466"/>
                </a:lnTo>
                <a:lnTo>
                  <a:pt x="2780" y="1435"/>
                </a:lnTo>
                <a:lnTo>
                  <a:pt x="2782" y="1417"/>
                </a:lnTo>
                <a:lnTo>
                  <a:pt x="2800" y="1125"/>
                </a:lnTo>
                <a:lnTo>
                  <a:pt x="2817" y="541"/>
                </a:lnTo>
                <a:lnTo>
                  <a:pt x="2821" y="249"/>
                </a:lnTo>
                <a:lnTo>
                  <a:pt x="2818" y="227"/>
                </a:lnTo>
                <a:lnTo>
                  <a:pt x="2802" y="194"/>
                </a:lnTo>
                <a:lnTo>
                  <a:pt x="2774" y="175"/>
                </a:lnTo>
                <a:lnTo>
                  <a:pt x="2740" y="169"/>
                </a:lnTo>
                <a:lnTo>
                  <a:pt x="2722" y="171"/>
                </a:lnTo>
                <a:close/>
              </a:path>
            </a:pathLst>
          </a:custGeom>
          <a:solidFill>
            <a:srgbClr val="90CC5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abic Typesetting" panose="03020402040406030203" pitchFamily="66" charset="-78"/>
              <a:cs typeface="Arabic Typesetting" panose="03020402040406030203" pitchFamily="66" charset="-78"/>
            </a:endParaRPr>
          </a:p>
        </p:txBody>
      </p:sp>
      <p:sp>
        <p:nvSpPr>
          <p:cNvPr id="18" name="Freeform: Shape 17">
            <a:extLst>
              <a:ext uri="{FF2B5EF4-FFF2-40B4-BE49-F238E27FC236}">
                <a16:creationId xmlns:a16="http://schemas.microsoft.com/office/drawing/2014/main" id="{6A42AA3B-666A-4E19-8A43-2942D3E01A22}"/>
              </a:ext>
            </a:extLst>
          </p:cNvPr>
          <p:cNvSpPr>
            <a:spLocks/>
          </p:cNvSpPr>
          <p:nvPr/>
        </p:nvSpPr>
        <p:spPr bwMode="auto">
          <a:xfrm>
            <a:off x="2665311" y="4069837"/>
            <a:ext cx="1548523" cy="739838"/>
          </a:xfrm>
          <a:custGeom>
            <a:avLst/>
            <a:gdLst>
              <a:gd name="connsiteX0" fmla="*/ 500856 w 1065213"/>
              <a:gd name="connsiteY0" fmla="*/ 33338 h 658813"/>
              <a:gd name="connsiteX1" fmla="*/ 383778 w 1065213"/>
              <a:gd name="connsiteY1" fmla="*/ 34528 h 658813"/>
              <a:gd name="connsiteX2" fmla="*/ 150018 w 1065213"/>
              <a:gd name="connsiteY2" fmla="*/ 38097 h 658813"/>
              <a:gd name="connsiteX3" fmla="*/ 32940 w 1065213"/>
              <a:gd name="connsiteY3" fmla="*/ 36907 h 658813"/>
              <a:gd name="connsiteX4" fmla="*/ 32147 w 1065213"/>
              <a:gd name="connsiteY4" fmla="*/ 40080 h 658813"/>
              <a:gd name="connsiteX5" fmla="*/ 26987 w 1065213"/>
              <a:gd name="connsiteY5" fmla="*/ 43649 h 658813"/>
              <a:gd name="connsiteX6" fmla="*/ 23812 w 1065213"/>
              <a:gd name="connsiteY6" fmla="*/ 43253 h 658813"/>
              <a:gd name="connsiteX7" fmla="*/ 25400 w 1065213"/>
              <a:gd name="connsiteY7" fmla="*/ 44046 h 658813"/>
              <a:gd name="connsiteX8" fmla="*/ 27384 w 1065213"/>
              <a:gd name="connsiteY8" fmla="*/ 53960 h 658813"/>
              <a:gd name="connsiteX9" fmla="*/ 29368 w 1065213"/>
              <a:gd name="connsiteY9" fmla="*/ 78548 h 658813"/>
              <a:gd name="connsiteX10" fmla="*/ 30559 w 1065213"/>
              <a:gd name="connsiteY10" fmla="*/ 141604 h 658813"/>
              <a:gd name="connsiteX11" fmla="*/ 30559 w 1065213"/>
              <a:gd name="connsiteY11" fmla="*/ 163020 h 658813"/>
              <a:gd name="connsiteX12" fmla="*/ 32940 w 1065213"/>
              <a:gd name="connsiteY12" fmla="*/ 222507 h 658813"/>
              <a:gd name="connsiteX13" fmla="*/ 36115 w 1065213"/>
              <a:gd name="connsiteY13" fmla="*/ 281597 h 658813"/>
              <a:gd name="connsiteX14" fmla="*/ 40481 w 1065213"/>
              <a:gd name="connsiteY14" fmla="*/ 337515 h 658813"/>
              <a:gd name="connsiteX15" fmla="*/ 48418 w 1065213"/>
              <a:gd name="connsiteY15" fmla="*/ 423969 h 658813"/>
              <a:gd name="connsiteX16" fmla="*/ 51593 w 1065213"/>
              <a:gd name="connsiteY16" fmla="*/ 481077 h 658813"/>
              <a:gd name="connsiteX17" fmla="*/ 51197 w 1065213"/>
              <a:gd name="connsiteY17" fmla="*/ 509234 h 658813"/>
              <a:gd name="connsiteX18" fmla="*/ 57150 w 1065213"/>
              <a:gd name="connsiteY18" fmla="*/ 510027 h 658813"/>
              <a:gd name="connsiteX19" fmla="*/ 63897 w 1065213"/>
              <a:gd name="connsiteY19" fmla="*/ 515579 h 658813"/>
              <a:gd name="connsiteX20" fmla="*/ 65881 w 1065213"/>
              <a:gd name="connsiteY20" fmla="*/ 521528 h 658813"/>
              <a:gd name="connsiteX21" fmla="*/ 65087 w 1065213"/>
              <a:gd name="connsiteY21" fmla="*/ 525097 h 658813"/>
              <a:gd name="connsiteX22" fmla="*/ 63103 w 1065213"/>
              <a:gd name="connsiteY22" fmla="*/ 535012 h 658813"/>
              <a:gd name="connsiteX23" fmla="*/ 62309 w 1065213"/>
              <a:gd name="connsiteY23" fmla="*/ 554444 h 658813"/>
              <a:gd name="connsiteX24" fmla="*/ 64690 w 1065213"/>
              <a:gd name="connsiteY24" fmla="*/ 564359 h 658813"/>
              <a:gd name="connsiteX25" fmla="*/ 65087 w 1065213"/>
              <a:gd name="connsiteY25" fmla="*/ 564755 h 658813"/>
              <a:gd name="connsiteX26" fmla="*/ 65484 w 1065213"/>
              <a:gd name="connsiteY26" fmla="*/ 564755 h 658813"/>
              <a:gd name="connsiteX27" fmla="*/ 177006 w 1065213"/>
              <a:gd name="connsiteY27" fmla="*/ 566738 h 658813"/>
              <a:gd name="connsiteX28" fmla="*/ 399256 w 1065213"/>
              <a:gd name="connsiteY28" fmla="*/ 564755 h 658813"/>
              <a:gd name="connsiteX29" fmla="*/ 622300 w 1065213"/>
              <a:gd name="connsiteY29" fmla="*/ 555634 h 658813"/>
              <a:gd name="connsiteX30" fmla="*/ 844153 w 1065213"/>
              <a:gd name="connsiteY30" fmla="*/ 540167 h 658813"/>
              <a:gd name="connsiteX31" fmla="*/ 954881 w 1065213"/>
              <a:gd name="connsiteY31" fmla="*/ 528667 h 658813"/>
              <a:gd name="connsiteX32" fmla="*/ 961628 w 1065213"/>
              <a:gd name="connsiteY32" fmla="*/ 471162 h 658813"/>
              <a:gd name="connsiteX33" fmla="*/ 970360 w 1065213"/>
              <a:gd name="connsiteY33" fmla="*/ 354965 h 658813"/>
              <a:gd name="connsiteX34" fmla="*/ 979091 w 1065213"/>
              <a:gd name="connsiteY34" fmla="*/ 180866 h 658813"/>
              <a:gd name="connsiteX35" fmla="*/ 984250 w 1065213"/>
              <a:gd name="connsiteY35" fmla="*/ 64668 h 658813"/>
              <a:gd name="connsiteX36" fmla="*/ 981075 w 1065213"/>
              <a:gd name="connsiteY36" fmla="*/ 53564 h 658813"/>
              <a:gd name="connsiteX37" fmla="*/ 977503 w 1065213"/>
              <a:gd name="connsiteY37" fmla="*/ 42459 h 658813"/>
              <a:gd name="connsiteX38" fmla="*/ 858044 w 1065213"/>
              <a:gd name="connsiteY38" fmla="*/ 38494 h 658813"/>
              <a:gd name="connsiteX39" fmla="*/ 619919 w 1065213"/>
              <a:gd name="connsiteY39" fmla="*/ 33735 h 658813"/>
              <a:gd name="connsiteX40" fmla="*/ 439108 w 1065213"/>
              <a:gd name="connsiteY40" fmla="*/ 0 h 658813"/>
              <a:gd name="connsiteX41" fmla="*/ 620150 w 1065213"/>
              <a:gd name="connsiteY41" fmla="*/ 792 h 658813"/>
              <a:gd name="connsiteX42" fmla="*/ 861143 w 1065213"/>
              <a:gd name="connsiteY42" fmla="*/ 7923 h 658813"/>
              <a:gd name="connsiteX43" fmla="*/ 981044 w 1065213"/>
              <a:gd name="connsiteY43" fmla="*/ 11885 h 658813"/>
              <a:gd name="connsiteX44" fmla="*/ 983029 w 1065213"/>
              <a:gd name="connsiteY44" fmla="*/ 12677 h 658813"/>
              <a:gd name="connsiteX45" fmla="*/ 985014 w 1065213"/>
              <a:gd name="connsiteY45" fmla="*/ 13073 h 658813"/>
              <a:gd name="connsiteX46" fmla="*/ 990573 w 1065213"/>
              <a:gd name="connsiteY46" fmla="*/ 8716 h 658813"/>
              <a:gd name="connsiteX47" fmla="*/ 1004072 w 1065213"/>
              <a:gd name="connsiteY47" fmla="*/ 4358 h 658813"/>
              <a:gd name="connsiteX48" fmla="*/ 1017570 w 1065213"/>
              <a:gd name="connsiteY48" fmla="*/ 5150 h 658813"/>
              <a:gd name="connsiteX49" fmla="*/ 1028687 w 1065213"/>
              <a:gd name="connsiteY49" fmla="*/ 12677 h 658813"/>
              <a:gd name="connsiteX50" fmla="*/ 1032657 w 1065213"/>
              <a:gd name="connsiteY50" fmla="*/ 19808 h 658813"/>
              <a:gd name="connsiteX51" fmla="*/ 1039407 w 1065213"/>
              <a:gd name="connsiteY51" fmla="*/ 35654 h 658813"/>
              <a:gd name="connsiteX52" fmla="*/ 1049729 w 1065213"/>
              <a:gd name="connsiteY52" fmla="*/ 68140 h 658813"/>
              <a:gd name="connsiteX53" fmla="*/ 1060449 w 1065213"/>
              <a:gd name="connsiteY53" fmla="*/ 116867 h 658813"/>
              <a:gd name="connsiteX54" fmla="*/ 1065213 w 1065213"/>
              <a:gd name="connsiteY54" fmla="*/ 182630 h 658813"/>
              <a:gd name="connsiteX55" fmla="*/ 1064022 w 1065213"/>
              <a:gd name="connsiteY55" fmla="*/ 249581 h 658813"/>
              <a:gd name="connsiteX56" fmla="*/ 1062831 w 1065213"/>
              <a:gd name="connsiteY56" fmla="*/ 284046 h 658813"/>
              <a:gd name="connsiteX57" fmla="*/ 1054494 w 1065213"/>
              <a:gd name="connsiteY57" fmla="*/ 439737 h 658813"/>
              <a:gd name="connsiteX58" fmla="*/ 1045362 w 1065213"/>
              <a:gd name="connsiteY58" fmla="*/ 595428 h 658813"/>
              <a:gd name="connsiteX59" fmla="*/ 1044568 w 1065213"/>
              <a:gd name="connsiteY59" fmla="*/ 602559 h 658813"/>
              <a:gd name="connsiteX60" fmla="*/ 1039010 w 1065213"/>
              <a:gd name="connsiteY60" fmla="*/ 614840 h 658813"/>
              <a:gd name="connsiteX61" fmla="*/ 1029878 w 1065213"/>
              <a:gd name="connsiteY61" fmla="*/ 623951 h 658813"/>
              <a:gd name="connsiteX62" fmla="*/ 1017570 w 1065213"/>
              <a:gd name="connsiteY62" fmla="*/ 629101 h 658813"/>
              <a:gd name="connsiteX63" fmla="*/ 1010027 w 1065213"/>
              <a:gd name="connsiteY63" fmla="*/ 630290 h 658813"/>
              <a:gd name="connsiteX64" fmla="*/ 874245 w 1065213"/>
              <a:gd name="connsiteY64" fmla="*/ 639401 h 658813"/>
              <a:gd name="connsiteX65" fmla="*/ 602681 w 1065213"/>
              <a:gd name="connsiteY65" fmla="*/ 651682 h 658813"/>
              <a:gd name="connsiteX66" fmla="*/ 466899 w 1065213"/>
              <a:gd name="connsiteY66" fmla="*/ 655248 h 658813"/>
              <a:gd name="connsiteX67" fmla="*/ 400993 w 1065213"/>
              <a:gd name="connsiteY67" fmla="*/ 656832 h 658813"/>
              <a:gd name="connsiteX68" fmla="*/ 268785 w 1065213"/>
              <a:gd name="connsiteY68" fmla="*/ 658813 h 658813"/>
              <a:gd name="connsiteX69" fmla="*/ 203276 w 1065213"/>
              <a:gd name="connsiteY69" fmla="*/ 656832 h 658813"/>
              <a:gd name="connsiteX70" fmla="*/ 180249 w 1065213"/>
              <a:gd name="connsiteY70" fmla="*/ 656040 h 658813"/>
              <a:gd name="connsiteX71" fmla="*/ 135782 w 1065213"/>
              <a:gd name="connsiteY71" fmla="*/ 648513 h 658813"/>
              <a:gd name="connsiteX72" fmla="*/ 104417 w 1065213"/>
              <a:gd name="connsiteY72" fmla="*/ 638609 h 658813"/>
              <a:gd name="connsiteX73" fmla="*/ 84963 w 1065213"/>
              <a:gd name="connsiteY73" fmla="*/ 629101 h 658813"/>
              <a:gd name="connsiteX74" fmla="*/ 66303 w 1065213"/>
              <a:gd name="connsiteY74" fmla="*/ 617216 h 658813"/>
              <a:gd name="connsiteX75" fmla="*/ 48834 w 1065213"/>
              <a:gd name="connsiteY75" fmla="*/ 602559 h 658813"/>
              <a:gd name="connsiteX76" fmla="*/ 41291 w 1065213"/>
              <a:gd name="connsiteY76" fmla="*/ 593843 h 658813"/>
              <a:gd name="connsiteX77" fmla="*/ 38114 w 1065213"/>
              <a:gd name="connsiteY77" fmla="*/ 589485 h 658813"/>
              <a:gd name="connsiteX78" fmla="*/ 36923 w 1065213"/>
              <a:gd name="connsiteY78" fmla="*/ 585524 h 658813"/>
              <a:gd name="connsiteX79" fmla="*/ 36526 w 1065213"/>
              <a:gd name="connsiteY79" fmla="*/ 585128 h 658813"/>
              <a:gd name="connsiteX80" fmla="*/ 33350 w 1065213"/>
              <a:gd name="connsiteY80" fmla="*/ 572847 h 658813"/>
              <a:gd name="connsiteX81" fmla="*/ 31762 w 1065213"/>
              <a:gd name="connsiteY81" fmla="*/ 550662 h 658813"/>
              <a:gd name="connsiteX82" fmla="*/ 33350 w 1065213"/>
              <a:gd name="connsiteY82" fmla="*/ 539965 h 658813"/>
              <a:gd name="connsiteX83" fmla="*/ 30571 w 1065213"/>
              <a:gd name="connsiteY83" fmla="*/ 539173 h 658813"/>
              <a:gd name="connsiteX84" fmla="*/ 25807 w 1065213"/>
              <a:gd name="connsiteY84" fmla="*/ 534815 h 658813"/>
              <a:gd name="connsiteX85" fmla="*/ 24616 w 1065213"/>
              <a:gd name="connsiteY85" fmla="*/ 531250 h 658813"/>
              <a:gd name="connsiteX86" fmla="*/ 18660 w 1065213"/>
              <a:gd name="connsiteY86" fmla="*/ 502330 h 658813"/>
              <a:gd name="connsiteX87" fmla="*/ 11514 w 1065213"/>
              <a:gd name="connsiteY87" fmla="*/ 442114 h 658813"/>
              <a:gd name="connsiteX88" fmla="*/ 7941 w 1065213"/>
              <a:gd name="connsiteY88" fmla="*/ 350205 h 658813"/>
              <a:gd name="connsiteX89" fmla="*/ 5558 w 1065213"/>
              <a:gd name="connsiteY89" fmla="*/ 290781 h 658813"/>
              <a:gd name="connsiteX90" fmla="*/ 2779 w 1065213"/>
              <a:gd name="connsiteY90" fmla="*/ 226999 h 658813"/>
              <a:gd name="connsiteX91" fmla="*/ 0 w 1065213"/>
              <a:gd name="connsiteY91" fmla="*/ 131525 h 658813"/>
              <a:gd name="connsiteX92" fmla="*/ 397 w 1065213"/>
              <a:gd name="connsiteY92" fmla="*/ 68140 h 658813"/>
              <a:gd name="connsiteX93" fmla="*/ 1985 w 1065213"/>
              <a:gd name="connsiteY93" fmla="*/ 36051 h 658813"/>
              <a:gd name="connsiteX94" fmla="*/ 2779 w 1065213"/>
              <a:gd name="connsiteY94" fmla="*/ 32881 h 658813"/>
              <a:gd name="connsiteX95" fmla="*/ 6352 w 1065213"/>
              <a:gd name="connsiteY95" fmla="*/ 27335 h 658813"/>
              <a:gd name="connsiteX96" fmla="*/ 9132 w 1065213"/>
              <a:gd name="connsiteY96" fmla="*/ 26543 h 658813"/>
              <a:gd name="connsiteX97" fmla="*/ 10720 w 1065213"/>
              <a:gd name="connsiteY97" fmla="*/ 25750 h 658813"/>
              <a:gd name="connsiteX98" fmla="*/ 12308 w 1065213"/>
              <a:gd name="connsiteY98" fmla="*/ 25750 h 658813"/>
              <a:gd name="connsiteX99" fmla="*/ 14293 w 1065213"/>
              <a:gd name="connsiteY99" fmla="*/ 22185 h 658813"/>
              <a:gd name="connsiteX100" fmla="*/ 19057 w 1065213"/>
              <a:gd name="connsiteY100" fmla="*/ 21393 h 658813"/>
              <a:gd name="connsiteX101" fmla="*/ 78611 w 1065213"/>
              <a:gd name="connsiteY101" fmla="*/ 15054 h 658813"/>
              <a:gd name="connsiteX102" fmla="*/ 198512 w 1065213"/>
              <a:gd name="connsiteY102" fmla="*/ 6735 h 658813"/>
              <a:gd name="connsiteX103" fmla="*/ 318413 w 1065213"/>
              <a:gd name="connsiteY103" fmla="*/ 2377 h 65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065213" h="658813">
                <a:moveTo>
                  <a:pt x="500856" y="33338"/>
                </a:moveTo>
                <a:lnTo>
                  <a:pt x="383778" y="34528"/>
                </a:lnTo>
                <a:lnTo>
                  <a:pt x="150018" y="38097"/>
                </a:lnTo>
                <a:lnTo>
                  <a:pt x="32940" y="36907"/>
                </a:lnTo>
                <a:lnTo>
                  <a:pt x="32147" y="40080"/>
                </a:lnTo>
                <a:lnTo>
                  <a:pt x="26987" y="43649"/>
                </a:lnTo>
                <a:lnTo>
                  <a:pt x="23812" y="43253"/>
                </a:lnTo>
                <a:lnTo>
                  <a:pt x="25400" y="44046"/>
                </a:lnTo>
                <a:lnTo>
                  <a:pt x="27384" y="53960"/>
                </a:lnTo>
                <a:lnTo>
                  <a:pt x="29368" y="78548"/>
                </a:lnTo>
                <a:lnTo>
                  <a:pt x="30559" y="141604"/>
                </a:lnTo>
                <a:lnTo>
                  <a:pt x="30559" y="163020"/>
                </a:lnTo>
                <a:lnTo>
                  <a:pt x="32940" y="222507"/>
                </a:lnTo>
                <a:lnTo>
                  <a:pt x="36115" y="281597"/>
                </a:lnTo>
                <a:lnTo>
                  <a:pt x="40481" y="337515"/>
                </a:lnTo>
                <a:lnTo>
                  <a:pt x="48418" y="423969"/>
                </a:lnTo>
                <a:lnTo>
                  <a:pt x="51593" y="481077"/>
                </a:lnTo>
                <a:lnTo>
                  <a:pt x="51197" y="509234"/>
                </a:lnTo>
                <a:lnTo>
                  <a:pt x="57150" y="510027"/>
                </a:lnTo>
                <a:lnTo>
                  <a:pt x="63897" y="515579"/>
                </a:lnTo>
                <a:lnTo>
                  <a:pt x="65881" y="521528"/>
                </a:lnTo>
                <a:lnTo>
                  <a:pt x="65087" y="525097"/>
                </a:lnTo>
                <a:lnTo>
                  <a:pt x="63103" y="535012"/>
                </a:lnTo>
                <a:lnTo>
                  <a:pt x="62309" y="554444"/>
                </a:lnTo>
                <a:lnTo>
                  <a:pt x="64690" y="564359"/>
                </a:lnTo>
                <a:lnTo>
                  <a:pt x="65087" y="564755"/>
                </a:lnTo>
                <a:lnTo>
                  <a:pt x="65484" y="564755"/>
                </a:lnTo>
                <a:lnTo>
                  <a:pt x="177006" y="566738"/>
                </a:lnTo>
                <a:lnTo>
                  <a:pt x="399256" y="564755"/>
                </a:lnTo>
                <a:lnTo>
                  <a:pt x="622300" y="555634"/>
                </a:lnTo>
                <a:lnTo>
                  <a:pt x="844153" y="540167"/>
                </a:lnTo>
                <a:lnTo>
                  <a:pt x="954881" y="528667"/>
                </a:lnTo>
                <a:lnTo>
                  <a:pt x="961628" y="471162"/>
                </a:lnTo>
                <a:lnTo>
                  <a:pt x="970360" y="354965"/>
                </a:lnTo>
                <a:lnTo>
                  <a:pt x="979091" y="180866"/>
                </a:lnTo>
                <a:lnTo>
                  <a:pt x="984250" y="64668"/>
                </a:lnTo>
                <a:lnTo>
                  <a:pt x="981075" y="53564"/>
                </a:lnTo>
                <a:lnTo>
                  <a:pt x="977503" y="42459"/>
                </a:lnTo>
                <a:lnTo>
                  <a:pt x="858044" y="38494"/>
                </a:lnTo>
                <a:lnTo>
                  <a:pt x="619919" y="33735"/>
                </a:lnTo>
                <a:close/>
                <a:moveTo>
                  <a:pt x="439108" y="0"/>
                </a:moveTo>
                <a:lnTo>
                  <a:pt x="620150" y="792"/>
                </a:lnTo>
                <a:lnTo>
                  <a:pt x="861143" y="7923"/>
                </a:lnTo>
                <a:lnTo>
                  <a:pt x="981044" y="11885"/>
                </a:lnTo>
                <a:lnTo>
                  <a:pt x="983029" y="12677"/>
                </a:lnTo>
                <a:lnTo>
                  <a:pt x="985014" y="13073"/>
                </a:lnTo>
                <a:lnTo>
                  <a:pt x="990573" y="8716"/>
                </a:lnTo>
                <a:lnTo>
                  <a:pt x="1004072" y="4358"/>
                </a:lnTo>
                <a:lnTo>
                  <a:pt x="1017570" y="5150"/>
                </a:lnTo>
                <a:lnTo>
                  <a:pt x="1028687" y="12677"/>
                </a:lnTo>
                <a:lnTo>
                  <a:pt x="1032657" y="19808"/>
                </a:lnTo>
                <a:lnTo>
                  <a:pt x="1039407" y="35654"/>
                </a:lnTo>
                <a:lnTo>
                  <a:pt x="1049729" y="68140"/>
                </a:lnTo>
                <a:lnTo>
                  <a:pt x="1060449" y="116867"/>
                </a:lnTo>
                <a:lnTo>
                  <a:pt x="1065213" y="182630"/>
                </a:lnTo>
                <a:lnTo>
                  <a:pt x="1064022" y="249581"/>
                </a:lnTo>
                <a:lnTo>
                  <a:pt x="1062831" y="284046"/>
                </a:lnTo>
                <a:lnTo>
                  <a:pt x="1054494" y="439737"/>
                </a:lnTo>
                <a:lnTo>
                  <a:pt x="1045362" y="595428"/>
                </a:lnTo>
                <a:lnTo>
                  <a:pt x="1044568" y="602559"/>
                </a:lnTo>
                <a:lnTo>
                  <a:pt x="1039010" y="614840"/>
                </a:lnTo>
                <a:lnTo>
                  <a:pt x="1029878" y="623951"/>
                </a:lnTo>
                <a:lnTo>
                  <a:pt x="1017570" y="629101"/>
                </a:lnTo>
                <a:lnTo>
                  <a:pt x="1010027" y="630290"/>
                </a:lnTo>
                <a:lnTo>
                  <a:pt x="874245" y="639401"/>
                </a:lnTo>
                <a:lnTo>
                  <a:pt x="602681" y="651682"/>
                </a:lnTo>
                <a:lnTo>
                  <a:pt x="466899" y="655248"/>
                </a:lnTo>
                <a:lnTo>
                  <a:pt x="400993" y="656832"/>
                </a:lnTo>
                <a:lnTo>
                  <a:pt x="268785" y="658813"/>
                </a:lnTo>
                <a:lnTo>
                  <a:pt x="203276" y="656832"/>
                </a:lnTo>
                <a:lnTo>
                  <a:pt x="180249" y="656040"/>
                </a:lnTo>
                <a:lnTo>
                  <a:pt x="135782" y="648513"/>
                </a:lnTo>
                <a:lnTo>
                  <a:pt x="104417" y="638609"/>
                </a:lnTo>
                <a:lnTo>
                  <a:pt x="84963" y="629101"/>
                </a:lnTo>
                <a:lnTo>
                  <a:pt x="66303" y="617216"/>
                </a:lnTo>
                <a:lnTo>
                  <a:pt x="48834" y="602559"/>
                </a:lnTo>
                <a:lnTo>
                  <a:pt x="41291" y="593843"/>
                </a:lnTo>
                <a:lnTo>
                  <a:pt x="38114" y="589485"/>
                </a:lnTo>
                <a:lnTo>
                  <a:pt x="36923" y="585524"/>
                </a:lnTo>
                <a:lnTo>
                  <a:pt x="36526" y="585128"/>
                </a:lnTo>
                <a:lnTo>
                  <a:pt x="33350" y="572847"/>
                </a:lnTo>
                <a:lnTo>
                  <a:pt x="31762" y="550662"/>
                </a:lnTo>
                <a:lnTo>
                  <a:pt x="33350" y="539965"/>
                </a:lnTo>
                <a:lnTo>
                  <a:pt x="30571" y="539173"/>
                </a:lnTo>
                <a:lnTo>
                  <a:pt x="25807" y="534815"/>
                </a:lnTo>
                <a:lnTo>
                  <a:pt x="24616" y="531250"/>
                </a:lnTo>
                <a:lnTo>
                  <a:pt x="18660" y="502330"/>
                </a:lnTo>
                <a:lnTo>
                  <a:pt x="11514" y="442114"/>
                </a:lnTo>
                <a:lnTo>
                  <a:pt x="7941" y="350205"/>
                </a:lnTo>
                <a:lnTo>
                  <a:pt x="5558" y="290781"/>
                </a:lnTo>
                <a:lnTo>
                  <a:pt x="2779" y="226999"/>
                </a:lnTo>
                <a:lnTo>
                  <a:pt x="0" y="131525"/>
                </a:lnTo>
                <a:lnTo>
                  <a:pt x="397" y="68140"/>
                </a:lnTo>
                <a:lnTo>
                  <a:pt x="1985" y="36051"/>
                </a:lnTo>
                <a:lnTo>
                  <a:pt x="2779" y="32881"/>
                </a:lnTo>
                <a:lnTo>
                  <a:pt x="6352" y="27335"/>
                </a:lnTo>
                <a:lnTo>
                  <a:pt x="9132" y="26543"/>
                </a:lnTo>
                <a:lnTo>
                  <a:pt x="10720" y="25750"/>
                </a:lnTo>
                <a:lnTo>
                  <a:pt x="12308" y="25750"/>
                </a:lnTo>
                <a:lnTo>
                  <a:pt x="14293" y="22185"/>
                </a:lnTo>
                <a:lnTo>
                  <a:pt x="19057" y="21393"/>
                </a:lnTo>
                <a:lnTo>
                  <a:pt x="78611" y="15054"/>
                </a:lnTo>
                <a:lnTo>
                  <a:pt x="198512" y="6735"/>
                </a:lnTo>
                <a:lnTo>
                  <a:pt x="318413" y="2377"/>
                </a:lnTo>
                <a:close/>
              </a:path>
            </a:pathLst>
          </a:custGeom>
          <a:solidFill>
            <a:srgbClr val="F75969"/>
          </a:solidFill>
          <a:ln w="9525">
            <a:noFill/>
            <a:round/>
            <a:headEnd/>
            <a:tailEnd/>
          </a:ln>
        </p:spPr>
        <p:txBody>
          <a:bodyPr vert="horz" wrap="square" lIns="91440" tIns="45720" rIns="91440" bIns="45720" numCol="1" anchor="t" anchorCtr="0" compatLnSpc="1">
            <a:prstTxWarp prst="textNoShape">
              <a:avLst/>
            </a:prstTxWarp>
            <a:noAutofit/>
          </a:bodyPr>
          <a:lstStyle/>
          <a:p>
            <a:endParaRPr lang="en-US">
              <a:latin typeface="Arabic Typesetting" panose="03020402040406030203" pitchFamily="66" charset="-78"/>
              <a:cs typeface="Arabic Typesetting" panose="03020402040406030203" pitchFamily="66" charset="-78"/>
            </a:endParaRPr>
          </a:p>
        </p:txBody>
      </p:sp>
      <p:sp>
        <p:nvSpPr>
          <p:cNvPr id="19" name="Freeform: Shape 18">
            <a:extLst>
              <a:ext uri="{FF2B5EF4-FFF2-40B4-BE49-F238E27FC236}">
                <a16:creationId xmlns:a16="http://schemas.microsoft.com/office/drawing/2014/main" id="{3BA7D856-8BA8-4939-B567-02757FEB4F5D}"/>
              </a:ext>
            </a:extLst>
          </p:cNvPr>
          <p:cNvSpPr>
            <a:spLocks/>
          </p:cNvSpPr>
          <p:nvPr/>
        </p:nvSpPr>
        <p:spPr bwMode="auto">
          <a:xfrm>
            <a:off x="6202685" y="1878163"/>
            <a:ext cx="1134470" cy="1169557"/>
          </a:xfrm>
          <a:custGeom>
            <a:avLst/>
            <a:gdLst>
              <a:gd name="connsiteX0" fmla="*/ 40085 w 665163"/>
              <a:gd name="connsiteY0" fmla="*/ 28575 h 619125"/>
              <a:gd name="connsiteX1" fmla="*/ 41672 w 665163"/>
              <a:gd name="connsiteY1" fmla="*/ 55145 h 619125"/>
              <a:gd name="connsiteX2" fmla="*/ 38100 w 665163"/>
              <a:gd name="connsiteY2" fmla="*/ 108682 h 619125"/>
              <a:gd name="connsiteX3" fmla="*/ 36116 w 665163"/>
              <a:gd name="connsiteY3" fmla="*/ 134855 h 619125"/>
              <a:gd name="connsiteX4" fmla="*/ 32941 w 665163"/>
              <a:gd name="connsiteY4" fmla="*/ 197117 h 619125"/>
              <a:gd name="connsiteX5" fmla="*/ 30560 w 665163"/>
              <a:gd name="connsiteY5" fmla="*/ 259378 h 619125"/>
              <a:gd name="connsiteX6" fmla="*/ 28178 w 665163"/>
              <a:gd name="connsiteY6" fmla="*/ 321243 h 619125"/>
              <a:gd name="connsiteX7" fmla="*/ 25797 w 665163"/>
              <a:gd name="connsiteY7" fmla="*/ 445765 h 619125"/>
              <a:gd name="connsiteX8" fmla="*/ 22225 w 665163"/>
              <a:gd name="connsiteY8" fmla="*/ 508026 h 619125"/>
              <a:gd name="connsiteX9" fmla="*/ 24606 w 665163"/>
              <a:gd name="connsiteY9" fmla="*/ 508820 h 619125"/>
              <a:gd name="connsiteX10" fmla="*/ 28178 w 665163"/>
              <a:gd name="connsiteY10" fmla="*/ 512785 h 619125"/>
              <a:gd name="connsiteX11" fmla="*/ 28972 w 665163"/>
              <a:gd name="connsiteY11" fmla="*/ 516354 h 619125"/>
              <a:gd name="connsiteX12" fmla="*/ 30560 w 665163"/>
              <a:gd name="connsiteY12" fmla="*/ 521510 h 619125"/>
              <a:gd name="connsiteX13" fmla="*/ 32147 w 665163"/>
              <a:gd name="connsiteY13" fmla="*/ 526665 h 619125"/>
              <a:gd name="connsiteX14" fmla="*/ 98822 w 665163"/>
              <a:gd name="connsiteY14" fmla="*/ 533010 h 619125"/>
              <a:gd name="connsiteX15" fmla="*/ 232172 w 665163"/>
              <a:gd name="connsiteY15" fmla="*/ 541338 h 619125"/>
              <a:gd name="connsiteX16" fmla="*/ 298847 w 665163"/>
              <a:gd name="connsiteY16" fmla="*/ 541338 h 619125"/>
              <a:gd name="connsiteX17" fmla="*/ 371872 w 665163"/>
              <a:gd name="connsiteY17" fmla="*/ 539752 h 619125"/>
              <a:gd name="connsiteX18" fmla="*/ 444897 w 665163"/>
              <a:gd name="connsiteY18" fmla="*/ 535390 h 619125"/>
              <a:gd name="connsiteX19" fmla="*/ 477838 w 665163"/>
              <a:gd name="connsiteY19" fmla="*/ 531424 h 619125"/>
              <a:gd name="connsiteX20" fmla="*/ 529035 w 665163"/>
              <a:gd name="connsiteY20" fmla="*/ 525475 h 619125"/>
              <a:gd name="connsiteX21" fmla="*/ 562372 w 665163"/>
              <a:gd name="connsiteY21" fmla="*/ 523889 h 619125"/>
              <a:gd name="connsiteX22" fmla="*/ 578247 w 665163"/>
              <a:gd name="connsiteY22" fmla="*/ 525079 h 619125"/>
              <a:gd name="connsiteX23" fmla="*/ 577056 w 665163"/>
              <a:gd name="connsiteY23" fmla="*/ 361296 h 619125"/>
              <a:gd name="connsiteX24" fmla="*/ 578644 w 665163"/>
              <a:gd name="connsiteY24" fmla="*/ 197910 h 619125"/>
              <a:gd name="connsiteX25" fmla="*/ 577850 w 665163"/>
              <a:gd name="connsiteY25" fmla="*/ 160632 h 619125"/>
              <a:gd name="connsiteX26" fmla="*/ 576263 w 665163"/>
              <a:gd name="connsiteY26" fmla="*/ 100751 h 619125"/>
              <a:gd name="connsiteX27" fmla="*/ 578247 w 665163"/>
              <a:gd name="connsiteY27" fmla="*/ 62283 h 619125"/>
              <a:gd name="connsiteX28" fmla="*/ 581025 w 665163"/>
              <a:gd name="connsiteY28" fmla="*/ 43645 h 619125"/>
              <a:gd name="connsiteX29" fmla="*/ 579835 w 665163"/>
              <a:gd name="connsiteY29" fmla="*/ 39679 h 619125"/>
              <a:gd name="connsiteX30" fmla="*/ 579835 w 665163"/>
              <a:gd name="connsiteY30" fmla="*/ 35713 h 619125"/>
              <a:gd name="connsiteX31" fmla="*/ 512366 w 665163"/>
              <a:gd name="connsiteY31" fmla="*/ 35713 h 619125"/>
              <a:gd name="connsiteX32" fmla="*/ 377825 w 665163"/>
              <a:gd name="connsiteY32" fmla="*/ 30558 h 619125"/>
              <a:gd name="connsiteX33" fmla="*/ 310356 w 665163"/>
              <a:gd name="connsiteY33" fmla="*/ 29368 h 619125"/>
              <a:gd name="connsiteX34" fmla="*/ 175022 w 665163"/>
              <a:gd name="connsiteY34" fmla="*/ 29368 h 619125"/>
              <a:gd name="connsiteX35" fmla="*/ 239713 w 665163"/>
              <a:gd name="connsiteY35" fmla="*/ 0 h 619125"/>
              <a:gd name="connsiteX36" fmla="*/ 311150 w 665163"/>
              <a:gd name="connsiteY36" fmla="*/ 0 h 619125"/>
              <a:gd name="connsiteX37" fmla="*/ 381397 w 665163"/>
              <a:gd name="connsiteY37" fmla="*/ 0 h 619125"/>
              <a:gd name="connsiteX38" fmla="*/ 488951 w 665163"/>
              <a:gd name="connsiteY38" fmla="*/ 1192 h 619125"/>
              <a:gd name="connsiteX39" fmla="*/ 559991 w 665163"/>
              <a:gd name="connsiteY39" fmla="*/ 4371 h 619125"/>
              <a:gd name="connsiteX40" fmla="*/ 595710 w 665163"/>
              <a:gd name="connsiteY40" fmla="*/ 7948 h 619125"/>
              <a:gd name="connsiteX41" fmla="*/ 599282 w 665163"/>
              <a:gd name="connsiteY41" fmla="*/ 8743 h 619125"/>
              <a:gd name="connsiteX42" fmla="*/ 602060 w 665163"/>
              <a:gd name="connsiteY42" fmla="*/ 10332 h 619125"/>
              <a:gd name="connsiteX43" fmla="*/ 608013 w 665163"/>
              <a:gd name="connsiteY43" fmla="*/ 9537 h 619125"/>
              <a:gd name="connsiteX44" fmla="*/ 618729 w 665163"/>
              <a:gd name="connsiteY44" fmla="*/ 13114 h 619125"/>
              <a:gd name="connsiteX45" fmla="*/ 623491 w 665163"/>
              <a:gd name="connsiteY45" fmla="*/ 18280 h 619125"/>
              <a:gd name="connsiteX46" fmla="*/ 633016 w 665163"/>
              <a:gd name="connsiteY46" fmla="*/ 30996 h 619125"/>
              <a:gd name="connsiteX47" fmla="*/ 646907 w 665163"/>
              <a:gd name="connsiteY47" fmla="*/ 57621 h 619125"/>
              <a:gd name="connsiteX48" fmla="*/ 656829 w 665163"/>
              <a:gd name="connsiteY48" fmla="*/ 87027 h 619125"/>
              <a:gd name="connsiteX49" fmla="*/ 661988 w 665163"/>
              <a:gd name="connsiteY49" fmla="*/ 117228 h 619125"/>
              <a:gd name="connsiteX50" fmla="*/ 665163 w 665163"/>
              <a:gd name="connsiteY50" fmla="*/ 163722 h 619125"/>
              <a:gd name="connsiteX51" fmla="*/ 662782 w 665163"/>
              <a:gd name="connsiteY51" fmla="*/ 226907 h 619125"/>
              <a:gd name="connsiteX52" fmla="*/ 661194 w 665163"/>
              <a:gd name="connsiteY52" fmla="*/ 257108 h 619125"/>
              <a:gd name="connsiteX53" fmla="*/ 656829 w 665163"/>
              <a:gd name="connsiteY53" fmla="*/ 417254 h 619125"/>
              <a:gd name="connsiteX54" fmla="*/ 651273 w 665163"/>
              <a:gd name="connsiteY54" fmla="*/ 578195 h 619125"/>
              <a:gd name="connsiteX55" fmla="*/ 650479 w 665163"/>
              <a:gd name="connsiteY55" fmla="*/ 583758 h 619125"/>
              <a:gd name="connsiteX56" fmla="*/ 646113 w 665163"/>
              <a:gd name="connsiteY56" fmla="*/ 594090 h 619125"/>
              <a:gd name="connsiteX57" fmla="*/ 638176 w 665163"/>
              <a:gd name="connsiteY57" fmla="*/ 602038 h 619125"/>
              <a:gd name="connsiteX58" fmla="*/ 627460 w 665163"/>
              <a:gd name="connsiteY58" fmla="*/ 606806 h 619125"/>
              <a:gd name="connsiteX59" fmla="*/ 621904 w 665163"/>
              <a:gd name="connsiteY59" fmla="*/ 607204 h 619125"/>
              <a:gd name="connsiteX60" fmla="*/ 424260 w 665163"/>
              <a:gd name="connsiteY60" fmla="*/ 612370 h 619125"/>
              <a:gd name="connsiteX61" fmla="*/ 226616 w 665163"/>
              <a:gd name="connsiteY61" fmla="*/ 617138 h 619125"/>
              <a:gd name="connsiteX62" fmla="*/ 198835 w 665163"/>
              <a:gd name="connsiteY62" fmla="*/ 618330 h 619125"/>
              <a:gd name="connsiteX63" fmla="*/ 148035 w 665163"/>
              <a:gd name="connsiteY63" fmla="*/ 619125 h 619125"/>
              <a:gd name="connsiteX64" fmla="*/ 113110 w 665163"/>
              <a:gd name="connsiteY64" fmla="*/ 617138 h 619125"/>
              <a:gd name="connsiteX65" fmla="*/ 79772 w 665163"/>
              <a:gd name="connsiteY65" fmla="*/ 611972 h 619125"/>
              <a:gd name="connsiteX66" fmla="*/ 49610 w 665163"/>
              <a:gd name="connsiteY66" fmla="*/ 601640 h 619125"/>
              <a:gd name="connsiteX67" fmla="*/ 31353 w 665163"/>
              <a:gd name="connsiteY67" fmla="*/ 589321 h 619125"/>
              <a:gd name="connsiteX68" fmla="*/ 21432 w 665163"/>
              <a:gd name="connsiteY68" fmla="*/ 579387 h 619125"/>
              <a:gd name="connsiteX69" fmla="*/ 13891 w 665163"/>
              <a:gd name="connsiteY69" fmla="*/ 567068 h 619125"/>
              <a:gd name="connsiteX70" fmla="*/ 7938 w 665163"/>
              <a:gd name="connsiteY70" fmla="*/ 552762 h 619125"/>
              <a:gd name="connsiteX71" fmla="*/ 6350 w 665163"/>
              <a:gd name="connsiteY71" fmla="*/ 544417 h 619125"/>
              <a:gd name="connsiteX72" fmla="*/ 3572 w 665163"/>
              <a:gd name="connsiteY72" fmla="*/ 542827 h 619125"/>
              <a:gd name="connsiteX73" fmla="*/ 397 w 665163"/>
              <a:gd name="connsiteY73" fmla="*/ 537661 h 619125"/>
              <a:gd name="connsiteX74" fmla="*/ 0 w 665163"/>
              <a:gd name="connsiteY74" fmla="*/ 531701 h 619125"/>
              <a:gd name="connsiteX75" fmla="*/ 2778 w 665163"/>
              <a:gd name="connsiteY75" fmla="*/ 526535 h 619125"/>
              <a:gd name="connsiteX76" fmla="*/ 5557 w 665163"/>
              <a:gd name="connsiteY76" fmla="*/ 525342 h 619125"/>
              <a:gd name="connsiteX77" fmla="*/ 5557 w 665163"/>
              <a:gd name="connsiteY77" fmla="*/ 522958 h 619125"/>
              <a:gd name="connsiteX78" fmla="*/ 5953 w 665163"/>
              <a:gd name="connsiteY78" fmla="*/ 520176 h 619125"/>
              <a:gd name="connsiteX79" fmla="*/ 5953 w 665163"/>
              <a:gd name="connsiteY79" fmla="*/ 518587 h 619125"/>
              <a:gd name="connsiteX80" fmla="*/ 6350 w 665163"/>
              <a:gd name="connsiteY80" fmla="*/ 517395 h 619125"/>
              <a:gd name="connsiteX81" fmla="*/ 6350 w 665163"/>
              <a:gd name="connsiteY81" fmla="*/ 516600 h 619125"/>
              <a:gd name="connsiteX82" fmla="*/ 3969 w 665163"/>
              <a:gd name="connsiteY82" fmla="*/ 484809 h 619125"/>
              <a:gd name="connsiteX83" fmla="*/ 1588 w 665163"/>
              <a:gd name="connsiteY83" fmla="*/ 420433 h 619125"/>
              <a:gd name="connsiteX84" fmla="*/ 1985 w 665163"/>
              <a:gd name="connsiteY84" fmla="*/ 323471 h 619125"/>
              <a:gd name="connsiteX85" fmla="*/ 3969 w 665163"/>
              <a:gd name="connsiteY85" fmla="*/ 259890 h 619125"/>
              <a:gd name="connsiteX86" fmla="*/ 5953 w 665163"/>
              <a:gd name="connsiteY86" fmla="*/ 197500 h 619125"/>
              <a:gd name="connsiteX87" fmla="*/ 9128 w 665163"/>
              <a:gd name="connsiteY87" fmla="*/ 135111 h 619125"/>
              <a:gd name="connsiteX88" fmla="*/ 10319 w 665163"/>
              <a:gd name="connsiteY88" fmla="*/ 107691 h 619125"/>
              <a:gd name="connsiteX89" fmla="*/ 12700 w 665163"/>
              <a:gd name="connsiteY89" fmla="*/ 65966 h 619125"/>
              <a:gd name="connsiteX90" fmla="*/ 16272 w 665163"/>
              <a:gd name="connsiteY90" fmla="*/ 38546 h 619125"/>
              <a:gd name="connsiteX91" fmla="*/ 19844 w 665163"/>
              <a:gd name="connsiteY91" fmla="*/ 25830 h 619125"/>
              <a:gd name="connsiteX92" fmla="*/ 18257 w 665163"/>
              <a:gd name="connsiteY92" fmla="*/ 23843 h 619125"/>
              <a:gd name="connsiteX93" fmla="*/ 17463 w 665163"/>
              <a:gd name="connsiteY93" fmla="*/ 18677 h 619125"/>
              <a:gd name="connsiteX94" fmla="*/ 19050 w 665163"/>
              <a:gd name="connsiteY94" fmla="*/ 13511 h 619125"/>
              <a:gd name="connsiteX95" fmla="*/ 23019 w 665163"/>
              <a:gd name="connsiteY95" fmla="*/ 10332 h 619125"/>
              <a:gd name="connsiteX96" fmla="*/ 26194 w 665163"/>
              <a:gd name="connsiteY96" fmla="*/ 9935 h 619125"/>
              <a:gd name="connsiteX97" fmla="*/ 97235 w 665163"/>
              <a:gd name="connsiteY97" fmla="*/ 4371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65163" h="619125">
                <a:moveTo>
                  <a:pt x="40085" y="28575"/>
                </a:moveTo>
                <a:lnTo>
                  <a:pt x="41672" y="55145"/>
                </a:lnTo>
                <a:lnTo>
                  <a:pt x="38100" y="108682"/>
                </a:lnTo>
                <a:lnTo>
                  <a:pt x="36116" y="134855"/>
                </a:lnTo>
                <a:lnTo>
                  <a:pt x="32941" y="197117"/>
                </a:lnTo>
                <a:lnTo>
                  <a:pt x="30560" y="259378"/>
                </a:lnTo>
                <a:lnTo>
                  <a:pt x="28178" y="321243"/>
                </a:lnTo>
                <a:lnTo>
                  <a:pt x="25797" y="445765"/>
                </a:lnTo>
                <a:lnTo>
                  <a:pt x="22225" y="508026"/>
                </a:lnTo>
                <a:lnTo>
                  <a:pt x="24606" y="508820"/>
                </a:lnTo>
                <a:lnTo>
                  <a:pt x="28178" y="512785"/>
                </a:lnTo>
                <a:lnTo>
                  <a:pt x="28972" y="516354"/>
                </a:lnTo>
                <a:lnTo>
                  <a:pt x="30560" y="521510"/>
                </a:lnTo>
                <a:lnTo>
                  <a:pt x="32147" y="526665"/>
                </a:lnTo>
                <a:lnTo>
                  <a:pt x="98822" y="533010"/>
                </a:lnTo>
                <a:lnTo>
                  <a:pt x="232172" y="541338"/>
                </a:lnTo>
                <a:lnTo>
                  <a:pt x="298847" y="541338"/>
                </a:lnTo>
                <a:lnTo>
                  <a:pt x="371872" y="539752"/>
                </a:lnTo>
                <a:lnTo>
                  <a:pt x="444897" y="535390"/>
                </a:lnTo>
                <a:lnTo>
                  <a:pt x="477838" y="531424"/>
                </a:lnTo>
                <a:lnTo>
                  <a:pt x="529035" y="525475"/>
                </a:lnTo>
                <a:lnTo>
                  <a:pt x="562372" y="523889"/>
                </a:lnTo>
                <a:lnTo>
                  <a:pt x="578247" y="525079"/>
                </a:lnTo>
                <a:lnTo>
                  <a:pt x="577056" y="361296"/>
                </a:lnTo>
                <a:lnTo>
                  <a:pt x="578644" y="197910"/>
                </a:lnTo>
                <a:lnTo>
                  <a:pt x="577850" y="160632"/>
                </a:lnTo>
                <a:lnTo>
                  <a:pt x="576263" y="100751"/>
                </a:lnTo>
                <a:lnTo>
                  <a:pt x="578247" y="62283"/>
                </a:lnTo>
                <a:lnTo>
                  <a:pt x="581025" y="43645"/>
                </a:lnTo>
                <a:lnTo>
                  <a:pt x="579835" y="39679"/>
                </a:lnTo>
                <a:lnTo>
                  <a:pt x="579835" y="35713"/>
                </a:lnTo>
                <a:lnTo>
                  <a:pt x="512366" y="35713"/>
                </a:lnTo>
                <a:lnTo>
                  <a:pt x="377825" y="30558"/>
                </a:lnTo>
                <a:lnTo>
                  <a:pt x="310356" y="29368"/>
                </a:lnTo>
                <a:lnTo>
                  <a:pt x="175022" y="29368"/>
                </a:lnTo>
                <a:close/>
                <a:moveTo>
                  <a:pt x="239713" y="0"/>
                </a:moveTo>
                <a:lnTo>
                  <a:pt x="311150" y="0"/>
                </a:lnTo>
                <a:lnTo>
                  <a:pt x="381397" y="0"/>
                </a:lnTo>
                <a:lnTo>
                  <a:pt x="488951" y="1192"/>
                </a:lnTo>
                <a:lnTo>
                  <a:pt x="559991" y="4371"/>
                </a:lnTo>
                <a:lnTo>
                  <a:pt x="595710" y="7948"/>
                </a:lnTo>
                <a:lnTo>
                  <a:pt x="599282" y="8743"/>
                </a:lnTo>
                <a:lnTo>
                  <a:pt x="602060" y="10332"/>
                </a:lnTo>
                <a:lnTo>
                  <a:pt x="608013" y="9537"/>
                </a:lnTo>
                <a:lnTo>
                  <a:pt x="618729" y="13114"/>
                </a:lnTo>
                <a:lnTo>
                  <a:pt x="623491" y="18280"/>
                </a:lnTo>
                <a:lnTo>
                  <a:pt x="633016" y="30996"/>
                </a:lnTo>
                <a:lnTo>
                  <a:pt x="646907" y="57621"/>
                </a:lnTo>
                <a:lnTo>
                  <a:pt x="656829" y="87027"/>
                </a:lnTo>
                <a:lnTo>
                  <a:pt x="661988" y="117228"/>
                </a:lnTo>
                <a:lnTo>
                  <a:pt x="665163" y="163722"/>
                </a:lnTo>
                <a:lnTo>
                  <a:pt x="662782" y="226907"/>
                </a:lnTo>
                <a:lnTo>
                  <a:pt x="661194" y="257108"/>
                </a:lnTo>
                <a:lnTo>
                  <a:pt x="656829" y="417254"/>
                </a:lnTo>
                <a:lnTo>
                  <a:pt x="651273" y="578195"/>
                </a:lnTo>
                <a:lnTo>
                  <a:pt x="650479" y="583758"/>
                </a:lnTo>
                <a:lnTo>
                  <a:pt x="646113" y="594090"/>
                </a:lnTo>
                <a:lnTo>
                  <a:pt x="638176" y="602038"/>
                </a:lnTo>
                <a:lnTo>
                  <a:pt x="627460" y="606806"/>
                </a:lnTo>
                <a:lnTo>
                  <a:pt x="621904" y="607204"/>
                </a:lnTo>
                <a:lnTo>
                  <a:pt x="424260" y="612370"/>
                </a:lnTo>
                <a:lnTo>
                  <a:pt x="226616" y="617138"/>
                </a:lnTo>
                <a:lnTo>
                  <a:pt x="198835" y="618330"/>
                </a:lnTo>
                <a:lnTo>
                  <a:pt x="148035" y="619125"/>
                </a:lnTo>
                <a:lnTo>
                  <a:pt x="113110" y="617138"/>
                </a:lnTo>
                <a:lnTo>
                  <a:pt x="79772" y="611972"/>
                </a:lnTo>
                <a:lnTo>
                  <a:pt x="49610" y="601640"/>
                </a:lnTo>
                <a:lnTo>
                  <a:pt x="31353" y="589321"/>
                </a:lnTo>
                <a:lnTo>
                  <a:pt x="21432" y="579387"/>
                </a:lnTo>
                <a:lnTo>
                  <a:pt x="13891" y="567068"/>
                </a:lnTo>
                <a:lnTo>
                  <a:pt x="7938" y="552762"/>
                </a:lnTo>
                <a:lnTo>
                  <a:pt x="6350" y="544417"/>
                </a:lnTo>
                <a:lnTo>
                  <a:pt x="3572" y="542827"/>
                </a:lnTo>
                <a:lnTo>
                  <a:pt x="397" y="537661"/>
                </a:lnTo>
                <a:lnTo>
                  <a:pt x="0" y="531701"/>
                </a:lnTo>
                <a:lnTo>
                  <a:pt x="2778" y="526535"/>
                </a:lnTo>
                <a:lnTo>
                  <a:pt x="5557" y="525342"/>
                </a:lnTo>
                <a:lnTo>
                  <a:pt x="5557" y="522958"/>
                </a:lnTo>
                <a:lnTo>
                  <a:pt x="5953" y="520176"/>
                </a:lnTo>
                <a:lnTo>
                  <a:pt x="5953" y="518587"/>
                </a:lnTo>
                <a:lnTo>
                  <a:pt x="6350" y="517395"/>
                </a:lnTo>
                <a:lnTo>
                  <a:pt x="6350" y="516600"/>
                </a:lnTo>
                <a:lnTo>
                  <a:pt x="3969" y="484809"/>
                </a:lnTo>
                <a:lnTo>
                  <a:pt x="1588" y="420433"/>
                </a:lnTo>
                <a:lnTo>
                  <a:pt x="1985" y="323471"/>
                </a:lnTo>
                <a:lnTo>
                  <a:pt x="3969" y="259890"/>
                </a:lnTo>
                <a:lnTo>
                  <a:pt x="5953" y="197500"/>
                </a:lnTo>
                <a:lnTo>
                  <a:pt x="9128" y="135111"/>
                </a:lnTo>
                <a:lnTo>
                  <a:pt x="10319" y="107691"/>
                </a:lnTo>
                <a:lnTo>
                  <a:pt x="12700" y="65966"/>
                </a:lnTo>
                <a:lnTo>
                  <a:pt x="16272" y="38546"/>
                </a:lnTo>
                <a:lnTo>
                  <a:pt x="19844" y="25830"/>
                </a:lnTo>
                <a:lnTo>
                  <a:pt x="18257" y="23843"/>
                </a:lnTo>
                <a:lnTo>
                  <a:pt x="17463" y="18677"/>
                </a:lnTo>
                <a:lnTo>
                  <a:pt x="19050" y="13511"/>
                </a:lnTo>
                <a:lnTo>
                  <a:pt x="23019" y="10332"/>
                </a:lnTo>
                <a:lnTo>
                  <a:pt x="26194" y="9935"/>
                </a:lnTo>
                <a:lnTo>
                  <a:pt x="97235" y="4371"/>
                </a:lnTo>
                <a:close/>
              </a:path>
            </a:pathLst>
          </a:custGeom>
          <a:solidFill>
            <a:srgbClr val="00A0A8"/>
          </a:solidFill>
          <a:ln w="9525">
            <a:noFill/>
            <a:round/>
            <a:headEnd/>
            <a:tailEnd/>
          </a:ln>
        </p:spPr>
        <p:txBody>
          <a:bodyPr vert="horz" wrap="square" lIns="91440" tIns="45720" rIns="91440" bIns="45720" numCol="1" anchor="t" anchorCtr="0" compatLnSpc="1">
            <a:prstTxWarp prst="textNoShape">
              <a:avLst/>
            </a:prstTxWarp>
            <a:noAutofit/>
          </a:bodyPr>
          <a:lstStyle/>
          <a:p>
            <a:endParaRPr lang="en-US">
              <a:latin typeface="Arabic Typesetting" panose="03020402040406030203" pitchFamily="66" charset="-78"/>
              <a:cs typeface="Arabic Typesetting" panose="03020402040406030203" pitchFamily="66" charset="-78"/>
            </a:endParaRPr>
          </a:p>
        </p:txBody>
      </p:sp>
      <p:sp>
        <p:nvSpPr>
          <p:cNvPr id="20" name="Freeform: Shape 19">
            <a:extLst>
              <a:ext uri="{FF2B5EF4-FFF2-40B4-BE49-F238E27FC236}">
                <a16:creationId xmlns:a16="http://schemas.microsoft.com/office/drawing/2014/main" id="{B6B8EA43-C789-4452-9A99-5D2166E8A31E}"/>
              </a:ext>
            </a:extLst>
          </p:cNvPr>
          <p:cNvSpPr>
            <a:spLocks/>
          </p:cNvSpPr>
          <p:nvPr/>
        </p:nvSpPr>
        <p:spPr bwMode="auto">
          <a:xfrm>
            <a:off x="1883884" y="5056777"/>
            <a:ext cx="1884097" cy="917161"/>
          </a:xfrm>
          <a:custGeom>
            <a:avLst/>
            <a:gdLst>
              <a:gd name="connsiteX0" fmla="*/ 74633 w 1268413"/>
              <a:gd name="connsiteY0" fmla="*/ 33338 h 736600"/>
              <a:gd name="connsiteX1" fmla="*/ 72251 w 1268413"/>
              <a:gd name="connsiteY1" fmla="*/ 110282 h 736600"/>
              <a:gd name="connsiteX2" fmla="*/ 64311 w 1268413"/>
              <a:gd name="connsiteY2" fmla="*/ 264964 h 736600"/>
              <a:gd name="connsiteX3" fmla="*/ 51606 w 1268413"/>
              <a:gd name="connsiteY3" fmla="*/ 419646 h 736600"/>
              <a:gd name="connsiteX4" fmla="*/ 31359 w 1268413"/>
              <a:gd name="connsiteY4" fmla="*/ 572741 h 736600"/>
              <a:gd name="connsiteX5" fmla="*/ 17463 w 1268413"/>
              <a:gd name="connsiteY5" fmla="*/ 648495 h 736600"/>
              <a:gd name="connsiteX6" fmla="*/ 20242 w 1268413"/>
              <a:gd name="connsiteY6" fmla="*/ 648892 h 736600"/>
              <a:gd name="connsiteX7" fmla="*/ 22624 w 1268413"/>
              <a:gd name="connsiteY7" fmla="*/ 649288 h 736600"/>
              <a:gd name="connsiteX8" fmla="*/ 37314 w 1268413"/>
              <a:gd name="connsiteY8" fmla="*/ 645719 h 736600"/>
              <a:gd name="connsiteX9" fmla="*/ 67487 w 1268413"/>
              <a:gd name="connsiteY9" fmla="*/ 643339 h 736600"/>
              <a:gd name="connsiteX10" fmla="*/ 113937 w 1268413"/>
              <a:gd name="connsiteY10" fmla="*/ 642546 h 736600"/>
              <a:gd name="connsiteX11" fmla="*/ 142522 w 1268413"/>
              <a:gd name="connsiteY11" fmla="*/ 642546 h 736600"/>
              <a:gd name="connsiteX12" fmla="*/ 219145 w 1268413"/>
              <a:gd name="connsiteY12" fmla="*/ 640563 h 736600"/>
              <a:gd name="connsiteX13" fmla="*/ 295372 w 1268413"/>
              <a:gd name="connsiteY13" fmla="*/ 638976 h 736600"/>
              <a:gd name="connsiteX14" fmla="*/ 439884 w 1268413"/>
              <a:gd name="connsiteY14" fmla="*/ 636993 h 736600"/>
              <a:gd name="connsiteX15" fmla="*/ 584000 w 1268413"/>
              <a:gd name="connsiteY15" fmla="*/ 636596 h 736600"/>
              <a:gd name="connsiteX16" fmla="*/ 732880 w 1268413"/>
              <a:gd name="connsiteY16" fmla="*/ 636596 h 736600"/>
              <a:gd name="connsiteX17" fmla="*/ 881362 w 1268413"/>
              <a:gd name="connsiteY17" fmla="*/ 637390 h 736600"/>
              <a:gd name="connsiteX18" fmla="*/ 951633 w 1268413"/>
              <a:gd name="connsiteY18" fmla="*/ 636993 h 736600"/>
              <a:gd name="connsiteX19" fmla="*/ 1059224 w 1268413"/>
              <a:gd name="connsiteY19" fmla="*/ 635803 h 736600"/>
              <a:gd name="connsiteX20" fmla="*/ 1129892 w 1268413"/>
              <a:gd name="connsiteY20" fmla="*/ 638579 h 736600"/>
              <a:gd name="connsiteX21" fmla="*/ 1165226 w 1268413"/>
              <a:gd name="connsiteY21" fmla="*/ 642149 h 736600"/>
              <a:gd name="connsiteX22" fmla="*/ 1162844 w 1268413"/>
              <a:gd name="connsiteY22" fmla="*/ 493020 h 736600"/>
              <a:gd name="connsiteX23" fmla="*/ 1155301 w 1268413"/>
              <a:gd name="connsiteY23" fmla="*/ 270517 h 736600"/>
              <a:gd name="connsiteX24" fmla="*/ 1147758 w 1268413"/>
              <a:gd name="connsiteY24" fmla="*/ 121784 h 736600"/>
              <a:gd name="connsiteX25" fmla="*/ 1142596 w 1268413"/>
              <a:gd name="connsiteY25" fmla="*/ 47220 h 736600"/>
              <a:gd name="connsiteX26" fmla="*/ 1082251 w 1268413"/>
              <a:gd name="connsiteY26" fmla="*/ 46823 h 736600"/>
              <a:gd name="connsiteX27" fmla="*/ 1021905 w 1268413"/>
              <a:gd name="connsiteY27" fmla="*/ 42857 h 736600"/>
              <a:gd name="connsiteX28" fmla="*/ 954016 w 1268413"/>
              <a:gd name="connsiteY28" fmla="*/ 40874 h 736600"/>
              <a:gd name="connsiteX29" fmla="*/ 885729 w 1268413"/>
              <a:gd name="connsiteY29" fmla="*/ 38494 h 736600"/>
              <a:gd name="connsiteX30" fmla="*/ 748760 w 1268413"/>
              <a:gd name="connsiteY30" fmla="*/ 36115 h 736600"/>
              <a:gd name="connsiteX31" fmla="*/ 611791 w 1268413"/>
              <a:gd name="connsiteY31" fmla="*/ 34528 h 736600"/>
              <a:gd name="connsiteX32" fmla="*/ 343410 w 1268413"/>
              <a:gd name="connsiteY32" fmla="*/ 34925 h 736600"/>
              <a:gd name="connsiteX33" fmla="*/ 479425 w 1268413"/>
              <a:gd name="connsiteY33" fmla="*/ 0 h 736600"/>
              <a:gd name="connsiteX34" fmla="*/ 620316 w 1268413"/>
              <a:gd name="connsiteY34" fmla="*/ 0 h 736600"/>
              <a:gd name="connsiteX35" fmla="*/ 761207 w 1268413"/>
              <a:gd name="connsiteY35" fmla="*/ 1588 h 736600"/>
              <a:gd name="connsiteX36" fmla="*/ 902494 w 1268413"/>
              <a:gd name="connsiteY36" fmla="*/ 4366 h 736600"/>
              <a:gd name="connsiteX37" fmla="*/ 974726 w 1268413"/>
              <a:gd name="connsiteY37" fmla="*/ 6747 h 736600"/>
              <a:gd name="connsiteX38" fmla="*/ 1047354 w 1268413"/>
              <a:gd name="connsiteY38" fmla="*/ 8731 h 736600"/>
              <a:gd name="connsiteX39" fmla="*/ 1078310 w 1268413"/>
              <a:gd name="connsiteY39" fmla="*/ 9525 h 736600"/>
              <a:gd name="connsiteX40" fmla="*/ 1125141 w 1268413"/>
              <a:gd name="connsiteY40" fmla="*/ 10716 h 736600"/>
              <a:gd name="connsiteX41" fmla="*/ 1155304 w 1268413"/>
              <a:gd name="connsiteY41" fmla="*/ 13891 h 736600"/>
              <a:gd name="connsiteX42" fmla="*/ 1170782 w 1268413"/>
              <a:gd name="connsiteY42" fmla="*/ 17066 h 736600"/>
              <a:gd name="connsiteX43" fmla="*/ 1175544 w 1268413"/>
              <a:gd name="connsiteY43" fmla="*/ 18256 h 736600"/>
              <a:gd name="connsiteX44" fmla="*/ 1177926 w 1268413"/>
              <a:gd name="connsiteY44" fmla="*/ 21035 h 736600"/>
              <a:gd name="connsiteX45" fmla="*/ 1181498 w 1268413"/>
              <a:gd name="connsiteY45" fmla="*/ 21431 h 736600"/>
              <a:gd name="connsiteX46" fmla="*/ 1187848 w 1268413"/>
              <a:gd name="connsiteY46" fmla="*/ 24606 h 736600"/>
              <a:gd name="connsiteX47" fmla="*/ 1190229 w 1268413"/>
              <a:gd name="connsiteY47" fmla="*/ 27781 h 736600"/>
              <a:gd name="connsiteX48" fmla="*/ 1214438 w 1268413"/>
              <a:gd name="connsiteY48" fmla="*/ 56356 h 736600"/>
              <a:gd name="connsiteX49" fmla="*/ 1245394 w 1268413"/>
              <a:gd name="connsiteY49" fmla="*/ 99616 h 736600"/>
              <a:gd name="connsiteX50" fmla="*/ 1260476 w 1268413"/>
              <a:gd name="connsiteY50" fmla="*/ 132160 h 736600"/>
              <a:gd name="connsiteX51" fmla="*/ 1264444 w 1268413"/>
              <a:gd name="connsiteY51" fmla="*/ 151210 h 736600"/>
              <a:gd name="connsiteX52" fmla="*/ 1267619 w 1268413"/>
              <a:gd name="connsiteY52" fmla="*/ 172244 h 736600"/>
              <a:gd name="connsiteX53" fmla="*/ 1268413 w 1268413"/>
              <a:gd name="connsiteY53" fmla="*/ 214313 h 736600"/>
              <a:gd name="connsiteX54" fmla="*/ 1264841 w 1268413"/>
              <a:gd name="connsiteY54" fmla="*/ 278210 h 736600"/>
              <a:gd name="connsiteX55" fmla="*/ 1262460 w 1268413"/>
              <a:gd name="connsiteY55" fmla="*/ 319881 h 736600"/>
              <a:gd name="connsiteX56" fmla="*/ 1256904 w 1268413"/>
              <a:gd name="connsiteY56" fmla="*/ 436563 h 736600"/>
              <a:gd name="connsiteX57" fmla="*/ 1250554 w 1268413"/>
              <a:gd name="connsiteY57" fmla="*/ 554038 h 736600"/>
              <a:gd name="connsiteX58" fmla="*/ 1250951 w 1268413"/>
              <a:gd name="connsiteY58" fmla="*/ 559594 h 736600"/>
              <a:gd name="connsiteX59" fmla="*/ 1251744 w 1268413"/>
              <a:gd name="connsiteY59" fmla="*/ 565150 h 736600"/>
              <a:gd name="connsiteX60" fmla="*/ 1252141 w 1268413"/>
              <a:gd name="connsiteY60" fmla="*/ 586978 h 736600"/>
              <a:gd name="connsiteX61" fmla="*/ 1250157 w 1268413"/>
              <a:gd name="connsiteY61" fmla="*/ 617538 h 736600"/>
              <a:gd name="connsiteX62" fmla="*/ 1245791 w 1268413"/>
              <a:gd name="connsiteY62" fmla="*/ 637778 h 736600"/>
              <a:gd name="connsiteX63" fmla="*/ 1243013 w 1268413"/>
              <a:gd name="connsiteY63" fmla="*/ 647700 h 736600"/>
              <a:gd name="connsiteX64" fmla="*/ 1239838 w 1268413"/>
              <a:gd name="connsiteY64" fmla="*/ 675481 h 736600"/>
              <a:gd name="connsiteX65" fmla="*/ 1236266 w 1268413"/>
              <a:gd name="connsiteY65" fmla="*/ 702469 h 736600"/>
              <a:gd name="connsiteX66" fmla="*/ 1237060 w 1268413"/>
              <a:gd name="connsiteY66" fmla="*/ 707231 h 736600"/>
              <a:gd name="connsiteX67" fmla="*/ 1235473 w 1268413"/>
              <a:gd name="connsiteY67" fmla="*/ 717153 h 736600"/>
              <a:gd name="connsiteX68" fmla="*/ 1233488 w 1268413"/>
              <a:gd name="connsiteY68" fmla="*/ 721519 h 736600"/>
              <a:gd name="connsiteX69" fmla="*/ 1231504 w 1268413"/>
              <a:gd name="connsiteY69" fmla="*/ 727869 h 736600"/>
              <a:gd name="connsiteX70" fmla="*/ 1223963 w 1268413"/>
              <a:gd name="connsiteY70" fmla="*/ 734616 h 736600"/>
              <a:gd name="connsiteX71" fmla="*/ 1218010 w 1268413"/>
              <a:gd name="connsiteY71" fmla="*/ 735013 h 736600"/>
              <a:gd name="connsiteX72" fmla="*/ 1212454 w 1268413"/>
              <a:gd name="connsiteY72" fmla="*/ 736600 h 736600"/>
              <a:gd name="connsiteX73" fmla="*/ 1205310 w 1268413"/>
              <a:gd name="connsiteY73" fmla="*/ 735410 h 736600"/>
              <a:gd name="connsiteX74" fmla="*/ 1171179 w 1268413"/>
              <a:gd name="connsiteY74" fmla="*/ 729456 h 736600"/>
              <a:gd name="connsiteX75" fmla="*/ 1102519 w 1268413"/>
              <a:gd name="connsiteY75" fmla="*/ 719931 h 736600"/>
              <a:gd name="connsiteX76" fmla="*/ 998935 w 1268413"/>
              <a:gd name="connsiteY76" fmla="*/ 711200 h 736600"/>
              <a:gd name="connsiteX77" fmla="*/ 860029 w 1268413"/>
              <a:gd name="connsiteY77" fmla="*/ 708819 h 736600"/>
              <a:gd name="connsiteX78" fmla="*/ 721916 w 1268413"/>
              <a:gd name="connsiteY78" fmla="*/ 712391 h 736600"/>
              <a:gd name="connsiteX79" fmla="*/ 652463 w 1268413"/>
              <a:gd name="connsiteY79" fmla="*/ 714772 h 736600"/>
              <a:gd name="connsiteX80" fmla="*/ 514350 w 1268413"/>
              <a:gd name="connsiteY80" fmla="*/ 720725 h 736600"/>
              <a:gd name="connsiteX81" fmla="*/ 307578 w 1268413"/>
              <a:gd name="connsiteY81" fmla="*/ 727075 h 736600"/>
              <a:gd name="connsiteX82" fmla="*/ 169863 w 1268413"/>
              <a:gd name="connsiteY82" fmla="*/ 728266 h 736600"/>
              <a:gd name="connsiteX83" fmla="*/ 100806 w 1268413"/>
              <a:gd name="connsiteY83" fmla="*/ 726678 h 736600"/>
              <a:gd name="connsiteX84" fmla="*/ 97235 w 1268413"/>
              <a:gd name="connsiteY84" fmla="*/ 726678 h 736600"/>
              <a:gd name="connsiteX85" fmla="*/ 92075 w 1268413"/>
              <a:gd name="connsiteY85" fmla="*/ 723503 h 736600"/>
              <a:gd name="connsiteX86" fmla="*/ 90091 w 1268413"/>
              <a:gd name="connsiteY86" fmla="*/ 721519 h 736600"/>
              <a:gd name="connsiteX87" fmla="*/ 73025 w 1268413"/>
              <a:gd name="connsiteY87" fmla="*/ 709613 h 736600"/>
              <a:gd name="connsiteX88" fmla="*/ 56753 w 1268413"/>
              <a:gd name="connsiteY88" fmla="*/ 696913 h 736600"/>
              <a:gd name="connsiteX89" fmla="*/ 32147 w 1268413"/>
              <a:gd name="connsiteY89" fmla="*/ 683022 h 736600"/>
              <a:gd name="connsiteX90" fmla="*/ 7938 w 1268413"/>
              <a:gd name="connsiteY90" fmla="*/ 669131 h 736600"/>
              <a:gd name="connsiteX91" fmla="*/ 3572 w 1268413"/>
              <a:gd name="connsiteY91" fmla="*/ 665163 h 736600"/>
              <a:gd name="connsiteX92" fmla="*/ 1985 w 1268413"/>
              <a:gd name="connsiteY92" fmla="*/ 660400 h 736600"/>
              <a:gd name="connsiteX93" fmla="*/ 1985 w 1268413"/>
              <a:gd name="connsiteY93" fmla="*/ 659210 h 736600"/>
              <a:gd name="connsiteX94" fmla="*/ 1985 w 1268413"/>
              <a:gd name="connsiteY94" fmla="*/ 658416 h 736600"/>
              <a:gd name="connsiteX95" fmla="*/ 2778 w 1268413"/>
              <a:gd name="connsiteY95" fmla="*/ 655241 h 736600"/>
              <a:gd name="connsiteX96" fmla="*/ 4366 w 1268413"/>
              <a:gd name="connsiteY96" fmla="*/ 652860 h 736600"/>
              <a:gd name="connsiteX97" fmla="*/ 1985 w 1268413"/>
              <a:gd name="connsiteY97" fmla="*/ 651272 h 736600"/>
              <a:gd name="connsiteX98" fmla="*/ 0 w 1268413"/>
              <a:gd name="connsiteY98" fmla="*/ 647700 h 736600"/>
              <a:gd name="connsiteX99" fmla="*/ 0 w 1268413"/>
              <a:gd name="connsiteY99" fmla="*/ 644922 h 736600"/>
              <a:gd name="connsiteX100" fmla="*/ 9922 w 1268413"/>
              <a:gd name="connsiteY100" fmla="*/ 491728 h 736600"/>
              <a:gd name="connsiteX101" fmla="*/ 29369 w 1268413"/>
              <a:gd name="connsiteY101" fmla="*/ 262335 h 736600"/>
              <a:gd name="connsiteX102" fmla="*/ 40085 w 1268413"/>
              <a:gd name="connsiteY102" fmla="*/ 109141 h 736600"/>
              <a:gd name="connsiteX103" fmla="*/ 43656 w 1268413"/>
              <a:gd name="connsiteY103" fmla="*/ 32147 h 736600"/>
              <a:gd name="connsiteX104" fmla="*/ 44450 w 1268413"/>
              <a:gd name="connsiteY104" fmla="*/ 28178 h 736600"/>
              <a:gd name="connsiteX105" fmla="*/ 48022 w 1268413"/>
              <a:gd name="connsiteY105" fmla="*/ 21828 h 736600"/>
              <a:gd name="connsiteX106" fmla="*/ 50403 w 1268413"/>
              <a:gd name="connsiteY106" fmla="*/ 19844 h 736600"/>
              <a:gd name="connsiteX107" fmla="*/ 52388 w 1268413"/>
              <a:gd name="connsiteY107" fmla="*/ 17463 h 736600"/>
              <a:gd name="connsiteX108" fmla="*/ 56753 w 1268413"/>
              <a:gd name="connsiteY108" fmla="*/ 16272 h 736600"/>
              <a:gd name="connsiteX109" fmla="*/ 127000 w 1268413"/>
              <a:gd name="connsiteY109" fmla="*/ 10716 h 736600"/>
              <a:gd name="connsiteX110" fmla="*/ 267891 w 1268413"/>
              <a:gd name="connsiteY110" fmla="*/ 3969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268413" h="736600">
                <a:moveTo>
                  <a:pt x="74633" y="33338"/>
                </a:moveTo>
                <a:lnTo>
                  <a:pt x="72251" y="110282"/>
                </a:lnTo>
                <a:lnTo>
                  <a:pt x="64311" y="264964"/>
                </a:lnTo>
                <a:lnTo>
                  <a:pt x="51606" y="419646"/>
                </a:lnTo>
                <a:lnTo>
                  <a:pt x="31359" y="572741"/>
                </a:lnTo>
                <a:lnTo>
                  <a:pt x="17463" y="648495"/>
                </a:lnTo>
                <a:lnTo>
                  <a:pt x="20242" y="648892"/>
                </a:lnTo>
                <a:lnTo>
                  <a:pt x="22624" y="649288"/>
                </a:lnTo>
                <a:lnTo>
                  <a:pt x="37314" y="645719"/>
                </a:lnTo>
                <a:lnTo>
                  <a:pt x="67487" y="643339"/>
                </a:lnTo>
                <a:lnTo>
                  <a:pt x="113937" y="642546"/>
                </a:lnTo>
                <a:lnTo>
                  <a:pt x="142522" y="642546"/>
                </a:lnTo>
                <a:lnTo>
                  <a:pt x="219145" y="640563"/>
                </a:lnTo>
                <a:lnTo>
                  <a:pt x="295372" y="638976"/>
                </a:lnTo>
                <a:lnTo>
                  <a:pt x="439884" y="636993"/>
                </a:lnTo>
                <a:lnTo>
                  <a:pt x="584000" y="636596"/>
                </a:lnTo>
                <a:lnTo>
                  <a:pt x="732880" y="636596"/>
                </a:lnTo>
                <a:lnTo>
                  <a:pt x="881362" y="637390"/>
                </a:lnTo>
                <a:lnTo>
                  <a:pt x="951633" y="636993"/>
                </a:lnTo>
                <a:lnTo>
                  <a:pt x="1059224" y="635803"/>
                </a:lnTo>
                <a:lnTo>
                  <a:pt x="1129892" y="638579"/>
                </a:lnTo>
                <a:lnTo>
                  <a:pt x="1165226" y="642149"/>
                </a:lnTo>
                <a:lnTo>
                  <a:pt x="1162844" y="493020"/>
                </a:lnTo>
                <a:lnTo>
                  <a:pt x="1155301" y="270517"/>
                </a:lnTo>
                <a:lnTo>
                  <a:pt x="1147758" y="121784"/>
                </a:lnTo>
                <a:lnTo>
                  <a:pt x="1142596" y="47220"/>
                </a:lnTo>
                <a:lnTo>
                  <a:pt x="1082251" y="46823"/>
                </a:lnTo>
                <a:lnTo>
                  <a:pt x="1021905" y="42857"/>
                </a:lnTo>
                <a:lnTo>
                  <a:pt x="954016" y="40874"/>
                </a:lnTo>
                <a:lnTo>
                  <a:pt x="885729" y="38494"/>
                </a:lnTo>
                <a:lnTo>
                  <a:pt x="748760" y="36115"/>
                </a:lnTo>
                <a:lnTo>
                  <a:pt x="611791" y="34528"/>
                </a:lnTo>
                <a:lnTo>
                  <a:pt x="343410" y="34925"/>
                </a:lnTo>
                <a:close/>
                <a:moveTo>
                  <a:pt x="479425" y="0"/>
                </a:moveTo>
                <a:lnTo>
                  <a:pt x="620316" y="0"/>
                </a:lnTo>
                <a:lnTo>
                  <a:pt x="761207" y="1588"/>
                </a:lnTo>
                <a:lnTo>
                  <a:pt x="902494" y="4366"/>
                </a:lnTo>
                <a:lnTo>
                  <a:pt x="974726" y="6747"/>
                </a:lnTo>
                <a:lnTo>
                  <a:pt x="1047354" y="8731"/>
                </a:lnTo>
                <a:lnTo>
                  <a:pt x="1078310" y="9525"/>
                </a:lnTo>
                <a:lnTo>
                  <a:pt x="1125141" y="10716"/>
                </a:lnTo>
                <a:lnTo>
                  <a:pt x="1155304" y="13891"/>
                </a:lnTo>
                <a:lnTo>
                  <a:pt x="1170782" y="17066"/>
                </a:lnTo>
                <a:lnTo>
                  <a:pt x="1175544" y="18256"/>
                </a:lnTo>
                <a:lnTo>
                  <a:pt x="1177926" y="21035"/>
                </a:lnTo>
                <a:lnTo>
                  <a:pt x="1181498" y="21431"/>
                </a:lnTo>
                <a:lnTo>
                  <a:pt x="1187848" y="24606"/>
                </a:lnTo>
                <a:lnTo>
                  <a:pt x="1190229" y="27781"/>
                </a:lnTo>
                <a:lnTo>
                  <a:pt x="1214438" y="56356"/>
                </a:lnTo>
                <a:lnTo>
                  <a:pt x="1245394" y="99616"/>
                </a:lnTo>
                <a:lnTo>
                  <a:pt x="1260476" y="132160"/>
                </a:lnTo>
                <a:lnTo>
                  <a:pt x="1264444" y="151210"/>
                </a:lnTo>
                <a:lnTo>
                  <a:pt x="1267619" y="172244"/>
                </a:lnTo>
                <a:lnTo>
                  <a:pt x="1268413" y="214313"/>
                </a:lnTo>
                <a:lnTo>
                  <a:pt x="1264841" y="278210"/>
                </a:lnTo>
                <a:lnTo>
                  <a:pt x="1262460" y="319881"/>
                </a:lnTo>
                <a:lnTo>
                  <a:pt x="1256904" y="436563"/>
                </a:lnTo>
                <a:lnTo>
                  <a:pt x="1250554" y="554038"/>
                </a:lnTo>
                <a:lnTo>
                  <a:pt x="1250951" y="559594"/>
                </a:lnTo>
                <a:lnTo>
                  <a:pt x="1251744" y="565150"/>
                </a:lnTo>
                <a:lnTo>
                  <a:pt x="1252141" y="586978"/>
                </a:lnTo>
                <a:lnTo>
                  <a:pt x="1250157" y="617538"/>
                </a:lnTo>
                <a:lnTo>
                  <a:pt x="1245791" y="637778"/>
                </a:lnTo>
                <a:lnTo>
                  <a:pt x="1243013" y="647700"/>
                </a:lnTo>
                <a:lnTo>
                  <a:pt x="1239838" y="675481"/>
                </a:lnTo>
                <a:lnTo>
                  <a:pt x="1236266" y="702469"/>
                </a:lnTo>
                <a:lnTo>
                  <a:pt x="1237060" y="707231"/>
                </a:lnTo>
                <a:lnTo>
                  <a:pt x="1235473" y="717153"/>
                </a:lnTo>
                <a:lnTo>
                  <a:pt x="1233488" y="721519"/>
                </a:lnTo>
                <a:lnTo>
                  <a:pt x="1231504" y="727869"/>
                </a:lnTo>
                <a:lnTo>
                  <a:pt x="1223963" y="734616"/>
                </a:lnTo>
                <a:lnTo>
                  <a:pt x="1218010" y="735013"/>
                </a:lnTo>
                <a:lnTo>
                  <a:pt x="1212454" y="736600"/>
                </a:lnTo>
                <a:lnTo>
                  <a:pt x="1205310" y="735410"/>
                </a:lnTo>
                <a:lnTo>
                  <a:pt x="1171179" y="729456"/>
                </a:lnTo>
                <a:lnTo>
                  <a:pt x="1102519" y="719931"/>
                </a:lnTo>
                <a:lnTo>
                  <a:pt x="998935" y="711200"/>
                </a:lnTo>
                <a:lnTo>
                  <a:pt x="860029" y="708819"/>
                </a:lnTo>
                <a:lnTo>
                  <a:pt x="721916" y="712391"/>
                </a:lnTo>
                <a:lnTo>
                  <a:pt x="652463" y="714772"/>
                </a:lnTo>
                <a:lnTo>
                  <a:pt x="514350" y="720725"/>
                </a:lnTo>
                <a:lnTo>
                  <a:pt x="307578" y="727075"/>
                </a:lnTo>
                <a:lnTo>
                  <a:pt x="169863" y="728266"/>
                </a:lnTo>
                <a:lnTo>
                  <a:pt x="100806" y="726678"/>
                </a:lnTo>
                <a:lnTo>
                  <a:pt x="97235" y="726678"/>
                </a:lnTo>
                <a:lnTo>
                  <a:pt x="92075" y="723503"/>
                </a:lnTo>
                <a:lnTo>
                  <a:pt x="90091" y="721519"/>
                </a:lnTo>
                <a:lnTo>
                  <a:pt x="73025" y="709613"/>
                </a:lnTo>
                <a:lnTo>
                  <a:pt x="56753" y="696913"/>
                </a:lnTo>
                <a:lnTo>
                  <a:pt x="32147" y="683022"/>
                </a:lnTo>
                <a:lnTo>
                  <a:pt x="7938" y="669131"/>
                </a:lnTo>
                <a:lnTo>
                  <a:pt x="3572" y="665163"/>
                </a:lnTo>
                <a:lnTo>
                  <a:pt x="1985" y="660400"/>
                </a:lnTo>
                <a:lnTo>
                  <a:pt x="1985" y="659210"/>
                </a:lnTo>
                <a:lnTo>
                  <a:pt x="1985" y="658416"/>
                </a:lnTo>
                <a:lnTo>
                  <a:pt x="2778" y="655241"/>
                </a:lnTo>
                <a:lnTo>
                  <a:pt x="4366" y="652860"/>
                </a:lnTo>
                <a:lnTo>
                  <a:pt x="1985" y="651272"/>
                </a:lnTo>
                <a:lnTo>
                  <a:pt x="0" y="647700"/>
                </a:lnTo>
                <a:lnTo>
                  <a:pt x="0" y="644922"/>
                </a:lnTo>
                <a:lnTo>
                  <a:pt x="9922" y="491728"/>
                </a:lnTo>
                <a:lnTo>
                  <a:pt x="29369" y="262335"/>
                </a:lnTo>
                <a:lnTo>
                  <a:pt x="40085" y="109141"/>
                </a:lnTo>
                <a:lnTo>
                  <a:pt x="43656" y="32147"/>
                </a:lnTo>
                <a:lnTo>
                  <a:pt x="44450" y="28178"/>
                </a:lnTo>
                <a:lnTo>
                  <a:pt x="48022" y="21828"/>
                </a:lnTo>
                <a:lnTo>
                  <a:pt x="50403" y="19844"/>
                </a:lnTo>
                <a:lnTo>
                  <a:pt x="52388" y="17463"/>
                </a:lnTo>
                <a:lnTo>
                  <a:pt x="56753" y="16272"/>
                </a:lnTo>
                <a:lnTo>
                  <a:pt x="127000" y="10716"/>
                </a:lnTo>
                <a:lnTo>
                  <a:pt x="267891" y="3969"/>
                </a:lnTo>
                <a:close/>
              </a:path>
            </a:pathLst>
          </a:custGeom>
          <a:solidFill>
            <a:srgbClr val="FEC630"/>
          </a:solidFill>
          <a:ln w="9525">
            <a:noFill/>
            <a:round/>
            <a:headEnd/>
            <a:tailEnd/>
          </a:ln>
        </p:spPr>
        <p:txBody>
          <a:bodyPr vert="horz" wrap="square" lIns="91440" tIns="45720" rIns="91440" bIns="45720" numCol="1" anchor="t" anchorCtr="0" compatLnSpc="1">
            <a:prstTxWarp prst="textNoShape">
              <a:avLst/>
            </a:prstTxWarp>
            <a:noAutofit/>
          </a:bodyPr>
          <a:lstStyle/>
          <a:p>
            <a:endParaRPr lang="en-US">
              <a:latin typeface="Arabic Typesetting" panose="03020402040406030203" pitchFamily="66" charset="-78"/>
              <a:cs typeface="Arabic Typesetting" panose="03020402040406030203" pitchFamily="66" charset="-78"/>
            </a:endParaRPr>
          </a:p>
        </p:txBody>
      </p:sp>
      <p:sp>
        <p:nvSpPr>
          <p:cNvPr id="21" name="Freeform: Shape 20">
            <a:extLst>
              <a:ext uri="{FF2B5EF4-FFF2-40B4-BE49-F238E27FC236}">
                <a16:creationId xmlns:a16="http://schemas.microsoft.com/office/drawing/2014/main" id="{F6B504FD-E35C-4915-BF21-685488F3AC38}"/>
              </a:ext>
            </a:extLst>
          </p:cNvPr>
          <p:cNvSpPr>
            <a:spLocks/>
          </p:cNvSpPr>
          <p:nvPr/>
        </p:nvSpPr>
        <p:spPr bwMode="auto">
          <a:xfrm>
            <a:off x="8070738" y="5305482"/>
            <a:ext cx="1467162" cy="959852"/>
          </a:xfrm>
          <a:custGeom>
            <a:avLst/>
            <a:gdLst>
              <a:gd name="connsiteX0" fmla="*/ 1319609 w 1838325"/>
              <a:gd name="connsiteY0" fmla="*/ 28575 h 1085850"/>
              <a:gd name="connsiteX1" fmla="*/ 1118791 w 1838325"/>
              <a:gd name="connsiteY1" fmla="*/ 30560 h 1085850"/>
              <a:gd name="connsiteX2" fmla="*/ 917575 w 1838325"/>
              <a:gd name="connsiteY2" fmla="*/ 36116 h 1085850"/>
              <a:gd name="connsiteX3" fmla="*/ 817562 w 1838325"/>
              <a:gd name="connsiteY3" fmla="*/ 40481 h 1085850"/>
              <a:gd name="connsiteX4" fmla="*/ 717550 w 1838325"/>
              <a:gd name="connsiteY4" fmla="*/ 45641 h 1085850"/>
              <a:gd name="connsiteX5" fmla="*/ 519112 w 1838325"/>
              <a:gd name="connsiteY5" fmla="*/ 58341 h 1085850"/>
              <a:gd name="connsiteX6" fmla="*/ 420290 w 1838325"/>
              <a:gd name="connsiteY6" fmla="*/ 66675 h 1085850"/>
              <a:gd name="connsiteX7" fmla="*/ 319087 w 1838325"/>
              <a:gd name="connsiteY7" fmla="*/ 75406 h 1085850"/>
              <a:gd name="connsiteX8" fmla="*/ 217487 w 1838325"/>
              <a:gd name="connsiteY8" fmla="*/ 84931 h 1085850"/>
              <a:gd name="connsiteX9" fmla="*/ 168672 w 1838325"/>
              <a:gd name="connsiteY9" fmla="*/ 90885 h 1085850"/>
              <a:gd name="connsiteX10" fmla="*/ 94853 w 1838325"/>
              <a:gd name="connsiteY10" fmla="*/ 98822 h 1085850"/>
              <a:gd name="connsiteX11" fmla="*/ 45244 w 1838325"/>
              <a:gd name="connsiteY11" fmla="*/ 101997 h 1085850"/>
              <a:gd name="connsiteX12" fmla="*/ 20637 w 1838325"/>
              <a:gd name="connsiteY12" fmla="*/ 101997 h 1085850"/>
              <a:gd name="connsiteX13" fmla="*/ 28178 w 1838325"/>
              <a:gd name="connsiteY13" fmla="*/ 157163 h 1085850"/>
              <a:gd name="connsiteX14" fmla="*/ 37703 w 1838325"/>
              <a:gd name="connsiteY14" fmla="*/ 269081 h 1085850"/>
              <a:gd name="connsiteX15" fmla="*/ 44847 w 1838325"/>
              <a:gd name="connsiteY15" fmla="*/ 438150 h 1085850"/>
              <a:gd name="connsiteX16" fmla="*/ 49609 w 1838325"/>
              <a:gd name="connsiteY16" fmla="*/ 550069 h 1085850"/>
              <a:gd name="connsiteX17" fmla="*/ 60722 w 1838325"/>
              <a:gd name="connsiteY17" fmla="*/ 783035 h 1085850"/>
              <a:gd name="connsiteX18" fmla="*/ 70644 w 1838325"/>
              <a:gd name="connsiteY18" fmla="*/ 1016000 h 1085850"/>
              <a:gd name="connsiteX19" fmla="*/ 119459 w 1838325"/>
              <a:gd name="connsiteY19" fmla="*/ 1008856 h 1085850"/>
              <a:gd name="connsiteX20" fmla="*/ 217487 w 1838325"/>
              <a:gd name="connsiteY20" fmla="*/ 999331 h 1085850"/>
              <a:gd name="connsiteX21" fmla="*/ 365125 w 1838325"/>
              <a:gd name="connsiteY21" fmla="*/ 989806 h 1085850"/>
              <a:gd name="connsiteX22" fmla="*/ 463947 w 1838325"/>
              <a:gd name="connsiteY22" fmla="*/ 986235 h 1085850"/>
              <a:gd name="connsiteX23" fmla="*/ 668337 w 1838325"/>
              <a:gd name="connsiteY23" fmla="*/ 978694 h 1085850"/>
              <a:gd name="connsiteX24" fmla="*/ 872331 w 1838325"/>
              <a:gd name="connsiteY24" fmla="*/ 970360 h 1085850"/>
              <a:gd name="connsiteX25" fmla="*/ 1288653 w 1838325"/>
              <a:gd name="connsiteY25" fmla="*/ 954088 h 1085850"/>
              <a:gd name="connsiteX26" fmla="*/ 1704975 w 1838325"/>
              <a:gd name="connsiteY26" fmla="*/ 937816 h 1085850"/>
              <a:gd name="connsiteX27" fmla="*/ 1700609 w 1838325"/>
              <a:gd name="connsiteY27" fmla="*/ 911622 h 1085850"/>
              <a:gd name="connsiteX28" fmla="*/ 1695053 w 1838325"/>
              <a:gd name="connsiteY28" fmla="*/ 859631 h 1085850"/>
              <a:gd name="connsiteX29" fmla="*/ 1690291 w 1838325"/>
              <a:gd name="connsiteY29" fmla="*/ 781050 h 1085850"/>
              <a:gd name="connsiteX30" fmla="*/ 1687116 w 1838325"/>
              <a:gd name="connsiteY30" fmla="*/ 728663 h 1085850"/>
              <a:gd name="connsiteX31" fmla="*/ 1679178 w 1838325"/>
              <a:gd name="connsiteY31" fmla="*/ 611188 h 1085850"/>
              <a:gd name="connsiteX32" fmla="*/ 1670447 w 1838325"/>
              <a:gd name="connsiteY32" fmla="*/ 494110 h 1085850"/>
              <a:gd name="connsiteX33" fmla="*/ 1660525 w 1838325"/>
              <a:gd name="connsiteY33" fmla="*/ 378222 h 1085850"/>
              <a:gd name="connsiteX34" fmla="*/ 1639491 w 1838325"/>
              <a:gd name="connsiteY34" fmla="*/ 146844 h 1085850"/>
              <a:gd name="connsiteX35" fmla="*/ 1627584 w 1838325"/>
              <a:gd name="connsiteY35" fmla="*/ 30956 h 1085850"/>
              <a:gd name="connsiteX36" fmla="*/ 1625203 w 1838325"/>
              <a:gd name="connsiteY36" fmla="*/ 32147 h 1085850"/>
              <a:gd name="connsiteX37" fmla="*/ 1621631 w 1838325"/>
              <a:gd name="connsiteY37" fmla="*/ 32544 h 1085850"/>
              <a:gd name="connsiteX38" fmla="*/ 1520825 w 1838325"/>
              <a:gd name="connsiteY38" fmla="*/ 30163 h 1085850"/>
              <a:gd name="connsiteX39" fmla="*/ 1316150 w 1838325"/>
              <a:gd name="connsiteY39" fmla="*/ 0 h 1085850"/>
              <a:gd name="connsiteX40" fmla="*/ 1519306 w 1838325"/>
              <a:gd name="connsiteY40" fmla="*/ 1589 h 1085850"/>
              <a:gd name="connsiteX41" fmla="*/ 1621281 w 1838325"/>
              <a:gd name="connsiteY41" fmla="*/ 3575 h 1085850"/>
              <a:gd name="connsiteX42" fmla="*/ 1625646 w 1838325"/>
              <a:gd name="connsiteY42" fmla="*/ 3972 h 1085850"/>
              <a:gd name="connsiteX43" fmla="*/ 1628820 w 1838325"/>
              <a:gd name="connsiteY43" fmla="*/ 5958 h 1085850"/>
              <a:gd name="connsiteX44" fmla="*/ 1632788 w 1838325"/>
              <a:gd name="connsiteY44" fmla="*/ 3575 h 1085850"/>
              <a:gd name="connsiteX45" fmla="*/ 1644295 w 1838325"/>
              <a:gd name="connsiteY45" fmla="*/ 3575 h 1085850"/>
              <a:gd name="connsiteX46" fmla="*/ 1649057 w 1838325"/>
              <a:gd name="connsiteY46" fmla="*/ 6355 h 1085850"/>
              <a:gd name="connsiteX47" fmla="*/ 1651834 w 1838325"/>
              <a:gd name="connsiteY47" fmla="*/ 5163 h 1085850"/>
              <a:gd name="connsiteX48" fmla="*/ 1658183 w 1838325"/>
              <a:gd name="connsiteY48" fmla="*/ 5958 h 1085850"/>
              <a:gd name="connsiteX49" fmla="*/ 1661357 w 1838325"/>
              <a:gd name="connsiteY49" fmla="*/ 9135 h 1085850"/>
              <a:gd name="connsiteX50" fmla="*/ 1676832 w 1838325"/>
              <a:gd name="connsiteY50" fmla="*/ 28596 h 1085850"/>
              <a:gd name="connsiteX51" fmla="*/ 1694291 w 1838325"/>
              <a:gd name="connsiteY51" fmla="*/ 46866 h 1085850"/>
              <a:gd name="connsiteX52" fmla="*/ 1704607 w 1838325"/>
              <a:gd name="connsiteY52" fmla="*/ 55603 h 1085850"/>
              <a:gd name="connsiteX53" fmla="*/ 1715320 w 1838325"/>
              <a:gd name="connsiteY53" fmla="*/ 65930 h 1085850"/>
              <a:gd name="connsiteX54" fmla="*/ 1720875 w 1838325"/>
              <a:gd name="connsiteY54" fmla="*/ 65135 h 1085850"/>
              <a:gd name="connsiteX55" fmla="*/ 1729208 w 1838325"/>
              <a:gd name="connsiteY55" fmla="*/ 69901 h 1085850"/>
              <a:gd name="connsiteX56" fmla="*/ 1732382 w 1838325"/>
              <a:gd name="connsiteY56" fmla="*/ 75462 h 1085850"/>
              <a:gd name="connsiteX57" fmla="*/ 1732779 w 1838325"/>
              <a:gd name="connsiteY57" fmla="*/ 78639 h 1085850"/>
              <a:gd name="connsiteX58" fmla="*/ 1745476 w 1838325"/>
              <a:gd name="connsiteY58" fmla="*/ 195803 h 1085850"/>
              <a:gd name="connsiteX59" fmla="*/ 1768093 w 1838325"/>
              <a:gd name="connsiteY59" fmla="*/ 430130 h 1085850"/>
              <a:gd name="connsiteX60" fmla="*/ 1781187 w 1838325"/>
              <a:gd name="connsiteY60" fmla="*/ 547691 h 1085850"/>
              <a:gd name="connsiteX61" fmla="*/ 1810947 w 1838325"/>
              <a:gd name="connsiteY61" fmla="*/ 780827 h 1085850"/>
              <a:gd name="connsiteX62" fmla="*/ 1838325 w 1838325"/>
              <a:gd name="connsiteY62" fmla="*/ 1013963 h 1085850"/>
              <a:gd name="connsiteX63" fmla="*/ 1838325 w 1838325"/>
              <a:gd name="connsiteY63" fmla="*/ 1017141 h 1085850"/>
              <a:gd name="connsiteX64" fmla="*/ 1835547 w 1838325"/>
              <a:gd name="connsiteY64" fmla="*/ 1021509 h 1085850"/>
              <a:gd name="connsiteX65" fmla="*/ 1833167 w 1838325"/>
              <a:gd name="connsiteY65" fmla="*/ 1022701 h 1085850"/>
              <a:gd name="connsiteX66" fmla="*/ 1830786 w 1838325"/>
              <a:gd name="connsiteY66" fmla="*/ 1025481 h 1085850"/>
              <a:gd name="connsiteX67" fmla="*/ 1824834 w 1838325"/>
              <a:gd name="connsiteY67" fmla="*/ 1028261 h 1085850"/>
              <a:gd name="connsiteX68" fmla="*/ 1821263 w 1838325"/>
              <a:gd name="connsiteY68" fmla="*/ 1029056 h 1085850"/>
              <a:gd name="connsiteX69" fmla="*/ 1397889 w 1838325"/>
              <a:gd name="connsiteY69" fmla="*/ 1043354 h 1085850"/>
              <a:gd name="connsiteX70" fmla="*/ 974515 w 1838325"/>
              <a:gd name="connsiteY70" fmla="*/ 1057254 h 1085850"/>
              <a:gd name="connsiteX71" fmla="*/ 765010 w 1838325"/>
              <a:gd name="connsiteY71" fmla="*/ 1064403 h 1085850"/>
              <a:gd name="connsiteX72" fmla="*/ 555505 w 1838325"/>
              <a:gd name="connsiteY72" fmla="*/ 1071155 h 1085850"/>
              <a:gd name="connsiteX73" fmla="*/ 451943 w 1838325"/>
              <a:gd name="connsiteY73" fmla="*/ 1075921 h 1085850"/>
              <a:gd name="connsiteX74" fmla="*/ 296402 w 1838325"/>
              <a:gd name="connsiteY74" fmla="*/ 1082276 h 1085850"/>
              <a:gd name="connsiteX75" fmla="*/ 192840 w 1838325"/>
              <a:gd name="connsiteY75" fmla="*/ 1083070 h 1085850"/>
              <a:gd name="connsiteX76" fmla="*/ 141654 w 1838325"/>
              <a:gd name="connsiteY76" fmla="*/ 1080687 h 1085850"/>
              <a:gd name="connsiteX77" fmla="*/ 138480 w 1838325"/>
              <a:gd name="connsiteY77" fmla="*/ 1083864 h 1085850"/>
              <a:gd name="connsiteX78" fmla="*/ 129750 w 1838325"/>
              <a:gd name="connsiteY78" fmla="*/ 1085850 h 1085850"/>
              <a:gd name="connsiteX79" fmla="*/ 124989 w 1838325"/>
              <a:gd name="connsiteY79" fmla="*/ 1084659 h 1085850"/>
              <a:gd name="connsiteX80" fmla="*/ 107530 w 1838325"/>
              <a:gd name="connsiteY80" fmla="*/ 1073141 h 1085850"/>
              <a:gd name="connsiteX81" fmla="*/ 90468 w 1838325"/>
              <a:gd name="connsiteY81" fmla="*/ 1060432 h 1085850"/>
              <a:gd name="connsiteX82" fmla="*/ 74200 w 1838325"/>
              <a:gd name="connsiteY82" fmla="*/ 1050105 h 1085850"/>
              <a:gd name="connsiteX83" fmla="*/ 57535 w 1838325"/>
              <a:gd name="connsiteY83" fmla="*/ 1039382 h 1085850"/>
              <a:gd name="connsiteX84" fmla="*/ 55154 w 1838325"/>
              <a:gd name="connsiteY84" fmla="*/ 1039382 h 1085850"/>
              <a:gd name="connsiteX85" fmla="*/ 50392 w 1838325"/>
              <a:gd name="connsiteY85" fmla="*/ 1035410 h 1085850"/>
              <a:gd name="connsiteX86" fmla="*/ 49599 w 1838325"/>
              <a:gd name="connsiteY86" fmla="*/ 1033027 h 1085850"/>
              <a:gd name="connsiteX87" fmla="*/ 46821 w 1838325"/>
              <a:gd name="connsiteY87" fmla="*/ 1031041 h 1085850"/>
              <a:gd name="connsiteX88" fmla="*/ 43250 w 1838325"/>
              <a:gd name="connsiteY88" fmla="*/ 1025481 h 1085850"/>
              <a:gd name="connsiteX89" fmla="*/ 42853 w 1838325"/>
              <a:gd name="connsiteY89" fmla="*/ 1021509 h 1085850"/>
              <a:gd name="connsiteX90" fmla="*/ 32934 w 1838325"/>
              <a:gd name="connsiteY90" fmla="*/ 789962 h 1085850"/>
              <a:gd name="connsiteX91" fmla="*/ 21824 w 1838325"/>
              <a:gd name="connsiteY91" fmla="*/ 558415 h 1085850"/>
              <a:gd name="connsiteX92" fmla="*/ 14285 w 1838325"/>
              <a:gd name="connsiteY92" fmla="*/ 443237 h 1085850"/>
              <a:gd name="connsiteX93" fmla="*/ 3175 w 1838325"/>
              <a:gd name="connsiteY93" fmla="*/ 268881 h 1085850"/>
              <a:gd name="connsiteX94" fmla="*/ 0 w 1838325"/>
              <a:gd name="connsiteY94" fmla="*/ 152909 h 1085850"/>
              <a:gd name="connsiteX95" fmla="*/ 1587 w 1838325"/>
              <a:gd name="connsiteY95" fmla="*/ 95717 h 1085850"/>
              <a:gd name="connsiteX96" fmla="*/ 2778 w 1838325"/>
              <a:gd name="connsiteY96" fmla="*/ 91348 h 1085850"/>
              <a:gd name="connsiteX97" fmla="*/ 8730 w 1838325"/>
              <a:gd name="connsiteY97" fmla="*/ 86979 h 1085850"/>
              <a:gd name="connsiteX98" fmla="*/ 13094 w 1838325"/>
              <a:gd name="connsiteY98" fmla="*/ 86979 h 1085850"/>
              <a:gd name="connsiteX99" fmla="*/ 13491 w 1838325"/>
              <a:gd name="connsiteY99" fmla="*/ 86185 h 1085850"/>
              <a:gd name="connsiteX100" fmla="*/ 13888 w 1838325"/>
              <a:gd name="connsiteY100" fmla="*/ 86185 h 1085850"/>
              <a:gd name="connsiteX101" fmla="*/ 60709 w 1838325"/>
              <a:gd name="connsiteY101" fmla="*/ 75064 h 1085850"/>
              <a:gd name="connsiteX102" fmla="*/ 157922 w 1838325"/>
              <a:gd name="connsiteY102" fmla="*/ 59575 h 1085850"/>
              <a:gd name="connsiteX103" fmla="*/ 305925 w 1838325"/>
              <a:gd name="connsiteY103" fmla="*/ 47263 h 1085850"/>
              <a:gd name="connsiteX104" fmla="*/ 403138 w 1838325"/>
              <a:gd name="connsiteY104" fmla="*/ 40114 h 1085850"/>
              <a:gd name="connsiteX105" fmla="*/ 504716 w 1838325"/>
              <a:gd name="connsiteY105" fmla="*/ 31376 h 1085850"/>
              <a:gd name="connsiteX106" fmla="*/ 707079 w 1838325"/>
              <a:gd name="connsiteY106" fmla="*/ 17873 h 1085850"/>
              <a:gd name="connsiteX107" fmla="*/ 808657 w 1838325"/>
              <a:gd name="connsiteY107" fmla="*/ 12312 h 1085850"/>
              <a:gd name="connsiteX108" fmla="*/ 909838 w 1838325"/>
              <a:gd name="connsiteY108" fmla="*/ 7944 h 1085850"/>
              <a:gd name="connsiteX109" fmla="*/ 1112994 w 1838325"/>
              <a:gd name="connsiteY109" fmla="*/ 1986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838325" h="1085850">
                <a:moveTo>
                  <a:pt x="1319609" y="28575"/>
                </a:moveTo>
                <a:lnTo>
                  <a:pt x="1118791" y="30560"/>
                </a:lnTo>
                <a:lnTo>
                  <a:pt x="917575" y="36116"/>
                </a:lnTo>
                <a:lnTo>
                  <a:pt x="817562" y="40481"/>
                </a:lnTo>
                <a:lnTo>
                  <a:pt x="717550" y="45641"/>
                </a:lnTo>
                <a:lnTo>
                  <a:pt x="519112" y="58341"/>
                </a:lnTo>
                <a:lnTo>
                  <a:pt x="420290" y="66675"/>
                </a:lnTo>
                <a:lnTo>
                  <a:pt x="319087" y="75406"/>
                </a:lnTo>
                <a:lnTo>
                  <a:pt x="217487" y="84931"/>
                </a:lnTo>
                <a:lnTo>
                  <a:pt x="168672" y="90885"/>
                </a:lnTo>
                <a:lnTo>
                  <a:pt x="94853" y="98822"/>
                </a:lnTo>
                <a:lnTo>
                  <a:pt x="45244" y="101997"/>
                </a:lnTo>
                <a:lnTo>
                  <a:pt x="20637" y="101997"/>
                </a:lnTo>
                <a:lnTo>
                  <a:pt x="28178" y="157163"/>
                </a:lnTo>
                <a:lnTo>
                  <a:pt x="37703" y="269081"/>
                </a:lnTo>
                <a:lnTo>
                  <a:pt x="44847" y="438150"/>
                </a:lnTo>
                <a:lnTo>
                  <a:pt x="49609" y="550069"/>
                </a:lnTo>
                <a:lnTo>
                  <a:pt x="60722" y="783035"/>
                </a:lnTo>
                <a:lnTo>
                  <a:pt x="70644" y="1016000"/>
                </a:lnTo>
                <a:lnTo>
                  <a:pt x="119459" y="1008856"/>
                </a:lnTo>
                <a:lnTo>
                  <a:pt x="217487" y="999331"/>
                </a:lnTo>
                <a:lnTo>
                  <a:pt x="365125" y="989806"/>
                </a:lnTo>
                <a:lnTo>
                  <a:pt x="463947" y="986235"/>
                </a:lnTo>
                <a:lnTo>
                  <a:pt x="668337" y="978694"/>
                </a:lnTo>
                <a:lnTo>
                  <a:pt x="872331" y="970360"/>
                </a:lnTo>
                <a:lnTo>
                  <a:pt x="1288653" y="954088"/>
                </a:lnTo>
                <a:lnTo>
                  <a:pt x="1704975" y="937816"/>
                </a:lnTo>
                <a:lnTo>
                  <a:pt x="1700609" y="911622"/>
                </a:lnTo>
                <a:lnTo>
                  <a:pt x="1695053" y="859631"/>
                </a:lnTo>
                <a:lnTo>
                  <a:pt x="1690291" y="781050"/>
                </a:lnTo>
                <a:lnTo>
                  <a:pt x="1687116" y="728663"/>
                </a:lnTo>
                <a:lnTo>
                  <a:pt x="1679178" y="611188"/>
                </a:lnTo>
                <a:lnTo>
                  <a:pt x="1670447" y="494110"/>
                </a:lnTo>
                <a:lnTo>
                  <a:pt x="1660525" y="378222"/>
                </a:lnTo>
                <a:lnTo>
                  <a:pt x="1639491" y="146844"/>
                </a:lnTo>
                <a:lnTo>
                  <a:pt x="1627584" y="30956"/>
                </a:lnTo>
                <a:lnTo>
                  <a:pt x="1625203" y="32147"/>
                </a:lnTo>
                <a:lnTo>
                  <a:pt x="1621631" y="32544"/>
                </a:lnTo>
                <a:lnTo>
                  <a:pt x="1520825" y="30163"/>
                </a:lnTo>
                <a:close/>
                <a:moveTo>
                  <a:pt x="1316150" y="0"/>
                </a:moveTo>
                <a:lnTo>
                  <a:pt x="1519306" y="1589"/>
                </a:lnTo>
                <a:lnTo>
                  <a:pt x="1621281" y="3575"/>
                </a:lnTo>
                <a:lnTo>
                  <a:pt x="1625646" y="3972"/>
                </a:lnTo>
                <a:lnTo>
                  <a:pt x="1628820" y="5958"/>
                </a:lnTo>
                <a:lnTo>
                  <a:pt x="1632788" y="3575"/>
                </a:lnTo>
                <a:lnTo>
                  <a:pt x="1644295" y="3575"/>
                </a:lnTo>
                <a:lnTo>
                  <a:pt x="1649057" y="6355"/>
                </a:lnTo>
                <a:lnTo>
                  <a:pt x="1651834" y="5163"/>
                </a:lnTo>
                <a:lnTo>
                  <a:pt x="1658183" y="5958"/>
                </a:lnTo>
                <a:lnTo>
                  <a:pt x="1661357" y="9135"/>
                </a:lnTo>
                <a:lnTo>
                  <a:pt x="1676832" y="28596"/>
                </a:lnTo>
                <a:lnTo>
                  <a:pt x="1694291" y="46866"/>
                </a:lnTo>
                <a:lnTo>
                  <a:pt x="1704607" y="55603"/>
                </a:lnTo>
                <a:lnTo>
                  <a:pt x="1715320" y="65930"/>
                </a:lnTo>
                <a:lnTo>
                  <a:pt x="1720875" y="65135"/>
                </a:lnTo>
                <a:lnTo>
                  <a:pt x="1729208" y="69901"/>
                </a:lnTo>
                <a:lnTo>
                  <a:pt x="1732382" y="75462"/>
                </a:lnTo>
                <a:lnTo>
                  <a:pt x="1732779" y="78639"/>
                </a:lnTo>
                <a:lnTo>
                  <a:pt x="1745476" y="195803"/>
                </a:lnTo>
                <a:lnTo>
                  <a:pt x="1768093" y="430130"/>
                </a:lnTo>
                <a:lnTo>
                  <a:pt x="1781187" y="547691"/>
                </a:lnTo>
                <a:lnTo>
                  <a:pt x="1810947" y="780827"/>
                </a:lnTo>
                <a:lnTo>
                  <a:pt x="1838325" y="1013963"/>
                </a:lnTo>
                <a:lnTo>
                  <a:pt x="1838325" y="1017141"/>
                </a:lnTo>
                <a:lnTo>
                  <a:pt x="1835547" y="1021509"/>
                </a:lnTo>
                <a:lnTo>
                  <a:pt x="1833167" y="1022701"/>
                </a:lnTo>
                <a:lnTo>
                  <a:pt x="1830786" y="1025481"/>
                </a:lnTo>
                <a:lnTo>
                  <a:pt x="1824834" y="1028261"/>
                </a:lnTo>
                <a:lnTo>
                  <a:pt x="1821263" y="1029056"/>
                </a:lnTo>
                <a:lnTo>
                  <a:pt x="1397889" y="1043354"/>
                </a:lnTo>
                <a:lnTo>
                  <a:pt x="974515" y="1057254"/>
                </a:lnTo>
                <a:lnTo>
                  <a:pt x="765010" y="1064403"/>
                </a:lnTo>
                <a:lnTo>
                  <a:pt x="555505" y="1071155"/>
                </a:lnTo>
                <a:lnTo>
                  <a:pt x="451943" y="1075921"/>
                </a:lnTo>
                <a:lnTo>
                  <a:pt x="296402" y="1082276"/>
                </a:lnTo>
                <a:lnTo>
                  <a:pt x="192840" y="1083070"/>
                </a:lnTo>
                <a:lnTo>
                  <a:pt x="141654" y="1080687"/>
                </a:lnTo>
                <a:lnTo>
                  <a:pt x="138480" y="1083864"/>
                </a:lnTo>
                <a:lnTo>
                  <a:pt x="129750" y="1085850"/>
                </a:lnTo>
                <a:lnTo>
                  <a:pt x="124989" y="1084659"/>
                </a:lnTo>
                <a:lnTo>
                  <a:pt x="107530" y="1073141"/>
                </a:lnTo>
                <a:lnTo>
                  <a:pt x="90468" y="1060432"/>
                </a:lnTo>
                <a:lnTo>
                  <a:pt x="74200" y="1050105"/>
                </a:lnTo>
                <a:lnTo>
                  <a:pt x="57535" y="1039382"/>
                </a:lnTo>
                <a:lnTo>
                  <a:pt x="55154" y="1039382"/>
                </a:lnTo>
                <a:lnTo>
                  <a:pt x="50392" y="1035410"/>
                </a:lnTo>
                <a:lnTo>
                  <a:pt x="49599" y="1033027"/>
                </a:lnTo>
                <a:lnTo>
                  <a:pt x="46821" y="1031041"/>
                </a:lnTo>
                <a:lnTo>
                  <a:pt x="43250" y="1025481"/>
                </a:lnTo>
                <a:lnTo>
                  <a:pt x="42853" y="1021509"/>
                </a:lnTo>
                <a:lnTo>
                  <a:pt x="32934" y="789962"/>
                </a:lnTo>
                <a:lnTo>
                  <a:pt x="21824" y="558415"/>
                </a:lnTo>
                <a:lnTo>
                  <a:pt x="14285" y="443237"/>
                </a:lnTo>
                <a:lnTo>
                  <a:pt x="3175" y="268881"/>
                </a:lnTo>
                <a:lnTo>
                  <a:pt x="0" y="152909"/>
                </a:lnTo>
                <a:lnTo>
                  <a:pt x="1587" y="95717"/>
                </a:lnTo>
                <a:lnTo>
                  <a:pt x="2778" y="91348"/>
                </a:lnTo>
                <a:lnTo>
                  <a:pt x="8730" y="86979"/>
                </a:lnTo>
                <a:lnTo>
                  <a:pt x="13094" y="86979"/>
                </a:lnTo>
                <a:lnTo>
                  <a:pt x="13491" y="86185"/>
                </a:lnTo>
                <a:lnTo>
                  <a:pt x="13888" y="86185"/>
                </a:lnTo>
                <a:lnTo>
                  <a:pt x="60709" y="75064"/>
                </a:lnTo>
                <a:lnTo>
                  <a:pt x="157922" y="59575"/>
                </a:lnTo>
                <a:lnTo>
                  <a:pt x="305925" y="47263"/>
                </a:lnTo>
                <a:lnTo>
                  <a:pt x="403138" y="40114"/>
                </a:lnTo>
                <a:lnTo>
                  <a:pt x="504716" y="31376"/>
                </a:lnTo>
                <a:lnTo>
                  <a:pt x="707079" y="17873"/>
                </a:lnTo>
                <a:lnTo>
                  <a:pt x="808657" y="12312"/>
                </a:lnTo>
                <a:lnTo>
                  <a:pt x="909838" y="7944"/>
                </a:lnTo>
                <a:lnTo>
                  <a:pt x="1112994" y="1986"/>
                </a:lnTo>
                <a:close/>
              </a:path>
            </a:pathLst>
          </a:custGeom>
          <a:solidFill>
            <a:srgbClr val="5D7373"/>
          </a:solidFill>
          <a:ln w="9525">
            <a:noFill/>
            <a:round/>
            <a:headEnd/>
            <a:tailEnd/>
          </a:ln>
        </p:spPr>
        <p:txBody>
          <a:bodyPr vert="horz" wrap="square" lIns="91440" tIns="45720" rIns="91440" bIns="45720" numCol="1" anchor="t" anchorCtr="0" compatLnSpc="1">
            <a:prstTxWarp prst="textNoShape">
              <a:avLst/>
            </a:prstTxWarp>
            <a:noAutofit/>
          </a:bodyPr>
          <a:lstStyle/>
          <a:p>
            <a:endParaRPr lang="en-US">
              <a:latin typeface="Arabic Typesetting" panose="03020402040406030203" pitchFamily="66" charset="-78"/>
              <a:cs typeface="Arabic Typesetting" panose="03020402040406030203" pitchFamily="66" charset="-78"/>
            </a:endParaRPr>
          </a:p>
        </p:txBody>
      </p:sp>
      <p:sp>
        <p:nvSpPr>
          <p:cNvPr id="22" name="Freeform 204">
            <a:extLst>
              <a:ext uri="{FF2B5EF4-FFF2-40B4-BE49-F238E27FC236}">
                <a16:creationId xmlns:a16="http://schemas.microsoft.com/office/drawing/2014/main" id="{813E6FA7-8901-480F-8038-A44CED765EC9}"/>
              </a:ext>
            </a:extLst>
          </p:cNvPr>
          <p:cNvSpPr>
            <a:spLocks/>
          </p:cNvSpPr>
          <p:nvPr/>
        </p:nvSpPr>
        <p:spPr bwMode="auto">
          <a:xfrm>
            <a:off x="8433813" y="3340211"/>
            <a:ext cx="1875882" cy="940734"/>
          </a:xfrm>
          <a:custGeom>
            <a:avLst/>
            <a:gdLst>
              <a:gd name="T0" fmla="*/ 4081 w 4107"/>
              <a:gd name="T1" fmla="*/ 660 h 1856"/>
              <a:gd name="T2" fmla="*/ 4022 w 4107"/>
              <a:gd name="T3" fmla="*/ 213 h 1856"/>
              <a:gd name="T4" fmla="*/ 3976 w 4107"/>
              <a:gd name="T5" fmla="*/ 73 h 1856"/>
              <a:gd name="T6" fmla="*/ 3939 w 4107"/>
              <a:gd name="T7" fmla="*/ 36 h 1856"/>
              <a:gd name="T8" fmla="*/ 3914 w 4107"/>
              <a:gd name="T9" fmla="*/ 23 h 1856"/>
              <a:gd name="T10" fmla="*/ 3875 w 4107"/>
              <a:gd name="T11" fmla="*/ 3 h 1856"/>
              <a:gd name="T12" fmla="*/ 3840 w 4107"/>
              <a:gd name="T13" fmla="*/ 8 h 1856"/>
              <a:gd name="T14" fmla="*/ 3839 w 4107"/>
              <a:gd name="T15" fmla="*/ 8 h 1856"/>
              <a:gd name="T16" fmla="*/ 3813 w 4107"/>
              <a:gd name="T17" fmla="*/ 0 h 1856"/>
              <a:gd name="T18" fmla="*/ 1934 w 4107"/>
              <a:gd name="T19" fmla="*/ 36 h 1856"/>
              <a:gd name="T20" fmla="*/ 758 w 4107"/>
              <a:gd name="T21" fmla="*/ 65 h 1856"/>
              <a:gd name="T22" fmla="*/ 54 w 4107"/>
              <a:gd name="T23" fmla="*/ 113 h 1856"/>
              <a:gd name="T24" fmla="*/ 31 w 4107"/>
              <a:gd name="T25" fmla="*/ 130 h 1856"/>
              <a:gd name="T26" fmla="*/ 42 w 4107"/>
              <a:gd name="T27" fmla="*/ 162 h 1856"/>
              <a:gd name="T28" fmla="*/ 289 w 4107"/>
              <a:gd name="T29" fmla="*/ 168 h 1856"/>
              <a:gd name="T30" fmla="*/ 1464 w 4107"/>
              <a:gd name="T31" fmla="*/ 136 h 1856"/>
              <a:gd name="T32" fmla="*/ 2869 w 4107"/>
              <a:gd name="T33" fmla="*/ 98 h 1856"/>
              <a:gd name="T34" fmla="*/ 3828 w 4107"/>
              <a:gd name="T35" fmla="*/ 268 h 1856"/>
              <a:gd name="T36" fmla="*/ 3873 w 4107"/>
              <a:gd name="T37" fmla="*/ 1195 h 1856"/>
              <a:gd name="T38" fmla="*/ 3403 w 4107"/>
              <a:gd name="T39" fmla="*/ 1585 h 1856"/>
              <a:gd name="T40" fmla="*/ 1989 w 4107"/>
              <a:gd name="T41" fmla="*/ 1608 h 1856"/>
              <a:gd name="T42" fmla="*/ 1043 w 4107"/>
              <a:gd name="T43" fmla="*/ 1607 h 1856"/>
              <a:gd name="T44" fmla="*/ 466 w 4107"/>
              <a:gd name="T45" fmla="*/ 1592 h 1856"/>
              <a:gd name="T46" fmla="*/ 123 w 4107"/>
              <a:gd name="T47" fmla="*/ 1603 h 1856"/>
              <a:gd name="T48" fmla="*/ 125 w 4107"/>
              <a:gd name="T49" fmla="*/ 1599 h 1856"/>
              <a:gd name="T50" fmla="*/ 125 w 4107"/>
              <a:gd name="T51" fmla="*/ 1568 h 1856"/>
              <a:gd name="T52" fmla="*/ 119 w 4107"/>
              <a:gd name="T53" fmla="*/ 1388 h 1856"/>
              <a:gd name="T54" fmla="*/ 94 w 4107"/>
              <a:gd name="T55" fmla="*/ 871 h 1856"/>
              <a:gd name="T56" fmla="*/ 80 w 4107"/>
              <a:gd name="T57" fmla="*/ 529 h 1856"/>
              <a:gd name="T58" fmla="*/ 74 w 4107"/>
              <a:gd name="T59" fmla="*/ 308 h 1856"/>
              <a:gd name="T60" fmla="*/ 46 w 4107"/>
              <a:gd name="T61" fmla="*/ 181 h 1856"/>
              <a:gd name="T62" fmla="*/ 24 w 4107"/>
              <a:gd name="T63" fmla="*/ 174 h 1856"/>
              <a:gd name="T64" fmla="*/ 9 w 4107"/>
              <a:gd name="T65" fmla="*/ 220 h 1856"/>
              <a:gd name="T66" fmla="*/ 2 w 4107"/>
              <a:gd name="T67" fmla="*/ 426 h 1856"/>
              <a:gd name="T68" fmla="*/ 10 w 4107"/>
              <a:gd name="T69" fmla="*/ 688 h 1856"/>
              <a:gd name="T70" fmla="*/ 18 w 4107"/>
              <a:gd name="T71" fmla="*/ 1052 h 1856"/>
              <a:gd name="T72" fmla="*/ 31 w 4107"/>
              <a:gd name="T73" fmla="*/ 1509 h 1856"/>
              <a:gd name="T74" fmla="*/ 41 w 4107"/>
              <a:gd name="T75" fmla="*/ 1614 h 1856"/>
              <a:gd name="T76" fmla="*/ 71 w 4107"/>
              <a:gd name="T77" fmla="*/ 1637 h 1856"/>
              <a:gd name="T78" fmla="*/ 72 w 4107"/>
              <a:gd name="T79" fmla="*/ 1643 h 1856"/>
              <a:gd name="T80" fmla="*/ 62 w 4107"/>
              <a:gd name="T81" fmla="*/ 1663 h 1856"/>
              <a:gd name="T82" fmla="*/ 72 w 4107"/>
              <a:gd name="T83" fmla="*/ 1694 h 1856"/>
              <a:gd name="T84" fmla="*/ 120 w 4107"/>
              <a:gd name="T85" fmla="*/ 1765 h 1856"/>
              <a:gd name="T86" fmla="*/ 206 w 4107"/>
              <a:gd name="T87" fmla="*/ 1822 h 1856"/>
              <a:gd name="T88" fmla="*/ 381 w 4107"/>
              <a:gd name="T89" fmla="*/ 1856 h 1856"/>
              <a:gd name="T90" fmla="*/ 610 w 4107"/>
              <a:gd name="T91" fmla="*/ 1844 h 1856"/>
              <a:gd name="T92" fmla="*/ 729 w 4107"/>
              <a:gd name="T93" fmla="*/ 1833 h 1856"/>
              <a:gd name="T94" fmla="*/ 794 w 4107"/>
              <a:gd name="T95" fmla="*/ 1833 h 1856"/>
              <a:gd name="T96" fmla="*/ 831 w 4107"/>
              <a:gd name="T97" fmla="*/ 1837 h 1856"/>
              <a:gd name="T98" fmla="*/ 867 w 4107"/>
              <a:gd name="T99" fmla="*/ 1822 h 1856"/>
              <a:gd name="T100" fmla="*/ 1221 w 4107"/>
              <a:gd name="T101" fmla="*/ 1805 h 1856"/>
              <a:gd name="T102" fmla="*/ 1812 w 4107"/>
              <a:gd name="T103" fmla="*/ 1805 h 1856"/>
              <a:gd name="T104" fmla="*/ 2658 w 4107"/>
              <a:gd name="T105" fmla="*/ 1831 h 1856"/>
              <a:gd name="T106" fmla="*/ 3075 w 4107"/>
              <a:gd name="T107" fmla="*/ 1834 h 1856"/>
              <a:gd name="T108" fmla="*/ 3481 w 4107"/>
              <a:gd name="T109" fmla="*/ 1820 h 1856"/>
              <a:gd name="T110" fmla="*/ 3770 w 4107"/>
              <a:gd name="T111" fmla="*/ 1794 h 1856"/>
              <a:gd name="T112" fmla="*/ 3939 w 4107"/>
              <a:gd name="T113" fmla="*/ 1776 h 1856"/>
              <a:gd name="T114" fmla="*/ 4035 w 4107"/>
              <a:gd name="T115" fmla="*/ 1748 h 1856"/>
              <a:gd name="T116" fmla="*/ 4071 w 4107"/>
              <a:gd name="T117" fmla="*/ 1719 h 1856"/>
              <a:gd name="T118" fmla="*/ 4076 w 4107"/>
              <a:gd name="T119" fmla="*/ 1664 h 1856"/>
              <a:gd name="T120" fmla="*/ 4086 w 4107"/>
              <a:gd name="T121" fmla="*/ 1554 h 1856"/>
              <a:gd name="T122" fmla="*/ 4107 w 4107"/>
              <a:gd name="T123" fmla="*/ 1157 h 1856"/>
              <a:gd name="T124" fmla="*/ 4092 w 4107"/>
              <a:gd name="T125" fmla="*/ 858 h 1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07" h="1856">
                <a:moveTo>
                  <a:pt x="4092" y="858"/>
                </a:moveTo>
                <a:lnTo>
                  <a:pt x="4081" y="660"/>
                </a:lnTo>
                <a:lnTo>
                  <a:pt x="4051" y="359"/>
                </a:lnTo>
                <a:lnTo>
                  <a:pt x="4022" y="213"/>
                </a:lnTo>
                <a:lnTo>
                  <a:pt x="3993" y="118"/>
                </a:lnTo>
                <a:lnTo>
                  <a:pt x="3976" y="73"/>
                </a:lnTo>
                <a:lnTo>
                  <a:pt x="3967" y="54"/>
                </a:lnTo>
                <a:lnTo>
                  <a:pt x="3939" y="36"/>
                </a:lnTo>
                <a:lnTo>
                  <a:pt x="3923" y="34"/>
                </a:lnTo>
                <a:lnTo>
                  <a:pt x="3914" y="23"/>
                </a:lnTo>
                <a:lnTo>
                  <a:pt x="3895" y="9"/>
                </a:lnTo>
                <a:lnTo>
                  <a:pt x="3875" y="3"/>
                </a:lnTo>
                <a:lnTo>
                  <a:pt x="3852" y="4"/>
                </a:lnTo>
                <a:lnTo>
                  <a:pt x="3840" y="8"/>
                </a:lnTo>
                <a:lnTo>
                  <a:pt x="3839" y="8"/>
                </a:lnTo>
                <a:lnTo>
                  <a:pt x="3839" y="8"/>
                </a:lnTo>
                <a:lnTo>
                  <a:pt x="3828" y="1"/>
                </a:lnTo>
                <a:lnTo>
                  <a:pt x="3813" y="0"/>
                </a:lnTo>
                <a:lnTo>
                  <a:pt x="2873" y="14"/>
                </a:lnTo>
                <a:lnTo>
                  <a:pt x="1934" y="36"/>
                </a:lnTo>
                <a:lnTo>
                  <a:pt x="1464" y="47"/>
                </a:lnTo>
                <a:lnTo>
                  <a:pt x="758" y="65"/>
                </a:lnTo>
                <a:lnTo>
                  <a:pt x="289" y="91"/>
                </a:lnTo>
                <a:lnTo>
                  <a:pt x="54" y="113"/>
                </a:lnTo>
                <a:lnTo>
                  <a:pt x="44" y="115"/>
                </a:lnTo>
                <a:lnTo>
                  <a:pt x="31" y="130"/>
                </a:lnTo>
                <a:lnTo>
                  <a:pt x="31" y="148"/>
                </a:lnTo>
                <a:lnTo>
                  <a:pt x="42" y="162"/>
                </a:lnTo>
                <a:lnTo>
                  <a:pt x="54" y="165"/>
                </a:lnTo>
                <a:lnTo>
                  <a:pt x="289" y="168"/>
                </a:lnTo>
                <a:lnTo>
                  <a:pt x="759" y="162"/>
                </a:lnTo>
                <a:lnTo>
                  <a:pt x="1464" y="136"/>
                </a:lnTo>
                <a:lnTo>
                  <a:pt x="1934" y="121"/>
                </a:lnTo>
                <a:lnTo>
                  <a:pt x="2869" y="98"/>
                </a:lnTo>
                <a:lnTo>
                  <a:pt x="3806" y="83"/>
                </a:lnTo>
                <a:lnTo>
                  <a:pt x="3828" y="268"/>
                </a:lnTo>
                <a:lnTo>
                  <a:pt x="3856" y="639"/>
                </a:lnTo>
                <a:lnTo>
                  <a:pt x="3873" y="1195"/>
                </a:lnTo>
                <a:lnTo>
                  <a:pt x="3874" y="1568"/>
                </a:lnTo>
                <a:lnTo>
                  <a:pt x="3403" y="1585"/>
                </a:lnTo>
                <a:lnTo>
                  <a:pt x="2461" y="1605"/>
                </a:lnTo>
                <a:lnTo>
                  <a:pt x="1989" y="1608"/>
                </a:lnTo>
                <a:lnTo>
                  <a:pt x="1516" y="1611"/>
                </a:lnTo>
                <a:lnTo>
                  <a:pt x="1043" y="1607"/>
                </a:lnTo>
                <a:lnTo>
                  <a:pt x="815" y="1602"/>
                </a:lnTo>
                <a:lnTo>
                  <a:pt x="466" y="1592"/>
                </a:lnTo>
                <a:lnTo>
                  <a:pt x="236" y="1596"/>
                </a:lnTo>
                <a:lnTo>
                  <a:pt x="123" y="1603"/>
                </a:lnTo>
                <a:lnTo>
                  <a:pt x="124" y="1602"/>
                </a:lnTo>
                <a:lnTo>
                  <a:pt x="125" y="1599"/>
                </a:lnTo>
                <a:lnTo>
                  <a:pt x="131" y="1589"/>
                </a:lnTo>
                <a:lnTo>
                  <a:pt x="125" y="1568"/>
                </a:lnTo>
                <a:lnTo>
                  <a:pt x="119" y="1561"/>
                </a:lnTo>
                <a:lnTo>
                  <a:pt x="119" y="1388"/>
                </a:lnTo>
                <a:lnTo>
                  <a:pt x="102" y="1043"/>
                </a:lnTo>
                <a:lnTo>
                  <a:pt x="94" y="871"/>
                </a:lnTo>
                <a:lnTo>
                  <a:pt x="88" y="700"/>
                </a:lnTo>
                <a:lnTo>
                  <a:pt x="80" y="529"/>
                </a:lnTo>
                <a:lnTo>
                  <a:pt x="79" y="442"/>
                </a:lnTo>
                <a:lnTo>
                  <a:pt x="74" y="308"/>
                </a:lnTo>
                <a:lnTo>
                  <a:pt x="59" y="222"/>
                </a:lnTo>
                <a:lnTo>
                  <a:pt x="46" y="181"/>
                </a:lnTo>
                <a:lnTo>
                  <a:pt x="41" y="174"/>
                </a:lnTo>
                <a:lnTo>
                  <a:pt x="24" y="174"/>
                </a:lnTo>
                <a:lnTo>
                  <a:pt x="19" y="181"/>
                </a:lnTo>
                <a:lnTo>
                  <a:pt x="9" y="220"/>
                </a:lnTo>
                <a:lnTo>
                  <a:pt x="0" y="301"/>
                </a:lnTo>
                <a:lnTo>
                  <a:pt x="2" y="426"/>
                </a:lnTo>
                <a:lnTo>
                  <a:pt x="6" y="507"/>
                </a:lnTo>
                <a:lnTo>
                  <a:pt x="10" y="688"/>
                </a:lnTo>
                <a:lnTo>
                  <a:pt x="15" y="871"/>
                </a:lnTo>
                <a:lnTo>
                  <a:pt x="18" y="1052"/>
                </a:lnTo>
                <a:lnTo>
                  <a:pt x="23" y="1326"/>
                </a:lnTo>
                <a:lnTo>
                  <a:pt x="31" y="1509"/>
                </a:lnTo>
                <a:lnTo>
                  <a:pt x="39" y="1599"/>
                </a:lnTo>
                <a:lnTo>
                  <a:pt x="41" y="1614"/>
                </a:lnTo>
                <a:lnTo>
                  <a:pt x="59" y="1633"/>
                </a:lnTo>
                <a:lnTo>
                  <a:pt x="71" y="1637"/>
                </a:lnTo>
                <a:lnTo>
                  <a:pt x="71" y="1641"/>
                </a:lnTo>
                <a:lnTo>
                  <a:pt x="72" y="1643"/>
                </a:lnTo>
                <a:lnTo>
                  <a:pt x="66" y="1649"/>
                </a:lnTo>
                <a:lnTo>
                  <a:pt x="62" y="1663"/>
                </a:lnTo>
                <a:lnTo>
                  <a:pt x="65" y="1672"/>
                </a:lnTo>
                <a:lnTo>
                  <a:pt x="72" y="1694"/>
                </a:lnTo>
                <a:lnTo>
                  <a:pt x="93" y="1733"/>
                </a:lnTo>
                <a:lnTo>
                  <a:pt x="120" y="1765"/>
                </a:lnTo>
                <a:lnTo>
                  <a:pt x="151" y="1791"/>
                </a:lnTo>
                <a:lnTo>
                  <a:pt x="206" y="1822"/>
                </a:lnTo>
                <a:lnTo>
                  <a:pt x="289" y="1846"/>
                </a:lnTo>
                <a:lnTo>
                  <a:pt x="381" y="1856"/>
                </a:lnTo>
                <a:lnTo>
                  <a:pt x="475" y="1856"/>
                </a:lnTo>
                <a:lnTo>
                  <a:pt x="610" y="1844"/>
                </a:lnTo>
                <a:lnTo>
                  <a:pt x="687" y="1837"/>
                </a:lnTo>
                <a:lnTo>
                  <a:pt x="729" y="1833"/>
                </a:lnTo>
                <a:lnTo>
                  <a:pt x="772" y="1829"/>
                </a:lnTo>
                <a:lnTo>
                  <a:pt x="794" y="1833"/>
                </a:lnTo>
                <a:lnTo>
                  <a:pt x="815" y="1835"/>
                </a:lnTo>
                <a:lnTo>
                  <a:pt x="831" y="1837"/>
                </a:lnTo>
                <a:lnTo>
                  <a:pt x="856" y="1830"/>
                </a:lnTo>
                <a:lnTo>
                  <a:pt x="867" y="1822"/>
                </a:lnTo>
                <a:lnTo>
                  <a:pt x="985" y="1815"/>
                </a:lnTo>
                <a:lnTo>
                  <a:pt x="1221" y="1805"/>
                </a:lnTo>
                <a:lnTo>
                  <a:pt x="1576" y="1802"/>
                </a:lnTo>
                <a:lnTo>
                  <a:pt x="1812" y="1805"/>
                </a:lnTo>
                <a:lnTo>
                  <a:pt x="2094" y="1813"/>
                </a:lnTo>
                <a:lnTo>
                  <a:pt x="2658" y="1831"/>
                </a:lnTo>
                <a:lnTo>
                  <a:pt x="2941" y="1834"/>
                </a:lnTo>
                <a:lnTo>
                  <a:pt x="3075" y="1834"/>
                </a:lnTo>
                <a:lnTo>
                  <a:pt x="3345" y="1826"/>
                </a:lnTo>
                <a:lnTo>
                  <a:pt x="3481" y="1820"/>
                </a:lnTo>
                <a:lnTo>
                  <a:pt x="3626" y="1809"/>
                </a:lnTo>
                <a:lnTo>
                  <a:pt x="3770" y="1794"/>
                </a:lnTo>
                <a:lnTo>
                  <a:pt x="3836" y="1789"/>
                </a:lnTo>
                <a:lnTo>
                  <a:pt x="3939" y="1776"/>
                </a:lnTo>
                <a:lnTo>
                  <a:pt x="4003" y="1760"/>
                </a:lnTo>
                <a:lnTo>
                  <a:pt x="4035" y="1748"/>
                </a:lnTo>
                <a:lnTo>
                  <a:pt x="4050" y="1741"/>
                </a:lnTo>
                <a:lnTo>
                  <a:pt x="4071" y="1719"/>
                </a:lnTo>
                <a:lnTo>
                  <a:pt x="4080" y="1691"/>
                </a:lnTo>
                <a:lnTo>
                  <a:pt x="4076" y="1664"/>
                </a:lnTo>
                <a:lnTo>
                  <a:pt x="4070" y="1653"/>
                </a:lnTo>
                <a:lnTo>
                  <a:pt x="4086" y="1554"/>
                </a:lnTo>
                <a:lnTo>
                  <a:pt x="4105" y="1356"/>
                </a:lnTo>
                <a:lnTo>
                  <a:pt x="4107" y="1157"/>
                </a:lnTo>
                <a:lnTo>
                  <a:pt x="4099" y="958"/>
                </a:lnTo>
                <a:lnTo>
                  <a:pt x="4092" y="858"/>
                </a:lnTo>
              </a:path>
            </a:pathLst>
          </a:custGeom>
          <a:solidFill>
            <a:srgbClr val="FEC630"/>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Arabic Typesetting" panose="03020402040406030203" pitchFamily="66" charset="-78"/>
              <a:cs typeface="Arabic Typesetting" panose="03020402040406030203" pitchFamily="66" charset="-78"/>
            </a:endParaRPr>
          </a:p>
        </p:txBody>
      </p:sp>
      <p:sp>
        <p:nvSpPr>
          <p:cNvPr id="23" name="Freeform 228">
            <a:extLst>
              <a:ext uri="{FF2B5EF4-FFF2-40B4-BE49-F238E27FC236}">
                <a16:creationId xmlns:a16="http://schemas.microsoft.com/office/drawing/2014/main" id="{803F57B9-6F2A-473C-86A6-9BF22D4F7020}"/>
              </a:ext>
            </a:extLst>
          </p:cNvPr>
          <p:cNvSpPr>
            <a:spLocks/>
          </p:cNvSpPr>
          <p:nvPr/>
        </p:nvSpPr>
        <p:spPr bwMode="auto">
          <a:xfrm>
            <a:off x="1634419" y="3281186"/>
            <a:ext cx="1470521" cy="701646"/>
          </a:xfrm>
          <a:custGeom>
            <a:avLst/>
            <a:gdLst>
              <a:gd name="T0" fmla="*/ 3692 w 3861"/>
              <a:gd name="T1" fmla="*/ 26 h 2000"/>
              <a:gd name="T2" fmla="*/ 3667 w 3861"/>
              <a:gd name="T3" fmla="*/ 17 h 2000"/>
              <a:gd name="T4" fmla="*/ 3545 w 3861"/>
              <a:gd name="T5" fmla="*/ 4 h 2000"/>
              <a:gd name="T6" fmla="*/ 3003 w 3861"/>
              <a:gd name="T7" fmla="*/ 10 h 2000"/>
              <a:gd name="T8" fmla="*/ 2357 w 3861"/>
              <a:gd name="T9" fmla="*/ 18 h 2000"/>
              <a:gd name="T10" fmla="*/ 1495 w 3861"/>
              <a:gd name="T11" fmla="*/ 23 h 2000"/>
              <a:gd name="T12" fmla="*/ 200 w 3861"/>
              <a:gd name="T13" fmla="*/ 47 h 2000"/>
              <a:gd name="T14" fmla="*/ 178 w 3861"/>
              <a:gd name="T15" fmla="*/ 60 h 2000"/>
              <a:gd name="T16" fmla="*/ 170 w 3861"/>
              <a:gd name="T17" fmla="*/ 72 h 2000"/>
              <a:gd name="T18" fmla="*/ 158 w 3861"/>
              <a:gd name="T19" fmla="*/ 97 h 2000"/>
              <a:gd name="T20" fmla="*/ 79 w 3861"/>
              <a:gd name="T21" fmla="*/ 889 h 2000"/>
              <a:gd name="T22" fmla="*/ 21 w 3861"/>
              <a:gd name="T23" fmla="*/ 1484 h 2000"/>
              <a:gd name="T24" fmla="*/ 11 w 3861"/>
              <a:gd name="T25" fmla="*/ 1694 h 2000"/>
              <a:gd name="T26" fmla="*/ 46 w 3861"/>
              <a:gd name="T27" fmla="*/ 1711 h 2000"/>
              <a:gd name="T28" fmla="*/ 65 w 3861"/>
              <a:gd name="T29" fmla="*/ 1690 h 2000"/>
              <a:gd name="T30" fmla="*/ 135 w 3861"/>
              <a:gd name="T31" fmla="*/ 1106 h 2000"/>
              <a:gd name="T32" fmla="*/ 201 w 3861"/>
              <a:gd name="T33" fmla="*/ 505 h 2000"/>
              <a:gd name="T34" fmla="*/ 661 w 3861"/>
              <a:gd name="T35" fmla="*/ 105 h 2000"/>
              <a:gd name="T36" fmla="*/ 1926 w 3861"/>
              <a:gd name="T37" fmla="*/ 102 h 2000"/>
              <a:gd name="T38" fmla="*/ 2767 w 3861"/>
              <a:gd name="T39" fmla="*/ 97 h 2000"/>
              <a:gd name="T40" fmla="*/ 3198 w 3861"/>
              <a:gd name="T41" fmla="*/ 95 h 2000"/>
              <a:gd name="T42" fmla="*/ 3498 w 3861"/>
              <a:gd name="T43" fmla="*/ 97 h 2000"/>
              <a:gd name="T44" fmla="*/ 3594 w 3861"/>
              <a:gd name="T45" fmla="*/ 100 h 2000"/>
              <a:gd name="T46" fmla="*/ 3590 w 3861"/>
              <a:gd name="T47" fmla="*/ 212 h 2000"/>
              <a:gd name="T48" fmla="*/ 3593 w 3861"/>
              <a:gd name="T49" fmla="*/ 527 h 2000"/>
              <a:gd name="T50" fmla="*/ 3559 w 3861"/>
              <a:gd name="T51" fmla="*/ 848 h 2000"/>
              <a:gd name="T52" fmla="*/ 3510 w 3861"/>
              <a:gd name="T53" fmla="*/ 1137 h 2000"/>
              <a:gd name="T54" fmla="*/ 3392 w 3861"/>
              <a:gd name="T55" fmla="*/ 1682 h 2000"/>
              <a:gd name="T56" fmla="*/ 2136 w 3861"/>
              <a:gd name="T57" fmla="*/ 1724 h 2000"/>
              <a:gd name="T58" fmla="*/ 1301 w 3861"/>
              <a:gd name="T59" fmla="*/ 1728 h 2000"/>
              <a:gd name="T60" fmla="*/ 673 w 3861"/>
              <a:gd name="T61" fmla="*/ 1716 h 2000"/>
              <a:gd name="T62" fmla="*/ 139 w 3861"/>
              <a:gd name="T63" fmla="*/ 1708 h 2000"/>
              <a:gd name="T64" fmla="*/ 26 w 3861"/>
              <a:gd name="T65" fmla="*/ 1715 h 2000"/>
              <a:gd name="T66" fmla="*/ 14 w 3861"/>
              <a:gd name="T67" fmla="*/ 1730 h 2000"/>
              <a:gd name="T68" fmla="*/ 0 w 3861"/>
              <a:gd name="T69" fmla="*/ 1756 h 2000"/>
              <a:gd name="T70" fmla="*/ 11 w 3861"/>
              <a:gd name="T71" fmla="*/ 1774 h 2000"/>
              <a:gd name="T72" fmla="*/ 106 w 3861"/>
              <a:gd name="T73" fmla="*/ 1859 h 2000"/>
              <a:gd name="T74" fmla="*/ 125 w 3861"/>
              <a:gd name="T75" fmla="*/ 1879 h 2000"/>
              <a:gd name="T76" fmla="*/ 136 w 3861"/>
              <a:gd name="T77" fmla="*/ 1883 h 2000"/>
              <a:gd name="T78" fmla="*/ 140 w 3861"/>
              <a:gd name="T79" fmla="*/ 1884 h 2000"/>
              <a:gd name="T80" fmla="*/ 187 w 3861"/>
              <a:gd name="T81" fmla="*/ 1923 h 2000"/>
              <a:gd name="T82" fmla="*/ 233 w 3861"/>
              <a:gd name="T83" fmla="*/ 1965 h 2000"/>
              <a:gd name="T84" fmla="*/ 252 w 3861"/>
              <a:gd name="T85" fmla="*/ 1986 h 2000"/>
              <a:gd name="T86" fmla="*/ 388 w 3861"/>
              <a:gd name="T87" fmla="*/ 2000 h 2000"/>
              <a:gd name="T88" fmla="*/ 618 w 3861"/>
              <a:gd name="T89" fmla="*/ 1988 h 2000"/>
              <a:gd name="T90" fmla="*/ 1021 w 3861"/>
              <a:gd name="T91" fmla="*/ 1969 h 2000"/>
              <a:gd name="T92" fmla="*/ 1627 w 3861"/>
              <a:gd name="T93" fmla="*/ 1949 h 2000"/>
              <a:gd name="T94" fmla="*/ 2031 w 3861"/>
              <a:gd name="T95" fmla="*/ 1945 h 2000"/>
              <a:gd name="T96" fmla="*/ 3040 w 3861"/>
              <a:gd name="T97" fmla="*/ 1971 h 2000"/>
              <a:gd name="T98" fmla="*/ 3457 w 3861"/>
              <a:gd name="T99" fmla="*/ 1992 h 2000"/>
              <a:gd name="T100" fmla="*/ 3496 w 3861"/>
              <a:gd name="T101" fmla="*/ 1969 h 2000"/>
              <a:gd name="T102" fmla="*/ 3507 w 3861"/>
              <a:gd name="T103" fmla="*/ 1938 h 2000"/>
              <a:gd name="T104" fmla="*/ 3549 w 3861"/>
              <a:gd name="T105" fmla="*/ 1848 h 2000"/>
              <a:gd name="T106" fmla="*/ 3596 w 3861"/>
              <a:gd name="T107" fmla="*/ 1669 h 2000"/>
              <a:gd name="T108" fmla="*/ 3693 w 3861"/>
              <a:gd name="T109" fmla="*/ 1230 h 2000"/>
              <a:gd name="T110" fmla="*/ 3785 w 3861"/>
              <a:gd name="T111" fmla="*/ 798 h 2000"/>
              <a:gd name="T112" fmla="*/ 3855 w 3861"/>
              <a:gd name="T113" fmla="*/ 447 h 2000"/>
              <a:gd name="T114" fmla="*/ 3861 w 3861"/>
              <a:gd name="T115" fmla="*/ 325 h 2000"/>
              <a:gd name="T116" fmla="*/ 3821 w 3861"/>
              <a:gd name="T117" fmla="*/ 162 h 2000"/>
              <a:gd name="T118" fmla="*/ 3765 w 3861"/>
              <a:gd name="T119" fmla="*/ 83 h 2000"/>
              <a:gd name="T120" fmla="*/ 3707 w 3861"/>
              <a:gd name="T121" fmla="*/ 35 h 2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61" h="2000">
                <a:moveTo>
                  <a:pt x="3707" y="35"/>
                </a:moveTo>
                <a:lnTo>
                  <a:pt x="3692" y="26"/>
                </a:lnTo>
                <a:lnTo>
                  <a:pt x="3677" y="25"/>
                </a:lnTo>
                <a:lnTo>
                  <a:pt x="3667" y="17"/>
                </a:lnTo>
                <a:lnTo>
                  <a:pt x="3651" y="13"/>
                </a:lnTo>
                <a:lnTo>
                  <a:pt x="3545" y="4"/>
                </a:lnTo>
                <a:lnTo>
                  <a:pt x="3329" y="0"/>
                </a:lnTo>
                <a:lnTo>
                  <a:pt x="3003" y="10"/>
                </a:lnTo>
                <a:lnTo>
                  <a:pt x="2788" y="14"/>
                </a:lnTo>
                <a:lnTo>
                  <a:pt x="2357" y="18"/>
                </a:lnTo>
                <a:lnTo>
                  <a:pt x="1926" y="21"/>
                </a:lnTo>
                <a:lnTo>
                  <a:pt x="1495" y="23"/>
                </a:lnTo>
                <a:lnTo>
                  <a:pt x="631" y="35"/>
                </a:lnTo>
                <a:lnTo>
                  <a:pt x="200" y="47"/>
                </a:lnTo>
                <a:lnTo>
                  <a:pt x="191" y="48"/>
                </a:lnTo>
                <a:lnTo>
                  <a:pt x="178" y="60"/>
                </a:lnTo>
                <a:lnTo>
                  <a:pt x="176" y="67"/>
                </a:lnTo>
                <a:lnTo>
                  <a:pt x="170" y="72"/>
                </a:lnTo>
                <a:lnTo>
                  <a:pt x="161" y="87"/>
                </a:lnTo>
                <a:lnTo>
                  <a:pt x="158" y="97"/>
                </a:lnTo>
                <a:lnTo>
                  <a:pt x="115" y="492"/>
                </a:lnTo>
                <a:lnTo>
                  <a:pt x="79" y="889"/>
                </a:lnTo>
                <a:lnTo>
                  <a:pt x="60" y="1087"/>
                </a:lnTo>
                <a:lnTo>
                  <a:pt x="21" y="1484"/>
                </a:lnTo>
                <a:lnTo>
                  <a:pt x="9" y="1682"/>
                </a:lnTo>
                <a:lnTo>
                  <a:pt x="11" y="1694"/>
                </a:lnTo>
                <a:lnTo>
                  <a:pt x="25" y="1707"/>
                </a:lnTo>
                <a:lnTo>
                  <a:pt x="46" y="1711"/>
                </a:lnTo>
                <a:lnTo>
                  <a:pt x="62" y="1700"/>
                </a:lnTo>
                <a:lnTo>
                  <a:pt x="65" y="1690"/>
                </a:lnTo>
                <a:lnTo>
                  <a:pt x="93" y="1496"/>
                </a:lnTo>
                <a:lnTo>
                  <a:pt x="135" y="1106"/>
                </a:lnTo>
                <a:lnTo>
                  <a:pt x="156" y="911"/>
                </a:lnTo>
                <a:lnTo>
                  <a:pt x="201" y="505"/>
                </a:lnTo>
                <a:lnTo>
                  <a:pt x="239" y="100"/>
                </a:lnTo>
                <a:lnTo>
                  <a:pt x="661" y="105"/>
                </a:lnTo>
                <a:lnTo>
                  <a:pt x="1504" y="105"/>
                </a:lnTo>
                <a:lnTo>
                  <a:pt x="1926" y="102"/>
                </a:lnTo>
                <a:lnTo>
                  <a:pt x="2346" y="100"/>
                </a:lnTo>
                <a:lnTo>
                  <a:pt x="2767" y="97"/>
                </a:lnTo>
                <a:lnTo>
                  <a:pt x="2983" y="96"/>
                </a:lnTo>
                <a:lnTo>
                  <a:pt x="3198" y="95"/>
                </a:lnTo>
                <a:lnTo>
                  <a:pt x="3297" y="96"/>
                </a:lnTo>
                <a:lnTo>
                  <a:pt x="3498" y="97"/>
                </a:lnTo>
                <a:lnTo>
                  <a:pt x="3598" y="92"/>
                </a:lnTo>
                <a:lnTo>
                  <a:pt x="3594" y="100"/>
                </a:lnTo>
                <a:lnTo>
                  <a:pt x="3593" y="109"/>
                </a:lnTo>
                <a:lnTo>
                  <a:pt x="3590" y="212"/>
                </a:lnTo>
                <a:lnTo>
                  <a:pt x="3596" y="422"/>
                </a:lnTo>
                <a:lnTo>
                  <a:pt x="3593" y="527"/>
                </a:lnTo>
                <a:lnTo>
                  <a:pt x="3585" y="635"/>
                </a:lnTo>
                <a:lnTo>
                  <a:pt x="3559" y="848"/>
                </a:lnTo>
                <a:lnTo>
                  <a:pt x="3542" y="954"/>
                </a:lnTo>
                <a:lnTo>
                  <a:pt x="3510" y="1137"/>
                </a:lnTo>
                <a:lnTo>
                  <a:pt x="3430" y="1500"/>
                </a:lnTo>
                <a:lnTo>
                  <a:pt x="3392" y="1682"/>
                </a:lnTo>
                <a:lnTo>
                  <a:pt x="2973" y="1700"/>
                </a:lnTo>
                <a:lnTo>
                  <a:pt x="2136" y="1724"/>
                </a:lnTo>
                <a:lnTo>
                  <a:pt x="1718" y="1726"/>
                </a:lnTo>
                <a:lnTo>
                  <a:pt x="1301" y="1728"/>
                </a:lnTo>
                <a:lnTo>
                  <a:pt x="885" y="1721"/>
                </a:lnTo>
                <a:lnTo>
                  <a:pt x="673" y="1716"/>
                </a:lnTo>
                <a:lnTo>
                  <a:pt x="353" y="1707"/>
                </a:lnTo>
                <a:lnTo>
                  <a:pt x="139" y="1708"/>
                </a:lnTo>
                <a:lnTo>
                  <a:pt x="33" y="1713"/>
                </a:lnTo>
                <a:lnTo>
                  <a:pt x="26" y="1715"/>
                </a:lnTo>
                <a:lnTo>
                  <a:pt x="17" y="1724"/>
                </a:lnTo>
                <a:lnTo>
                  <a:pt x="14" y="1730"/>
                </a:lnTo>
                <a:lnTo>
                  <a:pt x="4" y="1738"/>
                </a:lnTo>
                <a:lnTo>
                  <a:pt x="0" y="1756"/>
                </a:lnTo>
                <a:lnTo>
                  <a:pt x="5" y="1769"/>
                </a:lnTo>
                <a:lnTo>
                  <a:pt x="11" y="1774"/>
                </a:lnTo>
                <a:lnTo>
                  <a:pt x="58" y="1817"/>
                </a:lnTo>
                <a:lnTo>
                  <a:pt x="106" y="1859"/>
                </a:lnTo>
                <a:lnTo>
                  <a:pt x="112" y="1866"/>
                </a:lnTo>
                <a:lnTo>
                  <a:pt x="125" y="1879"/>
                </a:lnTo>
                <a:lnTo>
                  <a:pt x="134" y="1882"/>
                </a:lnTo>
                <a:lnTo>
                  <a:pt x="136" y="1883"/>
                </a:lnTo>
                <a:lnTo>
                  <a:pt x="138" y="1883"/>
                </a:lnTo>
                <a:lnTo>
                  <a:pt x="140" y="1884"/>
                </a:lnTo>
                <a:lnTo>
                  <a:pt x="141" y="1887"/>
                </a:lnTo>
                <a:lnTo>
                  <a:pt x="187" y="1923"/>
                </a:lnTo>
                <a:lnTo>
                  <a:pt x="235" y="1956"/>
                </a:lnTo>
                <a:lnTo>
                  <a:pt x="233" y="1965"/>
                </a:lnTo>
                <a:lnTo>
                  <a:pt x="241" y="1982"/>
                </a:lnTo>
                <a:lnTo>
                  <a:pt x="252" y="1986"/>
                </a:lnTo>
                <a:lnTo>
                  <a:pt x="296" y="1995"/>
                </a:lnTo>
                <a:lnTo>
                  <a:pt x="388" y="2000"/>
                </a:lnTo>
                <a:lnTo>
                  <a:pt x="528" y="1993"/>
                </a:lnTo>
                <a:lnTo>
                  <a:pt x="618" y="1988"/>
                </a:lnTo>
                <a:lnTo>
                  <a:pt x="819" y="1979"/>
                </a:lnTo>
                <a:lnTo>
                  <a:pt x="1021" y="1969"/>
                </a:lnTo>
                <a:lnTo>
                  <a:pt x="1224" y="1961"/>
                </a:lnTo>
                <a:lnTo>
                  <a:pt x="1627" y="1949"/>
                </a:lnTo>
                <a:lnTo>
                  <a:pt x="1829" y="1947"/>
                </a:lnTo>
                <a:lnTo>
                  <a:pt x="2031" y="1945"/>
                </a:lnTo>
                <a:lnTo>
                  <a:pt x="2434" y="1951"/>
                </a:lnTo>
                <a:lnTo>
                  <a:pt x="3040" y="1971"/>
                </a:lnTo>
                <a:lnTo>
                  <a:pt x="3443" y="1992"/>
                </a:lnTo>
                <a:lnTo>
                  <a:pt x="3457" y="1992"/>
                </a:lnTo>
                <a:lnTo>
                  <a:pt x="3480" y="1983"/>
                </a:lnTo>
                <a:lnTo>
                  <a:pt x="3496" y="1969"/>
                </a:lnTo>
                <a:lnTo>
                  <a:pt x="3505" y="1949"/>
                </a:lnTo>
                <a:lnTo>
                  <a:pt x="3507" y="1938"/>
                </a:lnTo>
                <a:lnTo>
                  <a:pt x="3526" y="1910"/>
                </a:lnTo>
                <a:lnTo>
                  <a:pt x="3549" y="1848"/>
                </a:lnTo>
                <a:lnTo>
                  <a:pt x="3558" y="1814"/>
                </a:lnTo>
                <a:lnTo>
                  <a:pt x="3596" y="1669"/>
                </a:lnTo>
                <a:lnTo>
                  <a:pt x="3629" y="1523"/>
                </a:lnTo>
                <a:lnTo>
                  <a:pt x="3693" y="1230"/>
                </a:lnTo>
                <a:lnTo>
                  <a:pt x="3754" y="936"/>
                </a:lnTo>
                <a:lnTo>
                  <a:pt x="3785" y="798"/>
                </a:lnTo>
                <a:lnTo>
                  <a:pt x="3833" y="587"/>
                </a:lnTo>
                <a:lnTo>
                  <a:pt x="3855" y="447"/>
                </a:lnTo>
                <a:lnTo>
                  <a:pt x="3860" y="377"/>
                </a:lnTo>
                <a:lnTo>
                  <a:pt x="3861" y="325"/>
                </a:lnTo>
                <a:lnTo>
                  <a:pt x="3847" y="228"/>
                </a:lnTo>
                <a:lnTo>
                  <a:pt x="3821" y="162"/>
                </a:lnTo>
                <a:lnTo>
                  <a:pt x="3797" y="120"/>
                </a:lnTo>
                <a:lnTo>
                  <a:pt x="3765" y="83"/>
                </a:lnTo>
                <a:lnTo>
                  <a:pt x="3728" y="49"/>
                </a:lnTo>
                <a:lnTo>
                  <a:pt x="3707" y="35"/>
                </a:lnTo>
                <a:close/>
              </a:path>
            </a:pathLst>
          </a:custGeom>
          <a:solidFill>
            <a:srgbClr val="00A0A8"/>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abic Typesetting" panose="03020402040406030203" pitchFamily="66" charset="-78"/>
              <a:cs typeface="Arabic Typesetting" panose="03020402040406030203" pitchFamily="66" charset="-78"/>
            </a:endParaRPr>
          </a:p>
        </p:txBody>
      </p:sp>
      <p:sp>
        <p:nvSpPr>
          <p:cNvPr id="24" name="Freeform 284">
            <a:extLst>
              <a:ext uri="{FF2B5EF4-FFF2-40B4-BE49-F238E27FC236}">
                <a16:creationId xmlns:a16="http://schemas.microsoft.com/office/drawing/2014/main" id="{2271F637-C7E0-47C6-B39E-57EA8FEDDA45}"/>
              </a:ext>
            </a:extLst>
          </p:cNvPr>
          <p:cNvSpPr>
            <a:spLocks/>
          </p:cNvSpPr>
          <p:nvPr/>
        </p:nvSpPr>
        <p:spPr bwMode="auto">
          <a:xfrm rot="1545019">
            <a:off x="6541259" y="2989172"/>
            <a:ext cx="234723" cy="1106363"/>
          </a:xfrm>
          <a:custGeom>
            <a:avLst/>
            <a:gdLst>
              <a:gd name="T0" fmla="*/ 303 w 530"/>
              <a:gd name="T1" fmla="*/ 2004 h 2263"/>
              <a:gd name="T2" fmla="*/ 303 w 530"/>
              <a:gd name="T3" fmla="*/ 1995 h 2263"/>
              <a:gd name="T4" fmla="*/ 298 w 530"/>
              <a:gd name="T5" fmla="*/ 1978 h 2263"/>
              <a:gd name="T6" fmla="*/ 291 w 530"/>
              <a:gd name="T7" fmla="*/ 1970 h 2263"/>
              <a:gd name="T8" fmla="*/ 255 w 530"/>
              <a:gd name="T9" fmla="*/ 1934 h 2263"/>
              <a:gd name="T10" fmla="*/ 215 w 530"/>
              <a:gd name="T11" fmla="*/ 1904 h 2263"/>
              <a:gd name="T12" fmla="*/ 252 w 530"/>
              <a:gd name="T13" fmla="*/ 1790 h 2263"/>
              <a:gd name="T14" fmla="*/ 321 w 530"/>
              <a:gd name="T15" fmla="*/ 1559 h 2263"/>
              <a:gd name="T16" fmla="*/ 381 w 530"/>
              <a:gd name="T17" fmla="*/ 1326 h 2263"/>
              <a:gd name="T18" fmla="*/ 433 w 530"/>
              <a:gd name="T19" fmla="*/ 1089 h 2263"/>
              <a:gd name="T20" fmla="*/ 474 w 530"/>
              <a:gd name="T21" fmla="*/ 850 h 2263"/>
              <a:gd name="T22" fmla="*/ 505 w 530"/>
              <a:gd name="T23" fmla="*/ 612 h 2263"/>
              <a:gd name="T24" fmla="*/ 523 w 530"/>
              <a:gd name="T25" fmla="*/ 373 h 2263"/>
              <a:gd name="T26" fmla="*/ 530 w 530"/>
              <a:gd name="T27" fmla="*/ 136 h 2263"/>
              <a:gd name="T28" fmla="*/ 527 w 530"/>
              <a:gd name="T29" fmla="*/ 18 h 2263"/>
              <a:gd name="T30" fmla="*/ 526 w 530"/>
              <a:gd name="T31" fmla="*/ 9 h 2263"/>
              <a:gd name="T32" fmla="*/ 515 w 530"/>
              <a:gd name="T33" fmla="*/ 0 h 2263"/>
              <a:gd name="T34" fmla="*/ 503 w 530"/>
              <a:gd name="T35" fmla="*/ 0 h 2263"/>
              <a:gd name="T36" fmla="*/ 491 w 530"/>
              <a:gd name="T37" fmla="*/ 9 h 2263"/>
              <a:gd name="T38" fmla="*/ 490 w 530"/>
              <a:gd name="T39" fmla="*/ 18 h 2263"/>
              <a:gd name="T40" fmla="*/ 457 w 530"/>
              <a:gd name="T41" fmla="*/ 301 h 2263"/>
              <a:gd name="T42" fmla="*/ 404 w 530"/>
              <a:gd name="T43" fmla="*/ 722 h 2263"/>
              <a:gd name="T44" fmla="*/ 359 w 530"/>
              <a:gd name="T45" fmla="*/ 1003 h 2263"/>
              <a:gd name="T46" fmla="*/ 330 w 530"/>
              <a:gd name="T47" fmla="*/ 1143 h 2263"/>
              <a:gd name="T48" fmla="*/ 290 w 530"/>
              <a:gd name="T49" fmla="*/ 1325 h 2263"/>
              <a:gd name="T50" fmla="*/ 194 w 530"/>
              <a:gd name="T51" fmla="*/ 1682 h 2263"/>
              <a:gd name="T52" fmla="*/ 138 w 530"/>
              <a:gd name="T53" fmla="*/ 1859 h 2263"/>
              <a:gd name="T54" fmla="*/ 118 w 530"/>
              <a:gd name="T55" fmla="*/ 1849 h 2263"/>
              <a:gd name="T56" fmla="*/ 97 w 530"/>
              <a:gd name="T57" fmla="*/ 1842 h 2263"/>
              <a:gd name="T58" fmla="*/ 89 w 530"/>
              <a:gd name="T59" fmla="*/ 1839 h 2263"/>
              <a:gd name="T60" fmla="*/ 72 w 530"/>
              <a:gd name="T61" fmla="*/ 1842 h 2263"/>
              <a:gd name="T62" fmla="*/ 58 w 530"/>
              <a:gd name="T63" fmla="*/ 1849 h 2263"/>
              <a:gd name="T64" fmla="*/ 48 w 530"/>
              <a:gd name="T65" fmla="*/ 1862 h 2263"/>
              <a:gd name="T66" fmla="*/ 45 w 530"/>
              <a:gd name="T67" fmla="*/ 1870 h 2263"/>
              <a:gd name="T68" fmla="*/ 28 w 530"/>
              <a:gd name="T69" fmla="*/ 1997 h 2263"/>
              <a:gd name="T70" fmla="*/ 13 w 530"/>
              <a:gd name="T71" fmla="*/ 2123 h 2263"/>
              <a:gd name="T72" fmla="*/ 11 w 530"/>
              <a:gd name="T73" fmla="*/ 2136 h 2263"/>
              <a:gd name="T74" fmla="*/ 10 w 530"/>
              <a:gd name="T75" fmla="*/ 2150 h 2263"/>
              <a:gd name="T76" fmla="*/ 9 w 530"/>
              <a:gd name="T77" fmla="*/ 2153 h 2263"/>
              <a:gd name="T78" fmla="*/ 6 w 530"/>
              <a:gd name="T79" fmla="*/ 2155 h 2263"/>
              <a:gd name="T80" fmla="*/ 0 w 530"/>
              <a:gd name="T81" fmla="*/ 2170 h 2263"/>
              <a:gd name="T82" fmla="*/ 7 w 530"/>
              <a:gd name="T83" fmla="*/ 2196 h 2263"/>
              <a:gd name="T84" fmla="*/ 18 w 530"/>
              <a:gd name="T85" fmla="*/ 2203 h 2263"/>
              <a:gd name="T86" fmla="*/ 19 w 530"/>
              <a:gd name="T87" fmla="*/ 2205 h 2263"/>
              <a:gd name="T88" fmla="*/ 19 w 530"/>
              <a:gd name="T89" fmla="*/ 2205 h 2263"/>
              <a:gd name="T90" fmla="*/ 16 w 530"/>
              <a:gd name="T91" fmla="*/ 2215 h 2263"/>
              <a:gd name="T92" fmla="*/ 18 w 530"/>
              <a:gd name="T93" fmla="*/ 2224 h 2263"/>
              <a:gd name="T94" fmla="*/ 18 w 530"/>
              <a:gd name="T95" fmla="*/ 2233 h 2263"/>
              <a:gd name="T96" fmla="*/ 26 w 530"/>
              <a:gd name="T97" fmla="*/ 2250 h 2263"/>
              <a:gd name="T98" fmla="*/ 40 w 530"/>
              <a:gd name="T99" fmla="*/ 2262 h 2263"/>
              <a:gd name="T100" fmla="*/ 58 w 530"/>
              <a:gd name="T101" fmla="*/ 2263 h 2263"/>
              <a:gd name="T102" fmla="*/ 68 w 530"/>
              <a:gd name="T103" fmla="*/ 2258 h 2263"/>
              <a:gd name="T104" fmla="*/ 106 w 530"/>
              <a:gd name="T105" fmla="*/ 2236 h 2263"/>
              <a:gd name="T106" fmla="*/ 177 w 530"/>
              <a:gd name="T107" fmla="*/ 2188 h 2263"/>
              <a:gd name="T108" fmla="*/ 211 w 530"/>
              <a:gd name="T109" fmla="*/ 2162 h 2263"/>
              <a:gd name="T110" fmla="*/ 242 w 530"/>
              <a:gd name="T111" fmla="*/ 2137 h 2263"/>
              <a:gd name="T112" fmla="*/ 289 w 530"/>
              <a:gd name="T113" fmla="*/ 2094 h 2263"/>
              <a:gd name="T114" fmla="*/ 313 w 530"/>
              <a:gd name="T115" fmla="*/ 2061 h 2263"/>
              <a:gd name="T116" fmla="*/ 321 w 530"/>
              <a:gd name="T117" fmla="*/ 2043 h 2263"/>
              <a:gd name="T118" fmla="*/ 322 w 530"/>
              <a:gd name="T119" fmla="*/ 2031 h 2263"/>
              <a:gd name="T120" fmla="*/ 312 w 530"/>
              <a:gd name="T121" fmla="*/ 2010 h 2263"/>
              <a:gd name="T122" fmla="*/ 303 w 530"/>
              <a:gd name="T123" fmla="*/ 2004 h 2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0" h="2263">
                <a:moveTo>
                  <a:pt x="303" y="2004"/>
                </a:moveTo>
                <a:lnTo>
                  <a:pt x="303" y="1995"/>
                </a:lnTo>
                <a:lnTo>
                  <a:pt x="298" y="1978"/>
                </a:lnTo>
                <a:lnTo>
                  <a:pt x="291" y="1970"/>
                </a:lnTo>
                <a:lnTo>
                  <a:pt x="255" y="1934"/>
                </a:lnTo>
                <a:lnTo>
                  <a:pt x="215" y="1904"/>
                </a:lnTo>
                <a:lnTo>
                  <a:pt x="252" y="1790"/>
                </a:lnTo>
                <a:lnTo>
                  <a:pt x="321" y="1559"/>
                </a:lnTo>
                <a:lnTo>
                  <a:pt x="381" y="1326"/>
                </a:lnTo>
                <a:lnTo>
                  <a:pt x="433" y="1089"/>
                </a:lnTo>
                <a:lnTo>
                  <a:pt x="474" y="850"/>
                </a:lnTo>
                <a:lnTo>
                  <a:pt x="505" y="612"/>
                </a:lnTo>
                <a:lnTo>
                  <a:pt x="523" y="373"/>
                </a:lnTo>
                <a:lnTo>
                  <a:pt x="530" y="136"/>
                </a:lnTo>
                <a:lnTo>
                  <a:pt x="527" y="18"/>
                </a:lnTo>
                <a:lnTo>
                  <a:pt x="526" y="9"/>
                </a:lnTo>
                <a:lnTo>
                  <a:pt x="515" y="0"/>
                </a:lnTo>
                <a:lnTo>
                  <a:pt x="503" y="0"/>
                </a:lnTo>
                <a:lnTo>
                  <a:pt x="491" y="9"/>
                </a:lnTo>
                <a:lnTo>
                  <a:pt x="490" y="18"/>
                </a:lnTo>
                <a:lnTo>
                  <a:pt x="457" y="301"/>
                </a:lnTo>
                <a:lnTo>
                  <a:pt x="404" y="722"/>
                </a:lnTo>
                <a:lnTo>
                  <a:pt x="359" y="1003"/>
                </a:lnTo>
                <a:lnTo>
                  <a:pt x="330" y="1143"/>
                </a:lnTo>
                <a:lnTo>
                  <a:pt x="290" y="1325"/>
                </a:lnTo>
                <a:lnTo>
                  <a:pt x="194" y="1682"/>
                </a:lnTo>
                <a:lnTo>
                  <a:pt x="138" y="1859"/>
                </a:lnTo>
                <a:lnTo>
                  <a:pt x="118" y="1849"/>
                </a:lnTo>
                <a:lnTo>
                  <a:pt x="97" y="1842"/>
                </a:lnTo>
                <a:lnTo>
                  <a:pt x="89" y="1839"/>
                </a:lnTo>
                <a:lnTo>
                  <a:pt x="72" y="1842"/>
                </a:lnTo>
                <a:lnTo>
                  <a:pt x="58" y="1849"/>
                </a:lnTo>
                <a:lnTo>
                  <a:pt x="48" y="1862"/>
                </a:lnTo>
                <a:lnTo>
                  <a:pt x="45" y="1870"/>
                </a:lnTo>
                <a:lnTo>
                  <a:pt x="28" y="1997"/>
                </a:lnTo>
                <a:lnTo>
                  <a:pt x="13" y="2123"/>
                </a:lnTo>
                <a:lnTo>
                  <a:pt x="11" y="2136"/>
                </a:lnTo>
                <a:lnTo>
                  <a:pt x="10" y="2150"/>
                </a:lnTo>
                <a:lnTo>
                  <a:pt x="9" y="2153"/>
                </a:lnTo>
                <a:lnTo>
                  <a:pt x="6" y="2155"/>
                </a:lnTo>
                <a:lnTo>
                  <a:pt x="0" y="2170"/>
                </a:lnTo>
                <a:lnTo>
                  <a:pt x="7" y="2196"/>
                </a:lnTo>
                <a:lnTo>
                  <a:pt x="18" y="2203"/>
                </a:lnTo>
                <a:lnTo>
                  <a:pt x="19" y="2205"/>
                </a:lnTo>
                <a:lnTo>
                  <a:pt x="19" y="2205"/>
                </a:lnTo>
                <a:lnTo>
                  <a:pt x="16" y="2215"/>
                </a:lnTo>
                <a:lnTo>
                  <a:pt x="18" y="2224"/>
                </a:lnTo>
                <a:lnTo>
                  <a:pt x="18" y="2233"/>
                </a:lnTo>
                <a:lnTo>
                  <a:pt x="26" y="2250"/>
                </a:lnTo>
                <a:lnTo>
                  <a:pt x="40" y="2262"/>
                </a:lnTo>
                <a:lnTo>
                  <a:pt x="58" y="2263"/>
                </a:lnTo>
                <a:lnTo>
                  <a:pt x="68" y="2258"/>
                </a:lnTo>
                <a:lnTo>
                  <a:pt x="106" y="2236"/>
                </a:lnTo>
                <a:lnTo>
                  <a:pt x="177" y="2188"/>
                </a:lnTo>
                <a:lnTo>
                  <a:pt x="211" y="2162"/>
                </a:lnTo>
                <a:lnTo>
                  <a:pt x="242" y="2137"/>
                </a:lnTo>
                <a:lnTo>
                  <a:pt x="289" y="2094"/>
                </a:lnTo>
                <a:lnTo>
                  <a:pt x="313" y="2061"/>
                </a:lnTo>
                <a:lnTo>
                  <a:pt x="321" y="2043"/>
                </a:lnTo>
                <a:lnTo>
                  <a:pt x="322" y="2031"/>
                </a:lnTo>
                <a:lnTo>
                  <a:pt x="312" y="2010"/>
                </a:lnTo>
                <a:lnTo>
                  <a:pt x="303" y="2004"/>
                </a:lnTo>
                <a:close/>
              </a:path>
            </a:pathLst>
          </a:custGeom>
          <a:solidFill>
            <a:schemeClr val="tx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abic Typesetting" panose="03020402040406030203" pitchFamily="66" charset="-78"/>
              <a:cs typeface="Arabic Typesetting" panose="03020402040406030203" pitchFamily="66" charset="-78"/>
            </a:endParaRPr>
          </a:p>
        </p:txBody>
      </p:sp>
      <p:sp>
        <p:nvSpPr>
          <p:cNvPr id="25" name="Freeform 285">
            <a:extLst>
              <a:ext uri="{FF2B5EF4-FFF2-40B4-BE49-F238E27FC236}">
                <a16:creationId xmlns:a16="http://schemas.microsoft.com/office/drawing/2014/main" id="{DAC1606A-7D3A-4578-B0EC-FCA5B63517C5}"/>
              </a:ext>
            </a:extLst>
          </p:cNvPr>
          <p:cNvSpPr>
            <a:spLocks/>
          </p:cNvSpPr>
          <p:nvPr/>
        </p:nvSpPr>
        <p:spPr bwMode="auto">
          <a:xfrm rot="3427567">
            <a:off x="7205632" y="3289708"/>
            <a:ext cx="732280" cy="1469696"/>
          </a:xfrm>
          <a:custGeom>
            <a:avLst/>
            <a:gdLst>
              <a:gd name="T0" fmla="*/ 2278 w 2278"/>
              <a:gd name="T1" fmla="*/ 11 h 4638"/>
              <a:gd name="T2" fmla="*/ 2259 w 2278"/>
              <a:gd name="T3" fmla="*/ 0 h 4638"/>
              <a:gd name="T4" fmla="*/ 2247 w 2278"/>
              <a:gd name="T5" fmla="*/ 12 h 4638"/>
              <a:gd name="T6" fmla="*/ 2107 w 2278"/>
              <a:gd name="T7" fmla="*/ 737 h 4638"/>
              <a:gd name="T8" fmla="*/ 1956 w 2278"/>
              <a:gd name="T9" fmla="*/ 1330 h 4638"/>
              <a:gd name="T10" fmla="*/ 1803 w 2278"/>
              <a:gd name="T11" fmla="*/ 1797 h 4638"/>
              <a:gd name="T12" fmla="*/ 1714 w 2278"/>
              <a:gd name="T13" fmla="*/ 2028 h 4638"/>
              <a:gd name="T14" fmla="*/ 1516 w 2278"/>
              <a:gd name="T15" fmla="*/ 2480 h 4638"/>
              <a:gd name="T16" fmla="*/ 1289 w 2278"/>
              <a:gd name="T17" fmla="*/ 2918 h 4638"/>
              <a:gd name="T18" fmla="*/ 1035 w 2278"/>
              <a:gd name="T19" fmla="*/ 3342 h 4638"/>
              <a:gd name="T20" fmla="*/ 828 w 2278"/>
              <a:gd name="T21" fmla="*/ 3648 h 4638"/>
              <a:gd name="T22" fmla="*/ 615 w 2278"/>
              <a:gd name="T23" fmla="*/ 3930 h 4638"/>
              <a:gd name="T24" fmla="*/ 234 w 2278"/>
              <a:gd name="T25" fmla="*/ 4379 h 4638"/>
              <a:gd name="T26" fmla="*/ 202 w 2278"/>
              <a:gd name="T27" fmla="*/ 4352 h 4638"/>
              <a:gd name="T28" fmla="*/ 201 w 2278"/>
              <a:gd name="T29" fmla="*/ 4350 h 4638"/>
              <a:gd name="T30" fmla="*/ 193 w 2278"/>
              <a:gd name="T31" fmla="*/ 4328 h 4638"/>
              <a:gd name="T32" fmla="*/ 163 w 2278"/>
              <a:gd name="T33" fmla="*/ 4322 h 4638"/>
              <a:gd name="T34" fmla="*/ 140 w 2278"/>
              <a:gd name="T35" fmla="*/ 4333 h 4638"/>
              <a:gd name="T36" fmla="*/ 83 w 2278"/>
              <a:gd name="T37" fmla="*/ 4415 h 4638"/>
              <a:gd name="T38" fmla="*/ 48 w 2278"/>
              <a:gd name="T39" fmla="*/ 4486 h 4638"/>
              <a:gd name="T40" fmla="*/ 2 w 2278"/>
              <a:gd name="T41" fmla="*/ 4602 h 4638"/>
              <a:gd name="T42" fmla="*/ 7 w 2278"/>
              <a:gd name="T43" fmla="*/ 4628 h 4638"/>
              <a:gd name="T44" fmla="*/ 41 w 2278"/>
              <a:gd name="T45" fmla="*/ 4637 h 4638"/>
              <a:gd name="T46" fmla="*/ 63 w 2278"/>
              <a:gd name="T47" fmla="*/ 4637 h 4638"/>
              <a:gd name="T48" fmla="*/ 136 w 2278"/>
              <a:gd name="T49" fmla="*/ 4622 h 4638"/>
              <a:gd name="T50" fmla="*/ 241 w 2278"/>
              <a:gd name="T51" fmla="*/ 4587 h 4638"/>
              <a:gd name="T52" fmla="*/ 326 w 2278"/>
              <a:gd name="T53" fmla="*/ 4559 h 4638"/>
              <a:gd name="T54" fmla="*/ 347 w 2278"/>
              <a:gd name="T55" fmla="*/ 4530 h 4638"/>
              <a:gd name="T56" fmla="*/ 342 w 2278"/>
              <a:gd name="T57" fmla="*/ 4503 h 4638"/>
              <a:gd name="T58" fmla="*/ 294 w 2278"/>
              <a:gd name="T59" fmla="*/ 4438 h 4638"/>
              <a:gd name="T60" fmla="*/ 530 w 2278"/>
              <a:gd name="T61" fmla="*/ 4173 h 4638"/>
              <a:gd name="T62" fmla="*/ 825 w 2278"/>
              <a:gd name="T63" fmla="*/ 3799 h 4638"/>
              <a:gd name="T64" fmla="*/ 1096 w 2278"/>
              <a:gd name="T65" fmla="*/ 3407 h 4638"/>
              <a:gd name="T66" fmla="*/ 1343 w 2278"/>
              <a:gd name="T67" fmla="*/ 2997 h 4638"/>
              <a:gd name="T68" fmla="*/ 1563 w 2278"/>
              <a:gd name="T69" fmla="*/ 2572 h 4638"/>
              <a:gd name="T70" fmla="*/ 1757 w 2278"/>
              <a:gd name="T71" fmla="*/ 2136 h 4638"/>
              <a:gd name="T72" fmla="*/ 1924 w 2278"/>
              <a:gd name="T73" fmla="*/ 1691 h 4638"/>
              <a:gd name="T74" fmla="*/ 2064 w 2278"/>
              <a:gd name="T75" fmla="*/ 1238 h 4638"/>
              <a:gd name="T76" fmla="*/ 2129 w 2278"/>
              <a:gd name="T77" fmla="*/ 987 h 4638"/>
              <a:gd name="T78" fmla="*/ 2237 w 2278"/>
              <a:gd name="T79" fmla="*/ 436 h 4638"/>
              <a:gd name="T80" fmla="*/ 2278 w 2278"/>
              <a:gd name="T81" fmla="*/ 16 h 4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8" h="4638">
                <a:moveTo>
                  <a:pt x="2278" y="16"/>
                </a:moveTo>
                <a:lnTo>
                  <a:pt x="2278" y="11"/>
                </a:lnTo>
                <a:lnTo>
                  <a:pt x="2271" y="2"/>
                </a:lnTo>
                <a:lnTo>
                  <a:pt x="2259" y="0"/>
                </a:lnTo>
                <a:lnTo>
                  <a:pt x="2250" y="6"/>
                </a:lnTo>
                <a:lnTo>
                  <a:pt x="2247" y="12"/>
                </a:lnTo>
                <a:lnTo>
                  <a:pt x="2204" y="255"/>
                </a:lnTo>
                <a:lnTo>
                  <a:pt x="2107" y="737"/>
                </a:lnTo>
                <a:lnTo>
                  <a:pt x="2020" y="1093"/>
                </a:lnTo>
                <a:lnTo>
                  <a:pt x="1956" y="1330"/>
                </a:lnTo>
                <a:lnTo>
                  <a:pt x="1883" y="1565"/>
                </a:lnTo>
                <a:lnTo>
                  <a:pt x="1803" y="1797"/>
                </a:lnTo>
                <a:lnTo>
                  <a:pt x="1760" y="1912"/>
                </a:lnTo>
                <a:lnTo>
                  <a:pt x="1714" y="2028"/>
                </a:lnTo>
                <a:lnTo>
                  <a:pt x="1619" y="2256"/>
                </a:lnTo>
                <a:lnTo>
                  <a:pt x="1516" y="2480"/>
                </a:lnTo>
                <a:lnTo>
                  <a:pt x="1406" y="2700"/>
                </a:lnTo>
                <a:lnTo>
                  <a:pt x="1289" y="2918"/>
                </a:lnTo>
                <a:lnTo>
                  <a:pt x="1165" y="3132"/>
                </a:lnTo>
                <a:lnTo>
                  <a:pt x="1035" y="3342"/>
                </a:lnTo>
                <a:lnTo>
                  <a:pt x="898" y="3548"/>
                </a:lnTo>
                <a:lnTo>
                  <a:pt x="828" y="3648"/>
                </a:lnTo>
                <a:lnTo>
                  <a:pt x="758" y="3744"/>
                </a:lnTo>
                <a:lnTo>
                  <a:pt x="615" y="3930"/>
                </a:lnTo>
                <a:lnTo>
                  <a:pt x="391" y="4204"/>
                </a:lnTo>
                <a:lnTo>
                  <a:pt x="234" y="4379"/>
                </a:lnTo>
                <a:lnTo>
                  <a:pt x="219" y="4365"/>
                </a:lnTo>
                <a:lnTo>
                  <a:pt x="202" y="4352"/>
                </a:lnTo>
                <a:lnTo>
                  <a:pt x="202" y="4350"/>
                </a:lnTo>
                <a:lnTo>
                  <a:pt x="201" y="4350"/>
                </a:lnTo>
                <a:lnTo>
                  <a:pt x="201" y="4341"/>
                </a:lnTo>
                <a:lnTo>
                  <a:pt x="193" y="4328"/>
                </a:lnTo>
                <a:lnTo>
                  <a:pt x="179" y="4322"/>
                </a:lnTo>
                <a:lnTo>
                  <a:pt x="163" y="4322"/>
                </a:lnTo>
                <a:lnTo>
                  <a:pt x="155" y="4324"/>
                </a:lnTo>
                <a:lnTo>
                  <a:pt x="140" y="4333"/>
                </a:lnTo>
                <a:lnTo>
                  <a:pt x="112" y="4362"/>
                </a:lnTo>
                <a:lnTo>
                  <a:pt x="83" y="4415"/>
                </a:lnTo>
                <a:lnTo>
                  <a:pt x="67" y="4450"/>
                </a:lnTo>
                <a:lnTo>
                  <a:pt x="48" y="4486"/>
                </a:lnTo>
                <a:lnTo>
                  <a:pt x="15" y="4563"/>
                </a:lnTo>
                <a:lnTo>
                  <a:pt x="2" y="4602"/>
                </a:lnTo>
                <a:lnTo>
                  <a:pt x="0" y="4612"/>
                </a:lnTo>
                <a:lnTo>
                  <a:pt x="7" y="4628"/>
                </a:lnTo>
                <a:lnTo>
                  <a:pt x="23" y="4638"/>
                </a:lnTo>
                <a:lnTo>
                  <a:pt x="41" y="4637"/>
                </a:lnTo>
                <a:lnTo>
                  <a:pt x="49" y="4632"/>
                </a:lnTo>
                <a:lnTo>
                  <a:pt x="63" y="4637"/>
                </a:lnTo>
                <a:lnTo>
                  <a:pt x="92" y="4637"/>
                </a:lnTo>
                <a:lnTo>
                  <a:pt x="136" y="4622"/>
                </a:lnTo>
                <a:lnTo>
                  <a:pt x="164" y="4612"/>
                </a:lnTo>
                <a:lnTo>
                  <a:pt x="241" y="4587"/>
                </a:lnTo>
                <a:lnTo>
                  <a:pt x="317" y="4563"/>
                </a:lnTo>
                <a:lnTo>
                  <a:pt x="326" y="4559"/>
                </a:lnTo>
                <a:lnTo>
                  <a:pt x="339" y="4547"/>
                </a:lnTo>
                <a:lnTo>
                  <a:pt x="347" y="4530"/>
                </a:lnTo>
                <a:lnTo>
                  <a:pt x="346" y="4512"/>
                </a:lnTo>
                <a:lnTo>
                  <a:pt x="342" y="4503"/>
                </a:lnTo>
                <a:lnTo>
                  <a:pt x="320" y="4470"/>
                </a:lnTo>
                <a:lnTo>
                  <a:pt x="294" y="4438"/>
                </a:lnTo>
                <a:lnTo>
                  <a:pt x="374" y="4352"/>
                </a:lnTo>
                <a:lnTo>
                  <a:pt x="530" y="4173"/>
                </a:lnTo>
                <a:lnTo>
                  <a:pt x="680" y="3989"/>
                </a:lnTo>
                <a:lnTo>
                  <a:pt x="825" y="3799"/>
                </a:lnTo>
                <a:lnTo>
                  <a:pt x="964" y="3605"/>
                </a:lnTo>
                <a:lnTo>
                  <a:pt x="1096" y="3407"/>
                </a:lnTo>
                <a:lnTo>
                  <a:pt x="1222" y="3203"/>
                </a:lnTo>
                <a:lnTo>
                  <a:pt x="1343" y="2997"/>
                </a:lnTo>
                <a:lnTo>
                  <a:pt x="1455" y="2786"/>
                </a:lnTo>
                <a:lnTo>
                  <a:pt x="1563" y="2572"/>
                </a:lnTo>
                <a:lnTo>
                  <a:pt x="1664" y="2356"/>
                </a:lnTo>
                <a:lnTo>
                  <a:pt x="1757" y="2136"/>
                </a:lnTo>
                <a:lnTo>
                  <a:pt x="1844" y="1915"/>
                </a:lnTo>
                <a:lnTo>
                  <a:pt x="1924" y="1691"/>
                </a:lnTo>
                <a:lnTo>
                  <a:pt x="1998" y="1465"/>
                </a:lnTo>
                <a:lnTo>
                  <a:pt x="2064" y="1238"/>
                </a:lnTo>
                <a:lnTo>
                  <a:pt x="2094" y="1123"/>
                </a:lnTo>
                <a:lnTo>
                  <a:pt x="2129" y="987"/>
                </a:lnTo>
                <a:lnTo>
                  <a:pt x="2189" y="712"/>
                </a:lnTo>
                <a:lnTo>
                  <a:pt x="2237" y="436"/>
                </a:lnTo>
                <a:lnTo>
                  <a:pt x="2269" y="157"/>
                </a:lnTo>
                <a:lnTo>
                  <a:pt x="2278" y="16"/>
                </a:lnTo>
                <a:close/>
              </a:path>
            </a:pathLst>
          </a:custGeom>
          <a:solidFill>
            <a:schemeClr val="tx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abic Typesetting" panose="03020402040406030203" pitchFamily="66" charset="-78"/>
              <a:cs typeface="Arabic Typesetting" panose="03020402040406030203" pitchFamily="66" charset="-78"/>
            </a:endParaRPr>
          </a:p>
        </p:txBody>
      </p:sp>
      <p:sp>
        <p:nvSpPr>
          <p:cNvPr id="26" name="Freeform 287">
            <a:extLst>
              <a:ext uri="{FF2B5EF4-FFF2-40B4-BE49-F238E27FC236}">
                <a16:creationId xmlns:a16="http://schemas.microsoft.com/office/drawing/2014/main" id="{2F89D8E2-FBC6-47A5-B37F-70553C3A0A5E}"/>
              </a:ext>
            </a:extLst>
          </p:cNvPr>
          <p:cNvSpPr>
            <a:spLocks/>
          </p:cNvSpPr>
          <p:nvPr/>
        </p:nvSpPr>
        <p:spPr bwMode="auto">
          <a:xfrm>
            <a:off x="6981551" y="3088342"/>
            <a:ext cx="1055961" cy="876697"/>
          </a:xfrm>
          <a:custGeom>
            <a:avLst/>
            <a:gdLst>
              <a:gd name="T0" fmla="*/ 2363 w 2429"/>
              <a:gd name="T1" fmla="*/ 15 h 1818"/>
              <a:gd name="T2" fmla="*/ 2259 w 2429"/>
              <a:gd name="T3" fmla="*/ 163 h 1818"/>
              <a:gd name="T4" fmla="*/ 2092 w 2429"/>
              <a:gd name="T5" fmla="*/ 372 h 1818"/>
              <a:gd name="T6" fmla="*/ 1976 w 2429"/>
              <a:gd name="T7" fmla="*/ 507 h 1818"/>
              <a:gd name="T8" fmla="*/ 1854 w 2429"/>
              <a:gd name="T9" fmla="*/ 636 h 1818"/>
              <a:gd name="T10" fmla="*/ 1725 w 2429"/>
              <a:gd name="T11" fmla="*/ 759 h 1818"/>
              <a:gd name="T12" fmla="*/ 1591 w 2429"/>
              <a:gd name="T13" fmla="*/ 877 h 1818"/>
              <a:gd name="T14" fmla="*/ 1451 w 2429"/>
              <a:gd name="T15" fmla="*/ 989 h 1818"/>
              <a:gd name="T16" fmla="*/ 1378 w 2429"/>
              <a:gd name="T17" fmla="*/ 1042 h 1818"/>
              <a:gd name="T18" fmla="*/ 1261 w 2429"/>
              <a:gd name="T19" fmla="*/ 1124 h 1818"/>
              <a:gd name="T20" fmla="*/ 1018 w 2429"/>
              <a:gd name="T21" fmla="*/ 1270 h 1818"/>
              <a:gd name="T22" fmla="*/ 766 w 2429"/>
              <a:gd name="T23" fmla="*/ 1398 h 1818"/>
              <a:gd name="T24" fmla="*/ 507 w 2429"/>
              <a:gd name="T25" fmla="*/ 1511 h 1818"/>
              <a:gd name="T26" fmla="*/ 375 w 2429"/>
              <a:gd name="T27" fmla="*/ 1560 h 1818"/>
              <a:gd name="T28" fmla="*/ 355 w 2429"/>
              <a:gd name="T29" fmla="*/ 1521 h 1818"/>
              <a:gd name="T30" fmla="*/ 336 w 2429"/>
              <a:gd name="T31" fmla="*/ 1481 h 1818"/>
              <a:gd name="T32" fmla="*/ 327 w 2429"/>
              <a:gd name="T33" fmla="*/ 1467 h 1818"/>
              <a:gd name="T34" fmla="*/ 302 w 2429"/>
              <a:gd name="T35" fmla="*/ 1459 h 1818"/>
              <a:gd name="T36" fmla="*/ 278 w 2429"/>
              <a:gd name="T37" fmla="*/ 1471 h 1818"/>
              <a:gd name="T38" fmla="*/ 263 w 2429"/>
              <a:gd name="T39" fmla="*/ 1494 h 1818"/>
              <a:gd name="T40" fmla="*/ 263 w 2429"/>
              <a:gd name="T41" fmla="*/ 1510 h 1818"/>
              <a:gd name="T42" fmla="*/ 144 w 2429"/>
              <a:gd name="T43" fmla="*/ 1590 h 1818"/>
              <a:gd name="T44" fmla="*/ 20 w 2429"/>
              <a:gd name="T45" fmla="*/ 1663 h 1818"/>
              <a:gd name="T46" fmla="*/ 11 w 2429"/>
              <a:gd name="T47" fmla="*/ 1669 h 1818"/>
              <a:gd name="T48" fmla="*/ 1 w 2429"/>
              <a:gd name="T49" fmla="*/ 1689 h 1818"/>
              <a:gd name="T50" fmla="*/ 0 w 2429"/>
              <a:gd name="T51" fmla="*/ 1709 h 1818"/>
              <a:gd name="T52" fmla="*/ 11 w 2429"/>
              <a:gd name="T53" fmla="*/ 1728 h 1818"/>
              <a:gd name="T54" fmla="*/ 20 w 2429"/>
              <a:gd name="T55" fmla="*/ 1734 h 1818"/>
              <a:gd name="T56" fmla="*/ 69 w 2429"/>
              <a:gd name="T57" fmla="*/ 1755 h 1818"/>
              <a:gd name="T58" fmla="*/ 170 w 2429"/>
              <a:gd name="T59" fmla="*/ 1788 h 1818"/>
              <a:gd name="T60" fmla="*/ 272 w 2429"/>
              <a:gd name="T61" fmla="*/ 1809 h 1818"/>
              <a:gd name="T62" fmla="*/ 377 w 2429"/>
              <a:gd name="T63" fmla="*/ 1818 h 1818"/>
              <a:gd name="T64" fmla="*/ 432 w 2429"/>
              <a:gd name="T65" fmla="*/ 1817 h 1818"/>
              <a:gd name="T66" fmla="*/ 443 w 2429"/>
              <a:gd name="T67" fmla="*/ 1816 h 1818"/>
              <a:gd name="T68" fmla="*/ 460 w 2429"/>
              <a:gd name="T69" fmla="*/ 1805 h 1818"/>
              <a:gd name="T70" fmla="*/ 471 w 2429"/>
              <a:gd name="T71" fmla="*/ 1787 h 1818"/>
              <a:gd name="T72" fmla="*/ 471 w 2429"/>
              <a:gd name="T73" fmla="*/ 1766 h 1818"/>
              <a:gd name="T74" fmla="*/ 467 w 2429"/>
              <a:gd name="T75" fmla="*/ 1756 h 1818"/>
              <a:gd name="T76" fmla="*/ 436 w 2429"/>
              <a:gd name="T77" fmla="*/ 1690 h 1818"/>
              <a:gd name="T78" fmla="*/ 405 w 2429"/>
              <a:gd name="T79" fmla="*/ 1624 h 1818"/>
              <a:gd name="T80" fmla="*/ 481 w 2429"/>
              <a:gd name="T81" fmla="*/ 1599 h 1818"/>
              <a:gd name="T82" fmla="*/ 633 w 2429"/>
              <a:gd name="T83" fmla="*/ 1543 h 1818"/>
              <a:gd name="T84" fmla="*/ 783 w 2429"/>
              <a:gd name="T85" fmla="*/ 1481 h 1818"/>
              <a:gd name="T86" fmla="*/ 931 w 2429"/>
              <a:gd name="T87" fmla="*/ 1410 h 1818"/>
              <a:gd name="T88" fmla="*/ 1076 w 2429"/>
              <a:gd name="T89" fmla="*/ 1334 h 1818"/>
              <a:gd name="T90" fmla="*/ 1217 w 2429"/>
              <a:gd name="T91" fmla="*/ 1249 h 1818"/>
              <a:gd name="T92" fmla="*/ 1356 w 2429"/>
              <a:gd name="T93" fmla="*/ 1160 h 1818"/>
              <a:gd name="T94" fmla="*/ 1491 w 2429"/>
              <a:gd name="T95" fmla="*/ 1064 h 1818"/>
              <a:gd name="T96" fmla="*/ 1620 w 2429"/>
              <a:gd name="T97" fmla="*/ 962 h 1818"/>
              <a:gd name="T98" fmla="*/ 1746 w 2429"/>
              <a:gd name="T99" fmla="*/ 855 h 1818"/>
              <a:gd name="T100" fmla="*/ 1867 w 2429"/>
              <a:gd name="T101" fmla="*/ 744 h 1818"/>
              <a:gd name="T102" fmla="*/ 1982 w 2429"/>
              <a:gd name="T103" fmla="*/ 626 h 1818"/>
              <a:gd name="T104" fmla="*/ 2091 w 2429"/>
              <a:gd name="T105" fmla="*/ 505 h 1818"/>
              <a:gd name="T106" fmla="*/ 2195 w 2429"/>
              <a:gd name="T107" fmla="*/ 380 h 1818"/>
              <a:gd name="T108" fmla="*/ 2290 w 2429"/>
              <a:gd name="T109" fmla="*/ 251 h 1818"/>
              <a:gd name="T110" fmla="*/ 2380 w 2429"/>
              <a:gd name="T111" fmla="*/ 118 h 1818"/>
              <a:gd name="T112" fmla="*/ 2423 w 2429"/>
              <a:gd name="T113" fmla="*/ 50 h 1818"/>
              <a:gd name="T114" fmla="*/ 2429 w 2429"/>
              <a:gd name="T115" fmla="*/ 36 h 1818"/>
              <a:gd name="T116" fmla="*/ 2421 w 2429"/>
              <a:gd name="T117" fmla="*/ 13 h 1818"/>
              <a:gd name="T118" fmla="*/ 2399 w 2429"/>
              <a:gd name="T119" fmla="*/ 0 h 1818"/>
              <a:gd name="T120" fmla="*/ 2373 w 2429"/>
              <a:gd name="T121" fmla="*/ 5 h 1818"/>
              <a:gd name="T122" fmla="*/ 2363 w 2429"/>
              <a:gd name="T123" fmla="*/ 15 h 1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29" h="1818">
                <a:moveTo>
                  <a:pt x="2363" y="15"/>
                </a:moveTo>
                <a:lnTo>
                  <a:pt x="2259" y="163"/>
                </a:lnTo>
                <a:lnTo>
                  <a:pt x="2092" y="372"/>
                </a:lnTo>
                <a:lnTo>
                  <a:pt x="1976" y="507"/>
                </a:lnTo>
                <a:lnTo>
                  <a:pt x="1854" y="636"/>
                </a:lnTo>
                <a:lnTo>
                  <a:pt x="1725" y="759"/>
                </a:lnTo>
                <a:lnTo>
                  <a:pt x="1591" y="877"/>
                </a:lnTo>
                <a:lnTo>
                  <a:pt x="1451" y="989"/>
                </a:lnTo>
                <a:lnTo>
                  <a:pt x="1378" y="1042"/>
                </a:lnTo>
                <a:lnTo>
                  <a:pt x="1261" y="1124"/>
                </a:lnTo>
                <a:lnTo>
                  <a:pt x="1018" y="1270"/>
                </a:lnTo>
                <a:lnTo>
                  <a:pt x="766" y="1398"/>
                </a:lnTo>
                <a:lnTo>
                  <a:pt x="507" y="1511"/>
                </a:lnTo>
                <a:lnTo>
                  <a:pt x="375" y="1560"/>
                </a:lnTo>
                <a:lnTo>
                  <a:pt x="355" y="1521"/>
                </a:lnTo>
                <a:lnTo>
                  <a:pt x="336" y="1481"/>
                </a:lnTo>
                <a:lnTo>
                  <a:pt x="327" y="1467"/>
                </a:lnTo>
                <a:lnTo>
                  <a:pt x="302" y="1459"/>
                </a:lnTo>
                <a:lnTo>
                  <a:pt x="278" y="1471"/>
                </a:lnTo>
                <a:lnTo>
                  <a:pt x="263" y="1494"/>
                </a:lnTo>
                <a:lnTo>
                  <a:pt x="263" y="1510"/>
                </a:lnTo>
                <a:lnTo>
                  <a:pt x="144" y="1590"/>
                </a:lnTo>
                <a:lnTo>
                  <a:pt x="20" y="1663"/>
                </a:lnTo>
                <a:lnTo>
                  <a:pt x="11" y="1669"/>
                </a:lnTo>
                <a:lnTo>
                  <a:pt x="1" y="1689"/>
                </a:lnTo>
                <a:lnTo>
                  <a:pt x="0" y="1709"/>
                </a:lnTo>
                <a:lnTo>
                  <a:pt x="11" y="1728"/>
                </a:lnTo>
                <a:lnTo>
                  <a:pt x="20" y="1734"/>
                </a:lnTo>
                <a:lnTo>
                  <a:pt x="69" y="1755"/>
                </a:lnTo>
                <a:lnTo>
                  <a:pt x="170" y="1788"/>
                </a:lnTo>
                <a:lnTo>
                  <a:pt x="272" y="1809"/>
                </a:lnTo>
                <a:lnTo>
                  <a:pt x="377" y="1818"/>
                </a:lnTo>
                <a:lnTo>
                  <a:pt x="432" y="1817"/>
                </a:lnTo>
                <a:lnTo>
                  <a:pt x="443" y="1816"/>
                </a:lnTo>
                <a:lnTo>
                  <a:pt x="460" y="1805"/>
                </a:lnTo>
                <a:lnTo>
                  <a:pt x="471" y="1787"/>
                </a:lnTo>
                <a:lnTo>
                  <a:pt x="471" y="1766"/>
                </a:lnTo>
                <a:lnTo>
                  <a:pt x="467" y="1756"/>
                </a:lnTo>
                <a:lnTo>
                  <a:pt x="436" y="1690"/>
                </a:lnTo>
                <a:lnTo>
                  <a:pt x="405" y="1624"/>
                </a:lnTo>
                <a:lnTo>
                  <a:pt x="481" y="1599"/>
                </a:lnTo>
                <a:lnTo>
                  <a:pt x="633" y="1543"/>
                </a:lnTo>
                <a:lnTo>
                  <a:pt x="783" y="1481"/>
                </a:lnTo>
                <a:lnTo>
                  <a:pt x="931" y="1410"/>
                </a:lnTo>
                <a:lnTo>
                  <a:pt x="1076" y="1334"/>
                </a:lnTo>
                <a:lnTo>
                  <a:pt x="1217" y="1249"/>
                </a:lnTo>
                <a:lnTo>
                  <a:pt x="1356" y="1160"/>
                </a:lnTo>
                <a:lnTo>
                  <a:pt x="1491" y="1064"/>
                </a:lnTo>
                <a:lnTo>
                  <a:pt x="1620" y="962"/>
                </a:lnTo>
                <a:lnTo>
                  <a:pt x="1746" y="855"/>
                </a:lnTo>
                <a:lnTo>
                  <a:pt x="1867" y="744"/>
                </a:lnTo>
                <a:lnTo>
                  <a:pt x="1982" y="626"/>
                </a:lnTo>
                <a:lnTo>
                  <a:pt x="2091" y="505"/>
                </a:lnTo>
                <a:lnTo>
                  <a:pt x="2195" y="380"/>
                </a:lnTo>
                <a:lnTo>
                  <a:pt x="2290" y="251"/>
                </a:lnTo>
                <a:lnTo>
                  <a:pt x="2380" y="118"/>
                </a:lnTo>
                <a:lnTo>
                  <a:pt x="2423" y="50"/>
                </a:lnTo>
                <a:lnTo>
                  <a:pt x="2429" y="36"/>
                </a:lnTo>
                <a:lnTo>
                  <a:pt x="2421" y="13"/>
                </a:lnTo>
                <a:lnTo>
                  <a:pt x="2399" y="0"/>
                </a:lnTo>
                <a:lnTo>
                  <a:pt x="2373" y="5"/>
                </a:lnTo>
                <a:lnTo>
                  <a:pt x="2363" y="15"/>
                </a:lnTo>
              </a:path>
            </a:pathLst>
          </a:custGeom>
          <a:solidFill>
            <a:schemeClr val="tx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abic Typesetting" panose="03020402040406030203" pitchFamily="66" charset="-78"/>
              <a:cs typeface="Arabic Typesetting" panose="03020402040406030203" pitchFamily="66" charset="-78"/>
            </a:endParaRPr>
          </a:p>
        </p:txBody>
      </p:sp>
      <p:sp>
        <p:nvSpPr>
          <p:cNvPr id="27" name="Freeform 295">
            <a:extLst>
              <a:ext uri="{FF2B5EF4-FFF2-40B4-BE49-F238E27FC236}">
                <a16:creationId xmlns:a16="http://schemas.microsoft.com/office/drawing/2014/main" id="{DDE15219-7DB4-438C-88AB-0E1B88B42F06}"/>
              </a:ext>
            </a:extLst>
          </p:cNvPr>
          <p:cNvSpPr>
            <a:spLocks/>
          </p:cNvSpPr>
          <p:nvPr/>
        </p:nvSpPr>
        <p:spPr bwMode="auto">
          <a:xfrm>
            <a:off x="4040578" y="4942670"/>
            <a:ext cx="635604" cy="460968"/>
          </a:xfrm>
          <a:custGeom>
            <a:avLst/>
            <a:gdLst>
              <a:gd name="T0" fmla="*/ 1392 w 1460"/>
              <a:gd name="T1" fmla="*/ 10 h 959"/>
              <a:gd name="T2" fmla="*/ 1384 w 1460"/>
              <a:gd name="T3" fmla="*/ 10 h 959"/>
              <a:gd name="T4" fmla="*/ 1377 w 1460"/>
              <a:gd name="T5" fmla="*/ 11 h 959"/>
              <a:gd name="T6" fmla="*/ 1370 w 1460"/>
              <a:gd name="T7" fmla="*/ 6 h 959"/>
              <a:gd name="T8" fmla="*/ 1359 w 1460"/>
              <a:gd name="T9" fmla="*/ 6 h 959"/>
              <a:gd name="T10" fmla="*/ 1233 w 1460"/>
              <a:gd name="T11" fmla="*/ 23 h 959"/>
              <a:gd name="T12" fmla="*/ 1109 w 1460"/>
              <a:gd name="T13" fmla="*/ 48 h 959"/>
              <a:gd name="T14" fmla="*/ 1100 w 1460"/>
              <a:gd name="T15" fmla="*/ 50 h 959"/>
              <a:gd name="T16" fmla="*/ 1086 w 1460"/>
              <a:gd name="T17" fmla="*/ 65 h 959"/>
              <a:gd name="T18" fmla="*/ 1078 w 1460"/>
              <a:gd name="T19" fmla="*/ 83 h 959"/>
              <a:gd name="T20" fmla="*/ 1079 w 1460"/>
              <a:gd name="T21" fmla="*/ 102 h 959"/>
              <a:gd name="T22" fmla="*/ 1083 w 1460"/>
              <a:gd name="T23" fmla="*/ 111 h 959"/>
              <a:gd name="T24" fmla="*/ 1106 w 1460"/>
              <a:gd name="T25" fmla="*/ 145 h 959"/>
              <a:gd name="T26" fmla="*/ 1130 w 1460"/>
              <a:gd name="T27" fmla="*/ 180 h 959"/>
              <a:gd name="T28" fmla="*/ 996 w 1460"/>
              <a:gd name="T29" fmla="*/ 282 h 959"/>
              <a:gd name="T30" fmla="*/ 723 w 1460"/>
              <a:gd name="T31" fmla="*/ 474 h 959"/>
              <a:gd name="T32" fmla="*/ 443 w 1460"/>
              <a:gd name="T33" fmla="*/ 656 h 959"/>
              <a:gd name="T34" fmla="*/ 156 w 1460"/>
              <a:gd name="T35" fmla="*/ 829 h 959"/>
              <a:gd name="T36" fmla="*/ 11 w 1460"/>
              <a:gd name="T37" fmla="*/ 915 h 959"/>
              <a:gd name="T38" fmla="*/ 2 w 1460"/>
              <a:gd name="T39" fmla="*/ 921 h 959"/>
              <a:gd name="T40" fmla="*/ 0 w 1460"/>
              <a:gd name="T41" fmla="*/ 938 h 959"/>
              <a:gd name="T42" fmla="*/ 7 w 1460"/>
              <a:gd name="T43" fmla="*/ 952 h 959"/>
              <a:gd name="T44" fmla="*/ 24 w 1460"/>
              <a:gd name="T45" fmla="*/ 959 h 959"/>
              <a:gd name="T46" fmla="*/ 34 w 1460"/>
              <a:gd name="T47" fmla="*/ 956 h 959"/>
              <a:gd name="T48" fmla="*/ 111 w 1460"/>
              <a:gd name="T49" fmla="*/ 923 h 959"/>
              <a:gd name="T50" fmla="*/ 263 w 1460"/>
              <a:gd name="T51" fmla="*/ 849 h 959"/>
              <a:gd name="T52" fmla="*/ 484 w 1460"/>
              <a:gd name="T53" fmla="*/ 728 h 959"/>
              <a:gd name="T54" fmla="*/ 769 w 1460"/>
              <a:gd name="T55" fmla="*/ 549 h 959"/>
              <a:gd name="T56" fmla="*/ 1044 w 1460"/>
              <a:gd name="T57" fmla="*/ 352 h 959"/>
              <a:gd name="T58" fmla="*/ 1176 w 1460"/>
              <a:gd name="T59" fmla="*/ 249 h 959"/>
              <a:gd name="T60" fmla="*/ 1182 w 1460"/>
              <a:gd name="T61" fmla="*/ 256 h 959"/>
              <a:gd name="T62" fmla="*/ 1185 w 1460"/>
              <a:gd name="T63" fmla="*/ 263 h 959"/>
              <a:gd name="T64" fmla="*/ 1201 w 1460"/>
              <a:gd name="T65" fmla="*/ 285 h 959"/>
              <a:gd name="T66" fmla="*/ 1231 w 1460"/>
              <a:gd name="T67" fmla="*/ 308 h 959"/>
              <a:gd name="T68" fmla="*/ 1254 w 1460"/>
              <a:gd name="T69" fmla="*/ 316 h 959"/>
              <a:gd name="T70" fmla="*/ 1268 w 1460"/>
              <a:gd name="T71" fmla="*/ 315 h 959"/>
              <a:gd name="T72" fmla="*/ 1284 w 1460"/>
              <a:gd name="T73" fmla="*/ 312 h 959"/>
              <a:gd name="T74" fmla="*/ 1310 w 1460"/>
              <a:gd name="T75" fmla="*/ 295 h 959"/>
              <a:gd name="T76" fmla="*/ 1340 w 1460"/>
              <a:gd name="T77" fmla="*/ 259 h 959"/>
              <a:gd name="T78" fmla="*/ 1357 w 1460"/>
              <a:gd name="T79" fmla="*/ 233 h 959"/>
              <a:gd name="T80" fmla="*/ 1384 w 1460"/>
              <a:gd name="T81" fmla="*/ 192 h 959"/>
              <a:gd name="T82" fmla="*/ 1433 w 1460"/>
              <a:gd name="T83" fmla="*/ 103 h 959"/>
              <a:gd name="T84" fmla="*/ 1455 w 1460"/>
              <a:gd name="T85" fmla="*/ 59 h 959"/>
              <a:gd name="T86" fmla="*/ 1460 w 1460"/>
              <a:gd name="T87" fmla="*/ 43 h 959"/>
              <a:gd name="T88" fmla="*/ 1451 w 1460"/>
              <a:gd name="T89" fmla="*/ 17 h 959"/>
              <a:gd name="T90" fmla="*/ 1429 w 1460"/>
              <a:gd name="T91" fmla="*/ 0 h 959"/>
              <a:gd name="T92" fmla="*/ 1403 w 1460"/>
              <a:gd name="T93" fmla="*/ 0 h 959"/>
              <a:gd name="T94" fmla="*/ 1392 w 1460"/>
              <a:gd name="T95" fmla="*/ 10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60" h="959">
                <a:moveTo>
                  <a:pt x="1392" y="10"/>
                </a:moveTo>
                <a:lnTo>
                  <a:pt x="1384" y="10"/>
                </a:lnTo>
                <a:lnTo>
                  <a:pt x="1377" y="11"/>
                </a:lnTo>
                <a:lnTo>
                  <a:pt x="1370" y="6"/>
                </a:lnTo>
                <a:lnTo>
                  <a:pt x="1359" y="6"/>
                </a:lnTo>
                <a:lnTo>
                  <a:pt x="1233" y="23"/>
                </a:lnTo>
                <a:lnTo>
                  <a:pt x="1109" y="48"/>
                </a:lnTo>
                <a:lnTo>
                  <a:pt x="1100" y="50"/>
                </a:lnTo>
                <a:lnTo>
                  <a:pt x="1086" y="65"/>
                </a:lnTo>
                <a:lnTo>
                  <a:pt x="1078" y="83"/>
                </a:lnTo>
                <a:lnTo>
                  <a:pt x="1079" y="102"/>
                </a:lnTo>
                <a:lnTo>
                  <a:pt x="1083" y="111"/>
                </a:lnTo>
                <a:lnTo>
                  <a:pt x="1106" y="145"/>
                </a:lnTo>
                <a:lnTo>
                  <a:pt x="1130" y="180"/>
                </a:lnTo>
                <a:lnTo>
                  <a:pt x="996" y="282"/>
                </a:lnTo>
                <a:lnTo>
                  <a:pt x="723" y="474"/>
                </a:lnTo>
                <a:lnTo>
                  <a:pt x="443" y="656"/>
                </a:lnTo>
                <a:lnTo>
                  <a:pt x="156" y="829"/>
                </a:lnTo>
                <a:lnTo>
                  <a:pt x="11" y="915"/>
                </a:lnTo>
                <a:lnTo>
                  <a:pt x="2" y="921"/>
                </a:lnTo>
                <a:lnTo>
                  <a:pt x="0" y="938"/>
                </a:lnTo>
                <a:lnTo>
                  <a:pt x="7" y="952"/>
                </a:lnTo>
                <a:lnTo>
                  <a:pt x="24" y="959"/>
                </a:lnTo>
                <a:lnTo>
                  <a:pt x="34" y="956"/>
                </a:lnTo>
                <a:lnTo>
                  <a:pt x="111" y="923"/>
                </a:lnTo>
                <a:lnTo>
                  <a:pt x="263" y="849"/>
                </a:lnTo>
                <a:lnTo>
                  <a:pt x="484" y="728"/>
                </a:lnTo>
                <a:lnTo>
                  <a:pt x="769" y="549"/>
                </a:lnTo>
                <a:lnTo>
                  <a:pt x="1044" y="352"/>
                </a:lnTo>
                <a:lnTo>
                  <a:pt x="1176" y="249"/>
                </a:lnTo>
                <a:lnTo>
                  <a:pt x="1182" y="256"/>
                </a:lnTo>
                <a:lnTo>
                  <a:pt x="1185" y="263"/>
                </a:lnTo>
                <a:lnTo>
                  <a:pt x="1201" y="285"/>
                </a:lnTo>
                <a:lnTo>
                  <a:pt x="1231" y="308"/>
                </a:lnTo>
                <a:lnTo>
                  <a:pt x="1254" y="316"/>
                </a:lnTo>
                <a:lnTo>
                  <a:pt x="1268" y="315"/>
                </a:lnTo>
                <a:lnTo>
                  <a:pt x="1284" y="312"/>
                </a:lnTo>
                <a:lnTo>
                  <a:pt x="1310" y="295"/>
                </a:lnTo>
                <a:lnTo>
                  <a:pt x="1340" y="259"/>
                </a:lnTo>
                <a:lnTo>
                  <a:pt x="1357" y="233"/>
                </a:lnTo>
                <a:lnTo>
                  <a:pt x="1384" y="192"/>
                </a:lnTo>
                <a:lnTo>
                  <a:pt x="1433" y="103"/>
                </a:lnTo>
                <a:lnTo>
                  <a:pt x="1455" y="59"/>
                </a:lnTo>
                <a:lnTo>
                  <a:pt x="1460" y="43"/>
                </a:lnTo>
                <a:lnTo>
                  <a:pt x="1451" y="17"/>
                </a:lnTo>
                <a:lnTo>
                  <a:pt x="1429" y="0"/>
                </a:lnTo>
                <a:lnTo>
                  <a:pt x="1403" y="0"/>
                </a:lnTo>
                <a:lnTo>
                  <a:pt x="1392" y="10"/>
                </a:lnTo>
                <a:close/>
              </a:path>
            </a:pathLst>
          </a:custGeom>
          <a:solidFill>
            <a:schemeClr val="tx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abic Typesetting" panose="03020402040406030203" pitchFamily="66" charset="-78"/>
              <a:cs typeface="Arabic Typesetting" panose="03020402040406030203" pitchFamily="66" charset="-78"/>
            </a:endParaRPr>
          </a:p>
        </p:txBody>
      </p:sp>
      <p:sp>
        <p:nvSpPr>
          <p:cNvPr id="28" name="Freeform 296">
            <a:extLst>
              <a:ext uri="{FF2B5EF4-FFF2-40B4-BE49-F238E27FC236}">
                <a16:creationId xmlns:a16="http://schemas.microsoft.com/office/drawing/2014/main" id="{70151249-1E72-4259-AE7D-2FA5CE0DFAA1}"/>
              </a:ext>
            </a:extLst>
          </p:cNvPr>
          <p:cNvSpPr>
            <a:spLocks/>
          </p:cNvSpPr>
          <p:nvPr/>
        </p:nvSpPr>
        <p:spPr bwMode="auto">
          <a:xfrm>
            <a:off x="4083891" y="4273953"/>
            <a:ext cx="1194762" cy="103844"/>
          </a:xfrm>
          <a:custGeom>
            <a:avLst/>
            <a:gdLst>
              <a:gd name="T0" fmla="*/ 3764 w 3773"/>
              <a:gd name="T1" fmla="*/ 185 h 294"/>
              <a:gd name="T2" fmla="*/ 3769 w 3773"/>
              <a:gd name="T3" fmla="*/ 179 h 294"/>
              <a:gd name="T4" fmla="*/ 3773 w 3773"/>
              <a:gd name="T5" fmla="*/ 166 h 294"/>
              <a:gd name="T6" fmla="*/ 3765 w 3773"/>
              <a:gd name="T7" fmla="*/ 146 h 294"/>
              <a:gd name="T8" fmla="*/ 3752 w 3773"/>
              <a:gd name="T9" fmla="*/ 139 h 294"/>
              <a:gd name="T10" fmla="*/ 3756 w 3773"/>
              <a:gd name="T11" fmla="*/ 124 h 294"/>
              <a:gd name="T12" fmla="*/ 3749 w 3773"/>
              <a:gd name="T13" fmla="*/ 93 h 294"/>
              <a:gd name="T14" fmla="*/ 3733 w 3773"/>
              <a:gd name="T15" fmla="*/ 82 h 294"/>
              <a:gd name="T16" fmla="*/ 3686 w 3773"/>
              <a:gd name="T17" fmla="*/ 54 h 294"/>
              <a:gd name="T18" fmla="*/ 3587 w 3773"/>
              <a:gd name="T19" fmla="*/ 14 h 294"/>
              <a:gd name="T20" fmla="*/ 3535 w 3773"/>
              <a:gd name="T21" fmla="*/ 1 h 294"/>
              <a:gd name="T22" fmla="*/ 3523 w 3773"/>
              <a:gd name="T23" fmla="*/ 0 h 294"/>
              <a:gd name="T24" fmla="*/ 3502 w 3773"/>
              <a:gd name="T25" fmla="*/ 4 h 294"/>
              <a:gd name="T26" fmla="*/ 3485 w 3773"/>
              <a:gd name="T27" fmla="*/ 17 h 294"/>
              <a:gd name="T28" fmla="*/ 3475 w 3773"/>
              <a:gd name="T29" fmla="*/ 35 h 294"/>
              <a:gd name="T30" fmla="*/ 3474 w 3773"/>
              <a:gd name="T31" fmla="*/ 47 h 294"/>
              <a:gd name="T32" fmla="*/ 3474 w 3773"/>
              <a:gd name="T33" fmla="*/ 83 h 294"/>
              <a:gd name="T34" fmla="*/ 3474 w 3773"/>
              <a:gd name="T35" fmla="*/ 119 h 294"/>
              <a:gd name="T36" fmla="*/ 3073 w 3773"/>
              <a:gd name="T37" fmla="*/ 113 h 294"/>
              <a:gd name="T38" fmla="*/ 2272 w 3773"/>
              <a:gd name="T39" fmla="*/ 109 h 294"/>
              <a:gd name="T40" fmla="*/ 1870 w 3773"/>
              <a:gd name="T41" fmla="*/ 110 h 294"/>
              <a:gd name="T42" fmla="*/ 1410 w 3773"/>
              <a:gd name="T43" fmla="*/ 109 h 294"/>
              <a:gd name="T44" fmla="*/ 717 w 3773"/>
              <a:gd name="T45" fmla="*/ 114 h 294"/>
              <a:gd name="T46" fmla="*/ 255 w 3773"/>
              <a:gd name="T47" fmla="*/ 134 h 294"/>
              <a:gd name="T48" fmla="*/ 27 w 3773"/>
              <a:gd name="T49" fmla="*/ 153 h 294"/>
              <a:gd name="T50" fmla="*/ 14 w 3773"/>
              <a:gd name="T51" fmla="*/ 156 h 294"/>
              <a:gd name="T52" fmla="*/ 0 w 3773"/>
              <a:gd name="T53" fmla="*/ 172 h 294"/>
              <a:gd name="T54" fmla="*/ 0 w 3773"/>
              <a:gd name="T55" fmla="*/ 193 h 294"/>
              <a:gd name="T56" fmla="*/ 14 w 3773"/>
              <a:gd name="T57" fmla="*/ 210 h 294"/>
              <a:gd name="T58" fmla="*/ 27 w 3773"/>
              <a:gd name="T59" fmla="*/ 211 h 294"/>
              <a:gd name="T60" fmla="*/ 257 w 3773"/>
              <a:gd name="T61" fmla="*/ 219 h 294"/>
              <a:gd name="T62" fmla="*/ 718 w 3773"/>
              <a:gd name="T63" fmla="*/ 219 h 294"/>
              <a:gd name="T64" fmla="*/ 1410 w 3773"/>
              <a:gd name="T65" fmla="*/ 202 h 294"/>
              <a:gd name="T66" fmla="*/ 1870 w 3773"/>
              <a:gd name="T67" fmla="*/ 197 h 294"/>
              <a:gd name="T68" fmla="*/ 2272 w 3773"/>
              <a:gd name="T69" fmla="*/ 196 h 294"/>
              <a:gd name="T70" fmla="*/ 3073 w 3773"/>
              <a:gd name="T71" fmla="*/ 201 h 294"/>
              <a:gd name="T72" fmla="*/ 3475 w 3773"/>
              <a:gd name="T73" fmla="*/ 206 h 294"/>
              <a:gd name="T74" fmla="*/ 3475 w 3773"/>
              <a:gd name="T75" fmla="*/ 248 h 294"/>
              <a:gd name="T76" fmla="*/ 3475 w 3773"/>
              <a:gd name="T77" fmla="*/ 258 h 294"/>
              <a:gd name="T78" fmla="*/ 3485 w 3773"/>
              <a:gd name="T79" fmla="*/ 277 h 294"/>
              <a:gd name="T80" fmla="*/ 3502 w 3773"/>
              <a:gd name="T81" fmla="*/ 290 h 294"/>
              <a:gd name="T82" fmla="*/ 3523 w 3773"/>
              <a:gd name="T83" fmla="*/ 294 h 294"/>
              <a:gd name="T84" fmla="*/ 3533 w 3773"/>
              <a:gd name="T85" fmla="*/ 293 h 294"/>
              <a:gd name="T86" fmla="*/ 3584 w 3773"/>
              <a:gd name="T87" fmla="*/ 276 h 294"/>
              <a:gd name="T88" fmla="*/ 3686 w 3773"/>
              <a:gd name="T89" fmla="*/ 235 h 294"/>
              <a:gd name="T90" fmla="*/ 3733 w 3773"/>
              <a:gd name="T91" fmla="*/ 207 h 294"/>
              <a:gd name="T92" fmla="*/ 3739 w 3773"/>
              <a:gd name="T93" fmla="*/ 204 h 294"/>
              <a:gd name="T94" fmla="*/ 3745 w 3773"/>
              <a:gd name="T95" fmla="*/ 200 h 294"/>
              <a:gd name="T96" fmla="*/ 3754 w 3773"/>
              <a:gd name="T97" fmla="*/ 192 h 294"/>
              <a:gd name="T98" fmla="*/ 3764 w 3773"/>
              <a:gd name="T99" fmla="*/ 18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73" h="294">
                <a:moveTo>
                  <a:pt x="3764" y="185"/>
                </a:moveTo>
                <a:lnTo>
                  <a:pt x="3769" y="179"/>
                </a:lnTo>
                <a:lnTo>
                  <a:pt x="3773" y="166"/>
                </a:lnTo>
                <a:lnTo>
                  <a:pt x="3765" y="146"/>
                </a:lnTo>
                <a:lnTo>
                  <a:pt x="3752" y="139"/>
                </a:lnTo>
                <a:lnTo>
                  <a:pt x="3756" y="124"/>
                </a:lnTo>
                <a:lnTo>
                  <a:pt x="3749" y="93"/>
                </a:lnTo>
                <a:lnTo>
                  <a:pt x="3733" y="82"/>
                </a:lnTo>
                <a:lnTo>
                  <a:pt x="3686" y="54"/>
                </a:lnTo>
                <a:lnTo>
                  <a:pt x="3587" y="14"/>
                </a:lnTo>
                <a:lnTo>
                  <a:pt x="3535" y="1"/>
                </a:lnTo>
                <a:lnTo>
                  <a:pt x="3523" y="0"/>
                </a:lnTo>
                <a:lnTo>
                  <a:pt x="3502" y="4"/>
                </a:lnTo>
                <a:lnTo>
                  <a:pt x="3485" y="17"/>
                </a:lnTo>
                <a:lnTo>
                  <a:pt x="3475" y="35"/>
                </a:lnTo>
                <a:lnTo>
                  <a:pt x="3474" y="47"/>
                </a:lnTo>
                <a:lnTo>
                  <a:pt x="3474" y="83"/>
                </a:lnTo>
                <a:lnTo>
                  <a:pt x="3474" y="119"/>
                </a:lnTo>
                <a:lnTo>
                  <a:pt x="3073" y="113"/>
                </a:lnTo>
                <a:lnTo>
                  <a:pt x="2272" y="109"/>
                </a:lnTo>
                <a:lnTo>
                  <a:pt x="1870" y="110"/>
                </a:lnTo>
                <a:lnTo>
                  <a:pt x="1410" y="109"/>
                </a:lnTo>
                <a:lnTo>
                  <a:pt x="717" y="114"/>
                </a:lnTo>
                <a:lnTo>
                  <a:pt x="255" y="134"/>
                </a:lnTo>
                <a:lnTo>
                  <a:pt x="27" y="153"/>
                </a:lnTo>
                <a:lnTo>
                  <a:pt x="14" y="156"/>
                </a:lnTo>
                <a:lnTo>
                  <a:pt x="0" y="172"/>
                </a:lnTo>
                <a:lnTo>
                  <a:pt x="0" y="193"/>
                </a:lnTo>
                <a:lnTo>
                  <a:pt x="14" y="210"/>
                </a:lnTo>
                <a:lnTo>
                  <a:pt x="27" y="211"/>
                </a:lnTo>
                <a:lnTo>
                  <a:pt x="257" y="219"/>
                </a:lnTo>
                <a:lnTo>
                  <a:pt x="718" y="219"/>
                </a:lnTo>
                <a:lnTo>
                  <a:pt x="1410" y="202"/>
                </a:lnTo>
                <a:lnTo>
                  <a:pt x="1870" y="197"/>
                </a:lnTo>
                <a:lnTo>
                  <a:pt x="2272" y="196"/>
                </a:lnTo>
                <a:lnTo>
                  <a:pt x="3073" y="201"/>
                </a:lnTo>
                <a:lnTo>
                  <a:pt x="3475" y="206"/>
                </a:lnTo>
                <a:lnTo>
                  <a:pt x="3475" y="248"/>
                </a:lnTo>
                <a:lnTo>
                  <a:pt x="3475" y="258"/>
                </a:lnTo>
                <a:lnTo>
                  <a:pt x="3485" y="277"/>
                </a:lnTo>
                <a:lnTo>
                  <a:pt x="3502" y="290"/>
                </a:lnTo>
                <a:lnTo>
                  <a:pt x="3523" y="294"/>
                </a:lnTo>
                <a:lnTo>
                  <a:pt x="3533" y="293"/>
                </a:lnTo>
                <a:lnTo>
                  <a:pt x="3584" y="276"/>
                </a:lnTo>
                <a:lnTo>
                  <a:pt x="3686" y="235"/>
                </a:lnTo>
                <a:lnTo>
                  <a:pt x="3733" y="207"/>
                </a:lnTo>
                <a:lnTo>
                  <a:pt x="3739" y="204"/>
                </a:lnTo>
                <a:lnTo>
                  <a:pt x="3745" y="200"/>
                </a:lnTo>
                <a:lnTo>
                  <a:pt x="3754" y="192"/>
                </a:lnTo>
                <a:lnTo>
                  <a:pt x="3764" y="185"/>
                </a:lnTo>
                <a:close/>
              </a:path>
            </a:pathLst>
          </a:custGeom>
          <a:solidFill>
            <a:schemeClr val="tx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abic Typesetting" panose="03020402040406030203" pitchFamily="66" charset="-78"/>
              <a:cs typeface="Arabic Typesetting" panose="03020402040406030203" pitchFamily="66" charset="-78"/>
            </a:endParaRPr>
          </a:p>
        </p:txBody>
      </p:sp>
      <p:sp>
        <p:nvSpPr>
          <p:cNvPr id="29" name="Freeform 298">
            <a:extLst>
              <a:ext uri="{FF2B5EF4-FFF2-40B4-BE49-F238E27FC236}">
                <a16:creationId xmlns:a16="http://schemas.microsoft.com/office/drawing/2014/main" id="{1BBFAAE8-5E02-4103-9F3A-3632691E87F0}"/>
              </a:ext>
            </a:extLst>
          </p:cNvPr>
          <p:cNvSpPr>
            <a:spLocks/>
          </p:cNvSpPr>
          <p:nvPr/>
        </p:nvSpPr>
        <p:spPr bwMode="auto">
          <a:xfrm rot="19090514">
            <a:off x="3482072" y="2830963"/>
            <a:ext cx="1219726" cy="1669899"/>
          </a:xfrm>
          <a:custGeom>
            <a:avLst/>
            <a:gdLst>
              <a:gd name="T0" fmla="*/ 2357 w 2370"/>
              <a:gd name="T1" fmla="*/ 2563 h 2934"/>
              <a:gd name="T2" fmla="*/ 2340 w 2370"/>
              <a:gd name="T3" fmla="*/ 2527 h 2934"/>
              <a:gd name="T4" fmla="*/ 2312 w 2370"/>
              <a:gd name="T5" fmla="*/ 2518 h 2934"/>
              <a:gd name="T6" fmla="*/ 2225 w 2370"/>
              <a:gd name="T7" fmla="*/ 2528 h 2934"/>
              <a:gd name="T8" fmla="*/ 2032 w 2370"/>
              <a:gd name="T9" fmla="*/ 1993 h 2934"/>
              <a:gd name="T10" fmla="*/ 1852 w 2370"/>
              <a:gd name="T11" fmla="*/ 1574 h 2934"/>
              <a:gd name="T12" fmla="*/ 1635 w 2370"/>
              <a:gd name="T13" fmla="*/ 1175 h 2934"/>
              <a:gd name="T14" fmla="*/ 1441 w 2370"/>
              <a:gd name="T15" fmla="*/ 895 h 2934"/>
              <a:gd name="T16" fmla="*/ 1233 w 2370"/>
              <a:gd name="T17" fmla="*/ 651 h 2934"/>
              <a:gd name="T18" fmla="*/ 909 w 2370"/>
              <a:gd name="T19" fmla="*/ 365 h 2934"/>
              <a:gd name="T20" fmla="*/ 541 w 2370"/>
              <a:gd name="T21" fmla="*/ 144 h 2934"/>
              <a:gd name="T22" fmla="*/ 291 w 2370"/>
              <a:gd name="T23" fmla="*/ 52 h 2934"/>
              <a:gd name="T24" fmla="*/ 81 w 2370"/>
              <a:gd name="T25" fmla="*/ 7 h 2934"/>
              <a:gd name="T26" fmla="*/ 16 w 2370"/>
              <a:gd name="T27" fmla="*/ 0 h 2934"/>
              <a:gd name="T28" fmla="*/ 0 w 2370"/>
              <a:gd name="T29" fmla="*/ 34 h 2934"/>
              <a:gd name="T30" fmla="*/ 20 w 2370"/>
              <a:gd name="T31" fmla="*/ 56 h 2934"/>
              <a:gd name="T32" fmla="*/ 330 w 2370"/>
              <a:gd name="T33" fmla="*/ 148 h 2934"/>
              <a:gd name="T34" fmla="*/ 707 w 2370"/>
              <a:gd name="T35" fmla="*/ 336 h 2934"/>
              <a:gd name="T36" fmla="*/ 1044 w 2370"/>
              <a:gd name="T37" fmla="*/ 591 h 2934"/>
              <a:gd name="T38" fmla="*/ 1336 w 2370"/>
              <a:gd name="T39" fmla="*/ 903 h 2934"/>
              <a:gd name="T40" fmla="*/ 1464 w 2370"/>
              <a:gd name="T41" fmla="*/ 1076 h 2934"/>
              <a:gd name="T42" fmla="*/ 1685 w 2370"/>
              <a:gd name="T43" fmla="*/ 1446 h 2934"/>
              <a:gd name="T44" fmla="*/ 1869 w 2370"/>
              <a:gd name="T45" fmla="*/ 1834 h 2934"/>
              <a:gd name="T46" fmla="*/ 2062 w 2370"/>
              <a:gd name="T47" fmla="*/ 2337 h 2934"/>
              <a:gd name="T48" fmla="*/ 2085 w 2370"/>
              <a:gd name="T49" fmla="*/ 2549 h 2934"/>
              <a:gd name="T50" fmla="*/ 2025 w 2370"/>
              <a:gd name="T51" fmla="*/ 2562 h 2934"/>
              <a:gd name="T52" fmla="*/ 2005 w 2370"/>
              <a:gd name="T53" fmla="*/ 2601 h 2934"/>
              <a:gd name="T54" fmla="*/ 2016 w 2370"/>
              <a:gd name="T55" fmla="*/ 2633 h 2934"/>
              <a:gd name="T56" fmla="*/ 2018 w 2370"/>
              <a:gd name="T57" fmla="*/ 2635 h 2934"/>
              <a:gd name="T58" fmla="*/ 2204 w 2370"/>
              <a:gd name="T59" fmla="*/ 2851 h 2934"/>
              <a:gd name="T60" fmla="*/ 2279 w 2370"/>
              <a:gd name="T61" fmla="*/ 2931 h 2934"/>
              <a:gd name="T62" fmla="*/ 2325 w 2370"/>
              <a:gd name="T63" fmla="*/ 2923 h 2934"/>
              <a:gd name="T64" fmla="*/ 2342 w 2370"/>
              <a:gd name="T65" fmla="*/ 2891 h 2934"/>
              <a:gd name="T66" fmla="*/ 2369 w 2370"/>
              <a:gd name="T67" fmla="*/ 2606 h 2934"/>
              <a:gd name="T68" fmla="*/ 2362 w 2370"/>
              <a:gd name="T69" fmla="*/ 2578 h 2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70" h="2934">
                <a:moveTo>
                  <a:pt x="2356" y="2573"/>
                </a:moveTo>
                <a:lnTo>
                  <a:pt x="2357" y="2563"/>
                </a:lnTo>
                <a:lnTo>
                  <a:pt x="2353" y="2543"/>
                </a:lnTo>
                <a:lnTo>
                  <a:pt x="2340" y="2527"/>
                </a:lnTo>
                <a:lnTo>
                  <a:pt x="2322" y="2518"/>
                </a:lnTo>
                <a:lnTo>
                  <a:pt x="2312" y="2518"/>
                </a:lnTo>
                <a:lnTo>
                  <a:pt x="2269" y="2523"/>
                </a:lnTo>
                <a:lnTo>
                  <a:pt x="2225" y="2528"/>
                </a:lnTo>
                <a:lnTo>
                  <a:pt x="2151" y="2313"/>
                </a:lnTo>
                <a:lnTo>
                  <a:pt x="2032" y="1993"/>
                </a:lnTo>
                <a:lnTo>
                  <a:pt x="1946" y="1781"/>
                </a:lnTo>
                <a:lnTo>
                  <a:pt x="1852" y="1574"/>
                </a:lnTo>
                <a:lnTo>
                  <a:pt x="1749" y="1372"/>
                </a:lnTo>
                <a:lnTo>
                  <a:pt x="1635" y="1175"/>
                </a:lnTo>
                <a:lnTo>
                  <a:pt x="1510" y="986"/>
                </a:lnTo>
                <a:lnTo>
                  <a:pt x="1441" y="895"/>
                </a:lnTo>
                <a:lnTo>
                  <a:pt x="1376" y="811"/>
                </a:lnTo>
                <a:lnTo>
                  <a:pt x="1233" y="651"/>
                </a:lnTo>
                <a:lnTo>
                  <a:pt x="1078" y="501"/>
                </a:lnTo>
                <a:lnTo>
                  <a:pt x="909" y="365"/>
                </a:lnTo>
                <a:lnTo>
                  <a:pt x="731" y="245"/>
                </a:lnTo>
                <a:lnTo>
                  <a:pt x="541" y="144"/>
                </a:lnTo>
                <a:lnTo>
                  <a:pt x="394" y="85"/>
                </a:lnTo>
                <a:lnTo>
                  <a:pt x="291" y="52"/>
                </a:lnTo>
                <a:lnTo>
                  <a:pt x="187" y="26"/>
                </a:lnTo>
                <a:lnTo>
                  <a:pt x="81" y="7"/>
                </a:lnTo>
                <a:lnTo>
                  <a:pt x="28" y="0"/>
                </a:lnTo>
                <a:lnTo>
                  <a:pt x="16" y="0"/>
                </a:lnTo>
                <a:lnTo>
                  <a:pt x="2" y="15"/>
                </a:lnTo>
                <a:lnTo>
                  <a:pt x="0" y="34"/>
                </a:lnTo>
                <a:lnTo>
                  <a:pt x="10" y="52"/>
                </a:lnTo>
                <a:lnTo>
                  <a:pt x="20" y="56"/>
                </a:lnTo>
                <a:lnTo>
                  <a:pt x="125" y="81"/>
                </a:lnTo>
                <a:lnTo>
                  <a:pt x="330" y="148"/>
                </a:lnTo>
                <a:lnTo>
                  <a:pt x="523" y="232"/>
                </a:lnTo>
                <a:lnTo>
                  <a:pt x="707" y="336"/>
                </a:lnTo>
                <a:lnTo>
                  <a:pt x="881" y="455"/>
                </a:lnTo>
                <a:lnTo>
                  <a:pt x="1044" y="591"/>
                </a:lnTo>
                <a:lnTo>
                  <a:pt x="1196" y="741"/>
                </a:lnTo>
                <a:lnTo>
                  <a:pt x="1336" y="903"/>
                </a:lnTo>
                <a:lnTo>
                  <a:pt x="1401" y="988"/>
                </a:lnTo>
                <a:lnTo>
                  <a:pt x="1464" y="1076"/>
                </a:lnTo>
                <a:lnTo>
                  <a:pt x="1580" y="1258"/>
                </a:lnTo>
                <a:lnTo>
                  <a:pt x="1685" y="1446"/>
                </a:lnTo>
                <a:lnTo>
                  <a:pt x="1780" y="1637"/>
                </a:lnTo>
                <a:lnTo>
                  <a:pt x="1869" y="1834"/>
                </a:lnTo>
                <a:lnTo>
                  <a:pt x="1949" y="2034"/>
                </a:lnTo>
                <a:lnTo>
                  <a:pt x="2062" y="2337"/>
                </a:lnTo>
                <a:lnTo>
                  <a:pt x="2132" y="2541"/>
                </a:lnTo>
                <a:lnTo>
                  <a:pt x="2085" y="2549"/>
                </a:lnTo>
                <a:lnTo>
                  <a:pt x="2037" y="2558"/>
                </a:lnTo>
                <a:lnTo>
                  <a:pt x="2025" y="2562"/>
                </a:lnTo>
                <a:lnTo>
                  <a:pt x="2010" y="2578"/>
                </a:lnTo>
                <a:lnTo>
                  <a:pt x="2005" y="2601"/>
                </a:lnTo>
                <a:lnTo>
                  <a:pt x="2010" y="2624"/>
                </a:lnTo>
                <a:lnTo>
                  <a:pt x="2016" y="2633"/>
                </a:lnTo>
                <a:lnTo>
                  <a:pt x="2016" y="2634"/>
                </a:lnTo>
                <a:lnTo>
                  <a:pt x="2018" y="2635"/>
                </a:lnTo>
                <a:lnTo>
                  <a:pt x="2077" y="2709"/>
                </a:lnTo>
                <a:lnTo>
                  <a:pt x="2204" y="2851"/>
                </a:lnTo>
                <a:lnTo>
                  <a:pt x="2269" y="2921"/>
                </a:lnTo>
                <a:lnTo>
                  <a:pt x="2279" y="2931"/>
                </a:lnTo>
                <a:lnTo>
                  <a:pt x="2303" y="2934"/>
                </a:lnTo>
                <a:lnTo>
                  <a:pt x="2325" y="2923"/>
                </a:lnTo>
                <a:lnTo>
                  <a:pt x="2339" y="2904"/>
                </a:lnTo>
                <a:lnTo>
                  <a:pt x="2342" y="2891"/>
                </a:lnTo>
                <a:lnTo>
                  <a:pt x="2356" y="2748"/>
                </a:lnTo>
                <a:lnTo>
                  <a:pt x="2369" y="2606"/>
                </a:lnTo>
                <a:lnTo>
                  <a:pt x="2370" y="2595"/>
                </a:lnTo>
                <a:lnTo>
                  <a:pt x="2362" y="2578"/>
                </a:lnTo>
                <a:lnTo>
                  <a:pt x="2356" y="2573"/>
                </a:lnTo>
                <a:close/>
              </a:path>
            </a:pathLst>
          </a:custGeom>
          <a:solidFill>
            <a:schemeClr val="tx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abic Typesetting" panose="03020402040406030203" pitchFamily="66" charset="-78"/>
              <a:cs typeface="Arabic Typesetting" panose="03020402040406030203" pitchFamily="66" charset="-78"/>
            </a:endParaRPr>
          </a:p>
        </p:txBody>
      </p:sp>
      <p:sp>
        <p:nvSpPr>
          <p:cNvPr id="30" name="Freeform 299">
            <a:extLst>
              <a:ext uri="{FF2B5EF4-FFF2-40B4-BE49-F238E27FC236}">
                <a16:creationId xmlns:a16="http://schemas.microsoft.com/office/drawing/2014/main" id="{344904C5-42F7-4537-BAE2-CF964F9F4426}"/>
              </a:ext>
            </a:extLst>
          </p:cNvPr>
          <p:cNvSpPr>
            <a:spLocks/>
          </p:cNvSpPr>
          <p:nvPr/>
        </p:nvSpPr>
        <p:spPr bwMode="auto">
          <a:xfrm>
            <a:off x="5117477" y="2596168"/>
            <a:ext cx="679450" cy="1239624"/>
          </a:xfrm>
          <a:custGeom>
            <a:avLst/>
            <a:gdLst>
              <a:gd name="T0" fmla="*/ 2126 w 2209"/>
              <a:gd name="T1" fmla="*/ 4181 h 4506"/>
              <a:gd name="T2" fmla="*/ 2074 w 2209"/>
              <a:gd name="T3" fmla="*/ 4062 h 4506"/>
              <a:gd name="T4" fmla="*/ 1984 w 2209"/>
              <a:gd name="T5" fmla="*/ 3599 h 4506"/>
              <a:gd name="T6" fmla="*/ 1860 w 2209"/>
              <a:gd name="T7" fmla="*/ 3145 h 4506"/>
              <a:gd name="T8" fmla="*/ 1707 w 2209"/>
              <a:gd name="T9" fmla="*/ 2700 h 4506"/>
              <a:gd name="T10" fmla="*/ 1480 w 2209"/>
              <a:gd name="T11" fmla="*/ 2155 h 4506"/>
              <a:gd name="T12" fmla="*/ 1051 w 2209"/>
              <a:gd name="T13" fmla="*/ 1311 h 4506"/>
              <a:gd name="T14" fmla="*/ 696 w 2209"/>
              <a:gd name="T15" fmla="*/ 700 h 4506"/>
              <a:gd name="T16" fmla="*/ 533 w 2209"/>
              <a:gd name="T17" fmla="*/ 444 h 4506"/>
              <a:gd name="T18" fmla="*/ 381 w 2209"/>
              <a:gd name="T19" fmla="*/ 255 h 4506"/>
              <a:gd name="T20" fmla="*/ 202 w 2209"/>
              <a:gd name="T21" fmla="*/ 94 h 4506"/>
              <a:gd name="T22" fmla="*/ 43 w 2209"/>
              <a:gd name="T23" fmla="*/ 4 h 4506"/>
              <a:gd name="T24" fmla="*/ 12 w 2209"/>
              <a:gd name="T25" fmla="*/ 7 h 4506"/>
              <a:gd name="T26" fmla="*/ 5 w 2209"/>
              <a:gd name="T27" fmla="*/ 44 h 4506"/>
              <a:gd name="T28" fmla="*/ 78 w 2209"/>
              <a:gd name="T29" fmla="*/ 90 h 4506"/>
              <a:gd name="T30" fmla="*/ 296 w 2209"/>
              <a:gd name="T31" fmla="*/ 278 h 4506"/>
              <a:gd name="T32" fmla="*/ 516 w 2209"/>
              <a:gd name="T33" fmla="*/ 567 h 4506"/>
              <a:gd name="T34" fmla="*/ 738 w 2209"/>
              <a:gd name="T35" fmla="*/ 943 h 4506"/>
              <a:gd name="T36" fmla="*/ 1112 w 2209"/>
              <a:gd name="T37" fmla="*/ 1619 h 4506"/>
              <a:gd name="T38" fmla="*/ 1320 w 2209"/>
              <a:gd name="T39" fmla="*/ 2033 h 4506"/>
              <a:gd name="T40" fmla="*/ 1495 w 2209"/>
              <a:gd name="T41" fmla="*/ 2420 h 4506"/>
              <a:gd name="T42" fmla="*/ 1698 w 2209"/>
              <a:gd name="T43" fmla="*/ 2948 h 4506"/>
              <a:gd name="T44" fmla="*/ 1861 w 2209"/>
              <a:gd name="T45" fmla="*/ 3489 h 4506"/>
              <a:gd name="T46" fmla="*/ 1978 w 2209"/>
              <a:gd name="T47" fmla="*/ 4042 h 4506"/>
              <a:gd name="T48" fmla="*/ 1949 w 2209"/>
              <a:gd name="T49" fmla="*/ 4187 h 4506"/>
              <a:gd name="T50" fmla="*/ 1894 w 2209"/>
              <a:gd name="T51" fmla="*/ 4199 h 4506"/>
              <a:gd name="T52" fmla="*/ 1870 w 2209"/>
              <a:gd name="T53" fmla="*/ 4225 h 4506"/>
              <a:gd name="T54" fmla="*/ 1870 w 2209"/>
              <a:gd name="T55" fmla="*/ 4251 h 4506"/>
              <a:gd name="T56" fmla="*/ 1916 w 2209"/>
              <a:gd name="T57" fmla="*/ 4352 h 4506"/>
              <a:gd name="T58" fmla="*/ 2003 w 2209"/>
              <a:gd name="T59" fmla="*/ 4470 h 4506"/>
              <a:gd name="T60" fmla="*/ 2038 w 2209"/>
              <a:gd name="T61" fmla="*/ 4502 h 4506"/>
              <a:gd name="T62" fmla="*/ 2071 w 2209"/>
              <a:gd name="T63" fmla="*/ 4502 h 4506"/>
              <a:gd name="T64" fmla="*/ 2088 w 2209"/>
              <a:gd name="T65" fmla="*/ 4486 h 4506"/>
              <a:gd name="T66" fmla="*/ 2141 w 2209"/>
              <a:gd name="T67" fmla="*/ 4409 h 4506"/>
              <a:gd name="T68" fmla="*/ 2183 w 2209"/>
              <a:gd name="T69" fmla="*/ 4312 h 4506"/>
              <a:gd name="T70" fmla="*/ 2209 w 2209"/>
              <a:gd name="T71" fmla="*/ 4232 h 4506"/>
              <a:gd name="T72" fmla="*/ 2191 w 2209"/>
              <a:gd name="T73" fmla="*/ 4197 h 4506"/>
              <a:gd name="T74" fmla="*/ 2162 w 2209"/>
              <a:gd name="T75" fmla="*/ 4185 h 4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09" h="4506">
                <a:moveTo>
                  <a:pt x="2162" y="4185"/>
                </a:moveTo>
                <a:lnTo>
                  <a:pt x="2126" y="4181"/>
                </a:lnTo>
                <a:lnTo>
                  <a:pt x="2089" y="4180"/>
                </a:lnTo>
                <a:lnTo>
                  <a:pt x="2074" y="4062"/>
                </a:lnTo>
                <a:lnTo>
                  <a:pt x="2034" y="3830"/>
                </a:lnTo>
                <a:lnTo>
                  <a:pt x="1984" y="3599"/>
                </a:lnTo>
                <a:lnTo>
                  <a:pt x="1926" y="3371"/>
                </a:lnTo>
                <a:lnTo>
                  <a:pt x="1860" y="3145"/>
                </a:lnTo>
                <a:lnTo>
                  <a:pt x="1787" y="2921"/>
                </a:lnTo>
                <a:lnTo>
                  <a:pt x="1707" y="2700"/>
                </a:lnTo>
                <a:lnTo>
                  <a:pt x="1620" y="2480"/>
                </a:lnTo>
                <a:lnTo>
                  <a:pt x="1480" y="2155"/>
                </a:lnTo>
                <a:lnTo>
                  <a:pt x="1274" y="1729"/>
                </a:lnTo>
                <a:lnTo>
                  <a:pt x="1051" y="1311"/>
                </a:lnTo>
                <a:lnTo>
                  <a:pt x="817" y="902"/>
                </a:lnTo>
                <a:lnTo>
                  <a:pt x="696" y="700"/>
                </a:lnTo>
                <a:lnTo>
                  <a:pt x="634" y="597"/>
                </a:lnTo>
                <a:lnTo>
                  <a:pt x="533" y="444"/>
                </a:lnTo>
                <a:lnTo>
                  <a:pt x="460" y="347"/>
                </a:lnTo>
                <a:lnTo>
                  <a:pt x="381" y="255"/>
                </a:lnTo>
                <a:lnTo>
                  <a:pt x="296" y="171"/>
                </a:lnTo>
                <a:lnTo>
                  <a:pt x="202" y="94"/>
                </a:lnTo>
                <a:lnTo>
                  <a:pt x="99" y="31"/>
                </a:lnTo>
                <a:lnTo>
                  <a:pt x="43" y="4"/>
                </a:lnTo>
                <a:lnTo>
                  <a:pt x="31" y="0"/>
                </a:lnTo>
                <a:lnTo>
                  <a:pt x="12" y="7"/>
                </a:lnTo>
                <a:lnTo>
                  <a:pt x="0" y="24"/>
                </a:lnTo>
                <a:lnTo>
                  <a:pt x="5" y="44"/>
                </a:lnTo>
                <a:lnTo>
                  <a:pt x="14" y="52"/>
                </a:lnTo>
                <a:lnTo>
                  <a:pt x="78" y="90"/>
                </a:lnTo>
                <a:lnTo>
                  <a:pt x="193" y="179"/>
                </a:lnTo>
                <a:lnTo>
                  <a:pt x="296" y="278"/>
                </a:lnTo>
                <a:lnTo>
                  <a:pt x="390" y="389"/>
                </a:lnTo>
                <a:lnTo>
                  <a:pt x="516" y="567"/>
                </a:lnTo>
                <a:lnTo>
                  <a:pt x="666" y="819"/>
                </a:lnTo>
                <a:lnTo>
                  <a:pt x="738" y="943"/>
                </a:lnTo>
                <a:lnTo>
                  <a:pt x="892" y="1210"/>
                </a:lnTo>
                <a:lnTo>
                  <a:pt x="1112" y="1619"/>
                </a:lnTo>
                <a:lnTo>
                  <a:pt x="1252" y="1893"/>
                </a:lnTo>
                <a:lnTo>
                  <a:pt x="1320" y="2033"/>
                </a:lnTo>
                <a:lnTo>
                  <a:pt x="1380" y="2162"/>
                </a:lnTo>
                <a:lnTo>
                  <a:pt x="1495" y="2420"/>
                </a:lnTo>
                <a:lnTo>
                  <a:pt x="1601" y="2683"/>
                </a:lnTo>
                <a:lnTo>
                  <a:pt x="1698" y="2948"/>
                </a:lnTo>
                <a:lnTo>
                  <a:pt x="1785" y="3217"/>
                </a:lnTo>
                <a:lnTo>
                  <a:pt x="1861" y="3489"/>
                </a:lnTo>
                <a:lnTo>
                  <a:pt x="1926" y="3764"/>
                </a:lnTo>
                <a:lnTo>
                  <a:pt x="1978" y="4042"/>
                </a:lnTo>
                <a:lnTo>
                  <a:pt x="1999" y="4182"/>
                </a:lnTo>
                <a:lnTo>
                  <a:pt x="1949" y="4187"/>
                </a:lnTo>
                <a:lnTo>
                  <a:pt x="1902" y="4197"/>
                </a:lnTo>
                <a:lnTo>
                  <a:pt x="1894" y="4199"/>
                </a:lnTo>
                <a:lnTo>
                  <a:pt x="1879" y="4210"/>
                </a:lnTo>
                <a:lnTo>
                  <a:pt x="1870" y="4225"/>
                </a:lnTo>
                <a:lnTo>
                  <a:pt x="1868" y="4242"/>
                </a:lnTo>
                <a:lnTo>
                  <a:pt x="1870" y="4251"/>
                </a:lnTo>
                <a:lnTo>
                  <a:pt x="1883" y="4286"/>
                </a:lnTo>
                <a:lnTo>
                  <a:pt x="1916" y="4352"/>
                </a:lnTo>
                <a:lnTo>
                  <a:pt x="1956" y="4413"/>
                </a:lnTo>
                <a:lnTo>
                  <a:pt x="2003" y="4470"/>
                </a:lnTo>
                <a:lnTo>
                  <a:pt x="2029" y="4496"/>
                </a:lnTo>
                <a:lnTo>
                  <a:pt x="2038" y="4502"/>
                </a:lnTo>
                <a:lnTo>
                  <a:pt x="2054" y="4506"/>
                </a:lnTo>
                <a:lnTo>
                  <a:pt x="2071" y="4502"/>
                </a:lnTo>
                <a:lnTo>
                  <a:pt x="2084" y="4492"/>
                </a:lnTo>
                <a:lnTo>
                  <a:pt x="2088" y="4486"/>
                </a:lnTo>
                <a:lnTo>
                  <a:pt x="2110" y="4464"/>
                </a:lnTo>
                <a:lnTo>
                  <a:pt x="2141" y="4409"/>
                </a:lnTo>
                <a:lnTo>
                  <a:pt x="2154" y="4379"/>
                </a:lnTo>
                <a:lnTo>
                  <a:pt x="2183" y="4312"/>
                </a:lnTo>
                <a:lnTo>
                  <a:pt x="2206" y="4242"/>
                </a:lnTo>
                <a:lnTo>
                  <a:pt x="2209" y="4232"/>
                </a:lnTo>
                <a:lnTo>
                  <a:pt x="2204" y="4212"/>
                </a:lnTo>
                <a:lnTo>
                  <a:pt x="2191" y="4197"/>
                </a:lnTo>
                <a:lnTo>
                  <a:pt x="2172" y="4187"/>
                </a:lnTo>
                <a:lnTo>
                  <a:pt x="2162" y="4185"/>
                </a:lnTo>
                <a:close/>
              </a:path>
            </a:pathLst>
          </a:custGeom>
          <a:solidFill>
            <a:schemeClr val="tx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abic Typesetting" panose="03020402040406030203" pitchFamily="66" charset="-78"/>
              <a:cs typeface="Arabic Typesetting" panose="03020402040406030203" pitchFamily="66" charset="-78"/>
            </a:endParaRPr>
          </a:p>
        </p:txBody>
      </p:sp>
      <p:sp>
        <p:nvSpPr>
          <p:cNvPr id="31" name="Freeform 295">
            <a:extLst>
              <a:ext uri="{FF2B5EF4-FFF2-40B4-BE49-F238E27FC236}">
                <a16:creationId xmlns:a16="http://schemas.microsoft.com/office/drawing/2014/main" id="{C45F17D3-C3EE-447C-94F9-4E1EA41BF0AF}"/>
              </a:ext>
            </a:extLst>
          </p:cNvPr>
          <p:cNvSpPr>
            <a:spLocks/>
          </p:cNvSpPr>
          <p:nvPr/>
        </p:nvSpPr>
        <p:spPr bwMode="auto">
          <a:xfrm flipH="1">
            <a:off x="7118428" y="5383641"/>
            <a:ext cx="782205" cy="414990"/>
          </a:xfrm>
          <a:custGeom>
            <a:avLst/>
            <a:gdLst>
              <a:gd name="T0" fmla="*/ 1392 w 1460"/>
              <a:gd name="T1" fmla="*/ 10 h 959"/>
              <a:gd name="T2" fmla="*/ 1384 w 1460"/>
              <a:gd name="T3" fmla="*/ 10 h 959"/>
              <a:gd name="T4" fmla="*/ 1377 w 1460"/>
              <a:gd name="T5" fmla="*/ 11 h 959"/>
              <a:gd name="T6" fmla="*/ 1370 w 1460"/>
              <a:gd name="T7" fmla="*/ 6 h 959"/>
              <a:gd name="T8" fmla="*/ 1359 w 1460"/>
              <a:gd name="T9" fmla="*/ 6 h 959"/>
              <a:gd name="T10" fmla="*/ 1233 w 1460"/>
              <a:gd name="T11" fmla="*/ 23 h 959"/>
              <a:gd name="T12" fmla="*/ 1109 w 1460"/>
              <a:gd name="T13" fmla="*/ 48 h 959"/>
              <a:gd name="T14" fmla="*/ 1100 w 1460"/>
              <a:gd name="T15" fmla="*/ 50 h 959"/>
              <a:gd name="T16" fmla="*/ 1086 w 1460"/>
              <a:gd name="T17" fmla="*/ 65 h 959"/>
              <a:gd name="T18" fmla="*/ 1078 w 1460"/>
              <a:gd name="T19" fmla="*/ 83 h 959"/>
              <a:gd name="T20" fmla="*/ 1079 w 1460"/>
              <a:gd name="T21" fmla="*/ 102 h 959"/>
              <a:gd name="T22" fmla="*/ 1083 w 1460"/>
              <a:gd name="T23" fmla="*/ 111 h 959"/>
              <a:gd name="T24" fmla="*/ 1106 w 1460"/>
              <a:gd name="T25" fmla="*/ 145 h 959"/>
              <a:gd name="T26" fmla="*/ 1130 w 1460"/>
              <a:gd name="T27" fmla="*/ 180 h 959"/>
              <a:gd name="T28" fmla="*/ 996 w 1460"/>
              <a:gd name="T29" fmla="*/ 282 h 959"/>
              <a:gd name="T30" fmla="*/ 723 w 1460"/>
              <a:gd name="T31" fmla="*/ 474 h 959"/>
              <a:gd name="T32" fmla="*/ 443 w 1460"/>
              <a:gd name="T33" fmla="*/ 656 h 959"/>
              <a:gd name="T34" fmla="*/ 156 w 1460"/>
              <a:gd name="T35" fmla="*/ 829 h 959"/>
              <a:gd name="T36" fmla="*/ 11 w 1460"/>
              <a:gd name="T37" fmla="*/ 915 h 959"/>
              <a:gd name="T38" fmla="*/ 2 w 1460"/>
              <a:gd name="T39" fmla="*/ 921 h 959"/>
              <a:gd name="T40" fmla="*/ 0 w 1460"/>
              <a:gd name="T41" fmla="*/ 938 h 959"/>
              <a:gd name="T42" fmla="*/ 7 w 1460"/>
              <a:gd name="T43" fmla="*/ 952 h 959"/>
              <a:gd name="T44" fmla="*/ 24 w 1460"/>
              <a:gd name="T45" fmla="*/ 959 h 959"/>
              <a:gd name="T46" fmla="*/ 34 w 1460"/>
              <a:gd name="T47" fmla="*/ 956 h 959"/>
              <a:gd name="T48" fmla="*/ 111 w 1460"/>
              <a:gd name="T49" fmla="*/ 923 h 959"/>
              <a:gd name="T50" fmla="*/ 263 w 1460"/>
              <a:gd name="T51" fmla="*/ 849 h 959"/>
              <a:gd name="T52" fmla="*/ 484 w 1460"/>
              <a:gd name="T53" fmla="*/ 728 h 959"/>
              <a:gd name="T54" fmla="*/ 769 w 1460"/>
              <a:gd name="T55" fmla="*/ 549 h 959"/>
              <a:gd name="T56" fmla="*/ 1044 w 1460"/>
              <a:gd name="T57" fmla="*/ 352 h 959"/>
              <a:gd name="T58" fmla="*/ 1176 w 1460"/>
              <a:gd name="T59" fmla="*/ 249 h 959"/>
              <a:gd name="T60" fmla="*/ 1182 w 1460"/>
              <a:gd name="T61" fmla="*/ 256 h 959"/>
              <a:gd name="T62" fmla="*/ 1185 w 1460"/>
              <a:gd name="T63" fmla="*/ 263 h 959"/>
              <a:gd name="T64" fmla="*/ 1201 w 1460"/>
              <a:gd name="T65" fmla="*/ 285 h 959"/>
              <a:gd name="T66" fmla="*/ 1231 w 1460"/>
              <a:gd name="T67" fmla="*/ 308 h 959"/>
              <a:gd name="T68" fmla="*/ 1254 w 1460"/>
              <a:gd name="T69" fmla="*/ 316 h 959"/>
              <a:gd name="T70" fmla="*/ 1268 w 1460"/>
              <a:gd name="T71" fmla="*/ 315 h 959"/>
              <a:gd name="T72" fmla="*/ 1284 w 1460"/>
              <a:gd name="T73" fmla="*/ 312 h 959"/>
              <a:gd name="T74" fmla="*/ 1310 w 1460"/>
              <a:gd name="T75" fmla="*/ 295 h 959"/>
              <a:gd name="T76" fmla="*/ 1340 w 1460"/>
              <a:gd name="T77" fmla="*/ 259 h 959"/>
              <a:gd name="T78" fmla="*/ 1357 w 1460"/>
              <a:gd name="T79" fmla="*/ 233 h 959"/>
              <a:gd name="T80" fmla="*/ 1384 w 1460"/>
              <a:gd name="T81" fmla="*/ 192 h 959"/>
              <a:gd name="T82" fmla="*/ 1433 w 1460"/>
              <a:gd name="T83" fmla="*/ 103 h 959"/>
              <a:gd name="T84" fmla="*/ 1455 w 1460"/>
              <a:gd name="T85" fmla="*/ 59 h 959"/>
              <a:gd name="T86" fmla="*/ 1460 w 1460"/>
              <a:gd name="T87" fmla="*/ 43 h 959"/>
              <a:gd name="T88" fmla="*/ 1451 w 1460"/>
              <a:gd name="T89" fmla="*/ 17 h 959"/>
              <a:gd name="T90" fmla="*/ 1429 w 1460"/>
              <a:gd name="T91" fmla="*/ 0 h 959"/>
              <a:gd name="T92" fmla="*/ 1403 w 1460"/>
              <a:gd name="T93" fmla="*/ 0 h 959"/>
              <a:gd name="T94" fmla="*/ 1392 w 1460"/>
              <a:gd name="T95" fmla="*/ 10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60" h="959">
                <a:moveTo>
                  <a:pt x="1392" y="10"/>
                </a:moveTo>
                <a:lnTo>
                  <a:pt x="1384" y="10"/>
                </a:lnTo>
                <a:lnTo>
                  <a:pt x="1377" y="11"/>
                </a:lnTo>
                <a:lnTo>
                  <a:pt x="1370" y="6"/>
                </a:lnTo>
                <a:lnTo>
                  <a:pt x="1359" y="6"/>
                </a:lnTo>
                <a:lnTo>
                  <a:pt x="1233" y="23"/>
                </a:lnTo>
                <a:lnTo>
                  <a:pt x="1109" y="48"/>
                </a:lnTo>
                <a:lnTo>
                  <a:pt x="1100" y="50"/>
                </a:lnTo>
                <a:lnTo>
                  <a:pt x="1086" y="65"/>
                </a:lnTo>
                <a:lnTo>
                  <a:pt x="1078" y="83"/>
                </a:lnTo>
                <a:lnTo>
                  <a:pt x="1079" y="102"/>
                </a:lnTo>
                <a:lnTo>
                  <a:pt x="1083" y="111"/>
                </a:lnTo>
                <a:lnTo>
                  <a:pt x="1106" y="145"/>
                </a:lnTo>
                <a:lnTo>
                  <a:pt x="1130" y="180"/>
                </a:lnTo>
                <a:lnTo>
                  <a:pt x="996" y="282"/>
                </a:lnTo>
                <a:lnTo>
                  <a:pt x="723" y="474"/>
                </a:lnTo>
                <a:lnTo>
                  <a:pt x="443" y="656"/>
                </a:lnTo>
                <a:lnTo>
                  <a:pt x="156" y="829"/>
                </a:lnTo>
                <a:lnTo>
                  <a:pt x="11" y="915"/>
                </a:lnTo>
                <a:lnTo>
                  <a:pt x="2" y="921"/>
                </a:lnTo>
                <a:lnTo>
                  <a:pt x="0" y="938"/>
                </a:lnTo>
                <a:lnTo>
                  <a:pt x="7" y="952"/>
                </a:lnTo>
                <a:lnTo>
                  <a:pt x="24" y="959"/>
                </a:lnTo>
                <a:lnTo>
                  <a:pt x="34" y="956"/>
                </a:lnTo>
                <a:lnTo>
                  <a:pt x="111" y="923"/>
                </a:lnTo>
                <a:lnTo>
                  <a:pt x="263" y="849"/>
                </a:lnTo>
                <a:lnTo>
                  <a:pt x="484" y="728"/>
                </a:lnTo>
                <a:lnTo>
                  <a:pt x="769" y="549"/>
                </a:lnTo>
                <a:lnTo>
                  <a:pt x="1044" y="352"/>
                </a:lnTo>
                <a:lnTo>
                  <a:pt x="1176" y="249"/>
                </a:lnTo>
                <a:lnTo>
                  <a:pt x="1182" y="256"/>
                </a:lnTo>
                <a:lnTo>
                  <a:pt x="1185" y="263"/>
                </a:lnTo>
                <a:lnTo>
                  <a:pt x="1201" y="285"/>
                </a:lnTo>
                <a:lnTo>
                  <a:pt x="1231" y="308"/>
                </a:lnTo>
                <a:lnTo>
                  <a:pt x="1254" y="316"/>
                </a:lnTo>
                <a:lnTo>
                  <a:pt x="1268" y="315"/>
                </a:lnTo>
                <a:lnTo>
                  <a:pt x="1284" y="312"/>
                </a:lnTo>
                <a:lnTo>
                  <a:pt x="1310" y="295"/>
                </a:lnTo>
                <a:lnTo>
                  <a:pt x="1340" y="259"/>
                </a:lnTo>
                <a:lnTo>
                  <a:pt x="1357" y="233"/>
                </a:lnTo>
                <a:lnTo>
                  <a:pt x="1384" y="192"/>
                </a:lnTo>
                <a:lnTo>
                  <a:pt x="1433" y="103"/>
                </a:lnTo>
                <a:lnTo>
                  <a:pt x="1455" y="59"/>
                </a:lnTo>
                <a:lnTo>
                  <a:pt x="1460" y="43"/>
                </a:lnTo>
                <a:lnTo>
                  <a:pt x="1451" y="17"/>
                </a:lnTo>
                <a:lnTo>
                  <a:pt x="1429" y="0"/>
                </a:lnTo>
                <a:lnTo>
                  <a:pt x="1403" y="0"/>
                </a:lnTo>
                <a:lnTo>
                  <a:pt x="1392" y="10"/>
                </a:lnTo>
                <a:close/>
              </a:path>
            </a:pathLst>
          </a:custGeom>
          <a:solidFill>
            <a:schemeClr val="tx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abic Typesetting" panose="03020402040406030203" pitchFamily="66" charset="-78"/>
              <a:cs typeface="Arabic Typesetting" panose="03020402040406030203" pitchFamily="66" charset="-78"/>
            </a:endParaRPr>
          </a:p>
        </p:txBody>
      </p:sp>
      <p:sp>
        <p:nvSpPr>
          <p:cNvPr id="32" name="Rectangle 31">
            <a:extLst>
              <a:ext uri="{FF2B5EF4-FFF2-40B4-BE49-F238E27FC236}">
                <a16:creationId xmlns:a16="http://schemas.microsoft.com/office/drawing/2014/main" id="{F8ACA0FD-73FF-4800-9035-160A0B883322}"/>
              </a:ext>
            </a:extLst>
          </p:cNvPr>
          <p:cNvSpPr/>
          <p:nvPr/>
        </p:nvSpPr>
        <p:spPr>
          <a:xfrm>
            <a:off x="7963380" y="2274224"/>
            <a:ext cx="1452642" cy="523220"/>
          </a:xfrm>
          <a:prstGeom prst="rect">
            <a:avLst/>
          </a:prstGeom>
        </p:spPr>
        <p:txBody>
          <a:bodyPr wrap="none">
            <a:spAutoFit/>
          </a:bodyPr>
          <a:lstStyle/>
          <a:p>
            <a:pPr algn="ctr"/>
            <a:r>
              <a:rPr lang="ar-SA" sz="2800" b="1" dirty="0">
                <a:solidFill>
                  <a:schemeClr val="tx2">
                    <a:lumMod val="50000"/>
                  </a:schemeClr>
                </a:solidFill>
                <a:latin typeface="Arabic Typesetting" panose="03020402040406030203" pitchFamily="66" charset="-78"/>
                <a:cs typeface="Arabic Typesetting" panose="03020402040406030203" pitchFamily="66" charset="-78"/>
              </a:rPr>
              <a:t>ما كان موضوعه؟</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33" name="Rectangle 32">
            <a:extLst>
              <a:ext uri="{FF2B5EF4-FFF2-40B4-BE49-F238E27FC236}">
                <a16:creationId xmlns:a16="http://schemas.microsoft.com/office/drawing/2014/main" id="{3EFA4918-7DFF-49E0-9722-99DC2F36A75F}"/>
              </a:ext>
            </a:extLst>
          </p:cNvPr>
          <p:cNvSpPr/>
          <p:nvPr/>
        </p:nvSpPr>
        <p:spPr>
          <a:xfrm>
            <a:off x="8560797" y="3521950"/>
            <a:ext cx="1508746" cy="523220"/>
          </a:xfrm>
          <a:prstGeom prst="rect">
            <a:avLst/>
          </a:prstGeom>
        </p:spPr>
        <p:txBody>
          <a:bodyPr wrap="none">
            <a:spAutoFit/>
          </a:bodyPr>
          <a:lstStyle/>
          <a:p>
            <a:pPr algn="ctr"/>
            <a:r>
              <a:rPr lang="ar-SA" sz="2800" b="1" dirty="0">
                <a:solidFill>
                  <a:schemeClr val="tx2">
                    <a:lumMod val="50000"/>
                  </a:schemeClr>
                </a:solidFill>
                <a:latin typeface="Arabic Typesetting" panose="03020402040406030203" pitchFamily="66" charset="-78"/>
                <a:cs typeface="Arabic Typesetting" panose="03020402040406030203" pitchFamily="66" charset="-78"/>
              </a:rPr>
              <a:t>أذكري سؤالًا مهمًا.</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34" name="Rectangle 33">
            <a:extLst>
              <a:ext uri="{FF2B5EF4-FFF2-40B4-BE49-F238E27FC236}">
                <a16:creationId xmlns:a16="http://schemas.microsoft.com/office/drawing/2014/main" id="{61C262A0-A692-45D6-8ED0-A4CE8782E522}"/>
              </a:ext>
            </a:extLst>
          </p:cNvPr>
          <p:cNvSpPr/>
          <p:nvPr/>
        </p:nvSpPr>
        <p:spPr>
          <a:xfrm>
            <a:off x="8060006" y="5363710"/>
            <a:ext cx="1325496" cy="954107"/>
          </a:xfrm>
          <a:prstGeom prst="rect">
            <a:avLst/>
          </a:prstGeom>
        </p:spPr>
        <p:txBody>
          <a:bodyPr wrap="square">
            <a:spAutoFit/>
          </a:bodyPr>
          <a:lstStyle/>
          <a:p>
            <a:pPr algn="ctr"/>
            <a:r>
              <a:rPr lang="ar-SA" sz="2800" b="1" dirty="0">
                <a:solidFill>
                  <a:schemeClr val="tx2">
                    <a:lumMod val="50000"/>
                  </a:schemeClr>
                </a:solidFill>
                <a:latin typeface="Arabic Typesetting" panose="03020402040406030203" pitchFamily="66" charset="-78"/>
                <a:cs typeface="Arabic Typesetting" panose="03020402040406030203" pitchFamily="66" charset="-78"/>
              </a:rPr>
              <a:t>لخصي الدرس في نقاط.</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35" name="Rectangle 34">
            <a:extLst>
              <a:ext uri="{FF2B5EF4-FFF2-40B4-BE49-F238E27FC236}">
                <a16:creationId xmlns:a16="http://schemas.microsoft.com/office/drawing/2014/main" id="{7B9D6405-14DD-4773-934E-CAA3BF466893}"/>
              </a:ext>
            </a:extLst>
          </p:cNvPr>
          <p:cNvSpPr/>
          <p:nvPr/>
        </p:nvSpPr>
        <p:spPr>
          <a:xfrm>
            <a:off x="2038120" y="5106501"/>
            <a:ext cx="1467582" cy="830997"/>
          </a:xfrm>
          <a:prstGeom prst="rect">
            <a:avLst/>
          </a:prstGeom>
        </p:spPr>
        <p:txBody>
          <a:bodyPr wrap="square">
            <a:spAutoFit/>
          </a:bodyPr>
          <a:lstStyle/>
          <a:p>
            <a:pPr algn="ctr"/>
            <a:r>
              <a:rPr lang="ar-SA" sz="2400" b="1" dirty="0">
                <a:solidFill>
                  <a:schemeClr val="tx2">
                    <a:lumMod val="50000"/>
                  </a:schemeClr>
                </a:solidFill>
                <a:latin typeface="Arabic Typesetting" panose="03020402040406030203" pitchFamily="66" charset="-78"/>
                <a:cs typeface="Arabic Typesetting" panose="03020402040406030203" pitchFamily="66" charset="-78"/>
              </a:rPr>
              <a:t>معلومة أردت الاستفسار عنها.</a:t>
            </a:r>
            <a:endParaRPr lang="en-US" sz="24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36" name="Rectangle 35">
            <a:extLst>
              <a:ext uri="{FF2B5EF4-FFF2-40B4-BE49-F238E27FC236}">
                <a16:creationId xmlns:a16="http://schemas.microsoft.com/office/drawing/2014/main" id="{EEFE5C3E-7025-4896-8A25-7D385D8BF2F0}"/>
              </a:ext>
            </a:extLst>
          </p:cNvPr>
          <p:cNvSpPr/>
          <p:nvPr/>
        </p:nvSpPr>
        <p:spPr>
          <a:xfrm>
            <a:off x="3030374" y="1794409"/>
            <a:ext cx="1895241" cy="954107"/>
          </a:xfrm>
          <a:prstGeom prst="rect">
            <a:avLst/>
          </a:prstGeom>
        </p:spPr>
        <p:txBody>
          <a:bodyPr wrap="square">
            <a:spAutoFit/>
          </a:bodyPr>
          <a:lstStyle/>
          <a:p>
            <a:pPr algn="ctr"/>
            <a:r>
              <a:rPr lang="ar-SA" sz="2800" b="1" dirty="0">
                <a:solidFill>
                  <a:schemeClr val="tx2">
                    <a:lumMod val="50000"/>
                  </a:schemeClr>
                </a:solidFill>
                <a:latin typeface="Arabic Typesetting" panose="03020402040406030203" pitchFamily="66" charset="-78"/>
                <a:cs typeface="Arabic Typesetting" panose="03020402040406030203" pitchFamily="66" charset="-78"/>
              </a:rPr>
              <a:t>نقطة في الدرس تحدثتِ عنها خارج المدرسة.</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37" name="Rectangle 36">
            <a:extLst>
              <a:ext uri="{FF2B5EF4-FFF2-40B4-BE49-F238E27FC236}">
                <a16:creationId xmlns:a16="http://schemas.microsoft.com/office/drawing/2014/main" id="{BB6928B6-8ECD-4F7A-9B3F-1E80D96CC819}"/>
              </a:ext>
            </a:extLst>
          </p:cNvPr>
          <p:cNvSpPr/>
          <p:nvPr/>
        </p:nvSpPr>
        <p:spPr>
          <a:xfrm>
            <a:off x="1666892" y="3275264"/>
            <a:ext cx="1223772" cy="707886"/>
          </a:xfrm>
          <a:prstGeom prst="rect">
            <a:avLst/>
          </a:prstGeom>
        </p:spPr>
        <p:txBody>
          <a:bodyPr wrap="square">
            <a:spAutoFit/>
          </a:bodyPr>
          <a:lstStyle/>
          <a:p>
            <a:pPr algn="ctr"/>
            <a:r>
              <a:rPr lang="ar-SA" sz="2000" b="1" dirty="0">
                <a:solidFill>
                  <a:schemeClr val="tx2">
                    <a:lumMod val="50000"/>
                  </a:schemeClr>
                </a:solidFill>
                <a:latin typeface="Arabic Typesetting" panose="03020402040406030203" pitchFamily="66" charset="-78"/>
                <a:cs typeface="Arabic Typesetting" panose="03020402040406030203" pitchFamily="66" charset="-78"/>
              </a:rPr>
              <a:t>معلومة مازلت منبهرة منها.</a:t>
            </a:r>
            <a:endParaRPr lang="en-US" sz="20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38" name="Rectangle 37">
            <a:extLst>
              <a:ext uri="{FF2B5EF4-FFF2-40B4-BE49-F238E27FC236}">
                <a16:creationId xmlns:a16="http://schemas.microsoft.com/office/drawing/2014/main" id="{E4E855C4-AFE2-45D3-B424-8138FF22A08F}"/>
              </a:ext>
            </a:extLst>
          </p:cNvPr>
          <p:cNvSpPr/>
          <p:nvPr/>
        </p:nvSpPr>
        <p:spPr>
          <a:xfrm>
            <a:off x="6162486" y="1979030"/>
            <a:ext cx="1134470" cy="954107"/>
          </a:xfrm>
          <a:prstGeom prst="rect">
            <a:avLst/>
          </a:prstGeom>
        </p:spPr>
        <p:txBody>
          <a:bodyPr wrap="square">
            <a:spAutoFit/>
          </a:bodyPr>
          <a:lstStyle/>
          <a:p>
            <a:pPr algn="ctr"/>
            <a:r>
              <a:rPr lang="ar-SA" sz="2800" b="1" dirty="0">
                <a:solidFill>
                  <a:schemeClr val="tx2">
                    <a:lumMod val="50000"/>
                  </a:schemeClr>
                </a:solidFill>
                <a:latin typeface="Arabic Typesetting" panose="03020402040406030203" pitchFamily="66" charset="-78"/>
                <a:cs typeface="Arabic Typesetting" panose="03020402040406030203" pitchFamily="66" charset="-78"/>
              </a:rPr>
              <a:t>عن ماذا تحدثنا؟</a:t>
            </a:r>
            <a:endParaRPr lang="en-US" sz="28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39" name="Rectangle 38">
            <a:extLst>
              <a:ext uri="{FF2B5EF4-FFF2-40B4-BE49-F238E27FC236}">
                <a16:creationId xmlns:a16="http://schemas.microsoft.com/office/drawing/2014/main" id="{D29DE47A-A034-4879-9EAC-F4322A3EDD5F}"/>
              </a:ext>
            </a:extLst>
          </p:cNvPr>
          <p:cNvSpPr/>
          <p:nvPr/>
        </p:nvSpPr>
        <p:spPr>
          <a:xfrm>
            <a:off x="2737488" y="4063380"/>
            <a:ext cx="1357116" cy="707886"/>
          </a:xfrm>
          <a:prstGeom prst="rect">
            <a:avLst/>
          </a:prstGeom>
        </p:spPr>
        <p:txBody>
          <a:bodyPr wrap="square">
            <a:spAutoFit/>
          </a:bodyPr>
          <a:lstStyle/>
          <a:p>
            <a:pPr algn="ctr"/>
            <a:r>
              <a:rPr lang="ar-SA" sz="2000" b="1" dirty="0">
                <a:solidFill>
                  <a:schemeClr val="tx2">
                    <a:lumMod val="50000"/>
                  </a:schemeClr>
                </a:solidFill>
                <a:latin typeface="Arabic Typesetting" panose="03020402040406030203" pitchFamily="66" charset="-78"/>
                <a:cs typeface="Arabic Typesetting" panose="03020402040406030203" pitchFamily="66" charset="-78"/>
              </a:rPr>
              <a:t>اختاري صديقة </a:t>
            </a:r>
            <a:r>
              <a:rPr lang="ar-SA" sz="2000" b="1" dirty="0" err="1">
                <a:solidFill>
                  <a:schemeClr val="tx2">
                    <a:lumMod val="50000"/>
                  </a:schemeClr>
                </a:solidFill>
                <a:latin typeface="Arabic Typesetting" panose="03020402040406030203" pitchFamily="66" charset="-78"/>
                <a:cs typeface="Arabic Typesetting" panose="03020402040406030203" pitchFamily="66" charset="-78"/>
              </a:rPr>
              <a:t>وأجيبي</a:t>
            </a:r>
            <a:r>
              <a:rPr lang="ar-SA" sz="2000" b="1" dirty="0">
                <a:solidFill>
                  <a:schemeClr val="tx2">
                    <a:lumMod val="50000"/>
                  </a:schemeClr>
                </a:solidFill>
                <a:latin typeface="Arabic Typesetting" panose="03020402040406030203" pitchFamily="66" charset="-78"/>
                <a:cs typeface="Arabic Typesetting" panose="03020402040406030203" pitchFamily="66" charset="-78"/>
              </a:rPr>
              <a:t> عن سؤالها.</a:t>
            </a:r>
            <a:endParaRPr lang="en-US" sz="2000" b="1" dirty="0">
              <a:solidFill>
                <a:schemeClr val="tx2">
                  <a:lumMod val="50000"/>
                </a:schemeClr>
              </a:solidFill>
              <a:latin typeface="Arabic Typesetting" panose="03020402040406030203" pitchFamily="66" charset="-78"/>
              <a:cs typeface="Arabic Typesetting" panose="03020402040406030203" pitchFamily="66" charset="-78"/>
            </a:endParaRPr>
          </a:p>
        </p:txBody>
      </p:sp>
      <p:sp>
        <p:nvSpPr>
          <p:cNvPr id="40" name="Rectangle 39">
            <a:extLst>
              <a:ext uri="{FF2B5EF4-FFF2-40B4-BE49-F238E27FC236}">
                <a16:creationId xmlns:a16="http://schemas.microsoft.com/office/drawing/2014/main" id="{2F8BC83B-9586-46E2-B05F-7EFB52D5E68B}"/>
              </a:ext>
            </a:extLst>
          </p:cNvPr>
          <p:cNvSpPr/>
          <p:nvPr/>
        </p:nvSpPr>
        <p:spPr>
          <a:xfrm>
            <a:off x="7864535" y="4389055"/>
            <a:ext cx="1040567" cy="707886"/>
          </a:xfrm>
          <a:prstGeom prst="rect">
            <a:avLst/>
          </a:prstGeom>
        </p:spPr>
        <p:txBody>
          <a:bodyPr wrap="square">
            <a:spAutoFit/>
          </a:bodyPr>
          <a:lstStyle/>
          <a:p>
            <a:pPr algn="ctr"/>
            <a:r>
              <a:rPr lang="ar-SA" sz="2000" b="1" dirty="0">
                <a:solidFill>
                  <a:schemeClr val="tx2">
                    <a:lumMod val="50000"/>
                  </a:schemeClr>
                </a:solidFill>
                <a:latin typeface="Arabic Typesetting" panose="03020402040406030203" pitchFamily="66" charset="-78"/>
                <a:cs typeface="Arabic Typesetting" panose="03020402040406030203" pitchFamily="66" charset="-78"/>
              </a:rPr>
              <a:t>معلومة استفدت منها.</a:t>
            </a:r>
            <a:endParaRPr lang="en-US" sz="2000" b="1" dirty="0">
              <a:solidFill>
                <a:schemeClr val="tx2">
                  <a:lumMod val="50000"/>
                </a:schemeClr>
              </a:solidFill>
              <a:latin typeface="Arabic Typesetting" panose="03020402040406030203" pitchFamily="66" charset="-78"/>
              <a:cs typeface="Arabic Typesetting" panose="03020402040406030203" pitchFamily="66" charset="-78"/>
            </a:endParaRPr>
          </a:p>
        </p:txBody>
      </p:sp>
      <p:pic>
        <p:nvPicPr>
          <p:cNvPr id="42" name="Picture 41">
            <a:extLst>
              <a:ext uri="{FF2B5EF4-FFF2-40B4-BE49-F238E27FC236}">
                <a16:creationId xmlns:a16="http://schemas.microsoft.com/office/drawing/2014/main" id="{F44ECCB6-48C0-44AE-BE32-934C1D0FAE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6073" y="220687"/>
            <a:ext cx="679622" cy="679622"/>
          </a:xfrm>
          <a:prstGeom prst="rect">
            <a:avLst/>
          </a:prstGeom>
        </p:spPr>
      </p:pic>
      <p:sp>
        <p:nvSpPr>
          <p:cNvPr id="43" name="TextBox 42">
            <a:extLst>
              <a:ext uri="{FF2B5EF4-FFF2-40B4-BE49-F238E27FC236}">
                <a16:creationId xmlns:a16="http://schemas.microsoft.com/office/drawing/2014/main" id="{9C01DD32-BAC9-4B25-8F5C-3F1CF63653EB}"/>
              </a:ext>
            </a:extLst>
          </p:cNvPr>
          <p:cNvSpPr txBox="1"/>
          <p:nvPr/>
        </p:nvSpPr>
        <p:spPr>
          <a:xfrm>
            <a:off x="7790394" y="288201"/>
            <a:ext cx="3878078" cy="646331"/>
          </a:xfrm>
          <a:prstGeom prst="rect">
            <a:avLst/>
          </a:prstGeom>
          <a:noFill/>
        </p:spPr>
        <p:txBody>
          <a:bodyPr wrap="square" rtlCol="0">
            <a:spAutoFit/>
          </a:bodyPr>
          <a:lstStyle/>
          <a:p>
            <a:pPr algn="ctr"/>
            <a:r>
              <a:rPr lang="ar-SA"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مراجعة الدرس السابق</a:t>
            </a:r>
            <a:endParaRPr lang="en-IN"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sp>
        <p:nvSpPr>
          <p:cNvPr id="44" name="Oval 43">
            <a:extLst>
              <a:ext uri="{FF2B5EF4-FFF2-40B4-BE49-F238E27FC236}">
                <a16:creationId xmlns:a16="http://schemas.microsoft.com/office/drawing/2014/main" id="{2B113CB8-D6BB-46E5-B530-80B7AC3D4162}"/>
              </a:ext>
            </a:extLst>
          </p:cNvPr>
          <p:cNvSpPr/>
          <p:nvPr/>
        </p:nvSpPr>
        <p:spPr>
          <a:xfrm>
            <a:off x="-56662" y="-225912"/>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AD6C19A-32DD-453B-89E3-D0AB242A1B59}"/>
              </a:ext>
            </a:extLst>
          </p:cNvPr>
          <p:cNvSpPr/>
          <p:nvPr/>
        </p:nvSpPr>
        <p:spPr>
          <a:xfrm>
            <a:off x="681318" y="-225912"/>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0796721-8B8A-4C9C-8F21-445C2FAD7604}"/>
              </a:ext>
            </a:extLst>
          </p:cNvPr>
          <p:cNvSpPr/>
          <p:nvPr/>
        </p:nvSpPr>
        <p:spPr>
          <a:xfrm>
            <a:off x="1418434" y="-225912"/>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DD6B5E1E-56B7-4522-B602-FDC5ECE31E3E}"/>
              </a:ext>
            </a:extLst>
          </p:cNvPr>
          <p:cNvSpPr/>
          <p:nvPr/>
        </p:nvSpPr>
        <p:spPr>
          <a:xfrm>
            <a:off x="2155550" y="-225912"/>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E2BB587-0721-4EA3-8B44-41FBA8C11266}"/>
              </a:ext>
            </a:extLst>
          </p:cNvPr>
          <p:cNvSpPr/>
          <p:nvPr/>
        </p:nvSpPr>
        <p:spPr>
          <a:xfrm>
            <a:off x="2893807" y="-225912"/>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00FF50F-87C3-45D1-A539-817230A59EFB}"/>
              </a:ext>
            </a:extLst>
          </p:cNvPr>
          <p:cNvSpPr/>
          <p:nvPr/>
        </p:nvSpPr>
        <p:spPr>
          <a:xfrm>
            <a:off x="3632067" y="-225912"/>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EE90EA08-A80C-4083-9682-78DE41580CD9}"/>
              </a:ext>
            </a:extLst>
          </p:cNvPr>
          <p:cNvSpPr/>
          <p:nvPr/>
        </p:nvSpPr>
        <p:spPr>
          <a:xfrm>
            <a:off x="8076102" y="6632088"/>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2BFC897-1195-4C2B-AA33-9798D946C67B}"/>
              </a:ext>
            </a:extLst>
          </p:cNvPr>
          <p:cNvSpPr/>
          <p:nvPr/>
        </p:nvSpPr>
        <p:spPr>
          <a:xfrm>
            <a:off x="8814082" y="6632088"/>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36B71ADC-C116-49FD-87D7-F68263042528}"/>
              </a:ext>
            </a:extLst>
          </p:cNvPr>
          <p:cNvSpPr/>
          <p:nvPr/>
        </p:nvSpPr>
        <p:spPr>
          <a:xfrm>
            <a:off x="9551198" y="6632088"/>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9FD804EB-ACFE-4ACA-A213-CA2B774551F7}"/>
              </a:ext>
            </a:extLst>
          </p:cNvPr>
          <p:cNvSpPr/>
          <p:nvPr/>
        </p:nvSpPr>
        <p:spPr>
          <a:xfrm>
            <a:off x="10288314" y="6632088"/>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4598192-F93F-44C6-B08D-1126DB885CB2}"/>
              </a:ext>
            </a:extLst>
          </p:cNvPr>
          <p:cNvSpPr/>
          <p:nvPr/>
        </p:nvSpPr>
        <p:spPr>
          <a:xfrm>
            <a:off x="11026571" y="6632088"/>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A1790CE-E947-4434-BFC3-5C08D77AE244}"/>
              </a:ext>
            </a:extLst>
          </p:cNvPr>
          <p:cNvSpPr/>
          <p:nvPr/>
        </p:nvSpPr>
        <p:spPr>
          <a:xfrm>
            <a:off x="11764831" y="6632088"/>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3909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5152FF2-068A-4441-AD76-0B1FF1D6A9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000"/>
            <a:ext cx="12192000" cy="6939000"/>
          </a:xfrm>
          <a:prstGeom prst="rect">
            <a:avLst/>
          </a:prstGeom>
        </p:spPr>
      </p:pic>
      <p:sp>
        <p:nvSpPr>
          <p:cNvPr id="3" name="Number 1"/>
          <p:cNvSpPr/>
          <p:nvPr/>
        </p:nvSpPr>
        <p:spPr>
          <a:xfrm>
            <a:off x="7403" y="-27000"/>
            <a:ext cx="2034000" cy="2304000"/>
          </a:xfrm>
          <a:prstGeom prst="rect">
            <a:avLst/>
          </a:prstGeom>
          <a:solidFill>
            <a:srgbClr val="FF5969"/>
          </a:solidFill>
          <a:ln>
            <a:noFill/>
          </a:ln>
          <a:scene3d>
            <a:camera prst="orthographicFront"/>
            <a:lightRig rig="threePt" dir="t"/>
          </a:scene3d>
          <a:sp3d>
            <a:bevelT/>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9600" b="1" dirty="0">
              <a:ln w="38100">
                <a:solidFill>
                  <a:schemeClr val="tx1"/>
                </a:solidFill>
              </a:ln>
              <a:solidFill>
                <a:schemeClr val="bg1"/>
              </a:solidFill>
            </a:endParaRPr>
          </a:p>
        </p:txBody>
      </p:sp>
      <p:sp>
        <p:nvSpPr>
          <p:cNvPr id="4" name="Number 2"/>
          <p:cNvSpPr/>
          <p:nvPr/>
        </p:nvSpPr>
        <p:spPr>
          <a:xfrm>
            <a:off x="2031600" y="0"/>
            <a:ext cx="2034000" cy="2304000"/>
          </a:xfrm>
          <a:prstGeom prst="rect">
            <a:avLst/>
          </a:prstGeom>
          <a:solidFill>
            <a:srgbClr val="92D050"/>
          </a:solidFill>
          <a:ln>
            <a:noFill/>
          </a:ln>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600" b="1" dirty="0">
              <a:ln w="38100">
                <a:solidFill>
                  <a:schemeClr val="tx1"/>
                </a:solidFill>
              </a:ln>
              <a:solidFill>
                <a:schemeClr val="bg1"/>
              </a:solidFill>
            </a:endParaRPr>
          </a:p>
        </p:txBody>
      </p:sp>
      <p:sp>
        <p:nvSpPr>
          <p:cNvPr id="5" name="Number 3"/>
          <p:cNvSpPr/>
          <p:nvPr/>
        </p:nvSpPr>
        <p:spPr>
          <a:xfrm>
            <a:off x="4063200" y="0"/>
            <a:ext cx="2034000" cy="2304000"/>
          </a:xfrm>
          <a:prstGeom prst="rect">
            <a:avLst/>
          </a:prstGeom>
          <a:solidFill>
            <a:srgbClr val="FEC630"/>
          </a:solidFill>
          <a:ln>
            <a:noFill/>
          </a:ln>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9600" b="1" dirty="0">
              <a:ln w="38100">
                <a:solidFill>
                  <a:schemeClr val="tx1"/>
                </a:solidFill>
              </a:ln>
              <a:solidFill>
                <a:schemeClr val="bg1"/>
              </a:solidFill>
            </a:endParaRPr>
          </a:p>
        </p:txBody>
      </p:sp>
      <p:sp>
        <p:nvSpPr>
          <p:cNvPr id="12" name="Number 4"/>
          <p:cNvSpPr/>
          <p:nvPr/>
        </p:nvSpPr>
        <p:spPr>
          <a:xfrm>
            <a:off x="6094800" y="0"/>
            <a:ext cx="2034000" cy="2304000"/>
          </a:xfrm>
          <a:prstGeom prst="rect">
            <a:avLst/>
          </a:prstGeom>
          <a:solidFill>
            <a:srgbClr val="52CBBE"/>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9600" b="1" dirty="0">
              <a:ln w="38100">
                <a:solidFill>
                  <a:schemeClr val="tx1"/>
                </a:solidFill>
              </a:ln>
              <a:solidFill>
                <a:schemeClr val="bg1"/>
              </a:solidFill>
            </a:endParaRPr>
          </a:p>
        </p:txBody>
      </p:sp>
      <p:sp>
        <p:nvSpPr>
          <p:cNvPr id="13" name="Number 5"/>
          <p:cNvSpPr/>
          <p:nvPr/>
        </p:nvSpPr>
        <p:spPr>
          <a:xfrm>
            <a:off x="8126400" y="0"/>
            <a:ext cx="2034000" cy="2304000"/>
          </a:xfrm>
          <a:prstGeom prst="rect">
            <a:avLst/>
          </a:prstGeom>
          <a:solidFill>
            <a:srgbClr val="FF5969"/>
          </a:solidFill>
          <a:ln>
            <a:no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9600" b="1" dirty="0">
              <a:ln w="38100">
                <a:solidFill>
                  <a:schemeClr val="tx1"/>
                </a:solidFill>
              </a:ln>
              <a:solidFill>
                <a:schemeClr val="bg1"/>
              </a:solidFill>
            </a:endParaRPr>
          </a:p>
        </p:txBody>
      </p:sp>
      <p:sp>
        <p:nvSpPr>
          <p:cNvPr id="14" name="Number 6"/>
          <p:cNvSpPr/>
          <p:nvPr/>
        </p:nvSpPr>
        <p:spPr>
          <a:xfrm>
            <a:off x="10158000" y="0"/>
            <a:ext cx="2034000" cy="2304000"/>
          </a:xfrm>
          <a:prstGeom prst="rect">
            <a:avLst/>
          </a:prstGeom>
          <a:solidFill>
            <a:srgbClr val="92D050"/>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9600" b="1" dirty="0">
              <a:ln w="38100">
                <a:solidFill>
                  <a:schemeClr val="tx1"/>
                </a:solidFill>
              </a:ln>
              <a:solidFill>
                <a:schemeClr val="bg1"/>
              </a:solidFill>
            </a:endParaRPr>
          </a:p>
        </p:txBody>
      </p:sp>
      <p:sp>
        <p:nvSpPr>
          <p:cNvPr id="6" name="Number 7"/>
          <p:cNvSpPr/>
          <p:nvPr/>
        </p:nvSpPr>
        <p:spPr>
          <a:xfrm>
            <a:off x="0" y="2304000"/>
            <a:ext cx="2034000" cy="2304000"/>
          </a:xfrm>
          <a:prstGeom prst="rect">
            <a:avLst/>
          </a:prstGeom>
          <a:solidFill>
            <a:srgbClr val="52CBBE"/>
          </a:solidFill>
          <a:ln>
            <a:no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9600" b="1" dirty="0">
              <a:ln w="38100">
                <a:solidFill>
                  <a:schemeClr val="tx1"/>
                </a:solidFill>
              </a:ln>
              <a:solidFill>
                <a:schemeClr val="bg1"/>
              </a:solidFill>
            </a:endParaRPr>
          </a:p>
        </p:txBody>
      </p:sp>
      <p:sp>
        <p:nvSpPr>
          <p:cNvPr id="7" name="Number 8"/>
          <p:cNvSpPr/>
          <p:nvPr/>
        </p:nvSpPr>
        <p:spPr>
          <a:xfrm>
            <a:off x="2031600" y="2304000"/>
            <a:ext cx="2034000" cy="2304000"/>
          </a:xfrm>
          <a:prstGeom prst="rect">
            <a:avLst/>
          </a:prstGeom>
          <a:solidFill>
            <a:srgbClr val="FF5969"/>
          </a:solidFill>
          <a:ln>
            <a:noFill/>
          </a:ln>
          <a:scene3d>
            <a:camera prst="orthographicFront"/>
            <a:lightRig rig="threePt" dir="t"/>
          </a:scene3d>
          <a:sp3d>
            <a:bevelT/>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9600" b="1" dirty="0">
              <a:ln w="38100">
                <a:solidFill>
                  <a:schemeClr val="tx1"/>
                </a:solidFill>
              </a:ln>
              <a:solidFill>
                <a:schemeClr val="bg1"/>
              </a:solidFill>
            </a:endParaRPr>
          </a:p>
        </p:txBody>
      </p:sp>
      <p:sp>
        <p:nvSpPr>
          <p:cNvPr id="8" name="Number 9"/>
          <p:cNvSpPr/>
          <p:nvPr/>
        </p:nvSpPr>
        <p:spPr>
          <a:xfrm>
            <a:off x="4063200" y="2304000"/>
            <a:ext cx="2034000" cy="2304000"/>
          </a:xfrm>
          <a:prstGeom prst="rect">
            <a:avLst/>
          </a:prstGeom>
          <a:solidFill>
            <a:srgbClr val="92D050"/>
          </a:solidFill>
          <a:ln>
            <a:noFill/>
          </a:ln>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9600" b="1" dirty="0">
              <a:ln w="38100">
                <a:solidFill>
                  <a:schemeClr val="tx1"/>
                </a:solidFill>
              </a:ln>
              <a:solidFill>
                <a:schemeClr val="bg1"/>
              </a:solidFill>
            </a:endParaRPr>
          </a:p>
        </p:txBody>
      </p:sp>
      <p:sp>
        <p:nvSpPr>
          <p:cNvPr id="15" name="Number 10"/>
          <p:cNvSpPr/>
          <p:nvPr/>
        </p:nvSpPr>
        <p:spPr>
          <a:xfrm>
            <a:off x="6094800" y="2304000"/>
            <a:ext cx="2034000" cy="2304000"/>
          </a:xfrm>
          <a:prstGeom prst="rect">
            <a:avLst/>
          </a:prstGeom>
          <a:solidFill>
            <a:srgbClr val="FEC630"/>
          </a:solidFill>
          <a:ln>
            <a:noFill/>
          </a:ln>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9600" b="1" dirty="0">
              <a:ln w="38100">
                <a:solidFill>
                  <a:schemeClr val="tx1"/>
                </a:solidFill>
              </a:ln>
              <a:solidFill>
                <a:schemeClr val="bg1"/>
              </a:solidFill>
            </a:endParaRPr>
          </a:p>
        </p:txBody>
      </p:sp>
      <p:sp>
        <p:nvSpPr>
          <p:cNvPr id="16" name="Number 11"/>
          <p:cNvSpPr/>
          <p:nvPr/>
        </p:nvSpPr>
        <p:spPr>
          <a:xfrm>
            <a:off x="8126400" y="2304000"/>
            <a:ext cx="2034000" cy="2304000"/>
          </a:xfrm>
          <a:prstGeom prst="rect">
            <a:avLst/>
          </a:prstGeom>
          <a:solidFill>
            <a:srgbClr val="52CBBE"/>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9600" b="1" dirty="0">
              <a:ln w="38100">
                <a:solidFill>
                  <a:schemeClr val="tx1"/>
                </a:solidFill>
              </a:ln>
              <a:solidFill>
                <a:schemeClr val="bg1"/>
              </a:solidFill>
            </a:endParaRPr>
          </a:p>
        </p:txBody>
      </p:sp>
      <p:sp>
        <p:nvSpPr>
          <p:cNvPr id="17" name="Number 12"/>
          <p:cNvSpPr/>
          <p:nvPr/>
        </p:nvSpPr>
        <p:spPr>
          <a:xfrm>
            <a:off x="10158000" y="2304000"/>
            <a:ext cx="2034000" cy="2304000"/>
          </a:xfrm>
          <a:prstGeom prst="rect">
            <a:avLst/>
          </a:prstGeom>
          <a:solidFill>
            <a:srgbClr val="FF5969"/>
          </a:solidFill>
          <a:ln>
            <a:no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9600" b="1" dirty="0">
              <a:ln w="38100">
                <a:solidFill>
                  <a:schemeClr val="tx1"/>
                </a:solidFill>
              </a:ln>
              <a:solidFill>
                <a:schemeClr val="bg1"/>
              </a:solidFill>
            </a:endParaRPr>
          </a:p>
        </p:txBody>
      </p:sp>
      <p:sp>
        <p:nvSpPr>
          <p:cNvPr id="9" name="Number 13"/>
          <p:cNvSpPr/>
          <p:nvPr/>
        </p:nvSpPr>
        <p:spPr>
          <a:xfrm>
            <a:off x="0" y="4608000"/>
            <a:ext cx="2034000" cy="2304000"/>
          </a:xfrm>
          <a:prstGeom prst="rect">
            <a:avLst/>
          </a:prstGeom>
          <a:solidFill>
            <a:srgbClr val="FEC630"/>
          </a:solidFill>
          <a:ln>
            <a:noFill/>
          </a:ln>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600" b="1" dirty="0">
              <a:ln w="38100">
                <a:solidFill>
                  <a:schemeClr val="tx1"/>
                </a:solidFill>
              </a:ln>
              <a:solidFill>
                <a:schemeClr val="bg1"/>
              </a:solidFill>
            </a:endParaRPr>
          </a:p>
        </p:txBody>
      </p:sp>
      <p:sp>
        <p:nvSpPr>
          <p:cNvPr id="10" name="Number 14"/>
          <p:cNvSpPr/>
          <p:nvPr/>
        </p:nvSpPr>
        <p:spPr>
          <a:xfrm>
            <a:off x="2031600" y="4608000"/>
            <a:ext cx="2034000" cy="2304000"/>
          </a:xfrm>
          <a:prstGeom prst="rect">
            <a:avLst/>
          </a:prstGeom>
          <a:solidFill>
            <a:srgbClr val="52CBBE"/>
          </a:solidFill>
          <a:ln>
            <a:no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9600" b="1" dirty="0">
              <a:ln w="38100">
                <a:solidFill>
                  <a:schemeClr val="tx1"/>
                </a:solidFill>
              </a:ln>
              <a:solidFill>
                <a:schemeClr val="bg1"/>
              </a:solidFill>
            </a:endParaRPr>
          </a:p>
        </p:txBody>
      </p:sp>
      <p:sp>
        <p:nvSpPr>
          <p:cNvPr id="11" name="Number 15"/>
          <p:cNvSpPr/>
          <p:nvPr/>
        </p:nvSpPr>
        <p:spPr>
          <a:xfrm>
            <a:off x="4063200" y="4608000"/>
            <a:ext cx="2034000" cy="2304000"/>
          </a:xfrm>
          <a:prstGeom prst="rect">
            <a:avLst/>
          </a:prstGeom>
          <a:solidFill>
            <a:srgbClr val="FF5969"/>
          </a:solidFill>
          <a:ln>
            <a:noFill/>
          </a:ln>
          <a:scene3d>
            <a:camera prst="orthographicFront"/>
            <a:lightRig rig="threePt" dir="t"/>
          </a:scene3d>
          <a:sp3d>
            <a:bevelT/>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9600" b="1" dirty="0">
              <a:ln w="38100">
                <a:solidFill>
                  <a:schemeClr val="tx1"/>
                </a:solidFill>
              </a:ln>
              <a:solidFill>
                <a:schemeClr val="bg1"/>
              </a:solidFill>
            </a:endParaRPr>
          </a:p>
        </p:txBody>
      </p:sp>
      <p:sp>
        <p:nvSpPr>
          <p:cNvPr id="18" name="Number 16"/>
          <p:cNvSpPr/>
          <p:nvPr/>
        </p:nvSpPr>
        <p:spPr>
          <a:xfrm>
            <a:off x="6094800" y="4608000"/>
            <a:ext cx="2034000" cy="2304000"/>
          </a:xfrm>
          <a:prstGeom prst="rect">
            <a:avLst/>
          </a:prstGeom>
          <a:solidFill>
            <a:srgbClr val="92D050"/>
          </a:solidFill>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9600" b="1" dirty="0">
              <a:ln w="38100">
                <a:solidFill>
                  <a:schemeClr val="tx1"/>
                </a:solidFill>
              </a:ln>
              <a:solidFill>
                <a:schemeClr val="bg1"/>
              </a:solidFill>
            </a:endParaRPr>
          </a:p>
        </p:txBody>
      </p:sp>
      <p:sp>
        <p:nvSpPr>
          <p:cNvPr id="19" name="Number 17"/>
          <p:cNvSpPr/>
          <p:nvPr/>
        </p:nvSpPr>
        <p:spPr>
          <a:xfrm>
            <a:off x="8126400" y="4608000"/>
            <a:ext cx="2034000" cy="2304000"/>
          </a:xfrm>
          <a:prstGeom prst="rect">
            <a:avLst/>
          </a:prstGeom>
          <a:solidFill>
            <a:srgbClr val="FEC630"/>
          </a:solidFill>
          <a:ln>
            <a:noFill/>
          </a:ln>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9600" b="1" dirty="0">
              <a:ln w="38100">
                <a:solidFill>
                  <a:schemeClr val="tx1"/>
                </a:solidFill>
              </a:ln>
              <a:solidFill>
                <a:schemeClr val="bg1"/>
              </a:solidFill>
            </a:endParaRPr>
          </a:p>
        </p:txBody>
      </p:sp>
      <p:sp>
        <p:nvSpPr>
          <p:cNvPr id="20" name="Number 18"/>
          <p:cNvSpPr/>
          <p:nvPr/>
        </p:nvSpPr>
        <p:spPr>
          <a:xfrm>
            <a:off x="10158000" y="4608000"/>
            <a:ext cx="2034000" cy="2304000"/>
          </a:xfrm>
          <a:prstGeom prst="rect">
            <a:avLst/>
          </a:prstGeom>
          <a:solidFill>
            <a:srgbClr val="52CBBE"/>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9600" b="1" dirty="0">
              <a:ln w="38100">
                <a:solidFill>
                  <a:schemeClr val="tx1"/>
                </a:solidFill>
              </a:ln>
              <a:solidFill>
                <a:schemeClr val="bg1"/>
              </a:solidFill>
            </a:endParaRPr>
          </a:p>
        </p:txBody>
      </p:sp>
      <p:pic>
        <p:nvPicPr>
          <p:cNvPr id="23" name="Picture 22">
            <a:extLst>
              <a:ext uri="{FF2B5EF4-FFF2-40B4-BE49-F238E27FC236}">
                <a16:creationId xmlns:a16="http://schemas.microsoft.com/office/drawing/2014/main" id="{76842654-352E-4D63-9BC0-C9DADB6BB4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66073" y="220687"/>
            <a:ext cx="679622" cy="679622"/>
          </a:xfrm>
          <a:prstGeom prst="rect">
            <a:avLst/>
          </a:prstGeom>
        </p:spPr>
      </p:pic>
      <p:sp>
        <p:nvSpPr>
          <p:cNvPr id="24" name="TextBox 23">
            <a:extLst>
              <a:ext uri="{FF2B5EF4-FFF2-40B4-BE49-F238E27FC236}">
                <a16:creationId xmlns:a16="http://schemas.microsoft.com/office/drawing/2014/main" id="{5171B014-F4BB-4E5C-BAAF-03287671D53D}"/>
              </a:ext>
            </a:extLst>
          </p:cNvPr>
          <p:cNvSpPr txBox="1"/>
          <p:nvPr/>
        </p:nvSpPr>
        <p:spPr>
          <a:xfrm>
            <a:off x="9634470" y="288201"/>
            <a:ext cx="2034001" cy="646331"/>
          </a:xfrm>
          <a:prstGeom prst="rect">
            <a:avLst/>
          </a:prstGeom>
          <a:noFill/>
        </p:spPr>
        <p:txBody>
          <a:bodyPr wrap="square" rtlCol="0">
            <a:spAutoFit/>
          </a:bodyPr>
          <a:lstStyle/>
          <a:p>
            <a:pPr algn="ctr"/>
            <a:r>
              <a:rPr lang="ar-SA"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rPr>
              <a:t>تهيئة</a:t>
            </a:r>
            <a:endParaRPr lang="en-IN" sz="3600" b="1" spc="300" dirty="0">
              <a:solidFill>
                <a:srgbClr val="663300"/>
              </a:solidFill>
              <a:effectLst>
                <a:glow rad="101600">
                  <a:schemeClr val="bg1">
                    <a:alpha val="60000"/>
                  </a:schemeClr>
                </a:glow>
              </a:effectLst>
              <a:latin typeface="Arabic Typesetting" panose="03020402040406030203" pitchFamily="66" charset="-78"/>
              <a:ea typeface="Roboto" panose="02000000000000000000" pitchFamily="2" charset="0"/>
              <a:cs typeface="Arabic Typesetting" panose="03020402040406030203" pitchFamily="66" charset="-78"/>
            </a:endParaRPr>
          </a:p>
        </p:txBody>
      </p:sp>
    </p:spTree>
    <p:extLst>
      <p:ext uri="{BB962C8B-B14F-4D97-AF65-F5344CB8AC3E}">
        <p14:creationId xmlns:p14="http://schemas.microsoft.com/office/powerpoint/2010/main" val="180895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0" presetClass="exit" presetSubtype="0" fill="hold" grpId="1"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3"/>
                    </p:tgtEl>
                  </p:cond>
                </p:stCondLst>
                <p:endSync evt="end" delay="0">
                  <p:rtn val="all"/>
                </p:endSync>
                <p:childTnLst>
                  <p:par>
                    <p:cTn id="60" fill="hold">
                      <p:stCondLst>
                        <p:cond delay="0"/>
                      </p:stCondLst>
                      <p:childTnLst>
                        <p:par>
                          <p:cTn id="61" fill="hold">
                            <p:stCondLst>
                              <p:cond delay="0"/>
                            </p:stCondLst>
                            <p:childTnLst>
                              <p:par>
                                <p:cTn id="62" presetID="23" presetClass="exit" presetSubtype="32" fill="hold" grpId="0" nodeType="clickEffect">
                                  <p:stCondLst>
                                    <p:cond delay="0"/>
                                  </p:stCondLst>
                                  <p:childTnLst>
                                    <p:anim calcmode="lin" valueType="num">
                                      <p:cBhvr>
                                        <p:cTn id="63" dur="500"/>
                                        <p:tgtEl>
                                          <p:spTgt spid="3"/>
                                        </p:tgtEl>
                                        <p:attrNameLst>
                                          <p:attrName>ppt_w</p:attrName>
                                        </p:attrNameLst>
                                      </p:cBhvr>
                                      <p:tavLst>
                                        <p:tav tm="0">
                                          <p:val>
                                            <p:strVal val="ppt_w"/>
                                          </p:val>
                                        </p:tav>
                                        <p:tav tm="100000">
                                          <p:val>
                                            <p:fltVal val="0"/>
                                          </p:val>
                                        </p:tav>
                                      </p:tavLst>
                                    </p:anim>
                                    <p:anim calcmode="lin" valueType="num">
                                      <p:cBhvr>
                                        <p:cTn id="64" dur="500"/>
                                        <p:tgtEl>
                                          <p:spTgt spid="3"/>
                                        </p:tgtEl>
                                        <p:attrNameLst>
                                          <p:attrName>ppt_h</p:attrName>
                                        </p:attrNameLst>
                                      </p:cBhvr>
                                      <p:tavLst>
                                        <p:tav tm="0">
                                          <p:val>
                                            <p:strVal val="ppt_h"/>
                                          </p:val>
                                        </p:tav>
                                        <p:tav tm="100000">
                                          <p:val>
                                            <p:fltVal val="0"/>
                                          </p:val>
                                        </p:tav>
                                      </p:tavLst>
                                    </p:anim>
                                    <p:set>
                                      <p:cBhvr>
                                        <p:cTn id="65"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
                  </p:tgtEl>
                </p:cond>
              </p:nextCondLst>
            </p:seq>
            <p:seq concurrent="1" nextAc="seek">
              <p:cTn id="66" restart="whenNotActive" fill="hold" evtFilter="cancelBubble" nodeType="interactiveSeq">
                <p:stCondLst>
                  <p:cond evt="onClick" delay="0">
                    <p:tgtEl>
                      <p:spTgt spid="4"/>
                    </p:tgtEl>
                  </p:cond>
                </p:stCondLst>
                <p:endSync evt="end" delay="0">
                  <p:rtn val="all"/>
                </p:endSync>
                <p:childTnLst>
                  <p:par>
                    <p:cTn id="67" fill="hold">
                      <p:stCondLst>
                        <p:cond delay="0"/>
                      </p:stCondLst>
                      <p:childTnLst>
                        <p:par>
                          <p:cTn id="68" fill="hold">
                            <p:stCondLst>
                              <p:cond delay="0"/>
                            </p:stCondLst>
                            <p:childTnLst>
                              <p:par>
                                <p:cTn id="69" presetID="23" presetClass="exit" presetSubtype="32" fill="hold" grpId="0" nodeType="clickEffect">
                                  <p:stCondLst>
                                    <p:cond delay="0"/>
                                  </p:stCondLst>
                                  <p:childTnLst>
                                    <p:anim calcmode="lin" valueType="num">
                                      <p:cBhvr>
                                        <p:cTn id="70" dur="500"/>
                                        <p:tgtEl>
                                          <p:spTgt spid="4"/>
                                        </p:tgtEl>
                                        <p:attrNameLst>
                                          <p:attrName>ppt_w</p:attrName>
                                        </p:attrNameLst>
                                      </p:cBhvr>
                                      <p:tavLst>
                                        <p:tav tm="0">
                                          <p:val>
                                            <p:strVal val="ppt_w"/>
                                          </p:val>
                                        </p:tav>
                                        <p:tav tm="100000">
                                          <p:val>
                                            <p:fltVal val="0"/>
                                          </p:val>
                                        </p:tav>
                                      </p:tavLst>
                                    </p:anim>
                                    <p:anim calcmode="lin" valueType="num">
                                      <p:cBhvr>
                                        <p:cTn id="71" dur="500"/>
                                        <p:tgtEl>
                                          <p:spTgt spid="4"/>
                                        </p:tgtEl>
                                        <p:attrNameLst>
                                          <p:attrName>ppt_h</p:attrName>
                                        </p:attrNameLst>
                                      </p:cBhvr>
                                      <p:tavLst>
                                        <p:tav tm="0">
                                          <p:val>
                                            <p:strVal val="ppt_h"/>
                                          </p:val>
                                        </p:tav>
                                        <p:tav tm="100000">
                                          <p:val>
                                            <p:fltVal val="0"/>
                                          </p:val>
                                        </p:tav>
                                      </p:tavLst>
                                    </p:anim>
                                    <p:set>
                                      <p:cBhvr>
                                        <p:cTn id="72"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
                  </p:tgtEl>
                </p:cond>
              </p:nextCondLst>
            </p:seq>
            <p:seq concurrent="1" nextAc="seek">
              <p:cTn id="73" restart="whenNotActive" fill="hold" evtFilter="cancelBubble" nodeType="interactiveSeq">
                <p:stCondLst>
                  <p:cond evt="onClick" delay="0">
                    <p:tgtEl>
                      <p:spTgt spid="5"/>
                    </p:tgtEl>
                  </p:cond>
                </p:stCondLst>
                <p:endSync evt="end" delay="0">
                  <p:rtn val="all"/>
                </p:endSync>
                <p:childTnLst>
                  <p:par>
                    <p:cTn id="74" fill="hold">
                      <p:stCondLst>
                        <p:cond delay="0"/>
                      </p:stCondLst>
                      <p:childTnLst>
                        <p:par>
                          <p:cTn id="75" fill="hold">
                            <p:stCondLst>
                              <p:cond delay="0"/>
                            </p:stCondLst>
                            <p:childTnLst>
                              <p:par>
                                <p:cTn id="76" presetID="23" presetClass="exit" presetSubtype="32" fill="hold" grpId="0" nodeType="clickEffect">
                                  <p:stCondLst>
                                    <p:cond delay="0"/>
                                  </p:stCondLst>
                                  <p:childTnLst>
                                    <p:anim calcmode="lin" valueType="num">
                                      <p:cBhvr>
                                        <p:cTn id="77" dur="500"/>
                                        <p:tgtEl>
                                          <p:spTgt spid="5"/>
                                        </p:tgtEl>
                                        <p:attrNameLst>
                                          <p:attrName>ppt_w</p:attrName>
                                        </p:attrNameLst>
                                      </p:cBhvr>
                                      <p:tavLst>
                                        <p:tav tm="0">
                                          <p:val>
                                            <p:strVal val="ppt_w"/>
                                          </p:val>
                                        </p:tav>
                                        <p:tav tm="100000">
                                          <p:val>
                                            <p:fltVal val="0"/>
                                          </p:val>
                                        </p:tav>
                                      </p:tavLst>
                                    </p:anim>
                                    <p:anim calcmode="lin" valueType="num">
                                      <p:cBhvr>
                                        <p:cTn id="78" dur="500"/>
                                        <p:tgtEl>
                                          <p:spTgt spid="5"/>
                                        </p:tgtEl>
                                        <p:attrNameLst>
                                          <p:attrName>ppt_h</p:attrName>
                                        </p:attrNameLst>
                                      </p:cBhvr>
                                      <p:tavLst>
                                        <p:tav tm="0">
                                          <p:val>
                                            <p:strVal val="ppt_h"/>
                                          </p:val>
                                        </p:tav>
                                        <p:tav tm="100000">
                                          <p:val>
                                            <p:fltVal val="0"/>
                                          </p:val>
                                        </p:tav>
                                      </p:tavLst>
                                    </p:anim>
                                    <p:set>
                                      <p:cBhvr>
                                        <p:cTn id="7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5"/>
                  </p:tgtEl>
                </p:cond>
              </p:nextCondLst>
            </p:seq>
            <p:seq concurrent="1" nextAc="seek">
              <p:cTn id="80" restart="whenNotActive" fill="hold" evtFilter="cancelBubble" nodeType="interactiveSeq">
                <p:stCondLst>
                  <p:cond evt="onClick" delay="0">
                    <p:tgtEl>
                      <p:spTgt spid="12"/>
                    </p:tgtEl>
                  </p:cond>
                </p:stCondLst>
                <p:endSync evt="end" delay="0">
                  <p:rtn val="all"/>
                </p:endSync>
                <p:childTnLst>
                  <p:par>
                    <p:cTn id="81" fill="hold">
                      <p:stCondLst>
                        <p:cond delay="0"/>
                      </p:stCondLst>
                      <p:childTnLst>
                        <p:par>
                          <p:cTn id="82" fill="hold">
                            <p:stCondLst>
                              <p:cond delay="0"/>
                            </p:stCondLst>
                            <p:childTnLst>
                              <p:par>
                                <p:cTn id="83" presetID="23" presetClass="exit" presetSubtype="32" fill="hold" grpId="0" nodeType="clickEffect">
                                  <p:stCondLst>
                                    <p:cond delay="0"/>
                                  </p:stCondLst>
                                  <p:childTnLst>
                                    <p:anim calcmode="lin" valueType="num">
                                      <p:cBhvr>
                                        <p:cTn id="84" dur="500"/>
                                        <p:tgtEl>
                                          <p:spTgt spid="12"/>
                                        </p:tgtEl>
                                        <p:attrNameLst>
                                          <p:attrName>ppt_w</p:attrName>
                                        </p:attrNameLst>
                                      </p:cBhvr>
                                      <p:tavLst>
                                        <p:tav tm="0">
                                          <p:val>
                                            <p:strVal val="ppt_w"/>
                                          </p:val>
                                        </p:tav>
                                        <p:tav tm="100000">
                                          <p:val>
                                            <p:fltVal val="0"/>
                                          </p:val>
                                        </p:tav>
                                      </p:tavLst>
                                    </p:anim>
                                    <p:anim calcmode="lin" valueType="num">
                                      <p:cBhvr>
                                        <p:cTn id="85" dur="500"/>
                                        <p:tgtEl>
                                          <p:spTgt spid="12"/>
                                        </p:tgtEl>
                                        <p:attrNameLst>
                                          <p:attrName>ppt_h</p:attrName>
                                        </p:attrNameLst>
                                      </p:cBhvr>
                                      <p:tavLst>
                                        <p:tav tm="0">
                                          <p:val>
                                            <p:strVal val="ppt_h"/>
                                          </p:val>
                                        </p:tav>
                                        <p:tav tm="100000">
                                          <p:val>
                                            <p:fltVal val="0"/>
                                          </p:val>
                                        </p:tav>
                                      </p:tavLst>
                                    </p:anim>
                                    <p:set>
                                      <p:cBhvr>
                                        <p:cTn id="8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13"/>
                    </p:tgtEl>
                  </p:cond>
                </p:stCondLst>
                <p:endSync evt="end" delay="0">
                  <p:rtn val="all"/>
                </p:endSync>
                <p:childTnLst>
                  <p:par>
                    <p:cTn id="88" fill="hold">
                      <p:stCondLst>
                        <p:cond delay="0"/>
                      </p:stCondLst>
                      <p:childTnLst>
                        <p:par>
                          <p:cTn id="89" fill="hold">
                            <p:stCondLst>
                              <p:cond delay="0"/>
                            </p:stCondLst>
                            <p:childTnLst>
                              <p:par>
                                <p:cTn id="90" presetID="23" presetClass="exit" presetSubtype="32" fill="hold" grpId="0" nodeType="clickEffect">
                                  <p:stCondLst>
                                    <p:cond delay="0"/>
                                  </p:stCondLst>
                                  <p:childTnLst>
                                    <p:anim calcmode="lin" valueType="num">
                                      <p:cBhvr>
                                        <p:cTn id="91" dur="500"/>
                                        <p:tgtEl>
                                          <p:spTgt spid="13"/>
                                        </p:tgtEl>
                                        <p:attrNameLst>
                                          <p:attrName>ppt_w</p:attrName>
                                        </p:attrNameLst>
                                      </p:cBhvr>
                                      <p:tavLst>
                                        <p:tav tm="0">
                                          <p:val>
                                            <p:strVal val="ppt_w"/>
                                          </p:val>
                                        </p:tav>
                                        <p:tav tm="100000">
                                          <p:val>
                                            <p:fltVal val="0"/>
                                          </p:val>
                                        </p:tav>
                                      </p:tavLst>
                                    </p:anim>
                                    <p:anim calcmode="lin" valueType="num">
                                      <p:cBhvr>
                                        <p:cTn id="92" dur="500"/>
                                        <p:tgtEl>
                                          <p:spTgt spid="13"/>
                                        </p:tgtEl>
                                        <p:attrNameLst>
                                          <p:attrName>ppt_h</p:attrName>
                                        </p:attrNameLst>
                                      </p:cBhvr>
                                      <p:tavLst>
                                        <p:tav tm="0">
                                          <p:val>
                                            <p:strVal val="ppt_h"/>
                                          </p:val>
                                        </p:tav>
                                        <p:tav tm="100000">
                                          <p:val>
                                            <p:fltVal val="0"/>
                                          </p:val>
                                        </p:tav>
                                      </p:tavLst>
                                    </p:anim>
                                    <p:set>
                                      <p:cBhvr>
                                        <p:cTn id="93"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3"/>
                  </p:tgtEl>
                </p:cond>
              </p:nextCondLst>
            </p:seq>
            <p:seq concurrent="1" nextAc="seek">
              <p:cTn id="94" restart="whenNotActive" fill="hold" evtFilter="cancelBubble" nodeType="interactiveSeq">
                <p:stCondLst>
                  <p:cond evt="onClick" delay="0">
                    <p:tgtEl>
                      <p:spTgt spid="14"/>
                    </p:tgtEl>
                  </p:cond>
                </p:stCondLst>
                <p:endSync evt="end" delay="0">
                  <p:rtn val="all"/>
                </p:endSync>
                <p:childTnLst>
                  <p:par>
                    <p:cTn id="95" fill="hold">
                      <p:stCondLst>
                        <p:cond delay="0"/>
                      </p:stCondLst>
                      <p:childTnLst>
                        <p:par>
                          <p:cTn id="96" fill="hold">
                            <p:stCondLst>
                              <p:cond delay="0"/>
                            </p:stCondLst>
                            <p:childTnLst>
                              <p:par>
                                <p:cTn id="97" presetID="23" presetClass="exit" presetSubtype="32" fill="hold" grpId="0" nodeType="clickEffect">
                                  <p:stCondLst>
                                    <p:cond delay="0"/>
                                  </p:stCondLst>
                                  <p:childTnLst>
                                    <p:anim calcmode="lin" valueType="num">
                                      <p:cBhvr>
                                        <p:cTn id="98" dur="500"/>
                                        <p:tgtEl>
                                          <p:spTgt spid="14"/>
                                        </p:tgtEl>
                                        <p:attrNameLst>
                                          <p:attrName>ppt_w</p:attrName>
                                        </p:attrNameLst>
                                      </p:cBhvr>
                                      <p:tavLst>
                                        <p:tav tm="0">
                                          <p:val>
                                            <p:strVal val="ppt_w"/>
                                          </p:val>
                                        </p:tav>
                                        <p:tav tm="100000">
                                          <p:val>
                                            <p:fltVal val="0"/>
                                          </p:val>
                                        </p:tav>
                                      </p:tavLst>
                                    </p:anim>
                                    <p:anim calcmode="lin" valueType="num">
                                      <p:cBhvr>
                                        <p:cTn id="99" dur="500"/>
                                        <p:tgtEl>
                                          <p:spTgt spid="14"/>
                                        </p:tgtEl>
                                        <p:attrNameLst>
                                          <p:attrName>ppt_h</p:attrName>
                                        </p:attrNameLst>
                                      </p:cBhvr>
                                      <p:tavLst>
                                        <p:tav tm="0">
                                          <p:val>
                                            <p:strVal val="ppt_h"/>
                                          </p:val>
                                        </p:tav>
                                        <p:tav tm="100000">
                                          <p:val>
                                            <p:fltVal val="0"/>
                                          </p:val>
                                        </p:tav>
                                      </p:tavLst>
                                    </p:anim>
                                    <p:set>
                                      <p:cBhvr>
                                        <p:cTn id="10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4"/>
                  </p:tgtEl>
                </p:cond>
              </p:nextCondLst>
            </p:seq>
            <p:seq concurrent="1" nextAc="seek">
              <p:cTn id="101" restart="whenNotActive" fill="hold" evtFilter="cancelBubble" nodeType="interactiveSeq">
                <p:stCondLst>
                  <p:cond evt="onClick" delay="0">
                    <p:tgtEl>
                      <p:spTgt spid="6"/>
                    </p:tgtEl>
                  </p:cond>
                </p:stCondLst>
                <p:endSync evt="end" delay="0">
                  <p:rtn val="all"/>
                </p:endSync>
                <p:childTnLst>
                  <p:par>
                    <p:cTn id="102" fill="hold">
                      <p:stCondLst>
                        <p:cond delay="0"/>
                      </p:stCondLst>
                      <p:childTnLst>
                        <p:par>
                          <p:cTn id="103" fill="hold">
                            <p:stCondLst>
                              <p:cond delay="0"/>
                            </p:stCondLst>
                            <p:childTnLst>
                              <p:par>
                                <p:cTn id="104" presetID="23" presetClass="exit" presetSubtype="32" fill="hold" grpId="0" nodeType="clickEffect">
                                  <p:stCondLst>
                                    <p:cond delay="0"/>
                                  </p:stCondLst>
                                  <p:childTnLst>
                                    <p:anim calcmode="lin" valueType="num">
                                      <p:cBhvr>
                                        <p:cTn id="105" dur="500"/>
                                        <p:tgtEl>
                                          <p:spTgt spid="6"/>
                                        </p:tgtEl>
                                        <p:attrNameLst>
                                          <p:attrName>ppt_w</p:attrName>
                                        </p:attrNameLst>
                                      </p:cBhvr>
                                      <p:tavLst>
                                        <p:tav tm="0">
                                          <p:val>
                                            <p:strVal val="ppt_w"/>
                                          </p:val>
                                        </p:tav>
                                        <p:tav tm="100000">
                                          <p:val>
                                            <p:fltVal val="0"/>
                                          </p:val>
                                        </p:tav>
                                      </p:tavLst>
                                    </p:anim>
                                    <p:anim calcmode="lin" valueType="num">
                                      <p:cBhvr>
                                        <p:cTn id="106" dur="500"/>
                                        <p:tgtEl>
                                          <p:spTgt spid="6"/>
                                        </p:tgtEl>
                                        <p:attrNameLst>
                                          <p:attrName>ppt_h</p:attrName>
                                        </p:attrNameLst>
                                      </p:cBhvr>
                                      <p:tavLst>
                                        <p:tav tm="0">
                                          <p:val>
                                            <p:strVal val="ppt_h"/>
                                          </p:val>
                                        </p:tav>
                                        <p:tav tm="100000">
                                          <p:val>
                                            <p:fltVal val="0"/>
                                          </p:val>
                                        </p:tav>
                                      </p:tavLst>
                                    </p:anim>
                                    <p:set>
                                      <p:cBhvr>
                                        <p:cTn id="107"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6"/>
                  </p:tgtEl>
                </p:cond>
              </p:nextCondLst>
            </p:seq>
            <p:seq concurrent="1" nextAc="seek">
              <p:cTn id="108" restart="whenNotActive" fill="hold" evtFilter="cancelBubble" nodeType="interactiveSeq">
                <p:stCondLst>
                  <p:cond evt="onClick" delay="0">
                    <p:tgtEl>
                      <p:spTgt spid="7"/>
                    </p:tgtEl>
                  </p:cond>
                </p:stCondLst>
                <p:endSync evt="end" delay="0">
                  <p:rtn val="all"/>
                </p:endSync>
                <p:childTnLst>
                  <p:par>
                    <p:cTn id="109" fill="hold">
                      <p:stCondLst>
                        <p:cond delay="0"/>
                      </p:stCondLst>
                      <p:childTnLst>
                        <p:par>
                          <p:cTn id="110" fill="hold">
                            <p:stCondLst>
                              <p:cond delay="0"/>
                            </p:stCondLst>
                            <p:childTnLst>
                              <p:par>
                                <p:cTn id="111" presetID="23" presetClass="exit" presetSubtype="32" fill="hold" grpId="0" nodeType="clickEffect">
                                  <p:stCondLst>
                                    <p:cond delay="0"/>
                                  </p:stCondLst>
                                  <p:childTnLst>
                                    <p:anim calcmode="lin" valueType="num">
                                      <p:cBhvr>
                                        <p:cTn id="112" dur="500"/>
                                        <p:tgtEl>
                                          <p:spTgt spid="7"/>
                                        </p:tgtEl>
                                        <p:attrNameLst>
                                          <p:attrName>ppt_w</p:attrName>
                                        </p:attrNameLst>
                                      </p:cBhvr>
                                      <p:tavLst>
                                        <p:tav tm="0">
                                          <p:val>
                                            <p:strVal val="ppt_w"/>
                                          </p:val>
                                        </p:tav>
                                        <p:tav tm="100000">
                                          <p:val>
                                            <p:fltVal val="0"/>
                                          </p:val>
                                        </p:tav>
                                      </p:tavLst>
                                    </p:anim>
                                    <p:anim calcmode="lin" valueType="num">
                                      <p:cBhvr>
                                        <p:cTn id="113" dur="500"/>
                                        <p:tgtEl>
                                          <p:spTgt spid="7"/>
                                        </p:tgtEl>
                                        <p:attrNameLst>
                                          <p:attrName>ppt_h</p:attrName>
                                        </p:attrNameLst>
                                      </p:cBhvr>
                                      <p:tavLst>
                                        <p:tav tm="0">
                                          <p:val>
                                            <p:strVal val="ppt_h"/>
                                          </p:val>
                                        </p:tav>
                                        <p:tav tm="100000">
                                          <p:val>
                                            <p:fltVal val="0"/>
                                          </p:val>
                                        </p:tav>
                                      </p:tavLst>
                                    </p:anim>
                                    <p:set>
                                      <p:cBhvr>
                                        <p:cTn id="114"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7"/>
                  </p:tgtEl>
                </p:cond>
              </p:nextCondLst>
            </p:seq>
            <p:seq concurrent="1" nextAc="seek">
              <p:cTn id="115" restart="whenNotActive" fill="hold" evtFilter="cancelBubble" nodeType="interactiveSeq">
                <p:stCondLst>
                  <p:cond evt="onClick" delay="0">
                    <p:tgtEl>
                      <p:spTgt spid="8"/>
                    </p:tgtEl>
                  </p:cond>
                </p:stCondLst>
                <p:endSync evt="end" delay="0">
                  <p:rtn val="all"/>
                </p:endSync>
                <p:childTnLst>
                  <p:par>
                    <p:cTn id="116" fill="hold">
                      <p:stCondLst>
                        <p:cond delay="0"/>
                      </p:stCondLst>
                      <p:childTnLst>
                        <p:par>
                          <p:cTn id="117" fill="hold">
                            <p:stCondLst>
                              <p:cond delay="0"/>
                            </p:stCondLst>
                            <p:childTnLst>
                              <p:par>
                                <p:cTn id="118" presetID="23" presetClass="exit" presetSubtype="32" fill="hold" grpId="0" nodeType="clickEffect">
                                  <p:stCondLst>
                                    <p:cond delay="0"/>
                                  </p:stCondLst>
                                  <p:childTnLst>
                                    <p:anim calcmode="lin" valueType="num">
                                      <p:cBhvr>
                                        <p:cTn id="119" dur="500"/>
                                        <p:tgtEl>
                                          <p:spTgt spid="8"/>
                                        </p:tgtEl>
                                        <p:attrNameLst>
                                          <p:attrName>ppt_w</p:attrName>
                                        </p:attrNameLst>
                                      </p:cBhvr>
                                      <p:tavLst>
                                        <p:tav tm="0">
                                          <p:val>
                                            <p:strVal val="ppt_w"/>
                                          </p:val>
                                        </p:tav>
                                        <p:tav tm="100000">
                                          <p:val>
                                            <p:fltVal val="0"/>
                                          </p:val>
                                        </p:tav>
                                      </p:tavLst>
                                    </p:anim>
                                    <p:anim calcmode="lin" valueType="num">
                                      <p:cBhvr>
                                        <p:cTn id="120" dur="500"/>
                                        <p:tgtEl>
                                          <p:spTgt spid="8"/>
                                        </p:tgtEl>
                                        <p:attrNameLst>
                                          <p:attrName>ppt_h</p:attrName>
                                        </p:attrNameLst>
                                      </p:cBhvr>
                                      <p:tavLst>
                                        <p:tav tm="0">
                                          <p:val>
                                            <p:strVal val="ppt_h"/>
                                          </p:val>
                                        </p:tav>
                                        <p:tav tm="100000">
                                          <p:val>
                                            <p:fltVal val="0"/>
                                          </p:val>
                                        </p:tav>
                                      </p:tavLst>
                                    </p:anim>
                                    <p:set>
                                      <p:cBhvr>
                                        <p:cTn id="121"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18"/>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8"/>
                  </p:tgtEl>
                </p:cond>
              </p:nextCondLst>
            </p:seq>
            <p:seq concurrent="1" nextAc="seek">
              <p:cTn id="122" restart="whenNotActive" fill="hold" evtFilter="cancelBubble" nodeType="interactiveSeq">
                <p:stCondLst>
                  <p:cond evt="onClick" delay="0">
                    <p:tgtEl>
                      <p:spTgt spid="15"/>
                    </p:tgtEl>
                  </p:cond>
                </p:stCondLst>
                <p:endSync evt="end" delay="0">
                  <p:rtn val="all"/>
                </p:endSync>
                <p:childTnLst>
                  <p:par>
                    <p:cTn id="123" fill="hold">
                      <p:stCondLst>
                        <p:cond delay="0"/>
                      </p:stCondLst>
                      <p:childTnLst>
                        <p:par>
                          <p:cTn id="124" fill="hold">
                            <p:stCondLst>
                              <p:cond delay="0"/>
                            </p:stCondLst>
                            <p:childTnLst>
                              <p:par>
                                <p:cTn id="125" presetID="23" presetClass="exit" presetSubtype="32" fill="hold" grpId="0" nodeType="clickEffect">
                                  <p:stCondLst>
                                    <p:cond delay="0"/>
                                  </p:stCondLst>
                                  <p:childTnLst>
                                    <p:anim calcmode="lin" valueType="num">
                                      <p:cBhvr>
                                        <p:cTn id="126" dur="500"/>
                                        <p:tgtEl>
                                          <p:spTgt spid="15"/>
                                        </p:tgtEl>
                                        <p:attrNameLst>
                                          <p:attrName>ppt_w</p:attrName>
                                        </p:attrNameLst>
                                      </p:cBhvr>
                                      <p:tavLst>
                                        <p:tav tm="0">
                                          <p:val>
                                            <p:strVal val="ppt_w"/>
                                          </p:val>
                                        </p:tav>
                                        <p:tav tm="100000">
                                          <p:val>
                                            <p:fltVal val="0"/>
                                          </p:val>
                                        </p:tav>
                                      </p:tavLst>
                                    </p:anim>
                                    <p:anim calcmode="lin" valueType="num">
                                      <p:cBhvr>
                                        <p:cTn id="127" dur="500"/>
                                        <p:tgtEl>
                                          <p:spTgt spid="15"/>
                                        </p:tgtEl>
                                        <p:attrNameLst>
                                          <p:attrName>ppt_h</p:attrName>
                                        </p:attrNameLst>
                                      </p:cBhvr>
                                      <p:tavLst>
                                        <p:tav tm="0">
                                          <p:val>
                                            <p:strVal val="ppt_h"/>
                                          </p:val>
                                        </p:tav>
                                        <p:tav tm="100000">
                                          <p:val>
                                            <p:fltVal val="0"/>
                                          </p:val>
                                        </p:tav>
                                      </p:tavLst>
                                    </p:anim>
                                    <p:set>
                                      <p:cBhvr>
                                        <p:cTn id="12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5"/>
                  </p:tgtEl>
                </p:cond>
              </p:nextCondLst>
            </p:seq>
            <p:seq concurrent="1" nextAc="seek">
              <p:cTn id="129" restart="whenNotActive" fill="hold" evtFilter="cancelBubble" nodeType="interactiveSeq">
                <p:stCondLst>
                  <p:cond evt="onClick" delay="0">
                    <p:tgtEl>
                      <p:spTgt spid="16"/>
                    </p:tgtEl>
                  </p:cond>
                </p:stCondLst>
                <p:endSync evt="end" delay="0">
                  <p:rtn val="all"/>
                </p:endSync>
                <p:childTnLst>
                  <p:par>
                    <p:cTn id="130" fill="hold">
                      <p:stCondLst>
                        <p:cond delay="0"/>
                      </p:stCondLst>
                      <p:childTnLst>
                        <p:par>
                          <p:cTn id="131" fill="hold">
                            <p:stCondLst>
                              <p:cond delay="0"/>
                            </p:stCondLst>
                            <p:childTnLst>
                              <p:par>
                                <p:cTn id="132" presetID="23" presetClass="exit" presetSubtype="32" fill="hold" grpId="0" nodeType="clickEffect">
                                  <p:stCondLst>
                                    <p:cond delay="0"/>
                                  </p:stCondLst>
                                  <p:childTnLst>
                                    <p:anim calcmode="lin" valueType="num">
                                      <p:cBhvr>
                                        <p:cTn id="133" dur="500"/>
                                        <p:tgtEl>
                                          <p:spTgt spid="16"/>
                                        </p:tgtEl>
                                        <p:attrNameLst>
                                          <p:attrName>ppt_w</p:attrName>
                                        </p:attrNameLst>
                                      </p:cBhvr>
                                      <p:tavLst>
                                        <p:tav tm="0">
                                          <p:val>
                                            <p:strVal val="ppt_w"/>
                                          </p:val>
                                        </p:tav>
                                        <p:tav tm="100000">
                                          <p:val>
                                            <p:fltVal val="0"/>
                                          </p:val>
                                        </p:tav>
                                      </p:tavLst>
                                    </p:anim>
                                    <p:anim calcmode="lin" valueType="num">
                                      <p:cBhvr>
                                        <p:cTn id="134" dur="500"/>
                                        <p:tgtEl>
                                          <p:spTgt spid="16"/>
                                        </p:tgtEl>
                                        <p:attrNameLst>
                                          <p:attrName>ppt_h</p:attrName>
                                        </p:attrNameLst>
                                      </p:cBhvr>
                                      <p:tavLst>
                                        <p:tav tm="0">
                                          <p:val>
                                            <p:strVal val="ppt_h"/>
                                          </p:val>
                                        </p:tav>
                                        <p:tav tm="100000">
                                          <p:val>
                                            <p:fltVal val="0"/>
                                          </p:val>
                                        </p:tav>
                                      </p:tavLst>
                                    </p:anim>
                                    <p:set>
                                      <p:cBhvr>
                                        <p:cTn id="135"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32"/>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6"/>
                  </p:tgtEl>
                </p:cond>
              </p:nextCondLst>
            </p:seq>
            <p:seq concurrent="1" nextAc="seek">
              <p:cTn id="136" restart="whenNotActive" fill="hold" evtFilter="cancelBubble" nodeType="interactiveSeq">
                <p:stCondLst>
                  <p:cond evt="onClick" delay="0">
                    <p:tgtEl>
                      <p:spTgt spid="17"/>
                    </p:tgtEl>
                  </p:cond>
                </p:stCondLst>
                <p:endSync evt="end" delay="0">
                  <p:rtn val="all"/>
                </p:endSync>
                <p:childTnLst>
                  <p:par>
                    <p:cTn id="137" fill="hold">
                      <p:stCondLst>
                        <p:cond delay="0"/>
                      </p:stCondLst>
                      <p:childTnLst>
                        <p:par>
                          <p:cTn id="138" fill="hold">
                            <p:stCondLst>
                              <p:cond delay="0"/>
                            </p:stCondLst>
                            <p:childTnLst>
                              <p:par>
                                <p:cTn id="139" presetID="23" presetClass="exit" presetSubtype="32" fill="hold" grpId="0" nodeType="clickEffect">
                                  <p:stCondLst>
                                    <p:cond delay="0"/>
                                  </p:stCondLst>
                                  <p:childTnLst>
                                    <p:anim calcmode="lin" valueType="num">
                                      <p:cBhvr>
                                        <p:cTn id="140" dur="500"/>
                                        <p:tgtEl>
                                          <p:spTgt spid="17"/>
                                        </p:tgtEl>
                                        <p:attrNameLst>
                                          <p:attrName>ppt_w</p:attrName>
                                        </p:attrNameLst>
                                      </p:cBhvr>
                                      <p:tavLst>
                                        <p:tav tm="0">
                                          <p:val>
                                            <p:strVal val="ppt_w"/>
                                          </p:val>
                                        </p:tav>
                                        <p:tav tm="100000">
                                          <p:val>
                                            <p:fltVal val="0"/>
                                          </p:val>
                                        </p:tav>
                                      </p:tavLst>
                                    </p:anim>
                                    <p:anim calcmode="lin" valueType="num">
                                      <p:cBhvr>
                                        <p:cTn id="141" dur="500"/>
                                        <p:tgtEl>
                                          <p:spTgt spid="17"/>
                                        </p:tgtEl>
                                        <p:attrNameLst>
                                          <p:attrName>ppt_h</p:attrName>
                                        </p:attrNameLst>
                                      </p:cBhvr>
                                      <p:tavLst>
                                        <p:tav tm="0">
                                          <p:val>
                                            <p:strVal val="ppt_h"/>
                                          </p:val>
                                        </p:tav>
                                        <p:tav tm="100000">
                                          <p:val>
                                            <p:fltVal val="0"/>
                                          </p:val>
                                        </p:tav>
                                      </p:tavLst>
                                    </p:anim>
                                    <p:set>
                                      <p:cBhvr>
                                        <p:cTn id="142"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39"/>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7"/>
                  </p:tgtEl>
                </p:cond>
              </p:nextCondLst>
            </p:seq>
            <p:seq concurrent="1" nextAc="seek">
              <p:cTn id="143" restart="whenNotActive" fill="hold" evtFilter="cancelBubble" nodeType="interactiveSeq">
                <p:stCondLst>
                  <p:cond evt="onClick" delay="0">
                    <p:tgtEl>
                      <p:spTgt spid="9"/>
                    </p:tgtEl>
                  </p:cond>
                </p:stCondLst>
                <p:endSync evt="end" delay="0">
                  <p:rtn val="all"/>
                </p:endSync>
                <p:childTnLst>
                  <p:par>
                    <p:cTn id="144" fill="hold">
                      <p:stCondLst>
                        <p:cond delay="0"/>
                      </p:stCondLst>
                      <p:childTnLst>
                        <p:par>
                          <p:cTn id="145" fill="hold">
                            <p:stCondLst>
                              <p:cond delay="0"/>
                            </p:stCondLst>
                            <p:childTnLst>
                              <p:par>
                                <p:cTn id="146" presetID="23" presetClass="exit" presetSubtype="32" fill="hold" grpId="0" nodeType="clickEffect">
                                  <p:stCondLst>
                                    <p:cond delay="0"/>
                                  </p:stCondLst>
                                  <p:childTnLst>
                                    <p:anim calcmode="lin" valueType="num">
                                      <p:cBhvr>
                                        <p:cTn id="147" dur="500"/>
                                        <p:tgtEl>
                                          <p:spTgt spid="9"/>
                                        </p:tgtEl>
                                        <p:attrNameLst>
                                          <p:attrName>ppt_w</p:attrName>
                                        </p:attrNameLst>
                                      </p:cBhvr>
                                      <p:tavLst>
                                        <p:tav tm="0">
                                          <p:val>
                                            <p:strVal val="ppt_w"/>
                                          </p:val>
                                        </p:tav>
                                        <p:tav tm="100000">
                                          <p:val>
                                            <p:fltVal val="0"/>
                                          </p:val>
                                        </p:tav>
                                      </p:tavLst>
                                    </p:anim>
                                    <p:anim calcmode="lin" valueType="num">
                                      <p:cBhvr>
                                        <p:cTn id="148" dur="500"/>
                                        <p:tgtEl>
                                          <p:spTgt spid="9"/>
                                        </p:tgtEl>
                                        <p:attrNameLst>
                                          <p:attrName>ppt_h</p:attrName>
                                        </p:attrNameLst>
                                      </p:cBhvr>
                                      <p:tavLst>
                                        <p:tav tm="0">
                                          <p:val>
                                            <p:strVal val="ppt_h"/>
                                          </p:val>
                                        </p:tav>
                                        <p:tav tm="100000">
                                          <p:val>
                                            <p:fltVal val="0"/>
                                          </p:val>
                                        </p:tav>
                                      </p:tavLst>
                                    </p:anim>
                                    <p:set>
                                      <p:cBhvr>
                                        <p:cTn id="149"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46"/>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9"/>
                  </p:tgtEl>
                </p:cond>
              </p:nextCondLst>
            </p:seq>
            <p:seq concurrent="1" nextAc="seek">
              <p:cTn id="150" restart="whenNotActive" fill="hold" evtFilter="cancelBubble" nodeType="interactiveSeq">
                <p:stCondLst>
                  <p:cond evt="onClick" delay="0">
                    <p:tgtEl>
                      <p:spTgt spid="10"/>
                    </p:tgtEl>
                  </p:cond>
                </p:stCondLst>
                <p:endSync evt="end" delay="0">
                  <p:rtn val="all"/>
                </p:endSync>
                <p:childTnLst>
                  <p:par>
                    <p:cTn id="151" fill="hold">
                      <p:stCondLst>
                        <p:cond delay="0"/>
                      </p:stCondLst>
                      <p:childTnLst>
                        <p:par>
                          <p:cTn id="152" fill="hold">
                            <p:stCondLst>
                              <p:cond delay="0"/>
                            </p:stCondLst>
                            <p:childTnLst>
                              <p:par>
                                <p:cTn id="153" presetID="23" presetClass="exit" presetSubtype="32" fill="hold" grpId="0" nodeType="clickEffect">
                                  <p:stCondLst>
                                    <p:cond delay="0"/>
                                  </p:stCondLst>
                                  <p:childTnLst>
                                    <p:anim calcmode="lin" valueType="num">
                                      <p:cBhvr>
                                        <p:cTn id="154" dur="500"/>
                                        <p:tgtEl>
                                          <p:spTgt spid="10"/>
                                        </p:tgtEl>
                                        <p:attrNameLst>
                                          <p:attrName>ppt_w</p:attrName>
                                        </p:attrNameLst>
                                      </p:cBhvr>
                                      <p:tavLst>
                                        <p:tav tm="0">
                                          <p:val>
                                            <p:strVal val="ppt_w"/>
                                          </p:val>
                                        </p:tav>
                                        <p:tav tm="100000">
                                          <p:val>
                                            <p:fltVal val="0"/>
                                          </p:val>
                                        </p:tav>
                                      </p:tavLst>
                                    </p:anim>
                                    <p:anim calcmode="lin" valueType="num">
                                      <p:cBhvr>
                                        <p:cTn id="155" dur="500"/>
                                        <p:tgtEl>
                                          <p:spTgt spid="10"/>
                                        </p:tgtEl>
                                        <p:attrNameLst>
                                          <p:attrName>ppt_h</p:attrName>
                                        </p:attrNameLst>
                                      </p:cBhvr>
                                      <p:tavLst>
                                        <p:tav tm="0">
                                          <p:val>
                                            <p:strVal val="ppt_h"/>
                                          </p:val>
                                        </p:tav>
                                        <p:tav tm="100000">
                                          <p:val>
                                            <p:fltVal val="0"/>
                                          </p:val>
                                        </p:tav>
                                      </p:tavLst>
                                    </p:anim>
                                    <p:set>
                                      <p:cBhvr>
                                        <p:cTn id="156"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153"/>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0"/>
                  </p:tgtEl>
                </p:cond>
              </p:nextCondLst>
            </p:seq>
            <p:seq concurrent="1" nextAc="seek">
              <p:cTn id="157" restart="whenNotActive" fill="hold" evtFilter="cancelBubble" nodeType="interactiveSeq">
                <p:stCondLst>
                  <p:cond evt="onClick" delay="0">
                    <p:tgtEl>
                      <p:spTgt spid="11"/>
                    </p:tgtEl>
                  </p:cond>
                </p:stCondLst>
                <p:endSync evt="end" delay="0">
                  <p:rtn val="all"/>
                </p:endSync>
                <p:childTnLst>
                  <p:par>
                    <p:cTn id="158" fill="hold">
                      <p:stCondLst>
                        <p:cond delay="0"/>
                      </p:stCondLst>
                      <p:childTnLst>
                        <p:par>
                          <p:cTn id="159" fill="hold">
                            <p:stCondLst>
                              <p:cond delay="0"/>
                            </p:stCondLst>
                            <p:childTnLst>
                              <p:par>
                                <p:cTn id="160" presetID="23" presetClass="exit" presetSubtype="32" fill="hold" grpId="0" nodeType="clickEffect">
                                  <p:stCondLst>
                                    <p:cond delay="0"/>
                                  </p:stCondLst>
                                  <p:childTnLst>
                                    <p:anim calcmode="lin" valueType="num">
                                      <p:cBhvr>
                                        <p:cTn id="161" dur="500"/>
                                        <p:tgtEl>
                                          <p:spTgt spid="11"/>
                                        </p:tgtEl>
                                        <p:attrNameLst>
                                          <p:attrName>ppt_w</p:attrName>
                                        </p:attrNameLst>
                                      </p:cBhvr>
                                      <p:tavLst>
                                        <p:tav tm="0">
                                          <p:val>
                                            <p:strVal val="ppt_w"/>
                                          </p:val>
                                        </p:tav>
                                        <p:tav tm="100000">
                                          <p:val>
                                            <p:fltVal val="0"/>
                                          </p:val>
                                        </p:tav>
                                      </p:tavLst>
                                    </p:anim>
                                    <p:anim calcmode="lin" valueType="num">
                                      <p:cBhvr>
                                        <p:cTn id="162" dur="500"/>
                                        <p:tgtEl>
                                          <p:spTgt spid="11"/>
                                        </p:tgtEl>
                                        <p:attrNameLst>
                                          <p:attrName>ppt_h</p:attrName>
                                        </p:attrNameLst>
                                      </p:cBhvr>
                                      <p:tavLst>
                                        <p:tav tm="0">
                                          <p:val>
                                            <p:strVal val="ppt_h"/>
                                          </p:val>
                                        </p:tav>
                                        <p:tav tm="100000">
                                          <p:val>
                                            <p:fltVal val="0"/>
                                          </p:val>
                                        </p:tav>
                                      </p:tavLst>
                                    </p:anim>
                                    <p:set>
                                      <p:cBhvr>
                                        <p:cTn id="163"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60"/>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1"/>
                  </p:tgtEl>
                </p:cond>
              </p:nextCondLst>
            </p:seq>
            <p:seq concurrent="1" nextAc="seek">
              <p:cTn id="164" restart="whenNotActive" fill="hold" evtFilter="cancelBubble" nodeType="interactiveSeq">
                <p:stCondLst>
                  <p:cond evt="onClick" delay="0">
                    <p:tgtEl>
                      <p:spTgt spid="18"/>
                    </p:tgtEl>
                  </p:cond>
                </p:stCondLst>
                <p:endSync evt="end" delay="0">
                  <p:rtn val="all"/>
                </p:endSync>
                <p:childTnLst>
                  <p:par>
                    <p:cTn id="165" fill="hold">
                      <p:stCondLst>
                        <p:cond delay="0"/>
                      </p:stCondLst>
                      <p:childTnLst>
                        <p:par>
                          <p:cTn id="166" fill="hold">
                            <p:stCondLst>
                              <p:cond delay="0"/>
                            </p:stCondLst>
                            <p:childTnLst>
                              <p:par>
                                <p:cTn id="167" presetID="23" presetClass="exit" presetSubtype="32" fill="hold" grpId="0" nodeType="clickEffect">
                                  <p:stCondLst>
                                    <p:cond delay="0"/>
                                  </p:stCondLst>
                                  <p:childTnLst>
                                    <p:anim calcmode="lin" valueType="num">
                                      <p:cBhvr>
                                        <p:cTn id="168" dur="500"/>
                                        <p:tgtEl>
                                          <p:spTgt spid="18"/>
                                        </p:tgtEl>
                                        <p:attrNameLst>
                                          <p:attrName>ppt_w</p:attrName>
                                        </p:attrNameLst>
                                      </p:cBhvr>
                                      <p:tavLst>
                                        <p:tav tm="0">
                                          <p:val>
                                            <p:strVal val="ppt_w"/>
                                          </p:val>
                                        </p:tav>
                                        <p:tav tm="100000">
                                          <p:val>
                                            <p:fltVal val="0"/>
                                          </p:val>
                                        </p:tav>
                                      </p:tavLst>
                                    </p:anim>
                                    <p:anim calcmode="lin" valueType="num">
                                      <p:cBhvr>
                                        <p:cTn id="169" dur="500"/>
                                        <p:tgtEl>
                                          <p:spTgt spid="18"/>
                                        </p:tgtEl>
                                        <p:attrNameLst>
                                          <p:attrName>ppt_h</p:attrName>
                                        </p:attrNameLst>
                                      </p:cBhvr>
                                      <p:tavLst>
                                        <p:tav tm="0">
                                          <p:val>
                                            <p:strVal val="ppt_h"/>
                                          </p:val>
                                        </p:tav>
                                        <p:tav tm="100000">
                                          <p:val>
                                            <p:fltVal val="0"/>
                                          </p:val>
                                        </p:tav>
                                      </p:tavLst>
                                    </p:anim>
                                    <p:set>
                                      <p:cBhvr>
                                        <p:cTn id="170"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167"/>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8"/>
                  </p:tgtEl>
                </p:cond>
              </p:nextCondLst>
            </p:seq>
            <p:seq concurrent="1" nextAc="seek">
              <p:cTn id="171" restart="whenNotActive" fill="hold" evtFilter="cancelBubble" nodeType="interactiveSeq">
                <p:stCondLst>
                  <p:cond evt="onClick" delay="0">
                    <p:tgtEl>
                      <p:spTgt spid="19"/>
                    </p:tgtEl>
                  </p:cond>
                </p:stCondLst>
                <p:endSync evt="end" delay="0">
                  <p:rtn val="all"/>
                </p:endSync>
                <p:childTnLst>
                  <p:par>
                    <p:cTn id="172" fill="hold">
                      <p:stCondLst>
                        <p:cond delay="0"/>
                      </p:stCondLst>
                      <p:childTnLst>
                        <p:par>
                          <p:cTn id="173" fill="hold">
                            <p:stCondLst>
                              <p:cond delay="0"/>
                            </p:stCondLst>
                            <p:childTnLst>
                              <p:par>
                                <p:cTn id="174" presetID="23" presetClass="exit" presetSubtype="32" fill="hold" grpId="0" nodeType="clickEffect">
                                  <p:stCondLst>
                                    <p:cond delay="0"/>
                                  </p:stCondLst>
                                  <p:childTnLst>
                                    <p:anim calcmode="lin" valueType="num">
                                      <p:cBhvr>
                                        <p:cTn id="175" dur="500"/>
                                        <p:tgtEl>
                                          <p:spTgt spid="19"/>
                                        </p:tgtEl>
                                        <p:attrNameLst>
                                          <p:attrName>ppt_w</p:attrName>
                                        </p:attrNameLst>
                                      </p:cBhvr>
                                      <p:tavLst>
                                        <p:tav tm="0">
                                          <p:val>
                                            <p:strVal val="ppt_w"/>
                                          </p:val>
                                        </p:tav>
                                        <p:tav tm="100000">
                                          <p:val>
                                            <p:fltVal val="0"/>
                                          </p:val>
                                        </p:tav>
                                      </p:tavLst>
                                    </p:anim>
                                    <p:anim calcmode="lin" valueType="num">
                                      <p:cBhvr>
                                        <p:cTn id="176" dur="500"/>
                                        <p:tgtEl>
                                          <p:spTgt spid="19"/>
                                        </p:tgtEl>
                                        <p:attrNameLst>
                                          <p:attrName>ppt_h</p:attrName>
                                        </p:attrNameLst>
                                      </p:cBhvr>
                                      <p:tavLst>
                                        <p:tav tm="0">
                                          <p:val>
                                            <p:strVal val="ppt_h"/>
                                          </p:val>
                                        </p:tav>
                                        <p:tav tm="100000">
                                          <p:val>
                                            <p:fltVal val="0"/>
                                          </p:val>
                                        </p:tav>
                                      </p:tavLst>
                                    </p:anim>
                                    <p:set>
                                      <p:cBhvr>
                                        <p:cTn id="177"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174"/>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9"/>
                  </p:tgtEl>
                </p:cond>
              </p:nextCondLst>
            </p:seq>
            <p:seq concurrent="1" nextAc="seek">
              <p:cTn id="178" restart="whenNotActive" fill="hold" evtFilter="cancelBubble" nodeType="interactiveSeq">
                <p:stCondLst>
                  <p:cond evt="onClick" delay="0">
                    <p:tgtEl>
                      <p:spTgt spid="20"/>
                    </p:tgtEl>
                  </p:cond>
                </p:stCondLst>
                <p:endSync evt="end" delay="0">
                  <p:rtn val="all"/>
                </p:endSync>
                <p:childTnLst>
                  <p:par>
                    <p:cTn id="179" fill="hold">
                      <p:stCondLst>
                        <p:cond delay="0"/>
                      </p:stCondLst>
                      <p:childTnLst>
                        <p:par>
                          <p:cTn id="180" fill="hold">
                            <p:stCondLst>
                              <p:cond delay="0"/>
                            </p:stCondLst>
                            <p:childTnLst>
                              <p:par>
                                <p:cTn id="181" presetID="23" presetClass="exit" presetSubtype="32" fill="hold" grpId="0" nodeType="clickEffect">
                                  <p:stCondLst>
                                    <p:cond delay="0"/>
                                  </p:stCondLst>
                                  <p:childTnLst>
                                    <p:anim calcmode="lin" valueType="num">
                                      <p:cBhvr>
                                        <p:cTn id="182" dur="500"/>
                                        <p:tgtEl>
                                          <p:spTgt spid="20"/>
                                        </p:tgtEl>
                                        <p:attrNameLst>
                                          <p:attrName>ppt_w</p:attrName>
                                        </p:attrNameLst>
                                      </p:cBhvr>
                                      <p:tavLst>
                                        <p:tav tm="0">
                                          <p:val>
                                            <p:strVal val="ppt_w"/>
                                          </p:val>
                                        </p:tav>
                                        <p:tav tm="100000">
                                          <p:val>
                                            <p:fltVal val="0"/>
                                          </p:val>
                                        </p:tav>
                                      </p:tavLst>
                                    </p:anim>
                                    <p:anim calcmode="lin" valueType="num">
                                      <p:cBhvr>
                                        <p:cTn id="183" dur="500"/>
                                        <p:tgtEl>
                                          <p:spTgt spid="20"/>
                                        </p:tgtEl>
                                        <p:attrNameLst>
                                          <p:attrName>ppt_h</p:attrName>
                                        </p:attrNameLst>
                                      </p:cBhvr>
                                      <p:tavLst>
                                        <p:tav tm="0">
                                          <p:val>
                                            <p:strVal val="ppt_h"/>
                                          </p:val>
                                        </p:tav>
                                        <p:tav tm="100000">
                                          <p:val>
                                            <p:fltVal val="0"/>
                                          </p:val>
                                        </p:tav>
                                      </p:tavLst>
                                    </p:anim>
                                    <p:set>
                                      <p:cBhvr>
                                        <p:cTn id="184"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18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0"/>
                  </p:tgtEl>
                </p:cond>
              </p:nextCondLst>
            </p:seq>
          </p:childTnLst>
        </p:cTn>
      </p:par>
    </p:tnLst>
    <p:bldLst>
      <p:bldP spid="3" grpId="0" animBg="1"/>
      <p:bldP spid="3" grpId="1" animBg="1"/>
      <p:bldP spid="4" grpId="0" animBg="1"/>
      <p:bldP spid="4" grpId="1" animBg="1"/>
      <p:bldP spid="5" grpId="0" animBg="1"/>
      <p:bldP spid="5" grpId="1" animBg="1"/>
      <p:bldP spid="12" grpId="0" animBg="1"/>
      <p:bldP spid="12" grpId="1" animBg="1"/>
      <p:bldP spid="13" grpId="0" animBg="1"/>
      <p:bldP spid="13" grpId="1" animBg="1"/>
      <p:bldP spid="14" grpId="0" animBg="1"/>
      <p:bldP spid="14" grpId="1" animBg="1"/>
      <p:bldP spid="6" grpId="0" animBg="1"/>
      <p:bldP spid="6" grpId="1" animBg="1"/>
      <p:bldP spid="7" grpId="0" animBg="1"/>
      <p:bldP spid="7" grpId="1" animBg="1"/>
      <p:bldP spid="8" grpId="0" animBg="1"/>
      <p:bldP spid="8" grpId="1" animBg="1"/>
      <p:bldP spid="15" grpId="0" animBg="1"/>
      <p:bldP spid="15" grpId="1" animBg="1"/>
      <p:bldP spid="16" grpId="0" animBg="1"/>
      <p:bldP spid="16" grpId="1" animBg="1"/>
      <p:bldP spid="17" grpId="0" animBg="1"/>
      <p:bldP spid="17" grpId="1" animBg="1"/>
      <p:bldP spid="9" grpId="0" animBg="1"/>
      <p:bldP spid="9" grpId="1" animBg="1"/>
      <p:bldP spid="10" grpId="0" animBg="1"/>
      <p:bldP spid="10" grpId="1" animBg="1"/>
      <p:bldP spid="11" grpId="0" animBg="1"/>
      <p:bldP spid="11" grpId="1" animBg="1"/>
      <p:bldP spid="18" grpId="0" animBg="1"/>
      <p:bldP spid="18" grpId="1" animBg="1"/>
      <p:bldP spid="19" grpId="0" animBg="1"/>
      <p:bldP spid="19" grpId="1" animBg="1"/>
      <p:bldP spid="20" grpId="0" animBg="1"/>
      <p:bldP spid="2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27A4BE-44D9-41C5-BEDB-0D2AB0F87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378" y="0"/>
            <a:ext cx="9558622" cy="6858000"/>
          </a:xfrm>
          <a:prstGeom prst="rect">
            <a:avLst/>
          </a:prstGeom>
        </p:spPr>
      </p:pic>
      <p:sp>
        <p:nvSpPr>
          <p:cNvPr id="63" name="Rectangle 62">
            <a:extLst>
              <a:ext uri="{FF2B5EF4-FFF2-40B4-BE49-F238E27FC236}">
                <a16:creationId xmlns:a16="http://schemas.microsoft.com/office/drawing/2014/main" id="{F5849630-16F7-4CA5-9BCC-9B0FD6C660BF}"/>
              </a:ext>
            </a:extLst>
          </p:cNvPr>
          <p:cNvSpPr/>
          <p:nvPr/>
        </p:nvSpPr>
        <p:spPr>
          <a:xfrm>
            <a:off x="2641991" y="-9525"/>
            <a:ext cx="9558827" cy="6858000"/>
          </a:xfrm>
          <a:prstGeom prst="rect">
            <a:avLst/>
          </a:prstGeom>
          <a:gradFill flip="none" rotWithShape="1">
            <a:gsLst>
              <a:gs pos="29000">
                <a:srgbClr val="FC0350">
                  <a:alpha val="14000"/>
                </a:srgbClr>
              </a:gs>
              <a:gs pos="7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4" name="Freeform: Shape 63">
            <a:extLst>
              <a:ext uri="{FF2B5EF4-FFF2-40B4-BE49-F238E27FC236}">
                <a16:creationId xmlns:a16="http://schemas.microsoft.com/office/drawing/2014/main" id="{25A6FA8D-1F7A-470A-9F07-D72285552311}"/>
              </a:ext>
            </a:extLst>
          </p:cNvPr>
          <p:cNvSpPr/>
          <p:nvPr/>
        </p:nvSpPr>
        <p:spPr>
          <a:xfrm>
            <a:off x="5310716" y="1"/>
            <a:ext cx="6881284" cy="6857999"/>
          </a:xfrm>
          <a:custGeom>
            <a:avLst/>
            <a:gdLst>
              <a:gd name="connsiteX0" fmla="*/ 4548062 w 9321622"/>
              <a:gd name="connsiteY0" fmla="*/ 0 h 6857999"/>
              <a:gd name="connsiteX1" fmla="*/ 9321622 w 9321622"/>
              <a:gd name="connsiteY1" fmla="*/ 0 h 6857999"/>
              <a:gd name="connsiteX2" fmla="*/ 9321622 w 9321622"/>
              <a:gd name="connsiteY2" fmla="*/ 6857999 h 6857999"/>
              <a:gd name="connsiteX3" fmla="*/ 188437 w 9321622"/>
              <a:gd name="connsiteY3" fmla="*/ 6857999 h 6857999"/>
              <a:gd name="connsiteX4" fmla="*/ 185720 w 9321622"/>
              <a:gd name="connsiteY4" fmla="*/ 6844418 h 6857999"/>
              <a:gd name="connsiteX5" fmla="*/ 182538 w 9321622"/>
              <a:gd name="connsiteY5" fmla="*/ 6784258 h 6857999"/>
              <a:gd name="connsiteX6" fmla="*/ 153041 w 9321622"/>
              <a:gd name="connsiteY6" fmla="*/ 6695768 h 6857999"/>
              <a:gd name="connsiteX7" fmla="*/ 64551 w 9321622"/>
              <a:gd name="connsiteY7" fmla="*/ 6681019 h 6857999"/>
              <a:gd name="connsiteX8" fmla="*/ 20306 w 9321622"/>
              <a:gd name="connsiteY8" fmla="*/ 6666271 h 6857999"/>
              <a:gd name="connsiteX9" fmla="*/ 35054 w 9321622"/>
              <a:gd name="connsiteY9" fmla="*/ 6445045 h 6857999"/>
              <a:gd name="connsiteX10" fmla="*/ 123545 w 9321622"/>
              <a:gd name="connsiteY10" fmla="*/ 6400800 h 6857999"/>
              <a:gd name="connsiteX11" fmla="*/ 167790 w 9321622"/>
              <a:gd name="connsiteY11" fmla="*/ 6356555 h 6857999"/>
              <a:gd name="connsiteX12" fmla="*/ 241532 w 9321622"/>
              <a:gd name="connsiteY12" fmla="*/ 6312310 h 6857999"/>
              <a:gd name="connsiteX13" fmla="*/ 271028 w 9321622"/>
              <a:gd name="connsiteY13" fmla="*/ 6268065 h 6857999"/>
              <a:gd name="connsiteX14" fmla="*/ 359519 w 9321622"/>
              <a:gd name="connsiteY14" fmla="*/ 6164826 h 6857999"/>
              <a:gd name="connsiteX15" fmla="*/ 403764 w 9321622"/>
              <a:gd name="connsiteY15" fmla="*/ 6105832 h 6857999"/>
              <a:gd name="connsiteX16" fmla="*/ 507003 w 9321622"/>
              <a:gd name="connsiteY16" fmla="*/ 6061587 h 6857999"/>
              <a:gd name="connsiteX17" fmla="*/ 890461 w 9321622"/>
              <a:gd name="connsiteY17" fmla="*/ 6032090 h 6857999"/>
              <a:gd name="connsiteX18" fmla="*/ 1037945 w 9321622"/>
              <a:gd name="connsiteY18" fmla="*/ 5973097 h 6857999"/>
              <a:gd name="connsiteX19" fmla="*/ 964203 w 9321622"/>
              <a:gd name="connsiteY19" fmla="*/ 5884606 h 6857999"/>
              <a:gd name="connsiteX20" fmla="*/ 933586 w 9321622"/>
              <a:gd name="connsiteY20" fmla="*/ 5839452 h 6857999"/>
              <a:gd name="connsiteX21" fmla="*/ 941072 w 9321622"/>
              <a:gd name="connsiteY21" fmla="*/ 5846058 h 6857999"/>
              <a:gd name="connsiteX22" fmla="*/ 948516 w 9321622"/>
              <a:gd name="connsiteY22" fmla="*/ 5853316 h 6857999"/>
              <a:gd name="connsiteX23" fmla="*/ 944308 w 9321622"/>
              <a:gd name="connsiteY23" fmla="*/ 5848914 h 6857999"/>
              <a:gd name="connsiteX24" fmla="*/ 941072 w 9321622"/>
              <a:gd name="connsiteY24" fmla="*/ 5846058 h 6857999"/>
              <a:gd name="connsiteX25" fmla="*/ 925793 w 9321622"/>
              <a:gd name="connsiteY25" fmla="*/ 5831160 h 6857999"/>
              <a:gd name="connsiteX26" fmla="*/ 875712 w 9321622"/>
              <a:gd name="connsiteY26" fmla="*/ 5781368 h 6857999"/>
              <a:gd name="connsiteX27" fmla="*/ 1185428 w 9321622"/>
              <a:gd name="connsiteY27" fmla="*/ 5737123 h 6857999"/>
              <a:gd name="connsiteX28" fmla="*/ 1273919 w 9321622"/>
              <a:gd name="connsiteY28" fmla="*/ 5692877 h 6857999"/>
              <a:gd name="connsiteX29" fmla="*/ 1273919 w 9321622"/>
              <a:gd name="connsiteY29" fmla="*/ 5589639 h 6857999"/>
              <a:gd name="connsiteX30" fmla="*/ 1288667 w 9321622"/>
              <a:gd name="connsiteY30" fmla="*/ 5545394 h 6857999"/>
              <a:gd name="connsiteX31" fmla="*/ 1347661 w 9321622"/>
              <a:gd name="connsiteY31" fmla="*/ 5456903 h 6857999"/>
              <a:gd name="connsiteX32" fmla="*/ 1391906 w 9321622"/>
              <a:gd name="connsiteY32" fmla="*/ 5427406 h 6857999"/>
              <a:gd name="connsiteX33" fmla="*/ 1509893 w 9321622"/>
              <a:gd name="connsiteY33" fmla="*/ 5397910 h 6857999"/>
              <a:gd name="connsiteX34" fmla="*/ 1568887 w 9321622"/>
              <a:gd name="connsiteY34" fmla="*/ 5383161 h 6857999"/>
              <a:gd name="connsiteX35" fmla="*/ 1672125 w 9321622"/>
              <a:gd name="connsiteY35" fmla="*/ 5324168 h 6857999"/>
              <a:gd name="connsiteX36" fmla="*/ 1745867 w 9321622"/>
              <a:gd name="connsiteY36" fmla="*/ 5294671 h 6857999"/>
              <a:gd name="connsiteX37" fmla="*/ 1790112 w 9321622"/>
              <a:gd name="connsiteY37" fmla="*/ 5279923 h 6857999"/>
              <a:gd name="connsiteX38" fmla="*/ 1834357 w 9321622"/>
              <a:gd name="connsiteY38" fmla="*/ 5250426 h 6857999"/>
              <a:gd name="connsiteX39" fmla="*/ 1878603 w 9321622"/>
              <a:gd name="connsiteY39" fmla="*/ 5235677 h 6857999"/>
              <a:gd name="connsiteX40" fmla="*/ 1922849 w 9321622"/>
              <a:gd name="connsiteY40" fmla="*/ 5191432 h 6857999"/>
              <a:gd name="connsiteX41" fmla="*/ 2011338 w 9321622"/>
              <a:gd name="connsiteY41" fmla="*/ 5161935 h 6857999"/>
              <a:gd name="connsiteX42" fmla="*/ 2070333 w 9321622"/>
              <a:gd name="connsiteY42" fmla="*/ 5132439 h 6857999"/>
              <a:gd name="connsiteX43" fmla="*/ 2114577 w 9321622"/>
              <a:gd name="connsiteY43" fmla="*/ 5117690 h 6857999"/>
              <a:gd name="connsiteX44" fmla="*/ 2144074 w 9321622"/>
              <a:gd name="connsiteY44" fmla="*/ 5058697 h 6857999"/>
              <a:gd name="connsiteX45" fmla="*/ 2173570 w 9321622"/>
              <a:gd name="connsiteY45" fmla="*/ 5014452 h 6857999"/>
              <a:gd name="connsiteX46" fmla="*/ 2203067 w 9321622"/>
              <a:gd name="connsiteY46" fmla="*/ 4970206 h 6857999"/>
              <a:gd name="connsiteX47" fmla="*/ 2262061 w 9321622"/>
              <a:gd name="connsiteY47" fmla="*/ 4881716 h 6857999"/>
              <a:gd name="connsiteX48" fmla="*/ 2262061 w 9321622"/>
              <a:gd name="connsiteY48" fmla="*/ 4689987 h 6857999"/>
              <a:gd name="connsiteX49" fmla="*/ 2203067 w 9321622"/>
              <a:gd name="connsiteY49" fmla="*/ 4601497 h 6857999"/>
              <a:gd name="connsiteX50" fmla="*/ 2188319 w 9321622"/>
              <a:gd name="connsiteY50" fmla="*/ 4468761 h 6857999"/>
              <a:gd name="connsiteX51" fmla="*/ 2203067 w 9321622"/>
              <a:gd name="connsiteY51" fmla="*/ 4424516 h 6857999"/>
              <a:gd name="connsiteX52" fmla="*/ 2232565 w 9321622"/>
              <a:gd name="connsiteY52" fmla="*/ 4306529 h 6857999"/>
              <a:gd name="connsiteX53" fmla="*/ 2306306 w 9321622"/>
              <a:gd name="connsiteY53" fmla="*/ 4188542 h 6857999"/>
              <a:gd name="connsiteX54" fmla="*/ 2335803 w 9321622"/>
              <a:gd name="connsiteY54" fmla="*/ 4085303 h 6857999"/>
              <a:gd name="connsiteX55" fmla="*/ 2424293 w 9321622"/>
              <a:gd name="connsiteY55" fmla="*/ 4055806 h 6857999"/>
              <a:gd name="connsiteX56" fmla="*/ 2542280 w 9321622"/>
              <a:gd name="connsiteY56" fmla="*/ 4026310 h 6857999"/>
              <a:gd name="connsiteX57" fmla="*/ 2630770 w 9321622"/>
              <a:gd name="connsiteY57" fmla="*/ 3996813 h 6857999"/>
              <a:gd name="connsiteX58" fmla="*/ 2734009 w 9321622"/>
              <a:gd name="connsiteY58" fmla="*/ 3967316 h 6857999"/>
              <a:gd name="connsiteX59" fmla="*/ 2763506 w 9321622"/>
              <a:gd name="connsiteY59" fmla="*/ 3923071 h 6857999"/>
              <a:gd name="connsiteX60" fmla="*/ 2866745 w 9321622"/>
              <a:gd name="connsiteY60" fmla="*/ 3790335 h 6857999"/>
              <a:gd name="connsiteX61" fmla="*/ 2881493 w 9321622"/>
              <a:gd name="connsiteY61" fmla="*/ 3731342 h 6857999"/>
              <a:gd name="connsiteX62" fmla="*/ 2925739 w 9321622"/>
              <a:gd name="connsiteY62" fmla="*/ 3701845 h 6857999"/>
              <a:gd name="connsiteX63" fmla="*/ 2940487 w 9321622"/>
              <a:gd name="connsiteY63" fmla="*/ 3377381 h 6857999"/>
              <a:gd name="connsiteX64" fmla="*/ 2955235 w 9321622"/>
              <a:gd name="connsiteY64" fmla="*/ 3274142 h 6857999"/>
              <a:gd name="connsiteX65" fmla="*/ 2969983 w 9321622"/>
              <a:gd name="connsiteY65" fmla="*/ 3229897 h 6857999"/>
              <a:gd name="connsiteX66" fmla="*/ 2955235 w 9321622"/>
              <a:gd name="connsiteY66" fmla="*/ 3185652 h 6857999"/>
              <a:gd name="connsiteX67" fmla="*/ 2910990 w 9321622"/>
              <a:gd name="connsiteY67" fmla="*/ 3156155 h 6857999"/>
              <a:gd name="connsiteX68" fmla="*/ 2881493 w 9321622"/>
              <a:gd name="connsiteY68" fmla="*/ 3111910 h 6857999"/>
              <a:gd name="connsiteX69" fmla="*/ 2822500 w 9321622"/>
              <a:gd name="connsiteY69" fmla="*/ 3023419 h 6857999"/>
              <a:gd name="connsiteX70" fmla="*/ 2807751 w 9321622"/>
              <a:gd name="connsiteY70" fmla="*/ 2979174 h 6857999"/>
              <a:gd name="connsiteX71" fmla="*/ 2763506 w 9321622"/>
              <a:gd name="connsiteY71" fmla="*/ 2846439 h 6857999"/>
              <a:gd name="connsiteX72" fmla="*/ 2704512 w 9321622"/>
              <a:gd name="connsiteY72" fmla="*/ 2757948 h 6857999"/>
              <a:gd name="connsiteX73" fmla="*/ 2630770 w 9321622"/>
              <a:gd name="connsiteY73" fmla="*/ 2698955 h 6857999"/>
              <a:gd name="connsiteX74" fmla="*/ 2645519 w 9321622"/>
              <a:gd name="connsiteY74" fmla="*/ 2654710 h 6857999"/>
              <a:gd name="connsiteX75" fmla="*/ 2689764 w 9321622"/>
              <a:gd name="connsiteY75" fmla="*/ 2625213 h 6857999"/>
              <a:gd name="connsiteX76" fmla="*/ 2704512 w 9321622"/>
              <a:gd name="connsiteY76" fmla="*/ 2580968 h 6857999"/>
              <a:gd name="connsiteX77" fmla="*/ 2704512 w 9321622"/>
              <a:gd name="connsiteY77" fmla="*/ 2344994 h 6857999"/>
              <a:gd name="connsiteX78" fmla="*/ 2675016 w 9321622"/>
              <a:gd name="connsiteY78" fmla="*/ 2300748 h 6857999"/>
              <a:gd name="connsiteX79" fmla="*/ 2630770 w 9321622"/>
              <a:gd name="connsiteY79" fmla="*/ 2286000 h 6857999"/>
              <a:gd name="connsiteX80" fmla="*/ 2527532 w 9321622"/>
              <a:gd name="connsiteY80" fmla="*/ 2153265 h 6857999"/>
              <a:gd name="connsiteX81" fmla="*/ 2512783 w 9321622"/>
              <a:gd name="connsiteY81" fmla="*/ 2079523 h 6857999"/>
              <a:gd name="connsiteX82" fmla="*/ 2498035 w 9321622"/>
              <a:gd name="connsiteY82" fmla="*/ 1946787 h 6857999"/>
              <a:gd name="connsiteX83" fmla="*/ 2586525 w 9321622"/>
              <a:gd name="connsiteY83" fmla="*/ 1887794 h 6857999"/>
              <a:gd name="connsiteX84" fmla="*/ 2616022 w 9321622"/>
              <a:gd name="connsiteY84" fmla="*/ 1843548 h 6857999"/>
              <a:gd name="connsiteX85" fmla="*/ 2704512 w 9321622"/>
              <a:gd name="connsiteY85" fmla="*/ 1799303 h 6857999"/>
              <a:gd name="connsiteX86" fmla="*/ 2793003 w 9321622"/>
              <a:gd name="connsiteY86" fmla="*/ 1769806 h 6857999"/>
              <a:gd name="connsiteX87" fmla="*/ 2778254 w 9321622"/>
              <a:gd name="connsiteY87" fmla="*/ 1814052 h 6857999"/>
              <a:gd name="connsiteX88" fmla="*/ 2763506 w 9321622"/>
              <a:gd name="connsiteY88" fmla="*/ 2079523 h 6857999"/>
              <a:gd name="connsiteX89" fmla="*/ 2851996 w 9321622"/>
              <a:gd name="connsiteY89" fmla="*/ 2050026 h 6857999"/>
              <a:gd name="connsiteX90" fmla="*/ 2910990 w 9321622"/>
              <a:gd name="connsiteY90" fmla="*/ 2035277 h 6857999"/>
              <a:gd name="connsiteX91" fmla="*/ 2999481 w 9321622"/>
              <a:gd name="connsiteY91" fmla="*/ 2005781 h 6857999"/>
              <a:gd name="connsiteX92" fmla="*/ 3058474 w 9321622"/>
              <a:gd name="connsiteY92" fmla="*/ 1991032 h 6857999"/>
              <a:gd name="connsiteX93" fmla="*/ 3102719 w 9321622"/>
              <a:gd name="connsiteY93" fmla="*/ 1946787 h 6857999"/>
              <a:gd name="connsiteX94" fmla="*/ 3146965 w 9321622"/>
              <a:gd name="connsiteY94" fmla="*/ 1917290 h 6857999"/>
              <a:gd name="connsiteX95" fmla="*/ 3294449 w 9321622"/>
              <a:gd name="connsiteY95" fmla="*/ 1740310 h 6857999"/>
              <a:gd name="connsiteX96" fmla="*/ 3323945 w 9321622"/>
              <a:gd name="connsiteY96" fmla="*/ 1622323 h 6857999"/>
              <a:gd name="connsiteX97" fmla="*/ 3353441 w 9321622"/>
              <a:gd name="connsiteY97" fmla="*/ 1578077 h 6857999"/>
              <a:gd name="connsiteX98" fmla="*/ 3397687 w 9321622"/>
              <a:gd name="connsiteY98" fmla="*/ 1563329 h 6857999"/>
              <a:gd name="connsiteX99" fmla="*/ 3441932 w 9321622"/>
              <a:gd name="connsiteY99" fmla="*/ 1533832 h 6857999"/>
              <a:gd name="connsiteX100" fmla="*/ 3530422 w 9321622"/>
              <a:gd name="connsiteY100" fmla="*/ 1504335 h 6857999"/>
              <a:gd name="connsiteX101" fmla="*/ 3604164 w 9321622"/>
              <a:gd name="connsiteY101" fmla="*/ 1430594 h 6857999"/>
              <a:gd name="connsiteX102" fmla="*/ 3633661 w 9321622"/>
              <a:gd name="connsiteY102" fmla="*/ 1297858 h 6857999"/>
              <a:gd name="connsiteX103" fmla="*/ 3618912 w 9321622"/>
              <a:gd name="connsiteY103" fmla="*/ 1253613 h 6857999"/>
              <a:gd name="connsiteX104" fmla="*/ 3604164 w 9321622"/>
              <a:gd name="connsiteY104" fmla="*/ 1150374 h 6857999"/>
              <a:gd name="connsiteX105" fmla="*/ 3545170 w 9321622"/>
              <a:gd name="connsiteY105" fmla="*/ 1061884 h 6857999"/>
              <a:gd name="connsiteX106" fmla="*/ 3530422 w 9321622"/>
              <a:gd name="connsiteY106" fmla="*/ 914400 h 6857999"/>
              <a:gd name="connsiteX107" fmla="*/ 3736899 w 9321622"/>
              <a:gd name="connsiteY107" fmla="*/ 870155 h 6857999"/>
              <a:gd name="connsiteX108" fmla="*/ 3781145 w 9321622"/>
              <a:gd name="connsiteY108" fmla="*/ 899652 h 6857999"/>
              <a:gd name="connsiteX109" fmla="*/ 3884383 w 9321622"/>
              <a:gd name="connsiteY109" fmla="*/ 943897 h 6857999"/>
              <a:gd name="connsiteX110" fmla="*/ 3928628 w 9321622"/>
              <a:gd name="connsiteY110" fmla="*/ 958645 h 6857999"/>
              <a:gd name="connsiteX111" fmla="*/ 3958125 w 9321622"/>
              <a:gd name="connsiteY111" fmla="*/ 914400 h 6857999"/>
              <a:gd name="connsiteX112" fmla="*/ 4031867 w 9321622"/>
              <a:gd name="connsiteY112" fmla="*/ 781665 h 6857999"/>
              <a:gd name="connsiteX113" fmla="*/ 4090861 w 9321622"/>
              <a:gd name="connsiteY113" fmla="*/ 693174 h 6857999"/>
              <a:gd name="connsiteX114" fmla="*/ 4120357 w 9321622"/>
              <a:gd name="connsiteY114" fmla="*/ 545690 h 6857999"/>
              <a:gd name="connsiteX115" fmla="*/ 4090861 w 9321622"/>
              <a:gd name="connsiteY115" fmla="*/ 294968 h 6857999"/>
              <a:gd name="connsiteX116" fmla="*/ 4105609 w 9321622"/>
              <a:gd name="connsiteY116" fmla="*/ 250723 h 6857999"/>
              <a:gd name="connsiteX117" fmla="*/ 4135106 w 9321622"/>
              <a:gd name="connsiteY117" fmla="*/ 206477 h 6857999"/>
              <a:gd name="connsiteX118" fmla="*/ 4223596 w 9321622"/>
              <a:gd name="connsiteY118" fmla="*/ 147484 h 6857999"/>
              <a:gd name="connsiteX119" fmla="*/ 4253093 w 9321622"/>
              <a:gd name="connsiteY119" fmla="*/ 103239 h 6857999"/>
              <a:gd name="connsiteX120" fmla="*/ 4297338 w 9321622"/>
              <a:gd name="connsiteY120" fmla="*/ 8849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9321622" h="6857999">
                <a:moveTo>
                  <a:pt x="4548062" y="0"/>
                </a:moveTo>
                <a:lnTo>
                  <a:pt x="9321622" y="0"/>
                </a:lnTo>
                <a:lnTo>
                  <a:pt x="9321622" y="6857999"/>
                </a:lnTo>
                <a:lnTo>
                  <a:pt x="188437" y="6857999"/>
                </a:lnTo>
                <a:lnTo>
                  <a:pt x="185720" y="6844418"/>
                </a:lnTo>
                <a:cubicBezTo>
                  <a:pt x="184659" y="6824365"/>
                  <a:pt x="184996" y="6803923"/>
                  <a:pt x="182538" y="6784258"/>
                </a:cubicBezTo>
                <a:cubicBezTo>
                  <a:pt x="178681" y="6753406"/>
                  <a:pt x="162873" y="6725265"/>
                  <a:pt x="153041" y="6695768"/>
                </a:cubicBezTo>
                <a:cubicBezTo>
                  <a:pt x="123544" y="6690852"/>
                  <a:pt x="93742" y="6687506"/>
                  <a:pt x="64551" y="6681019"/>
                </a:cubicBezTo>
                <a:cubicBezTo>
                  <a:pt x="49375" y="6677647"/>
                  <a:pt x="26080" y="6680705"/>
                  <a:pt x="20306" y="6666271"/>
                </a:cubicBezTo>
                <a:cubicBezTo>
                  <a:pt x="-19364" y="6567096"/>
                  <a:pt x="6487" y="6530746"/>
                  <a:pt x="35054" y="6445045"/>
                </a:cubicBezTo>
                <a:cubicBezTo>
                  <a:pt x="79398" y="6430264"/>
                  <a:pt x="85424" y="6432567"/>
                  <a:pt x="123545" y="6400800"/>
                </a:cubicBezTo>
                <a:cubicBezTo>
                  <a:pt x="139568" y="6387448"/>
                  <a:pt x="151104" y="6369069"/>
                  <a:pt x="167790" y="6356555"/>
                </a:cubicBezTo>
                <a:cubicBezTo>
                  <a:pt x="190723" y="6339356"/>
                  <a:pt x="219767" y="6330965"/>
                  <a:pt x="241532" y="6312310"/>
                </a:cubicBezTo>
                <a:cubicBezTo>
                  <a:pt x="254990" y="6300775"/>
                  <a:pt x="259955" y="6281906"/>
                  <a:pt x="271028" y="6268065"/>
                </a:cubicBezTo>
                <a:cubicBezTo>
                  <a:pt x="299342" y="6232672"/>
                  <a:pt x="330818" y="6199905"/>
                  <a:pt x="359519" y="6164826"/>
                </a:cubicBezTo>
                <a:cubicBezTo>
                  <a:pt x="375084" y="6145802"/>
                  <a:pt x="385101" y="6121829"/>
                  <a:pt x="403764" y="6105832"/>
                </a:cubicBezTo>
                <a:cubicBezTo>
                  <a:pt x="426961" y="6085949"/>
                  <a:pt x="477044" y="6071573"/>
                  <a:pt x="507003" y="6061587"/>
                </a:cubicBezTo>
                <a:cubicBezTo>
                  <a:pt x="507980" y="6061517"/>
                  <a:pt x="871681" y="6036358"/>
                  <a:pt x="890461" y="6032090"/>
                </a:cubicBezTo>
                <a:cubicBezTo>
                  <a:pt x="942093" y="6020356"/>
                  <a:pt x="988784" y="5992761"/>
                  <a:pt x="1037945" y="5973097"/>
                </a:cubicBezTo>
                <a:cubicBezTo>
                  <a:pt x="964710" y="5863245"/>
                  <a:pt x="1058834" y="5998164"/>
                  <a:pt x="964203" y="5884606"/>
                </a:cubicBezTo>
                <a:cubicBezTo>
                  <a:pt x="922093" y="5834073"/>
                  <a:pt x="924044" y="5831845"/>
                  <a:pt x="933586" y="5839452"/>
                </a:cubicBezTo>
                <a:lnTo>
                  <a:pt x="941072" y="5846058"/>
                </a:lnTo>
                <a:lnTo>
                  <a:pt x="948516" y="5853316"/>
                </a:lnTo>
                <a:cubicBezTo>
                  <a:pt x="956346" y="5860775"/>
                  <a:pt x="951342" y="5855508"/>
                  <a:pt x="944308" y="5848914"/>
                </a:cubicBezTo>
                <a:lnTo>
                  <a:pt x="941072" y="5846058"/>
                </a:lnTo>
                <a:lnTo>
                  <a:pt x="925793" y="5831160"/>
                </a:lnTo>
                <a:cubicBezTo>
                  <a:pt x="914109" y="5819644"/>
                  <a:pt x="897866" y="5803521"/>
                  <a:pt x="875712" y="5781368"/>
                </a:cubicBezTo>
                <a:cubicBezTo>
                  <a:pt x="1040037" y="5766429"/>
                  <a:pt x="1028865" y="5773253"/>
                  <a:pt x="1185428" y="5737123"/>
                </a:cubicBezTo>
                <a:cubicBezTo>
                  <a:pt x="1208627" y="5731769"/>
                  <a:pt x="1259907" y="5713895"/>
                  <a:pt x="1273919" y="5692877"/>
                </a:cubicBezTo>
                <a:cubicBezTo>
                  <a:pt x="1320023" y="5623720"/>
                  <a:pt x="1273919" y="5649342"/>
                  <a:pt x="1273919" y="5589639"/>
                </a:cubicBezTo>
                <a:cubicBezTo>
                  <a:pt x="1273919" y="5574093"/>
                  <a:pt x="1283751" y="5560142"/>
                  <a:pt x="1288667" y="5545394"/>
                </a:cubicBezTo>
                <a:cubicBezTo>
                  <a:pt x="1288667" y="5545394"/>
                  <a:pt x="1324316" y="5483583"/>
                  <a:pt x="1347661" y="5456903"/>
                </a:cubicBezTo>
                <a:cubicBezTo>
                  <a:pt x="1359334" y="5443563"/>
                  <a:pt x="1377158" y="5437238"/>
                  <a:pt x="1391906" y="5427406"/>
                </a:cubicBezTo>
                <a:cubicBezTo>
                  <a:pt x="1541815" y="5397425"/>
                  <a:pt x="1404085" y="5428141"/>
                  <a:pt x="1509893" y="5397910"/>
                </a:cubicBezTo>
                <a:cubicBezTo>
                  <a:pt x="1529384" y="5392341"/>
                  <a:pt x="1550434" y="5391549"/>
                  <a:pt x="1568887" y="5383161"/>
                </a:cubicBezTo>
                <a:cubicBezTo>
                  <a:pt x="1604969" y="5366760"/>
                  <a:pt x="1636675" y="5341893"/>
                  <a:pt x="1672125" y="5324168"/>
                </a:cubicBezTo>
                <a:cubicBezTo>
                  <a:pt x="1695804" y="5312328"/>
                  <a:pt x="1721078" y="5303967"/>
                  <a:pt x="1745867" y="5294671"/>
                </a:cubicBezTo>
                <a:cubicBezTo>
                  <a:pt x="1760423" y="5289212"/>
                  <a:pt x="1776207" y="5286875"/>
                  <a:pt x="1790112" y="5279923"/>
                </a:cubicBezTo>
                <a:cubicBezTo>
                  <a:pt x="1805966" y="5271996"/>
                  <a:pt x="1818503" y="5258353"/>
                  <a:pt x="1834357" y="5250426"/>
                </a:cubicBezTo>
                <a:cubicBezTo>
                  <a:pt x="1848262" y="5243473"/>
                  <a:pt x="1865668" y="5244301"/>
                  <a:pt x="1878603" y="5235677"/>
                </a:cubicBezTo>
                <a:cubicBezTo>
                  <a:pt x="1895957" y="5224107"/>
                  <a:pt x="1908101" y="5206180"/>
                  <a:pt x="1922849" y="5191432"/>
                </a:cubicBezTo>
                <a:cubicBezTo>
                  <a:pt x="1922849" y="5191432"/>
                  <a:pt x="1982470" y="5173482"/>
                  <a:pt x="2011338" y="5161935"/>
                </a:cubicBezTo>
                <a:cubicBezTo>
                  <a:pt x="2031751" y="5153770"/>
                  <a:pt x="2050124" y="5141100"/>
                  <a:pt x="2070333" y="5132439"/>
                </a:cubicBezTo>
                <a:cubicBezTo>
                  <a:pt x="2084621" y="5126315"/>
                  <a:pt x="2103585" y="5128683"/>
                  <a:pt x="2114577" y="5117690"/>
                </a:cubicBezTo>
                <a:cubicBezTo>
                  <a:pt x="2130123" y="5102144"/>
                  <a:pt x="2134242" y="5078361"/>
                  <a:pt x="2144074" y="5058697"/>
                </a:cubicBezTo>
                <a:cubicBezTo>
                  <a:pt x="2152001" y="5042843"/>
                  <a:pt x="2163739" y="5029200"/>
                  <a:pt x="2173570" y="5014452"/>
                </a:cubicBezTo>
                <a:lnTo>
                  <a:pt x="2203067" y="4970206"/>
                </a:lnTo>
                <a:cubicBezTo>
                  <a:pt x="2222732" y="4940709"/>
                  <a:pt x="2251487" y="4915553"/>
                  <a:pt x="2262061" y="4881716"/>
                </a:cubicBezTo>
                <a:cubicBezTo>
                  <a:pt x="2296228" y="4772381"/>
                  <a:pt x="2286809" y="4764232"/>
                  <a:pt x="2262061" y="4689987"/>
                </a:cubicBezTo>
                <a:cubicBezTo>
                  <a:pt x="2262061" y="4689987"/>
                  <a:pt x="2214277" y="4635128"/>
                  <a:pt x="2203067" y="4601497"/>
                </a:cubicBezTo>
                <a:cubicBezTo>
                  <a:pt x="2188989" y="4559264"/>
                  <a:pt x="2193235" y="4513006"/>
                  <a:pt x="2188319" y="4468761"/>
                </a:cubicBezTo>
                <a:cubicBezTo>
                  <a:pt x="2193235" y="4454013"/>
                  <a:pt x="2199296" y="4439598"/>
                  <a:pt x="2203067" y="4424516"/>
                </a:cubicBezTo>
                <a:cubicBezTo>
                  <a:pt x="2238662" y="4282138"/>
                  <a:pt x="2198852" y="4407667"/>
                  <a:pt x="2232565" y="4306529"/>
                </a:cubicBezTo>
                <a:cubicBezTo>
                  <a:pt x="2255964" y="4271429"/>
                  <a:pt x="2288517" y="4224122"/>
                  <a:pt x="2306306" y="4188542"/>
                </a:cubicBezTo>
                <a:cubicBezTo>
                  <a:pt x="2316885" y="4167387"/>
                  <a:pt x="2331079" y="4104200"/>
                  <a:pt x="2335803" y="4085303"/>
                </a:cubicBezTo>
                <a:lnTo>
                  <a:pt x="2424293" y="4055806"/>
                </a:lnTo>
                <a:cubicBezTo>
                  <a:pt x="2462752" y="4042986"/>
                  <a:pt x="2503300" y="4037447"/>
                  <a:pt x="2542280" y="4026310"/>
                </a:cubicBezTo>
                <a:cubicBezTo>
                  <a:pt x="2572176" y="4017768"/>
                  <a:pt x="2601053" y="4005957"/>
                  <a:pt x="2630770" y="3996813"/>
                </a:cubicBezTo>
                <a:cubicBezTo>
                  <a:pt x="2664977" y="3986288"/>
                  <a:pt x="2702723" y="3984697"/>
                  <a:pt x="2734009" y="3967316"/>
                </a:cubicBezTo>
                <a:cubicBezTo>
                  <a:pt x="2749504" y="3958708"/>
                  <a:pt x="2752158" y="3936688"/>
                  <a:pt x="2763506" y="3923071"/>
                </a:cubicBezTo>
                <a:cubicBezTo>
                  <a:pt x="2824199" y="3850239"/>
                  <a:pt x="2810832" y="3902161"/>
                  <a:pt x="2866745" y="3790335"/>
                </a:cubicBezTo>
                <a:cubicBezTo>
                  <a:pt x="2875810" y="3772205"/>
                  <a:pt x="2870250" y="3748207"/>
                  <a:pt x="2881493" y="3731342"/>
                </a:cubicBezTo>
                <a:cubicBezTo>
                  <a:pt x="2891325" y="3716594"/>
                  <a:pt x="2922824" y="3719329"/>
                  <a:pt x="2925739" y="3701845"/>
                </a:cubicBezTo>
                <a:cubicBezTo>
                  <a:pt x="2943537" y="3595052"/>
                  <a:pt x="2935571" y="3485536"/>
                  <a:pt x="2940487" y="3377381"/>
                </a:cubicBezTo>
                <a:cubicBezTo>
                  <a:pt x="2945403" y="3342968"/>
                  <a:pt x="2948418" y="3308229"/>
                  <a:pt x="2955235" y="3274142"/>
                </a:cubicBezTo>
                <a:cubicBezTo>
                  <a:pt x="2958284" y="3258898"/>
                  <a:pt x="2969983" y="3245443"/>
                  <a:pt x="2969983" y="3229897"/>
                </a:cubicBezTo>
                <a:cubicBezTo>
                  <a:pt x="2969983" y="3214351"/>
                  <a:pt x="2960151" y="3200400"/>
                  <a:pt x="2955235" y="3185652"/>
                </a:cubicBezTo>
                <a:lnTo>
                  <a:pt x="2910990" y="3156155"/>
                </a:lnTo>
                <a:cubicBezTo>
                  <a:pt x="2896242" y="3146323"/>
                  <a:pt x="2891325" y="3126658"/>
                  <a:pt x="2881493" y="3111910"/>
                </a:cubicBezTo>
                <a:lnTo>
                  <a:pt x="2822500" y="3023419"/>
                </a:lnTo>
                <a:cubicBezTo>
                  <a:pt x="2813876" y="3010484"/>
                  <a:pt x="2812667" y="2993922"/>
                  <a:pt x="2807751" y="2979174"/>
                </a:cubicBezTo>
                <a:lnTo>
                  <a:pt x="2763506" y="2846439"/>
                </a:lnTo>
                <a:cubicBezTo>
                  <a:pt x="2752295" y="2812807"/>
                  <a:pt x="2724177" y="2787445"/>
                  <a:pt x="2704512" y="2757948"/>
                </a:cubicBezTo>
                <a:cubicBezTo>
                  <a:pt x="2670002" y="2746445"/>
                  <a:pt x="2638618" y="2746044"/>
                  <a:pt x="2630770" y="2698955"/>
                </a:cubicBezTo>
                <a:cubicBezTo>
                  <a:pt x="2628214" y="2683620"/>
                  <a:pt x="2640603" y="2669458"/>
                  <a:pt x="2645519" y="2654710"/>
                </a:cubicBezTo>
                <a:cubicBezTo>
                  <a:pt x="2660267" y="2644878"/>
                  <a:pt x="2678691" y="2639054"/>
                  <a:pt x="2689764" y="2625213"/>
                </a:cubicBezTo>
                <a:cubicBezTo>
                  <a:pt x="2699475" y="2613074"/>
                  <a:pt x="2702457" y="2596378"/>
                  <a:pt x="2704512" y="2580968"/>
                </a:cubicBezTo>
                <a:cubicBezTo>
                  <a:pt x="2714057" y="2509380"/>
                  <a:pt x="2735978" y="2418414"/>
                  <a:pt x="2704512" y="2344994"/>
                </a:cubicBezTo>
                <a:cubicBezTo>
                  <a:pt x="2697530" y="2328702"/>
                  <a:pt x="2684848" y="2315497"/>
                  <a:pt x="2675016" y="2300748"/>
                </a:cubicBezTo>
                <a:lnTo>
                  <a:pt x="2630770" y="2286000"/>
                </a:lnTo>
                <a:cubicBezTo>
                  <a:pt x="2569820" y="2265684"/>
                  <a:pt x="2541111" y="2207580"/>
                  <a:pt x="2527532" y="2153265"/>
                </a:cubicBezTo>
                <a:cubicBezTo>
                  <a:pt x="2521452" y="2128946"/>
                  <a:pt x="2516328" y="2104339"/>
                  <a:pt x="2512783" y="2079523"/>
                </a:cubicBezTo>
                <a:cubicBezTo>
                  <a:pt x="2506487" y="2035453"/>
                  <a:pt x="2502951" y="1991032"/>
                  <a:pt x="2498035" y="1946787"/>
                </a:cubicBezTo>
                <a:cubicBezTo>
                  <a:pt x="2498035" y="1946787"/>
                  <a:pt x="2559846" y="1911138"/>
                  <a:pt x="2586525" y="1887794"/>
                </a:cubicBezTo>
                <a:cubicBezTo>
                  <a:pt x="2599865" y="1876122"/>
                  <a:pt x="2606190" y="1858297"/>
                  <a:pt x="2616022" y="1843548"/>
                </a:cubicBezTo>
                <a:cubicBezTo>
                  <a:pt x="2673201" y="1805430"/>
                  <a:pt x="2643453" y="1819656"/>
                  <a:pt x="2704512" y="1799303"/>
                </a:cubicBezTo>
                <a:cubicBezTo>
                  <a:pt x="2734009" y="1789471"/>
                  <a:pt x="2762514" y="1763708"/>
                  <a:pt x="2793003" y="1769806"/>
                </a:cubicBezTo>
                <a:cubicBezTo>
                  <a:pt x="2808248" y="1772855"/>
                  <a:pt x="2779728" y="1798576"/>
                  <a:pt x="2778254" y="1814052"/>
                </a:cubicBezTo>
                <a:cubicBezTo>
                  <a:pt x="2769851" y="1902280"/>
                  <a:pt x="2768422" y="1991033"/>
                  <a:pt x="2763506" y="2079523"/>
                </a:cubicBezTo>
                <a:cubicBezTo>
                  <a:pt x="2763506" y="2079523"/>
                  <a:pt x="2822215" y="2058960"/>
                  <a:pt x="2851996" y="2050026"/>
                </a:cubicBezTo>
                <a:cubicBezTo>
                  <a:pt x="2871411" y="2044201"/>
                  <a:pt x="2891325" y="2040193"/>
                  <a:pt x="2910990" y="2035277"/>
                </a:cubicBezTo>
                <a:cubicBezTo>
                  <a:pt x="2941154" y="2027736"/>
                  <a:pt x="2969699" y="2014715"/>
                  <a:pt x="2999481" y="2005781"/>
                </a:cubicBezTo>
                <a:cubicBezTo>
                  <a:pt x="3018895" y="1999957"/>
                  <a:pt x="3040876" y="2001089"/>
                  <a:pt x="3058474" y="1991032"/>
                </a:cubicBezTo>
                <a:cubicBezTo>
                  <a:pt x="3076584" y="1980684"/>
                  <a:pt x="3086696" y="1960140"/>
                  <a:pt x="3102719" y="1946787"/>
                </a:cubicBezTo>
                <a:cubicBezTo>
                  <a:pt x="3116336" y="1935439"/>
                  <a:pt x="3132216" y="1927122"/>
                  <a:pt x="3146965" y="1917290"/>
                </a:cubicBezTo>
                <a:cubicBezTo>
                  <a:pt x="3201539" y="1880906"/>
                  <a:pt x="3262441" y="1797923"/>
                  <a:pt x="3294449" y="1740310"/>
                </a:cubicBezTo>
                <a:cubicBezTo>
                  <a:pt x="3308619" y="1714803"/>
                  <a:pt x="3319860" y="1642749"/>
                  <a:pt x="3323945" y="1622323"/>
                </a:cubicBezTo>
                <a:cubicBezTo>
                  <a:pt x="3333777" y="1607574"/>
                  <a:pt x="3339600" y="1589150"/>
                  <a:pt x="3353441" y="1578077"/>
                </a:cubicBezTo>
                <a:cubicBezTo>
                  <a:pt x="3365581" y="1568365"/>
                  <a:pt x="3383782" y="1570281"/>
                  <a:pt x="3397687" y="1563329"/>
                </a:cubicBezTo>
                <a:cubicBezTo>
                  <a:pt x="3413541" y="1555402"/>
                  <a:pt x="3427184" y="1543664"/>
                  <a:pt x="3441932" y="1533832"/>
                </a:cubicBezTo>
                <a:cubicBezTo>
                  <a:pt x="3441932" y="1533832"/>
                  <a:pt x="3502010" y="1516963"/>
                  <a:pt x="3530422" y="1504335"/>
                </a:cubicBezTo>
                <a:cubicBezTo>
                  <a:pt x="3568346" y="1487480"/>
                  <a:pt x="3585904" y="1467114"/>
                  <a:pt x="3604164" y="1430594"/>
                </a:cubicBezTo>
                <a:cubicBezTo>
                  <a:pt x="3619371" y="1400179"/>
                  <a:pt x="3633661" y="1320511"/>
                  <a:pt x="3633661" y="1297858"/>
                </a:cubicBezTo>
                <a:cubicBezTo>
                  <a:pt x="3633661" y="1282312"/>
                  <a:pt x="3621961" y="1268857"/>
                  <a:pt x="3618912" y="1253613"/>
                </a:cubicBezTo>
                <a:cubicBezTo>
                  <a:pt x="3612095" y="1219526"/>
                  <a:pt x="3609080" y="1184787"/>
                  <a:pt x="3604164" y="1150374"/>
                </a:cubicBezTo>
                <a:cubicBezTo>
                  <a:pt x="3604164" y="1150374"/>
                  <a:pt x="3555744" y="1095721"/>
                  <a:pt x="3545170" y="1061884"/>
                </a:cubicBezTo>
                <a:cubicBezTo>
                  <a:pt x="3530433" y="1014726"/>
                  <a:pt x="3535338" y="963561"/>
                  <a:pt x="3530422" y="914400"/>
                </a:cubicBezTo>
                <a:cubicBezTo>
                  <a:pt x="3606934" y="863392"/>
                  <a:pt x="3596578" y="860132"/>
                  <a:pt x="3736899" y="870155"/>
                </a:cubicBezTo>
                <a:cubicBezTo>
                  <a:pt x="3754580" y="871418"/>
                  <a:pt x="3766396" y="889820"/>
                  <a:pt x="3781145" y="899652"/>
                </a:cubicBezTo>
                <a:cubicBezTo>
                  <a:pt x="3884907" y="934239"/>
                  <a:pt x="3756812" y="889223"/>
                  <a:pt x="3884383" y="943897"/>
                </a:cubicBezTo>
                <a:cubicBezTo>
                  <a:pt x="3898672" y="950021"/>
                  <a:pt x="3913880" y="953729"/>
                  <a:pt x="3928628" y="958645"/>
                </a:cubicBezTo>
                <a:lnTo>
                  <a:pt x="3958125" y="914400"/>
                </a:lnTo>
                <a:cubicBezTo>
                  <a:pt x="4025742" y="812975"/>
                  <a:pt x="4005909" y="859542"/>
                  <a:pt x="4031867" y="781665"/>
                </a:cubicBezTo>
                <a:cubicBezTo>
                  <a:pt x="4031867" y="781665"/>
                  <a:pt x="4073645" y="724164"/>
                  <a:pt x="4090861" y="693174"/>
                </a:cubicBezTo>
                <a:cubicBezTo>
                  <a:pt x="4110661" y="657533"/>
                  <a:pt x="4116693" y="571336"/>
                  <a:pt x="4120357" y="545690"/>
                </a:cubicBezTo>
                <a:cubicBezTo>
                  <a:pt x="4087362" y="446702"/>
                  <a:pt x="4090861" y="469384"/>
                  <a:pt x="4090861" y="294968"/>
                </a:cubicBezTo>
                <a:cubicBezTo>
                  <a:pt x="4090861" y="279422"/>
                  <a:pt x="4098657" y="264628"/>
                  <a:pt x="4105609" y="250723"/>
                </a:cubicBezTo>
                <a:cubicBezTo>
                  <a:pt x="4113536" y="234869"/>
                  <a:pt x="4125274" y="221226"/>
                  <a:pt x="4135106" y="206477"/>
                </a:cubicBezTo>
                <a:cubicBezTo>
                  <a:pt x="4135106" y="206477"/>
                  <a:pt x="4196917" y="170828"/>
                  <a:pt x="4223596" y="147484"/>
                </a:cubicBezTo>
                <a:cubicBezTo>
                  <a:pt x="4236936" y="135812"/>
                  <a:pt x="4243261" y="117987"/>
                  <a:pt x="4253093" y="103239"/>
                </a:cubicBezTo>
                <a:cubicBezTo>
                  <a:pt x="4253093" y="103239"/>
                  <a:pt x="4282665" y="93626"/>
                  <a:pt x="4297338" y="88490"/>
                </a:cubicBez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TextBox 64">
            <a:extLst>
              <a:ext uri="{FF2B5EF4-FFF2-40B4-BE49-F238E27FC236}">
                <a16:creationId xmlns:a16="http://schemas.microsoft.com/office/drawing/2014/main" id="{EE8EBE62-2CE4-49E7-8031-F7D60264A595}"/>
              </a:ext>
            </a:extLst>
          </p:cNvPr>
          <p:cNvSpPr txBox="1"/>
          <p:nvPr/>
        </p:nvSpPr>
        <p:spPr>
          <a:xfrm>
            <a:off x="5605533" y="1663342"/>
            <a:ext cx="7278915" cy="923330"/>
          </a:xfrm>
          <a:prstGeom prst="rect">
            <a:avLst/>
          </a:prstGeom>
          <a:noFill/>
        </p:spPr>
        <p:txBody>
          <a:bodyPr wrap="square" rtlCol="0">
            <a:spAutoFit/>
          </a:bodyPr>
          <a:lstStyle/>
          <a:p>
            <a:pPr algn="ctr"/>
            <a:r>
              <a:rPr lang="ar-SA" sz="5400" b="1" dirty="0">
                <a:solidFill>
                  <a:srgbClr val="FF5969"/>
                </a:solidFill>
                <a:latin typeface="Arabic Typesetting" panose="03020402040406030203" pitchFamily="66" charset="-78"/>
                <a:cs typeface="Arabic Typesetting" panose="03020402040406030203" pitchFamily="66" charset="-78"/>
              </a:rPr>
              <a:t>الدرس التاسع  </a:t>
            </a:r>
          </a:p>
        </p:txBody>
      </p:sp>
      <p:sp>
        <p:nvSpPr>
          <p:cNvPr id="66" name="TextBox 65">
            <a:extLst>
              <a:ext uri="{FF2B5EF4-FFF2-40B4-BE49-F238E27FC236}">
                <a16:creationId xmlns:a16="http://schemas.microsoft.com/office/drawing/2014/main" id="{2131FFF1-5E7F-48D7-8E5F-1D69C5F3F838}"/>
              </a:ext>
            </a:extLst>
          </p:cNvPr>
          <p:cNvSpPr txBox="1"/>
          <p:nvPr/>
        </p:nvSpPr>
        <p:spPr>
          <a:xfrm>
            <a:off x="4062179" y="3086526"/>
            <a:ext cx="7278915" cy="923330"/>
          </a:xfrm>
          <a:prstGeom prst="rect">
            <a:avLst/>
          </a:prstGeom>
          <a:noFill/>
        </p:spPr>
        <p:txBody>
          <a:bodyPr wrap="square" rtlCol="0">
            <a:spAutoFit/>
          </a:bodyPr>
          <a:lstStyle/>
          <a:p>
            <a:pPr algn="ctr" rtl="1"/>
            <a:r>
              <a:rPr lang="ar-SA" sz="5400" b="1" dirty="0">
                <a:solidFill>
                  <a:srgbClr val="52CBBE"/>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الطقس والمناخ </a:t>
            </a:r>
            <a:endParaRPr lang="en-US" sz="5400" b="1" dirty="0">
              <a:solidFill>
                <a:srgbClr val="52CBBE"/>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p:txBody>
      </p:sp>
      <p:sp>
        <p:nvSpPr>
          <p:cNvPr id="52" name="Oval 51">
            <a:extLst>
              <a:ext uri="{FF2B5EF4-FFF2-40B4-BE49-F238E27FC236}">
                <a16:creationId xmlns:a16="http://schemas.microsoft.com/office/drawing/2014/main" id="{A88C5CD2-8D88-4E1A-968C-C3E256B4316C}"/>
              </a:ext>
            </a:extLst>
          </p:cNvPr>
          <p:cNvSpPr/>
          <p:nvPr/>
        </p:nvSpPr>
        <p:spPr>
          <a:xfrm>
            <a:off x="5803912" y="4742834"/>
            <a:ext cx="451824" cy="451824"/>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9CA212B-3524-454E-9129-17FD0E8983F0}"/>
              </a:ext>
            </a:extLst>
          </p:cNvPr>
          <p:cNvSpPr/>
          <p:nvPr/>
        </p:nvSpPr>
        <p:spPr>
          <a:xfrm>
            <a:off x="6541892" y="4742834"/>
            <a:ext cx="451824" cy="451824"/>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6487D07D-4424-43AA-9CF5-4A04A38B6C2D}"/>
              </a:ext>
            </a:extLst>
          </p:cNvPr>
          <p:cNvSpPr/>
          <p:nvPr/>
        </p:nvSpPr>
        <p:spPr>
          <a:xfrm>
            <a:off x="7279008" y="4742834"/>
            <a:ext cx="451824" cy="451824"/>
          </a:xfrm>
          <a:prstGeom prst="ellipse">
            <a:avLst/>
          </a:prstGeom>
          <a:solidFill>
            <a:srgbClr val="FEC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51E021E3-C26E-4AB9-81EB-239E3D1BBAB2}"/>
              </a:ext>
            </a:extLst>
          </p:cNvPr>
          <p:cNvSpPr/>
          <p:nvPr/>
        </p:nvSpPr>
        <p:spPr>
          <a:xfrm>
            <a:off x="8016124" y="4742834"/>
            <a:ext cx="451824" cy="451824"/>
          </a:xfrm>
          <a:prstGeom prst="ellipse">
            <a:avLst/>
          </a:pr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85AD4D6E-2D38-486B-8F61-738D1E4773C2}"/>
              </a:ext>
            </a:extLst>
          </p:cNvPr>
          <p:cNvSpPr/>
          <p:nvPr/>
        </p:nvSpPr>
        <p:spPr>
          <a:xfrm>
            <a:off x="8754381" y="4742834"/>
            <a:ext cx="451824" cy="4518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D88F111D-10A0-4CCB-B20B-B33508AA6193}"/>
              </a:ext>
            </a:extLst>
          </p:cNvPr>
          <p:cNvSpPr/>
          <p:nvPr/>
        </p:nvSpPr>
        <p:spPr>
          <a:xfrm>
            <a:off x="9492641" y="4742834"/>
            <a:ext cx="451824" cy="451824"/>
          </a:xfrm>
          <a:prstGeom prst="ellipse">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F391CEE-E392-4A9D-BD11-6954B994FB42}"/>
              </a:ext>
            </a:extLst>
          </p:cNvPr>
          <p:cNvSpPr/>
          <p:nvPr/>
        </p:nvSpPr>
        <p:spPr>
          <a:xfrm>
            <a:off x="-864073" y="0"/>
            <a:ext cx="350606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1" name="Freeform: Shape 20">
            <a:extLst>
              <a:ext uri="{FF2B5EF4-FFF2-40B4-BE49-F238E27FC236}">
                <a16:creationId xmlns:a16="http://schemas.microsoft.com/office/drawing/2014/main" id="{7AC43ACA-5000-40E2-80D3-19833F9F1A3F}"/>
              </a:ext>
            </a:extLst>
          </p:cNvPr>
          <p:cNvSpPr/>
          <p:nvPr/>
        </p:nvSpPr>
        <p:spPr>
          <a:xfrm>
            <a:off x="1639189" y="2337441"/>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2" name="TextBox 21">
            <a:extLst>
              <a:ext uri="{FF2B5EF4-FFF2-40B4-BE49-F238E27FC236}">
                <a16:creationId xmlns:a16="http://schemas.microsoft.com/office/drawing/2014/main" id="{BE022673-C77C-4E8F-AF41-8B283703E87E}"/>
              </a:ext>
            </a:extLst>
          </p:cNvPr>
          <p:cNvSpPr txBox="1"/>
          <p:nvPr/>
        </p:nvSpPr>
        <p:spPr>
          <a:xfrm rot="16200000">
            <a:off x="1419767" y="3276168"/>
            <a:ext cx="199208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مقدمة</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23" name="Picture 22">
            <a:extLst>
              <a:ext uri="{FF2B5EF4-FFF2-40B4-BE49-F238E27FC236}">
                <a16:creationId xmlns:a16="http://schemas.microsoft.com/office/drawing/2014/main" id="{E8AD023B-AE8D-405F-90E6-27B0D4707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692907" y="3285074"/>
            <a:ext cx="530600" cy="455398"/>
          </a:xfrm>
          <a:prstGeom prst="rect">
            <a:avLst/>
          </a:prstGeom>
        </p:spPr>
      </p:pic>
      <p:sp>
        <p:nvSpPr>
          <p:cNvPr id="25" name="Rectangle 24">
            <a:extLst>
              <a:ext uri="{FF2B5EF4-FFF2-40B4-BE49-F238E27FC236}">
                <a16:creationId xmlns:a16="http://schemas.microsoft.com/office/drawing/2014/main" id="{706C029B-A799-4206-A656-A006D8F83990}"/>
              </a:ext>
            </a:extLst>
          </p:cNvPr>
          <p:cNvSpPr/>
          <p:nvPr/>
        </p:nvSpPr>
        <p:spPr>
          <a:xfrm>
            <a:off x="-864073" y="0"/>
            <a:ext cx="304997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6" name="Freeform: Shape 25">
            <a:extLst>
              <a:ext uri="{FF2B5EF4-FFF2-40B4-BE49-F238E27FC236}">
                <a16:creationId xmlns:a16="http://schemas.microsoft.com/office/drawing/2014/main" id="{63328131-EC42-4D6D-A247-91FD3D23E58C}"/>
              </a:ext>
            </a:extLst>
          </p:cNvPr>
          <p:cNvSpPr/>
          <p:nvPr/>
        </p:nvSpPr>
        <p:spPr>
          <a:xfrm>
            <a:off x="1183103" y="2337441"/>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7" name="TextBox 26">
            <a:extLst>
              <a:ext uri="{FF2B5EF4-FFF2-40B4-BE49-F238E27FC236}">
                <a16:creationId xmlns:a16="http://schemas.microsoft.com/office/drawing/2014/main" id="{3A728384-87ED-4E87-8F78-97EB653FDC67}"/>
              </a:ext>
            </a:extLst>
          </p:cNvPr>
          <p:cNvSpPr txBox="1"/>
          <p:nvPr/>
        </p:nvSpPr>
        <p:spPr>
          <a:xfrm rot="16200000">
            <a:off x="321076" y="3293094"/>
            <a:ext cx="3279913"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28" name="Picture 27">
            <a:extLst>
              <a:ext uri="{FF2B5EF4-FFF2-40B4-BE49-F238E27FC236}">
                <a16:creationId xmlns:a16="http://schemas.microsoft.com/office/drawing/2014/main" id="{2B44F548-697F-412D-9B99-861C27246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238826" y="3285074"/>
            <a:ext cx="530600" cy="455398"/>
          </a:xfrm>
          <a:prstGeom prst="rect">
            <a:avLst/>
          </a:prstGeom>
        </p:spPr>
      </p:pic>
      <p:sp>
        <p:nvSpPr>
          <p:cNvPr id="30" name="Rectangle 29">
            <a:extLst>
              <a:ext uri="{FF2B5EF4-FFF2-40B4-BE49-F238E27FC236}">
                <a16:creationId xmlns:a16="http://schemas.microsoft.com/office/drawing/2014/main" id="{CE9AAB1E-3A13-4745-A574-9EE6806378C9}"/>
              </a:ext>
            </a:extLst>
          </p:cNvPr>
          <p:cNvSpPr/>
          <p:nvPr/>
        </p:nvSpPr>
        <p:spPr>
          <a:xfrm>
            <a:off x="-1064432" y="0"/>
            <a:ext cx="279093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1" name="Freeform: Shape 30">
            <a:extLst>
              <a:ext uri="{FF2B5EF4-FFF2-40B4-BE49-F238E27FC236}">
                <a16:creationId xmlns:a16="http://schemas.microsoft.com/office/drawing/2014/main" id="{1BC0F905-3F71-4932-B130-39D508C4D117}"/>
              </a:ext>
            </a:extLst>
          </p:cNvPr>
          <p:cNvSpPr/>
          <p:nvPr/>
        </p:nvSpPr>
        <p:spPr>
          <a:xfrm>
            <a:off x="723701"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2" name="TextBox 31">
            <a:extLst>
              <a:ext uri="{FF2B5EF4-FFF2-40B4-BE49-F238E27FC236}">
                <a16:creationId xmlns:a16="http://schemas.microsoft.com/office/drawing/2014/main" id="{93EC5869-A976-4328-A864-2BB04E7E7BFC}"/>
              </a:ext>
            </a:extLst>
          </p:cNvPr>
          <p:cNvSpPr txBox="1"/>
          <p:nvPr/>
        </p:nvSpPr>
        <p:spPr>
          <a:xfrm rot="16200000">
            <a:off x="353234" y="3254063"/>
            <a:ext cx="230227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33" name="Picture 32">
            <a:extLst>
              <a:ext uri="{FF2B5EF4-FFF2-40B4-BE49-F238E27FC236}">
                <a16:creationId xmlns:a16="http://schemas.microsoft.com/office/drawing/2014/main" id="{7C8E4AB7-ADC0-4FEE-AE7A-994F5DAD3F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72956" y="3285074"/>
            <a:ext cx="530600" cy="455398"/>
          </a:xfrm>
          <a:prstGeom prst="rect">
            <a:avLst/>
          </a:prstGeom>
        </p:spPr>
      </p:pic>
      <p:sp>
        <p:nvSpPr>
          <p:cNvPr id="35" name="Rectangle 34">
            <a:extLst>
              <a:ext uri="{FF2B5EF4-FFF2-40B4-BE49-F238E27FC236}">
                <a16:creationId xmlns:a16="http://schemas.microsoft.com/office/drawing/2014/main" id="{5CB8CB55-9DEC-4367-900E-7257FE1B874F}"/>
              </a:ext>
            </a:extLst>
          </p:cNvPr>
          <p:cNvSpPr/>
          <p:nvPr/>
        </p:nvSpPr>
        <p:spPr>
          <a:xfrm>
            <a:off x="-1064432"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6" name="Freeform: Shape 35">
            <a:extLst>
              <a:ext uri="{FF2B5EF4-FFF2-40B4-BE49-F238E27FC236}">
                <a16:creationId xmlns:a16="http://schemas.microsoft.com/office/drawing/2014/main" id="{9DBAEDD6-7153-4AFF-BDC7-5A225B4B5642}"/>
              </a:ext>
            </a:extLst>
          </p:cNvPr>
          <p:cNvSpPr/>
          <p:nvPr/>
        </p:nvSpPr>
        <p:spPr>
          <a:xfrm>
            <a:off x="273482"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7" name="TextBox 36">
            <a:extLst>
              <a:ext uri="{FF2B5EF4-FFF2-40B4-BE49-F238E27FC236}">
                <a16:creationId xmlns:a16="http://schemas.microsoft.com/office/drawing/2014/main" id="{12F9D37B-DE70-4087-8A7F-BBA0BAF5B6CF}"/>
              </a:ext>
            </a:extLst>
          </p:cNvPr>
          <p:cNvSpPr txBox="1"/>
          <p:nvPr/>
        </p:nvSpPr>
        <p:spPr>
          <a:xfrm rot="16200000">
            <a:off x="-134525" y="3278529"/>
            <a:ext cx="2405394"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38" name="Picture 37">
            <a:extLst>
              <a:ext uri="{FF2B5EF4-FFF2-40B4-BE49-F238E27FC236}">
                <a16:creationId xmlns:a16="http://schemas.microsoft.com/office/drawing/2014/main" id="{6FA13E8D-3FCC-4EC2-BD8C-6CE7CA0EC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17425" y="3285074"/>
            <a:ext cx="530600" cy="455398"/>
          </a:xfrm>
          <a:prstGeom prst="rect">
            <a:avLst/>
          </a:prstGeom>
        </p:spPr>
      </p:pic>
      <p:sp>
        <p:nvSpPr>
          <p:cNvPr id="41" name="Rectangle 40">
            <a:extLst>
              <a:ext uri="{FF2B5EF4-FFF2-40B4-BE49-F238E27FC236}">
                <a16:creationId xmlns:a16="http://schemas.microsoft.com/office/drawing/2014/main" id="{60A9D552-2EF0-4DB4-9DC6-F52F2FD55E3C}"/>
              </a:ext>
            </a:extLst>
          </p:cNvPr>
          <p:cNvSpPr/>
          <p:nvPr/>
        </p:nvSpPr>
        <p:spPr>
          <a:xfrm>
            <a:off x="-1171130"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2" name="Freeform: Shape 41">
            <a:extLst>
              <a:ext uri="{FF2B5EF4-FFF2-40B4-BE49-F238E27FC236}">
                <a16:creationId xmlns:a16="http://schemas.microsoft.com/office/drawing/2014/main" id="{DA27D1F1-923F-4591-A07A-39E775B734F9}"/>
              </a:ext>
            </a:extLst>
          </p:cNvPr>
          <p:cNvSpPr/>
          <p:nvPr/>
        </p:nvSpPr>
        <p:spPr>
          <a:xfrm>
            <a:off x="-185776"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43" name="TextBox 42">
            <a:extLst>
              <a:ext uri="{FF2B5EF4-FFF2-40B4-BE49-F238E27FC236}">
                <a16:creationId xmlns:a16="http://schemas.microsoft.com/office/drawing/2014/main" id="{0E895421-2372-4C7F-93D2-3B0353A6E7BD}"/>
              </a:ext>
            </a:extLst>
          </p:cNvPr>
          <p:cNvSpPr txBox="1"/>
          <p:nvPr/>
        </p:nvSpPr>
        <p:spPr>
          <a:xfrm rot="16200000">
            <a:off x="-1019503" y="3293091"/>
            <a:ext cx="327991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44" name="Picture 43">
            <a:extLst>
              <a:ext uri="{FF2B5EF4-FFF2-40B4-BE49-F238E27FC236}">
                <a16:creationId xmlns:a16="http://schemas.microsoft.com/office/drawing/2014/main" id="{1A9D6167-F7B8-4BFF-8BC5-2D13EF0CF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39236" y="3285074"/>
            <a:ext cx="530600" cy="455398"/>
          </a:xfrm>
          <a:prstGeom prst="rect">
            <a:avLst/>
          </a:prstGeom>
        </p:spPr>
      </p:pic>
      <p:sp>
        <p:nvSpPr>
          <p:cNvPr id="46" name="Rectangle 45">
            <a:extLst>
              <a:ext uri="{FF2B5EF4-FFF2-40B4-BE49-F238E27FC236}">
                <a16:creationId xmlns:a16="http://schemas.microsoft.com/office/drawing/2014/main" id="{FF862AB6-114D-4C6A-B849-5A11B3650265}"/>
              </a:ext>
            </a:extLst>
          </p:cNvPr>
          <p:cNvSpPr/>
          <p:nvPr/>
        </p:nvSpPr>
        <p:spPr>
          <a:xfrm>
            <a:off x="-1260854"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47" name="Freeform: Shape 46">
            <a:extLst>
              <a:ext uri="{FF2B5EF4-FFF2-40B4-BE49-F238E27FC236}">
                <a16:creationId xmlns:a16="http://schemas.microsoft.com/office/drawing/2014/main" id="{30105858-8A3E-4676-96A7-18C1A74E36F4}"/>
              </a:ext>
            </a:extLst>
          </p:cNvPr>
          <p:cNvSpPr/>
          <p:nvPr/>
        </p:nvSpPr>
        <p:spPr>
          <a:xfrm>
            <a:off x="-633249"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48" name="TextBox 47">
            <a:extLst>
              <a:ext uri="{FF2B5EF4-FFF2-40B4-BE49-F238E27FC236}">
                <a16:creationId xmlns:a16="http://schemas.microsoft.com/office/drawing/2014/main" id="{8A634BD7-1512-45B6-AFE4-1EEA636625CB}"/>
              </a:ext>
            </a:extLst>
          </p:cNvPr>
          <p:cNvSpPr txBox="1"/>
          <p:nvPr/>
        </p:nvSpPr>
        <p:spPr>
          <a:xfrm rot="16200000">
            <a:off x="-1100648"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49" name="Picture 48">
            <a:extLst>
              <a:ext uri="{FF2B5EF4-FFF2-40B4-BE49-F238E27FC236}">
                <a16:creationId xmlns:a16="http://schemas.microsoft.com/office/drawing/2014/main" id="{F08704A4-CABE-4989-8BF7-C10A6BB40E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97026" y="3285074"/>
            <a:ext cx="530600" cy="455398"/>
          </a:xfrm>
          <a:prstGeom prst="rect">
            <a:avLst/>
          </a:prstGeom>
        </p:spPr>
      </p:pic>
      <p:sp>
        <p:nvSpPr>
          <p:cNvPr id="61" name="Oval 60">
            <a:extLst>
              <a:ext uri="{FF2B5EF4-FFF2-40B4-BE49-F238E27FC236}">
                <a16:creationId xmlns:a16="http://schemas.microsoft.com/office/drawing/2014/main" id="{8EA52D2C-83EE-4694-81EB-A456BD0656C8}"/>
              </a:ext>
            </a:extLst>
          </p:cNvPr>
          <p:cNvSpPr/>
          <p:nvPr/>
        </p:nvSpPr>
        <p:spPr>
          <a:xfrm>
            <a:off x="5063323" y="4742834"/>
            <a:ext cx="451824" cy="45182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571306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Rectangle 329">
            <a:extLst>
              <a:ext uri="{FF2B5EF4-FFF2-40B4-BE49-F238E27FC236}">
                <a16:creationId xmlns:a16="http://schemas.microsoft.com/office/drawing/2014/main" id="{C0B18A4B-261E-4F26-A7C4-C9F3B788F492}"/>
              </a:ext>
            </a:extLst>
          </p:cNvPr>
          <p:cNvSpPr/>
          <p:nvPr/>
        </p:nvSpPr>
        <p:spPr>
          <a:xfrm>
            <a:off x="2624948" y="-9525"/>
            <a:ext cx="9575872" cy="6858000"/>
          </a:xfrm>
          <a:prstGeom prst="rect">
            <a:avLst/>
          </a:prstGeom>
          <a:gradFill flip="none" rotWithShape="1">
            <a:gsLst>
              <a:gs pos="29000">
                <a:srgbClr val="FC0350">
                  <a:alpha val="14000"/>
                </a:srgbClr>
              </a:gs>
              <a:gs pos="7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1" name="Freeform: Shape 330">
            <a:extLst>
              <a:ext uri="{FF2B5EF4-FFF2-40B4-BE49-F238E27FC236}">
                <a16:creationId xmlns:a16="http://schemas.microsoft.com/office/drawing/2014/main" id="{4189C11D-34AB-4A3C-B456-34019D583537}"/>
              </a:ext>
            </a:extLst>
          </p:cNvPr>
          <p:cNvSpPr/>
          <p:nvPr/>
        </p:nvSpPr>
        <p:spPr>
          <a:xfrm>
            <a:off x="5310715" y="1"/>
            <a:ext cx="6906387" cy="6857999"/>
          </a:xfrm>
          <a:custGeom>
            <a:avLst/>
            <a:gdLst>
              <a:gd name="connsiteX0" fmla="*/ 4548062 w 9321622"/>
              <a:gd name="connsiteY0" fmla="*/ 0 h 6857999"/>
              <a:gd name="connsiteX1" fmla="*/ 9321622 w 9321622"/>
              <a:gd name="connsiteY1" fmla="*/ 0 h 6857999"/>
              <a:gd name="connsiteX2" fmla="*/ 9321622 w 9321622"/>
              <a:gd name="connsiteY2" fmla="*/ 6857999 h 6857999"/>
              <a:gd name="connsiteX3" fmla="*/ 188437 w 9321622"/>
              <a:gd name="connsiteY3" fmla="*/ 6857999 h 6857999"/>
              <a:gd name="connsiteX4" fmla="*/ 185720 w 9321622"/>
              <a:gd name="connsiteY4" fmla="*/ 6844418 h 6857999"/>
              <a:gd name="connsiteX5" fmla="*/ 182538 w 9321622"/>
              <a:gd name="connsiteY5" fmla="*/ 6784258 h 6857999"/>
              <a:gd name="connsiteX6" fmla="*/ 153041 w 9321622"/>
              <a:gd name="connsiteY6" fmla="*/ 6695768 h 6857999"/>
              <a:gd name="connsiteX7" fmla="*/ 64551 w 9321622"/>
              <a:gd name="connsiteY7" fmla="*/ 6681019 h 6857999"/>
              <a:gd name="connsiteX8" fmla="*/ 20306 w 9321622"/>
              <a:gd name="connsiteY8" fmla="*/ 6666271 h 6857999"/>
              <a:gd name="connsiteX9" fmla="*/ 35054 w 9321622"/>
              <a:gd name="connsiteY9" fmla="*/ 6445045 h 6857999"/>
              <a:gd name="connsiteX10" fmla="*/ 123545 w 9321622"/>
              <a:gd name="connsiteY10" fmla="*/ 6400800 h 6857999"/>
              <a:gd name="connsiteX11" fmla="*/ 167790 w 9321622"/>
              <a:gd name="connsiteY11" fmla="*/ 6356555 h 6857999"/>
              <a:gd name="connsiteX12" fmla="*/ 241532 w 9321622"/>
              <a:gd name="connsiteY12" fmla="*/ 6312310 h 6857999"/>
              <a:gd name="connsiteX13" fmla="*/ 271028 w 9321622"/>
              <a:gd name="connsiteY13" fmla="*/ 6268065 h 6857999"/>
              <a:gd name="connsiteX14" fmla="*/ 359519 w 9321622"/>
              <a:gd name="connsiteY14" fmla="*/ 6164826 h 6857999"/>
              <a:gd name="connsiteX15" fmla="*/ 403764 w 9321622"/>
              <a:gd name="connsiteY15" fmla="*/ 6105832 h 6857999"/>
              <a:gd name="connsiteX16" fmla="*/ 507003 w 9321622"/>
              <a:gd name="connsiteY16" fmla="*/ 6061587 h 6857999"/>
              <a:gd name="connsiteX17" fmla="*/ 890461 w 9321622"/>
              <a:gd name="connsiteY17" fmla="*/ 6032090 h 6857999"/>
              <a:gd name="connsiteX18" fmla="*/ 1037945 w 9321622"/>
              <a:gd name="connsiteY18" fmla="*/ 5973097 h 6857999"/>
              <a:gd name="connsiteX19" fmla="*/ 964203 w 9321622"/>
              <a:gd name="connsiteY19" fmla="*/ 5884606 h 6857999"/>
              <a:gd name="connsiteX20" fmla="*/ 933586 w 9321622"/>
              <a:gd name="connsiteY20" fmla="*/ 5839452 h 6857999"/>
              <a:gd name="connsiteX21" fmla="*/ 941072 w 9321622"/>
              <a:gd name="connsiteY21" fmla="*/ 5846058 h 6857999"/>
              <a:gd name="connsiteX22" fmla="*/ 948516 w 9321622"/>
              <a:gd name="connsiteY22" fmla="*/ 5853316 h 6857999"/>
              <a:gd name="connsiteX23" fmla="*/ 944308 w 9321622"/>
              <a:gd name="connsiteY23" fmla="*/ 5848914 h 6857999"/>
              <a:gd name="connsiteX24" fmla="*/ 941072 w 9321622"/>
              <a:gd name="connsiteY24" fmla="*/ 5846058 h 6857999"/>
              <a:gd name="connsiteX25" fmla="*/ 925793 w 9321622"/>
              <a:gd name="connsiteY25" fmla="*/ 5831160 h 6857999"/>
              <a:gd name="connsiteX26" fmla="*/ 875712 w 9321622"/>
              <a:gd name="connsiteY26" fmla="*/ 5781368 h 6857999"/>
              <a:gd name="connsiteX27" fmla="*/ 1185428 w 9321622"/>
              <a:gd name="connsiteY27" fmla="*/ 5737123 h 6857999"/>
              <a:gd name="connsiteX28" fmla="*/ 1273919 w 9321622"/>
              <a:gd name="connsiteY28" fmla="*/ 5692877 h 6857999"/>
              <a:gd name="connsiteX29" fmla="*/ 1273919 w 9321622"/>
              <a:gd name="connsiteY29" fmla="*/ 5589639 h 6857999"/>
              <a:gd name="connsiteX30" fmla="*/ 1288667 w 9321622"/>
              <a:gd name="connsiteY30" fmla="*/ 5545394 h 6857999"/>
              <a:gd name="connsiteX31" fmla="*/ 1347661 w 9321622"/>
              <a:gd name="connsiteY31" fmla="*/ 5456903 h 6857999"/>
              <a:gd name="connsiteX32" fmla="*/ 1391906 w 9321622"/>
              <a:gd name="connsiteY32" fmla="*/ 5427406 h 6857999"/>
              <a:gd name="connsiteX33" fmla="*/ 1509893 w 9321622"/>
              <a:gd name="connsiteY33" fmla="*/ 5397910 h 6857999"/>
              <a:gd name="connsiteX34" fmla="*/ 1568887 w 9321622"/>
              <a:gd name="connsiteY34" fmla="*/ 5383161 h 6857999"/>
              <a:gd name="connsiteX35" fmla="*/ 1672125 w 9321622"/>
              <a:gd name="connsiteY35" fmla="*/ 5324168 h 6857999"/>
              <a:gd name="connsiteX36" fmla="*/ 1745867 w 9321622"/>
              <a:gd name="connsiteY36" fmla="*/ 5294671 h 6857999"/>
              <a:gd name="connsiteX37" fmla="*/ 1790112 w 9321622"/>
              <a:gd name="connsiteY37" fmla="*/ 5279923 h 6857999"/>
              <a:gd name="connsiteX38" fmla="*/ 1834357 w 9321622"/>
              <a:gd name="connsiteY38" fmla="*/ 5250426 h 6857999"/>
              <a:gd name="connsiteX39" fmla="*/ 1878603 w 9321622"/>
              <a:gd name="connsiteY39" fmla="*/ 5235677 h 6857999"/>
              <a:gd name="connsiteX40" fmla="*/ 1922849 w 9321622"/>
              <a:gd name="connsiteY40" fmla="*/ 5191432 h 6857999"/>
              <a:gd name="connsiteX41" fmla="*/ 2011338 w 9321622"/>
              <a:gd name="connsiteY41" fmla="*/ 5161935 h 6857999"/>
              <a:gd name="connsiteX42" fmla="*/ 2070333 w 9321622"/>
              <a:gd name="connsiteY42" fmla="*/ 5132439 h 6857999"/>
              <a:gd name="connsiteX43" fmla="*/ 2114577 w 9321622"/>
              <a:gd name="connsiteY43" fmla="*/ 5117690 h 6857999"/>
              <a:gd name="connsiteX44" fmla="*/ 2144074 w 9321622"/>
              <a:gd name="connsiteY44" fmla="*/ 5058697 h 6857999"/>
              <a:gd name="connsiteX45" fmla="*/ 2173570 w 9321622"/>
              <a:gd name="connsiteY45" fmla="*/ 5014452 h 6857999"/>
              <a:gd name="connsiteX46" fmla="*/ 2203067 w 9321622"/>
              <a:gd name="connsiteY46" fmla="*/ 4970206 h 6857999"/>
              <a:gd name="connsiteX47" fmla="*/ 2262061 w 9321622"/>
              <a:gd name="connsiteY47" fmla="*/ 4881716 h 6857999"/>
              <a:gd name="connsiteX48" fmla="*/ 2262061 w 9321622"/>
              <a:gd name="connsiteY48" fmla="*/ 4689987 h 6857999"/>
              <a:gd name="connsiteX49" fmla="*/ 2203067 w 9321622"/>
              <a:gd name="connsiteY49" fmla="*/ 4601497 h 6857999"/>
              <a:gd name="connsiteX50" fmla="*/ 2188319 w 9321622"/>
              <a:gd name="connsiteY50" fmla="*/ 4468761 h 6857999"/>
              <a:gd name="connsiteX51" fmla="*/ 2203067 w 9321622"/>
              <a:gd name="connsiteY51" fmla="*/ 4424516 h 6857999"/>
              <a:gd name="connsiteX52" fmla="*/ 2232565 w 9321622"/>
              <a:gd name="connsiteY52" fmla="*/ 4306529 h 6857999"/>
              <a:gd name="connsiteX53" fmla="*/ 2306306 w 9321622"/>
              <a:gd name="connsiteY53" fmla="*/ 4188542 h 6857999"/>
              <a:gd name="connsiteX54" fmla="*/ 2335803 w 9321622"/>
              <a:gd name="connsiteY54" fmla="*/ 4085303 h 6857999"/>
              <a:gd name="connsiteX55" fmla="*/ 2424293 w 9321622"/>
              <a:gd name="connsiteY55" fmla="*/ 4055806 h 6857999"/>
              <a:gd name="connsiteX56" fmla="*/ 2542280 w 9321622"/>
              <a:gd name="connsiteY56" fmla="*/ 4026310 h 6857999"/>
              <a:gd name="connsiteX57" fmla="*/ 2630770 w 9321622"/>
              <a:gd name="connsiteY57" fmla="*/ 3996813 h 6857999"/>
              <a:gd name="connsiteX58" fmla="*/ 2734009 w 9321622"/>
              <a:gd name="connsiteY58" fmla="*/ 3967316 h 6857999"/>
              <a:gd name="connsiteX59" fmla="*/ 2763506 w 9321622"/>
              <a:gd name="connsiteY59" fmla="*/ 3923071 h 6857999"/>
              <a:gd name="connsiteX60" fmla="*/ 2866745 w 9321622"/>
              <a:gd name="connsiteY60" fmla="*/ 3790335 h 6857999"/>
              <a:gd name="connsiteX61" fmla="*/ 2881493 w 9321622"/>
              <a:gd name="connsiteY61" fmla="*/ 3731342 h 6857999"/>
              <a:gd name="connsiteX62" fmla="*/ 2925739 w 9321622"/>
              <a:gd name="connsiteY62" fmla="*/ 3701845 h 6857999"/>
              <a:gd name="connsiteX63" fmla="*/ 2940487 w 9321622"/>
              <a:gd name="connsiteY63" fmla="*/ 3377381 h 6857999"/>
              <a:gd name="connsiteX64" fmla="*/ 2955235 w 9321622"/>
              <a:gd name="connsiteY64" fmla="*/ 3274142 h 6857999"/>
              <a:gd name="connsiteX65" fmla="*/ 2969983 w 9321622"/>
              <a:gd name="connsiteY65" fmla="*/ 3229897 h 6857999"/>
              <a:gd name="connsiteX66" fmla="*/ 2955235 w 9321622"/>
              <a:gd name="connsiteY66" fmla="*/ 3185652 h 6857999"/>
              <a:gd name="connsiteX67" fmla="*/ 2910990 w 9321622"/>
              <a:gd name="connsiteY67" fmla="*/ 3156155 h 6857999"/>
              <a:gd name="connsiteX68" fmla="*/ 2881493 w 9321622"/>
              <a:gd name="connsiteY68" fmla="*/ 3111910 h 6857999"/>
              <a:gd name="connsiteX69" fmla="*/ 2822500 w 9321622"/>
              <a:gd name="connsiteY69" fmla="*/ 3023419 h 6857999"/>
              <a:gd name="connsiteX70" fmla="*/ 2807751 w 9321622"/>
              <a:gd name="connsiteY70" fmla="*/ 2979174 h 6857999"/>
              <a:gd name="connsiteX71" fmla="*/ 2763506 w 9321622"/>
              <a:gd name="connsiteY71" fmla="*/ 2846439 h 6857999"/>
              <a:gd name="connsiteX72" fmla="*/ 2704512 w 9321622"/>
              <a:gd name="connsiteY72" fmla="*/ 2757948 h 6857999"/>
              <a:gd name="connsiteX73" fmla="*/ 2630770 w 9321622"/>
              <a:gd name="connsiteY73" fmla="*/ 2698955 h 6857999"/>
              <a:gd name="connsiteX74" fmla="*/ 2645519 w 9321622"/>
              <a:gd name="connsiteY74" fmla="*/ 2654710 h 6857999"/>
              <a:gd name="connsiteX75" fmla="*/ 2689764 w 9321622"/>
              <a:gd name="connsiteY75" fmla="*/ 2625213 h 6857999"/>
              <a:gd name="connsiteX76" fmla="*/ 2704512 w 9321622"/>
              <a:gd name="connsiteY76" fmla="*/ 2580968 h 6857999"/>
              <a:gd name="connsiteX77" fmla="*/ 2704512 w 9321622"/>
              <a:gd name="connsiteY77" fmla="*/ 2344994 h 6857999"/>
              <a:gd name="connsiteX78" fmla="*/ 2675016 w 9321622"/>
              <a:gd name="connsiteY78" fmla="*/ 2300748 h 6857999"/>
              <a:gd name="connsiteX79" fmla="*/ 2630770 w 9321622"/>
              <a:gd name="connsiteY79" fmla="*/ 2286000 h 6857999"/>
              <a:gd name="connsiteX80" fmla="*/ 2527532 w 9321622"/>
              <a:gd name="connsiteY80" fmla="*/ 2153265 h 6857999"/>
              <a:gd name="connsiteX81" fmla="*/ 2512783 w 9321622"/>
              <a:gd name="connsiteY81" fmla="*/ 2079523 h 6857999"/>
              <a:gd name="connsiteX82" fmla="*/ 2498035 w 9321622"/>
              <a:gd name="connsiteY82" fmla="*/ 1946787 h 6857999"/>
              <a:gd name="connsiteX83" fmla="*/ 2586525 w 9321622"/>
              <a:gd name="connsiteY83" fmla="*/ 1887794 h 6857999"/>
              <a:gd name="connsiteX84" fmla="*/ 2616022 w 9321622"/>
              <a:gd name="connsiteY84" fmla="*/ 1843548 h 6857999"/>
              <a:gd name="connsiteX85" fmla="*/ 2704512 w 9321622"/>
              <a:gd name="connsiteY85" fmla="*/ 1799303 h 6857999"/>
              <a:gd name="connsiteX86" fmla="*/ 2793003 w 9321622"/>
              <a:gd name="connsiteY86" fmla="*/ 1769806 h 6857999"/>
              <a:gd name="connsiteX87" fmla="*/ 2778254 w 9321622"/>
              <a:gd name="connsiteY87" fmla="*/ 1814052 h 6857999"/>
              <a:gd name="connsiteX88" fmla="*/ 2763506 w 9321622"/>
              <a:gd name="connsiteY88" fmla="*/ 2079523 h 6857999"/>
              <a:gd name="connsiteX89" fmla="*/ 2851996 w 9321622"/>
              <a:gd name="connsiteY89" fmla="*/ 2050026 h 6857999"/>
              <a:gd name="connsiteX90" fmla="*/ 2910990 w 9321622"/>
              <a:gd name="connsiteY90" fmla="*/ 2035277 h 6857999"/>
              <a:gd name="connsiteX91" fmla="*/ 2999481 w 9321622"/>
              <a:gd name="connsiteY91" fmla="*/ 2005781 h 6857999"/>
              <a:gd name="connsiteX92" fmla="*/ 3058474 w 9321622"/>
              <a:gd name="connsiteY92" fmla="*/ 1991032 h 6857999"/>
              <a:gd name="connsiteX93" fmla="*/ 3102719 w 9321622"/>
              <a:gd name="connsiteY93" fmla="*/ 1946787 h 6857999"/>
              <a:gd name="connsiteX94" fmla="*/ 3146965 w 9321622"/>
              <a:gd name="connsiteY94" fmla="*/ 1917290 h 6857999"/>
              <a:gd name="connsiteX95" fmla="*/ 3294449 w 9321622"/>
              <a:gd name="connsiteY95" fmla="*/ 1740310 h 6857999"/>
              <a:gd name="connsiteX96" fmla="*/ 3323945 w 9321622"/>
              <a:gd name="connsiteY96" fmla="*/ 1622323 h 6857999"/>
              <a:gd name="connsiteX97" fmla="*/ 3353441 w 9321622"/>
              <a:gd name="connsiteY97" fmla="*/ 1578077 h 6857999"/>
              <a:gd name="connsiteX98" fmla="*/ 3397687 w 9321622"/>
              <a:gd name="connsiteY98" fmla="*/ 1563329 h 6857999"/>
              <a:gd name="connsiteX99" fmla="*/ 3441932 w 9321622"/>
              <a:gd name="connsiteY99" fmla="*/ 1533832 h 6857999"/>
              <a:gd name="connsiteX100" fmla="*/ 3530422 w 9321622"/>
              <a:gd name="connsiteY100" fmla="*/ 1504335 h 6857999"/>
              <a:gd name="connsiteX101" fmla="*/ 3604164 w 9321622"/>
              <a:gd name="connsiteY101" fmla="*/ 1430594 h 6857999"/>
              <a:gd name="connsiteX102" fmla="*/ 3633661 w 9321622"/>
              <a:gd name="connsiteY102" fmla="*/ 1297858 h 6857999"/>
              <a:gd name="connsiteX103" fmla="*/ 3618912 w 9321622"/>
              <a:gd name="connsiteY103" fmla="*/ 1253613 h 6857999"/>
              <a:gd name="connsiteX104" fmla="*/ 3604164 w 9321622"/>
              <a:gd name="connsiteY104" fmla="*/ 1150374 h 6857999"/>
              <a:gd name="connsiteX105" fmla="*/ 3545170 w 9321622"/>
              <a:gd name="connsiteY105" fmla="*/ 1061884 h 6857999"/>
              <a:gd name="connsiteX106" fmla="*/ 3530422 w 9321622"/>
              <a:gd name="connsiteY106" fmla="*/ 914400 h 6857999"/>
              <a:gd name="connsiteX107" fmla="*/ 3736899 w 9321622"/>
              <a:gd name="connsiteY107" fmla="*/ 870155 h 6857999"/>
              <a:gd name="connsiteX108" fmla="*/ 3781145 w 9321622"/>
              <a:gd name="connsiteY108" fmla="*/ 899652 h 6857999"/>
              <a:gd name="connsiteX109" fmla="*/ 3884383 w 9321622"/>
              <a:gd name="connsiteY109" fmla="*/ 943897 h 6857999"/>
              <a:gd name="connsiteX110" fmla="*/ 3928628 w 9321622"/>
              <a:gd name="connsiteY110" fmla="*/ 958645 h 6857999"/>
              <a:gd name="connsiteX111" fmla="*/ 3958125 w 9321622"/>
              <a:gd name="connsiteY111" fmla="*/ 914400 h 6857999"/>
              <a:gd name="connsiteX112" fmla="*/ 4031867 w 9321622"/>
              <a:gd name="connsiteY112" fmla="*/ 781665 h 6857999"/>
              <a:gd name="connsiteX113" fmla="*/ 4090861 w 9321622"/>
              <a:gd name="connsiteY113" fmla="*/ 693174 h 6857999"/>
              <a:gd name="connsiteX114" fmla="*/ 4120357 w 9321622"/>
              <a:gd name="connsiteY114" fmla="*/ 545690 h 6857999"/>
              <a:gd name="connsiteX115" fmla="*/ 4090861 w 9321622"/>
              <a:gd name="connsiteY115" fmla="*/ 294968 h 6857999"/>
              <a:gd name="connsiteX116" fmla="*/ 4105609 w 9321622"/>
              <a:gd name="connsiteY116" fmla="*/ 250723 h 6857999"/>
              <a:gd name="connsiteX117" fmla="*/ 4135106 w 9321622"/>
              <a:gd name="connsiteY117" fmla="*/ 206477 h 6857999"/>
              <a:gd name="connsiteX118" fmla="*/ 4223596 w 9321622"/>
              <a:gd name="connsiteY118" fmla="*/ 147484 h 6857999"/>
              <a:gd name="connsiteX119" fmla="*/ 4253093 w 9321622"/>
              <a:gd name="connsiteY119" fmla="*/ 103239 h 6857999"/>
              <a:gd name="connsiteX120" fmla="*/ 4297338 w 9321622"/>
              <a:gd name="connsiteY120" fmla="*/ 8849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9321622" h="6857999">
                <a:moveTo>
                  <a:pt x="4548062" y="0"/>
                </a:moveTo>
                <a:lnTo>
                  <a:pt x="9321622" y="0"/>
                </a:lnTo>
                <a:lnTo>
                  <a:pt x="9321622" y="6857999"/>
                </a:lnTo>
                <a:lnTo>
                  <a:pt x="188437" y="6857999"/>
                </a:lnTo>
                <a:lnTo>
                  <a:pt x="185720" y="6844418"/>
                </a:lnTo>
                <a:cubicBezTo>
                  <a:pt x="184659" y="6824365"/>
                  <a:pt x="184996" y="6803923"/>
                  <a:pt x="182538" y="6784258"/>
                </a:cubicBezTo>
                <a:cubicBezTo>
                  <a:pt x="178681" y="6753406"/>
                  <a:pt x="162873" y="6725265"/>
                  <a:pt x="153041" y="6695768"/>
                </a:cubicBezTo>
                <a:cubicBezTo>
                  <a:pt x="123544" y="6690852"/>
                  <a:pt x="93742" y="6687506"/>
                  <a:pt x="64551" y="6681019"/>
                </a:cubicBezTo>
                <a:cubicBezTo>
                  <a:pt x="49375" y="6677647"/>
                  <a:pt x="26080" y="6680705"/>
                  <a:pt x="20306" y="6666271"/>
                </a:cubicBezTo>
                <a:cubicBezTo>
                  <a:pt x="-19364" y="6567096"/>
                  <a:pt x="6487" y="6530746"/>
                  <a:pt x="35054" y="6445045"/>
                </a:cubicBezTo>
                <a:cubicBezTo>
                  <a:pt x="79398" y="6430264"/>
                  <a:pt x="85424" y="6432567"/>
                  <a:pt x="123545" y="6400800"/>
                </a:cubicBezTo>
                <a:cubicBezTo>
                  <a:pt x="139568" y="6387448"/>
                  <a:pt x="151104" y="6369069"/>
                  <a:pt x="167790" y="6356555"/>
                </a:cubicBezTo>
                <a:cubicBezTo>
                  <a:pt x="190723" y="6339356"/>
                  <a:pt x="219767" y="6330965"/>
                  <a:pt x="241532" y="6312310"/>
                </a:cubicBezTo>
                <a:cubicBezTo>
                  <a:pt x="254990" y="6300775"/>
                  <a:pt x="259955" y="6281906"/>
                  <a:pt x="271028" y="6268065"/>
                </a:cubicBezTo>
                <a:cubicBezTo>
                  <a:pt x="299342" y="6232672"/>
                  <a:pt x="330818" y="6199905"/>
                  <a:pt x="359519" y="6164826"/>
                </a:cubicBezTo>
                <a:cubicBezTo>
                  <a:pt x="375084" y="6145802"/>
                  <a:pt x="385101" y="6121829"/>
                  <a:pt x="403764" y="6105832"/>
                </a:cubicBezTo>
                <a:cubicBezTo>
                  <a:pt x="426961" y="6085949"/>
                  <a:pt x="477044" y="6071573"/>
                  <a:pt x="507003" y="6061587"/>
                </a:cubicBezTo>
                <a:cubicBezTo>
                  <a:pt x="507980" y="6061517"/>
                  <a:pt x="871681" y="6036358"/>
                  <a:pt x="890461" y="6032090"/>
                </a:cubicBezTo>
                <a:cubicBezTo>
                  <a:pt x="942093" y="6020356"/>
                  <a:pt x="988784" y="5992761"/>
                  <a:pt x="1037945" y="5973097"/>
                </a:cubicBezTo>
                <a:cubicBezTo>
                  <a:pt x="964710" y="5863245"/>
                  <a:pt x="1058834" y="5998164"/>
                  <a:pt x="964203" y="5884606"/>
                </a:cubicBezTo>
                <a:cubicBezTo>
                  <a:pt x="922093" y="5834073"/>
                  <a:pt x="924044" y="5831845"/>
                  <a:pt x="933586" y="5839452"/>
                </a:cubicBezTo>
                <a:lnTo>
                  <a:pt x="941072" y="5846058"/>
                </a:lnTo>
                <a:lnTo>
                  <a:pt x="948516" y="5853316"/>
                </a:lnTo>
                <a:cubicBezTo>
                  <a:pt x="956346" y="5860775"/>
                  <a:pt x="951342" y="5855508"/>
                  <a:pt x="944308" y="5848914"/>
                </a:cubicBezTo>
                <a:lnTo>
                  <a:pt x="941072" y="5846058"/>
                </a:lnTo>
                <a:lnTo>
                  <a:pt x="925793" y="5831160"/>
                </a:lnTo>
                <a:cubicBezTo>
                  <a:pt x="914109" y="5819644"/>
                  <a:pt x="897866" y="5803521"/>
                  <a:pt x="875712" y="5781368"/>
                </a:cubicBezTo>
                <a:cubicBezTo>
                  <a:pt x="1040037" y="5766429"/>
                  <a:pt x="1028865" y="5773253"/>
                  <a:pt x="1185428" y="5737123"/>
                </a:cubicBezTo>
                <a:cubicBezTo>
                  <a:pt x="1208627" y="5731769"/>
                  <a:pt x="1259907" y="5713895"/>
                  <a:pt x="1273919" y="5692877"/>
                </a:cubicBezTo>
                <a:cubicBezTo>
                  <a:pt x="1320023" y="5623720"/>
                  <a:pt x="1273919" y="5649342"/>
                  <a:pt x="1273919" y="5589639"/>
                </a:cubicBezTo>
                <a:cubicBezTo>
                  <a:pt x="1273919" y="5574093"/>
                  <a:pt x="1283751" y="5560142"/>
                  <a:pt x="1288667" y="5545394"/>
                </a:cubicBezTo>
                <a:cubicBezTo>
                  <a:pt x="1288667" y="5545394"/>
                  <a:pt x="1324316" y="5483583"/>
                  <a:pt x="1347661" y="5456903"/>
                </a:cubicBezTo>
                <a:cubicBezTo>
                  <a:pt x="1359334" y="5443563"/>
                  <a:pt x="1377158" y="5437238"/>
                  <a:pt x="1391906" y="5427406"/>
                </a:cubicBezTo>
                <a:cubicBezTo>
                  <a:pt x="1541815" y="5397425"/>
                  <a:pt x="1404085" y="5428141"/>
                  <a:pt x="1509893" y="5397910"/>
                </a:cubicBezTo>
                <a:cubicBezTo>
                  <a:pt x="1529384" y="5392341"/>
                  <a:pt x="1550434" y="5391549"/>
                  <a:pt x="1568887" y="5383161"/>
                </a:cubicBezTo>
                <a:cubicBezTo>
                  <a:pt x="1604969" y="5366760"/>
                  <a:pt x="1636675" y="5341893"/>
                  <a:pt x="1672125" y="5324168"/>
                </a:cubicBezTo>
                <a:cubicBezTo>
                  <a:pt x="1695804" y="5312328"/>
                  <a:pt x="1721078" y="5303967"/>
                  <a:pt x="1745867" y="5294671"/>
                </a:cubicBezTo>
                <a:cubicBezTo>
                  <a:pt x="1760423" y="5289212"/>
                  <a:pt x="1776207" y="5286875"/>
                  <a:pt x="1790112" y="5279923"/>
                </a:cubicBezTo>
                <a:cubicBezTo>
                  <a:pt x="1805966" y="5271996"/>
                  <a:pt x="1818503" y="5258353"/>
                  <a:pt x="1834357" y="5250426"/>
                </a:cubicBezTo>
                <a:cubicBezTo>
                  <a:pt x="1848262" y="5243473"/>
                  <a:pt x="1865668" y="5244301"/>
                  <a:pt x="1878603" y="5235677"/>
                </a:cubicBezTo>
                <a:cubicBezTo>
                  <a:pt x="1895957" y="5224107"/>
                  <a:pt x="1908101" y="5206180"/>
                  <a:pt x="1922849" y="5191432"/>
                </a:cubicBezTo>
                <a:cubicBezTo>
                  <a:pt x="1922849" y="5191432"/>
                  <a:pt x="1982470" y="5173482"/>
                  <a:pt x="2011338" y="5161935"/>
                </a:cubicBezTo>
                <a:cubicBezTo>
                  <a:pt x="2031751" y="5153770"/>
                  <a:pt x="2050124" y="5141100"/>
                  <a:pt x="2070333" y="5132439"/>
                </a:cubicBezTo>
                <a:cubicBezTo>
                  <a:pt x="2084621" y="5126315"/>
                  <a:pt x="2103585" y="5128683"/>
                  <a:pt x="2114577" y="5117690"/>
                </a:cubicBezTo>
                <a:cubicBezTo>
                  <a:pt x="2130123" y="5102144"/>
                  <a:pt x="2134242" y="5078361"/>
                  <a:pt x="2144074" y="5058697"/>
                </a:cubicBezTo>
                <a:cubicBezTo>
                  <a:pt x="2152001" y="5042843"/>
                  <a:pt x="2163739" y="5029200"/>
                  <a:pt x="2173570" y="5014452"/>
                </a:cubicBezTo>
                <a:lnTo>
                  <a:pt x="2203067" y="4970206"/>
                </a:lnTo>
                <a:cubicBezTo>
                  <a:pt x="2222732" y="4940709"/>
                  <a:pt x="2251487" y="4915553"/>
                  <a:pt x="2262061" y="4881716"/>
                </a:cubicBezTo>
                <a:cubicBezTo>
                  <a:pt x="2296228" y="4772381"/>
                  <a:pt x="2286809" y="4764232"/>
                  <a:pt x="2262061" y="4689987"/>
                </a:cubicBezTo>
                <a:cubicBezTo>
                  <a:pt x="2262061" y="4689987"/>
                  <a:pt x="2214277" y="4635128"/>
                  <a:pt x="2203067" y="4601497"/>
                </a:cubicBezTo>
                <a:cubicBezTo>
                  <a:pt x="2188989" y="4559264"/>
                  <a:pt x="2193235" y="4513006"/>
                  <a:pt x="2188319" y="4468761"/>
                </a:cubicBezTo>
                <a:cubicBezTo>
                  <a:pt x="2193235" y="4454013"/>
                  <a:pt x="2199296" y="4439598"/>
                  <a:pt x="2203067" y="4424516"/>
                </a:cubicBezTo>
                <a:cubicBezTo>
                  <a:pt x="2238662" y="4282138"/>
                  <a:pt x="2198852" y="4407667"/>
                  <a:pt x="2232565" y="4306529"/>
                </a:cubicBezTo>
                <a:cubicBezTo>
                  <a:pt x="2255964" y="4271429"/>
                  <a:pt x="2288517" y="4224122"/>
                  <a:pt x="2306306" y="4188542"/>
                </a:cubicBezTo>
                <a:cubicBezTo>
                  <a:pt x="2316885" y="4167387"/>
                  <a:pt x="2331079" y="4104200"/>
                  <a:pt x="2335803" y="4085303"/>
                </a:cubicBezTo>
                <a:lnTo>
                  <a:pt x="2424293" y="4055806"/>
                </a:lnTo>
                <a:cubicBezTo>
                  <a:pt x="2462752" y="4042986"/>
                  <a:pt x="2503300" y="4037447"/>
                  <a:pt x="2542280" y="4026310"/>
                </a:cubicBezTo>
                <a:cubicBezTo>
                  <a:pt x="2572176" y="4017768"/>
                  <a:pt x="2601053" y="4005957"/>
                  <a:pt x="2630770" y="3996813"/>
                </a:cubicBezTo>
                <a:cubicBezTo>
                  <a:pt x="2664977" y="3986288"/>
                  <a:pt x="2702723" y="3984697"/>
                  <a:pt x="2734009" y="3967316"/>
                </a:cubicBezTo>
                <a:cubicBezTo>
                  <a:pt x="2749504" y="3958708"/>
                  <a:pt x="2752158" y="3936688"/>
                  <a:pt x="2763506" y="3923071"/>
                </a:cubicBezTo>
                <a:cubicBezTo>
                  <a:pt x="2824199" y="3850239"/>
                  <a:pt x="2810832" y="3902161"/>
                  <a:pt x="2866745" y="3790335"/>
                </a:cubicBezTo>
                <a:cubicBezTo>
                  <a:pt x="2875810" y="3772205"/>
                  <a:pt x="2870250" y="3748207"/>
                  <a:pt x="2881493" y="3731342"/>
                </a:cubicBezTo>
                <a:cubicBezTo>
                  <a:pt x="2891325" y="3716594"/>
                  <a:pt x="2922824" y="3719329"/>
                  <a:pt x="2925739" y="3701845"/>
                </a:cubicBezTo>
                <a:cubicBezTo>
                  <a:pt x="2943537" y="3595052"/>
                  <a:pt x="2935571" y="3485536"/>
                  <a:pt x="2940487" y="3377381"/>
                </a:cubicBezTo>
                <a:cubicBezTo>
                  <a:pt x="2945403" y="3342968"/>
                  <a:pt x="2948418" y="3308229"/>
                  <a:pt x="2955235" y="3274142"/>
                </a:cubicBezTo>
                <a:cubicBezTo>
                  <a:pt x="2958284" y="3258898"/>
                  <a:pt x="2969983" y="3245443"/>
                  <a:pt x="2969983" y="3229897"/>
                </a:cubicBezTo>
                <a:cubicBezTo>
                  <a:pt x="2969983" y="3214351"/>
                  <a:pt x="2960151" y="3200400"/>
                  <a:pt x="2955235" y="3185652"/>
                </a:cubicBezTo>
                <a:lnTo>
                  <a:pt x="2910990" y="3156155"/>
                </a:lnTo>
                <a:cubicBezTo>
                  <a:pt x="2896242" y="3146323"/>
                  <a:pt x="2891325" y="3126658"/>
                  <a:pt x="2881493" y="3111910"/>
                </a:cubicBezTo>
                <a:lnTo>
                  <a:pt x="2822500" y="3023419"/>
                </a:lnTo>
                <a:cubicBezTo>
                  <a:pt x="2813876" y="3010484"/>
                  <a:pt x="2812667" y="2993922"/>
                  <a:pt x="2807751" y="2979174"/>
                </a:cubicBezTo>
                <a:lnTo>
                  <a:pt x="2763506" y="2846439"/>
                </a:lnTo>
                <a:cubicBezTo>
                  <a:pt x="2752295" y="2812807"/>
                  <a:pt x="2724177" y="2787445"/>
                  <a:pt x="2704512" y="2757948"/>
                </a:cubicBezTo>
                <a:cubicBezTo>
                  <a:pt x="2670002" y="2746445"/>
                  <a:pt x="2638618" y="2746044"/>
                  <a:pt x="2630770" y="2698955"/>
                </a:cubicBezTo>
                <a:cubicBezTo>
                  <a:pt x="2628214" y="2683620"/>
                  <a:pt x="2640603" y="2669458"/>
                  <a:pt x="2645519" y="2654710"/>
                </a:cubicBezTo>
                <a:cubicBezTo>
                  <a:pt x="2660267" y="2644878"/>
                  <a:pt x="2678691" y="2639054"/>
                  <a:pt x="2689764" y="2625213"/>
                </a:cubicBezTo>
                <a:cubicBezTo>
                  <a:pt x="2699475" y="2613074"/>
                  <a:pt x="2702457" y="2596378"/>
                  <a:pt x="2704512" y="2580968"/>
                </a:cubicBezTo>
                <a:cubicBezTo>
                  <a:pt x="2714057" y="2509380"/>
                  <a:pt x="2735978" y="2418414"/>
                  <a:pt x="2704512" y="2344994"/>
                </a:cubicBezTo>
                <a:cubicBezTo>
                  <a:pt x="2697530" y="2328702"/>
                  <a:pt x="2684848" y="2315497"/>
                  <a:pt x="2675016" y="2300748"/>
                </a:cubicBezTo>
                <a:lnTo>
                  <a:pt x="2630770" y="2286000"/>
                </a:lnTo>
                <a:cubicBezTo>
                  <a:pt x="2569820" y="2265684"/>
                  <a:pt x="2541111" y="2207580"/>
                  <a:pt x="2527532" y="2153265"/>
                </a:cubicBezTo>
                <a:cubicBezTo>
                  <a:pt x="2521452" y="2128946"/>
                  <a:pt x="2516328" y="2104339"/>
                  <a:pt x="2512783" y="2079523"/>
                </a:cubicBezTo>
                <a:cubicBezTo>
                  <a:pt x="2506487" y="2035453"/>
                  <a:pt x="2502951" y="1991032"/>
                  <a:pt x="2498035" y="1946787"/>
                </a:cubicBezTo>
                <a:cubicBezTo>
                  <a:pt x="2498035" y="1946787"/>
                  <a:pt x="2559846" y="1911138"/>
                  <a:pt x="2586525" y="1887794"/>
                </a:cubicBezTo>
                <a:cubicBezTo>
                  <a:pt x="2599865" y="1876122"/>
                  <a:pt x="2606190" y="1858297"/>
                  <a:pt x="2616022" y="1843548"/>
                </a:cubicBezTo>
                <a:cubicBezTo>
                  <a:pt x="2673201" y="1805430"/>
                  <a:pt x="2643453" y="1819656"/>
                  <a:pt x="2704512" y="1799303"/>
                </a:cubicBezTo>
                <a:cubicBezTo>
                  <a:pt x="2734009" y="1789471"/>
                  <a:pt x="2762514" y="1763708"/>
                  <a:pt x="2793003" y="1769806"/>
                </a:cubicBezTo>
                <a:cubicBezTo>
                  <a:pt x="2808248" y="1772855"/>
                  <a:pt x="2779728" y="1798576"/>
                  <a:pt x="2778254" y="1814052"/>
                </a:cubicBezTo>
                <a:cubicBezTo>
                  <a:pt x="2769851" y="1902280"/>
                  <a:pt x="2768422" y="1991033"/>
                  <a:pt x="2763506" y="2079523"/>
                </a:cubicBezTo>
                <a:cubicBezTo>
                  <a:pt x="2763506" y="2079523"/>
                  <a:pt x="2822215" y="2058960"/>
                  <a:pt x="2851996" y="2050026"/>
                </a:cubicBezTo>
                <a:cubicBezTo>
                  <a:pt x="2871411" y="2044201"/>
                  <a:pt x="2891325" y="2040193"/>
                  <a:pt x="2910990" y="2035277"/>
                </a:cubicBezTo>
                <a:cubicBezTo>
                  <a:pt x="2941154" y="2027736"/>
                  <a:pt x="2969699" y="2014715"/>
                  <a:pt x="2999481" y="2005781"/>
                </a:cubicBezTo>
                <a:cubicBezTo>
                  <a:pt x="3018895" y="1999957"/>
                  <a:pt x="3040876" y="2001089"/>
                  <a:pt x="3058474" y="1991032"/>
                </a:cubicBezTo>
                <a:cubicBezTo>
                  <a:pt x="3076584" y="1980684"/>
                  <a:pt x="3086696" y="1960140"/>
                  <a:pt x="3102719" y="1946787"/>
                </a:cubicBezTo>
                <a:cubicBezTo>
                  <a:pt x="3116336" y="1935439"/>
                  <a:pt x="3132216" y="1927122"/>
                  <a:pt x="3146965" y="1917290"/>
                </a:cubicBezTo>
                <a:cubicBezTo>
                  <a:pt x="3201539" y="1880906"/>
                  <a:pt x="3262441" y="1797923"/>
                  <a:pt x="3294449" y="1740310"/>
                </a:cubicBezTo>
                <a:cubicBezTo>
                  <a:pt x="3308619" y="1714803"/>
                  <a:pt x="3319860" y="1642749"/>
                  <a:pt x="3323945" y="1622323"/>
                </a:cubicBezTo>
                <a:cubicBezTo>
                  <a:pt x="3333777" y="1607574"/>
                  <a:pt x="3339600" y="1589150"/>
                  <a:pt x="3353441" y="1578077"/>
                </a:cubicBezTo>
                <a:cubicBezTo>
                  <a:pt x="3365581" y="1568365"/>
                  <a:pt x="3383782" y="1570281"/>
                  <a:pt x="3397687" y="1563329"/>
                </a:cubicBezTo>
                <a:cubicBezTo>
                  <a:pt x="3413541" y="1555402"/>
                  <a:pt x="3427184" y="1543664"/>
                  <a:pt x="3441932" y="1533832"/>
                </a:cubicBezTo>
                <a:cubicBezTo>
                  <a:pt x="3441932" y="1533832"/>
                  <a:pt x="3502010" y="1516963"/>
                  <a:pt x="3530422" y="1504335"/>
                </a:cubicBezTo>
                <a:cubicBezTo>
                  <a:pt x="3568346" y="1487480"/>
                  <a:pt x="3585904" y="1467114"/>
                  <a:pt x="3604164" y="1430594"/>
                </a:cubicBezTo>
                <a:cubicBezTo>
                  <a:pt x="3619371" y="1400179"/>
                  <a:pt x="3633661" y="1320511"/>
                  <a:pt x="3633661" y="1297858"/>
                </a:cubicBezTo>
                <a:cubicBezTo>
                  <a:pt x="3633661" y="1282312"/>
                  <a:pt x="3621961" y="1268857"/>
                  <a:pt x="3618912" y="1253613"/>
                </a:cubicBezTo>
                <a:cubicBezTo>
                  <a:pt x="3612095" y="1219526"/>
                  <a:pt x="3609080" y="1184787"/>
                  <a:pt x="3604164" y="1150374"/>
                </a:cubicBezTo>
                <a:cubicBezTo>
                  <a:pt x="3604164" y="1150374"/>
                  <a:pt x="3555744" y="1095721"/>
                  <a:pt x="3545170" y="1061884"/>
                </a:cubicBezTo>
                <a:cubicBezTo>
                  <a:pt x="3530433" y="1014726"/>
                  <a:pt x="3535338" y="963561"/>
                  <a:pt x="3530422" y="914400"/>
                </a:cubicBezTo>
                <a:cubicBezTo>
                  <a:pt x="3606934" y="863392"/>
                  <a:pt x="3596578" y="860132"/>
                  <a:pt x="3736899" y="870155"/>
                </a:cubicBezTo>
                <a:cubicBezTo>
                  <a:pt x="3754580" y="871418"/>
                  <a:pt x="3766396" y="889820"/>
                  <a:pt x="3781145" y="899652"/>
                </a:cubicBezTo>
                <a:cubicBezTo>
                  <a:pt x="3884907" y="934239"/>
                  <a:pt x="3756812" y="889223"/>
                  <a:pt x="3884383" y="943897"/>
                </a:cubicBezTo>
                <a:cubicBezTo>
                  <a:pt x="3898672" y="950021"/>
                  <a:pt x="3913880" y="953729"/>
                  <a:pt x="3928628" y="958645"/>
                </a:cubicBezTo>
                <a:lnTo>
                  <a:pt x="3958125" y="914400"/>
                </a:lnTo>
                <a:cubicBezTo>
                  <a:pt x="4025742" y="812975"/>
                  <a:pt x="4005909" y="859542"/>
                  <a:pt x="4031867" y="781665"/>
                </a:cubicBezTo>
                <a:cubicBezTo>
                  <a:pt x="4031867" y="781665"/>
                  <a:pt x="4073645" y="724164"/>
                  <a:pt x="4090861" y="693174"/>
                </a:cubicBezTo>
                <a:cubicBezTo>
                  <a:pt x="4110661" y="657533"/>
                  <a:pt x="4116693" y="571336"/>
                  <a:pt x="4120357" y="545690"/>
                </a:cubicBezTo>
                <a:cubicBezTo>
                  <a:pt x="4087362" y="446702"/>
                  <a:pt x="4090861" y="469384"/>
                  <a:pt x="4090861" y="294968"/>
                </a:cubicBezTo>
                <a:cubicBezTo>
                  <a:pt x="4090861" y="279422"/>
                  <a:pt x="4098657" y="264628"/>
                  <a:pt x="4105609" y="250723"/>
                </a:cubicBezTo>
                <a:cubicBezTo>
                  <a:pt x="4113536" y="234869"/>
                  <a:pt x="4125274" y="221226"/>
                  <a:pt x="4135106" y="206477"/>
                </a:cubicBezTo>
                <a:cubicBezTo>
                  <a:pt x="4135106" y="206477"/>
                  <a:pt x="4196917" y="170828"/>
                  <a:pt x="4223596" y="147484"/>
                </a:cubicBezTo>
                <a:cubicBezTo>
                  <a:pt x="4236936" y="135812"/>
                  <a:pt x="4243261" y="117987"/>
                  <a:pt x="4253093" y="103239"/>
                </a:cubicBezTo>
                <a:cubicBezTo>
                  <a:pt x="4253093" y="103239"/>
                  <a:pt x="4282665" y="93626"/>
                  <a:pt x="4297338" y="88490"/>
                </a:cubicBezTo>
                <a:close/>
              </a:path>
            </a:pathLst>
          </a:cu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TextBox 64">
            <a:extLst>
              <a:ext uri="{FF2B5EF4-FFF2-40B4-BE49-F238E27FC236}">
                <a16:creationId xmlns:a16="http://schemas.microsoft.com/office/drawing/2014/main" id="{EE8EBE62-2CE4-49E7-8031-F7D60264A595}"/>
              </a:ext>
            </a:extLst>
          </p:cNvPr>
          <p:cNvSpPr txBox="1"/>
          <p:nvPr/>
        </p:nvSpPr>
        <p:spPr>
          <a:xfrm>
            <a:off x="8364019" y="226164"/>
            <a:ext cx="3561204" cy="707886"/>
          </a:xfrm>
          <a:prstGeom prst="rect">
            <a:avLst/>
          </a:prstGeom>
          <a:noFill/>
        </p:spPr>
        <p:txBody>
          <a:bodyPr wrap="square" rtlCol="0">
            <a:spAutoFit/>
          </a:bodyPr>
          <a:lstStyle/>
          <a:p>
            <a:pPr algn="ctr" rtl="1"/>
            <a:r>
              <a:rPr lang="ar-SA" sz="4000" b="1" dirty="0">
                <a:solidFill>
                  <a:srgbClr val="FF5969"/>
                </a:solidFill>
                <a:latin typeface="Arabic Typesetting" panose="03020402040406030203" pitchFamily="66" charset="-78"/>
                <a:cs typeface="Arabic Typesetting" panose="03020402040406030203" pitchFamily="66" charset="-78"/>
              </a:rPr>
              <a:t>الدرس التاسع </a:t>
            </a:r>
          </a:p>
        </p:txBody>
      </p:sp>
      <p:sp>
        <p:nvSpPr>
          <p:cNvPr id="66" name="TextBox 65">
            <a:extLst>
              <a:ext uri="{FF2B5EF4-FFF2-40B4-BE49-F238E27FC236}">
                <a16:creationId xmlns:a16="http://schemas.microsoft.com/office/drawing/2014/main" id="{2131FFF1-5E7F-48D7-8E5F-1D69C5F3F838}"/>
              </a:ext>
            </a:extLst>
          </p:cNvPr>
          <p:cNvSpPr txBox="1"/>
          <p:nvPr/>
        </p:nvSpPr>
        <p:spPr>
          <a:xfrm>
            <a:off x="4522951" y="1000025"/>
            <a:ext cx="6515664" cy="830997"/>
          </a:xfrm>
          <a:prstGeom prst="rect">
            <a:avLst/>
          </a:prstGeom>
          <a:noFill/>
        </p:spPr>
        <p:txBody>
          <a:bodyPr wrap="square" rtlCol="0">
            <a:spAutoFit/>
          </a:bodyPr>
          <a:lstStyle/>
          <a:p>
            <a:pPr algn="ctr" rtl="1"/>
            <a:r>
              <a:rPr lang="ar-SA" sz="4800" b="1" dirty="0">
                <a:solidFill>
                  <a:srgbClr val="52CBBE"/>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الطقس والمناخ </a:t>
            </a:r>
          </a:p>
        </p:txBody>
      </p:sp>
      <p:grpSp>
        <p:nvGrpSpPr>
          <p:cNvPr id="2" name="Group 1">
            <a:extLst>
              <a:ext uri="{FF2B5EF4-FFF2-40B4-BE49-F238E27FC236}">
                <a16:creationId xmlns:a16="http://schemas.microsoft.com/office/drawing/2014/main" id="{7A07C665-A170-43C6-B51B-363D8575A50E}"/>
              </a:ext>
            </a:extLst>
          </p:cNvPr>
          <p:cNvGrpSpPr/>
          <p:nvPr/>
        </p:nvGrpSpPr>
        <p:grpSpPr>
          <a:xfrm>
            <a:off x="3524136" y="4208845"/>
            <a:ext cx="1898481" cy="2383817"/>
            <a:chOff x="3572486" y="3114960"/>
            <a:chExt cx="2804733" cy="3440292"/>
          </a:xfrm>
        </p:grpSpPr>
        <p:sp>
          <p:nvSpPr>
            <p:cNvPr id="57" name="Shape">
              <a:extLst>
                <a:ext uri="{FF2B5EF4-FFF2-40B4-BE49-F238E27FC236}">
                  <a16:creationId xmlns:a16="http://schemas.microsoft.com/office/drawing/2014/main" id="{86257CFE-812B-4148-BF3D-32071EA9BB23}"/>
                </a:ext>
              </a:extLst>
            </p:cNvPr>
            <p:cNvSpPr/>
            <p:nvPr/>
          </p:nvSpPr>
          <p:spPr>
            <a:xfrm rot="20474085">
              <a:off x="3859405" y="4263250"/>
              <a:ext cx="1354946" cy="1879845"/>
            </a:xfrm>
            <a:custGeom>
              <a:avLst/>
              <a:gdLst/>
              <a:ahLst/>
              <a:cxnLst>
                <a:cxn ang="0">
                  <a:pos x="wd2" y="hd2"/>
                </a:cxn>
                <a:cxn ang="5400000">
                  <a:pos x="wd2" y="hd2"/>
                </a:cxn>
                <a:cxn ang="10800000">
                  <a:pos x="wd2" y="hd2"/>
                </a:cxn>
                <a:cxn ang="16200000">
                  <a:pos x="wd2" y="hd2"/>
                </a:cxn>
              </a:cxnLst>
              <a:rect l="0" t="0" r="r" b="b"/>
              <a:pathLst>
                <a:path w="21469" h="21445" extrusionOk="0">
                  <a:moveTo>
                    <a:pt x="7165" y="276"/>
                  </a:moveTo>
                  <a:cubicBezTo>
                    <a:pt x="8496" y="592"/>
                    <a:pt x="9852" y="1160"/>
                    <a:pt x="11166" y="1908"/>
                  </a:cubicBezTo>
                  <a:cubicBezTo>
                    <a:pt x="12462" y="2644"/>
                    <a:pt x="13726" y="3563"/>
                    <a:pt x="14896" y="4606"/>
                  </a:cubicBezTo>
                  <a:cubicBezTo>
                    <a:pt x="16058" y="5639"/>
                    <a:pt x="17135" y="6799"/>
                    <a:pt x="18068" y="8033"/>
                  </a:cubicBezTo>
                  <a:cubicBezTo>
                    <a:pt x="19002" y="9268"/>
                    <a:pt x="19796" y="10584"/>
                    <a:pt x="20392" y="11936"/>
                  </a:cubicBezTo>
                  <a:cubicBezTo>
                    <a:pt x="20992" y="13297"/>
                    <a:pt x="21334" y="14573"/>
                    <a:pt x="21435" y="15721"/>
                  </a:cubicBezTo>
                  <a:cubicBezTo>
                    <a:pt x="21541" y="16887"/>
                    <a:pt x="21402" y="17926"/>
                    <a:pt x="21030" y="18791"/>
                  </a:cubicBezTo>
                  <a:cubicBezTo>
                    <a:pt x="20650" y="19671"/>
                    <a:pt x="20029" y="20371"/>
                    <a:pt x="19184" y="20831"/>
                  </a:cubicBezTo>
                  <a:cubicBezTo>
                    <a:pt x="18318" y="21300"/>
                    <a:pt x="17211" y="21519"/>
                    <a:pt x="15884" y="21423"/>
                  </a:cubicBezTo>
                  <a:cubicBezTo>
                    <a:pt x="14524" y="21324"/>
                    <a:pt x="13071" y="20900"/>
                    <a:pt x="11605" y="20215"/>
                  </a:cubicBezTo>
                  <a:cubicBezTo>
                    <a:pt x="10114" y="19518"/>
                    <a:pt x="8622" y="18557"/>
                    <a:pt x="7220" y="17397"/>
                  </a:cubicBezTo>
                  <a:cubicBezTo>
                    <a:pt x="5805" y="16226"/>
                    <a:pt x="4495" y="14865"/>
                    <a:pt x="3384" y="13393"/>
                  </a:cubicBezTo>
                  <a:cubicBezTo>
                    <a:pt x="2273" y="11921"/>
                    <a:pt x="1373" y="10349"/>
                    <a:pt x="773" y="8763"/>
                  </a:cubicBezTo>
                  <a:cubicBezTo>
                    <a:pt x="178" y="7195"/>
                    <a:pt x="-59" y="5774"/>
                    <a:pt x="13" y="4557"/>
                  </a:cubicBezTo>
                  <a:cubicBezTo>
                    <a:pt x="85" y="3362"/>
                    <a:pt x="452" y="2364"/>
                    <a:pt x="1077" y="1613"/>
                  </a:cubicBezTo>
                  <a:cubicBezTo>
                    <a:pt x="1686" y="877"/>
                    <a:pt x="2535" y="379"/>
                    <a:pt x="3583" y="147"/>
                  </a:cubicBezTo>
                  <a:cubicBezTo>
                    <a:pt x="4596" y="-81"/>
                    <a:pt x="5809" y="-48"/>
                    <a:pt x="7165" y="276"/>
                  </a:cubicBezTo>
                  <a:close/>
                </a:path>
              </a:pathLst>
            </a:custGeom>
            <a:gradFill flip="none" rotWithShape="1">
              <a:gsLst>
                <a:gs pos="0">
                  <a:srgbClr val="B3B3B3"/>
                </a:gs>
                <a:gs pos="100000">
                  <a:schemeClr val="bg1">
                    <a:lumMod val="8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58" name="Shape">
              <a:extLst>
                <a:ext uri="{FF2B5EF4-FFF2-40B4-BE49-F238E27FC236}">
                  <a16:creationId xmlns:a16="http://schemas.microsoft.com/office/drawing/2014/main" id="{44D9C62F-9CB8-4C99-ACC0-8B38E7D9AFDB}"/>
                </a:ext>
              </a:extLst>
            </p:cNvPr>
            <p:cNvSpPr/>
            <p:nvPr/>
          </p:nvSpPr>
          <p:spPr>
            <a:xfrm rot="20474085">
              <a:off x="3572486" y="4404947"/>
              <a:ext cx="1465837" cy="1986395"/>
            </a:xfrm>
            <a:custGeom>
              <a:avLst/>
              <a:gdLst/>
              <a:ahLst/>
              <a:cxnLst>
                <a:cxn ang="0">
                  <a:pos x="wd2" y="hd2"/>
                </a:cxn>
                <a:cxn ang="5400000">
                  <a:pos x="wd2" y="hd2"/>
                </a:cxn>
                <a:cxn ang="10800000">
                  <a:pos x="wd2" y="hd2"/>
                </a:cxn>
                <a:cxn ang="16200000">
                  <a:pos x="wd2" y="hd2"/>
                </a:cxn>
              </a:cxnLst>
              <a:rect l="0" t="0" r="r" b="b"/>
              <a:pathLst>
                <a:path w="21600" h="21600" extrusionOk="0">
                  <a:moveTo>
                    <a:pt x="21077" y="19856"/>
                  </a:moveTo>
                  <a:cubicBezTo>
                    <a:pt x="21066" y="19859"/>
                    <a:pt x="21058" y="19862"/>
                    <a:pt x="21046" y="19862"/>
                  </a:cubicBezTo>
                  <a:cubicBezTo>
                    <a:pt x="20869" y="19899"/>
                    <a:pt x="20685" y="19931"/>
                    <a:pt x="20496" y="19951"/>
                  </a:cubicBezTo>
                  <a:cubicBezTo>
                    <a:pt x="20492" y="19951"/>
                    <a:pt x="20488" y="19951"/>
                    <a:pt x="20484" y="19953"/>
                  </a:cubicBezTo>
                  <a:cubicBezTo>
                    <a:pt x="20300" y="19973"/>
                    <a:pt x="20111" y="19985"/>
                    <a:pt x="19915" y="19988"/>
                  </a:cubicBezTo>
                  <a:cubicBezTo>
                    <a:pt x="19891" y="19988"/>
                    <a:pt x="19871" y="19991"/>
                    <a:pt x="19848" y="19991"/>
                  </a:cubicBezTo>
                  <a:cubicBezTo>
                    <a:pt x="19640" y="19994"/>
                    <a:pt x="19427" y="19988"/>
                    <a:pt x="19207" y="19971"/>
                  </a:cubicBezTo>
                  <a:cubicBezTo>
                    <a:pt x="19058" y="19959"/>
                    <a:pt x="18905" y="19942"/>
                    <a:pt x="18752" y="19922"/>
                  </a:cubicBezTo>
                  <a:cubicBezTo>
                    <a:pt x="18740" y="19922"/>
                    <a:pt x="18732" y="19919"/>
                    <a:pt x="18720" y="19919"/>
                  </a:cubicBezTo>
                  <a:cubicBezTo>
                    <a:pt x="18575" y="19899"/>
                    <a:pt x="18426" y="19876"/>
                    <a:pt x="18276" y="19847"/>
                  </a:cubicBezTo>
                  <a:cubicBezTo>
                    <a:pt x="18261" y="19845"/>
                    <a:pt x="18241" y="19842"/>
                    <a:pt x="18225" y="19839"/>
                  </a:cubicBezTo>
                  <a:cubicBezTo>
                    <a:pt x="18084" y="19813"/>
                    <a:pt x="17942" y="19782"/>
                    <a:pt x="17797" y="19747"/>
                  </a:cubicBezTo>
                  <a:cubicBezTo>
                    <a:pt x="17766" y="19739"/>
                    <a:pt x="17730" y="19730"/>
                    <a:pt x="17699" y="19724"/>
                  </a:cubicBezTo>
                  <a:cubicBezTo>
                    <a:pt x="17553" y="19690"/>
                    <a:pt x="17412" y="19650"/>
                    <a:pt x="17267" y="19610"/>
                  </a:cubicBezTo>
                  <a:cubicBezTo>
                    <a:pt x="17251" y="19604"/>
                    <a:pt x="17235" y="19601"/>
                    <a:pt x="17223" y="19595"/>
                  </a:cubicBezTo>
                  <a:cubicBezTo>
                    <a:pt x="17086" y="19555"/>
                    <a:pt x="16952" y="19512"/>
                    <a:pt x="16815" y="19467"/>
                  </a:cubicBezTo>
                  <a:cubicBezTo>
                    <a:pt x="16783" y="19455"/>
                    <a:pt x="16752" y="19447"/>
                    <a:pt x="16721" y="19435"/>
                  </a:cubicBezTo>
                  <a:cubicBezTo>
                    <a:pt x="16575" y="19386"/>
                    <a:pt x="16430" y="19332"/>
                    <a:pt x="16284" y="19278"/>
                  </a:cubicBezTo>
                  <a:cubicBezTo>
                    <a:pt x="16253" y="19266"/>
                    <a:pt x="16222" y="19255"/>
                    <a:pt x="16194" y="19240"/>
                  </a:cubicBezTo>
                  <a:cubicBezTo>
                    <a:pt x="16057" y="19186"/>
                    <a:pt x="15919" y="19132"/>
                    <a:pt x="15782" y="19071"/>
                  </a:cubicBezTo>
                  <a:cubicBezTo>
                    <a:pt x="15762" y="19063"/>
                    <a:pt x="15746" y="19057"/>
                    <a:pt x="15727" y="19049"/>
                  </a:cubicBezTo>
                  <a:cubicBezTo>
                    <a:pt x="15577" y="18983"/>
                    <a:pt x="15428" y="18914"/>
                    <a:pt x="15279" y="18842"/>
                  </a:cubicBezTo>
                  <a:cubicBezTo>
                    <a:pt x="15243" y="18825"/>
                    <a:pt x="15204" y="18808"/>
                    <a:pt x="15169" y="18791"/>
                  </a:cubicBezTo>
                  <a:cubicBezTo>
                    <a:pt x="15031" y="18725"/>
                    <a:pt x="14894" y="18656"/>
                    <a:pt x="14756" y="18585"/>
                  </a:cubicBezTo>
                  <a:cubicBezTo>
                    <a:pt x="14737" y="18576"/>
                    <a:pt x="14717" y="18565"/>
                    <a:pt x="14701" y="18556"/>
                  </a:cubicBezTo>
                  <a:cubicBezTo>
                    <a:pt x="14552" y="18479"/>
                    <a:pt x="14403" y="18396"/>
                    <a:pt x="14253" y="18313"/>
                  </a:cubicBezTo>
                  <a:cubicBezTo>
                    <a:pt x="14202" y="18284"/>
                    <a:pt x="14147" y="18253"/>
                    <a:pt x="14096" y="18221"/>
                  </a:cubicBezTo>
                  <a:cubicBezTo>
                    <a:pt x="13990" y="18158"/>
                    <a:pt x="13880" y="18095"/>
                    <a:pt x="13774" y="18029"/>
                  </a:cubicBezTo>
                  <a:cubicBezTo>
                    <a:pt x="13719" y="17998"/>
                    <a:pt x="13668" y="17963"/>
                    <a:pt x="13613" y="17932"/>
                  </a:cubicBezTo>
                  <a:cubicBezTo>
                    <a:pt x="13495" y="17857"/>
                    <a:pt x="13373" y="17780"/>
                    <a:pt x="13255" y="17703"/>
                  </a:cubicBezTo>
                  <a:cubicBezTo>
                    <a:pt x="13216" y="17677"/>
                    <a:pt x="13181" y="17654"/>
                    <a:pt x="13141" y="17631"/>
                  </a:cubicBezTo>
                  <a:cubicBezTo>
                    <a:pt x="12992" y="17531"/>
                    <a:pt x="12839" y="17428"/>
                    <a:pt x="12690" y="17325"/>
                  </a:cubicBezTo>
                  <a:cubicBezTo>
                    <a:pt x="12493" y="17187"/>
                    <a:pt x="12301" y="17047"/>
                    <a:pt x="12108" y="16904"/>
                  </a:cubicBezTo>
                  <a:cubicBezTo>
                    <a:pt x="12065" y="16869"/>
                    <a:pt x="12022" y="16835"/>
                    <a:pt x="11975" y="16801"/>
                  </a:cubicBezTo>
                  <a:cubicBezTo>
                    <a:pt x="11825" y="16686"/>
                    <a:pt x="11680" y="16572"/>
                    <a:pt x="11535" y="16454"/>
                  </a:cubicBezTo>
                  <a:cubicBezTo>
                    <a:pt x="11472" y="16403"/>
                    <a:pt x="11405" y="16348"/>
                    <a:pt x="11342" y="16297"/>
                  </a:cubicBezTo>
                  <a:cubicBezTo>
                    <a:pt x="11212" y="16191"/>
                    <a:pt x="11087" y="16082"/>
                    <a:pt x="10961" y="15973"/>
                  </a:cubicBezTo>
                  <a:cubicBezTo>
                    <a:pt x="10898" y="15919"/>
                    <a:pt x="10831" y="15861"/>
                    <a:pt x="10769" y="15804"/>
                  </a:cubicBezTo>
                  <a:cubicBezTo>
                    <a:pt x="10627" y="15678"/>
                    <a:pt x="10490" y="15552"/>
                    <a:pt x="10352" y="15423"/>
                  </a:cubicBezTo>
                  <a:cubicBezTo>
                    <a:pt x="10309" y="15383"/>
                    <a:pt x="10266" y="15346"/>
                    <a:pt x="10226" y="15306"/>
                  </a:cubicBezTo>
                  <a:cubicBezTo>
                    <a:pt x="10006" y="15097"/>
                    <a:pt x="9786" y="14879"/>
                    <a:pt x="9574" y="14659"/>
                  </a:cubicBezTo>
                  <a:cubicBezTo>
                    <a:pt x="9527" y="14610"/>
                    <a:pt x="9484" y="14564"/>
                    <a:pt x="9437" y="14516"/>
                  </a:cubicBezTo>
                  <a:cubicBezTo>
                    <a:pt x="9221" y="14292"/>
                    <a:pt x="9012" y="14063"/>
                    <a:pt x="8804" y="13831"/>
                  </a:cubicBezTo>
                  <a:cubicBezTo>
                    <a:pt x="8792" y="13817"/>
                    <a:pt x="8777" y="13800"/>
                    <a:pt x="8765" y="13785"/>
                  </a:cubicBezTo>
                  <a:cubicBezTo>
                    <a:pt x="8568" y="13562"/>
                    <a:pt x="8380" y="13336"/>
                    <a:pt x="8195" y="13104"/>
                  </a:cubicBezTo>
                  <a:cubicBezTo>
                    <a:pt x="8156" y="13055"/>
                    <a:pt x="8117" y="13006"/>
                    <a:pt x="8077" y="12958"/>
                  </a:cubicBezTo>
                  <a:cubicBezTo>
                    <a:pt x="7889" y="12720"/>
                    <a:pt x="7704" y="12480"/>
                    <a:pt x="7527" y="12233"/>
                  </a:cubicBezTo>
                  <a:cubicBezTo>
                    <a:pt x="7480" y="12170"/>
                    <a:pt x="7437" y="12107"/>
                    <a:pt x="7390" y="12041"/>
                  </a:cubicBezTo>
                  <a:cubicBezTo>
                    <a:pt x="7296" y="11913"/>
                    <a:pt x="7205" y="11781"/>
                    <a:pt x="7115" y="11649"/>
                  </a:cubicBezTo>
                  <a:cubicBezTo>
                    <a:pt x="7064" y="11575"/>
                    <a:pt x="7017" y="11500"/>
                    <a:pt x="6966" y="11429"/>
                  </a:cubicBezTo>
                  <a:cubicBezTo>
                    <a:pt x="6879" y="11297"/>
                    <a:pt x="6797" y="11165"/>
                    <a:pt x="6714" y="11033"/>
                  </a:cubicBezTo>
                  <a:cubicBezTo>
                    <a:pt x="6671" y="10962"/>
                    <a:pt x="6624" y="10890"/>
                    <a:pt x="6581" y="10819"/>
                  </a:cubicBezTo>
                  <a:cubicBezTo>
                    <a:pt x="6490" y="10673"/>
                    <a:pt x="6404" y="10524"/>
                    <a:pt x="6321" y="10375"/>
                  </a:cubicBezTo>
                  <a:cubicBezTo>
                    <a:pt x="6290" y="10318"/>
                    <a:pt x="6254" y="10263"/>
                    <a:pt x="6223" y="10206"/>
                  </a:cubicBezTo>
                  <a:cubicBezTo>
                    <a:pt x="6109" y="10000"/>
                    <a:pt x="5999" y="9793"/>
                    <a:pt x="5893" y="9584"/>
                  </a:cubicBezTo>
                  <a:cubicBezTo>
                    <a:pt x="5811" y="9421"/>
                    <a:pt x="5732" y="9255"/>
                    <a:pt x="5653" y="9092"/>
                  </a:cubicBezTo>
                  <a:cubicBezTo>
                    <a:pt x="5630" y="9043"/>
                    <a:pt x="5610" y="8995"/>
                    <a:pt x="5587" y="8943"/>
                  </a:cubicBezTo>
                  <a:cubicBezTo>
                    <a:pt x="5532" y="8817"/>
                    <a:pt x="5477" y="8694"/>
                    <a:pt x="5422" y="8568"/>
                  </a:cubicBezTo>
                  <a:cubicBezTo>
                    <a:pt x="5402" y="8516"/>
                    <a:pt x="5378" y="8468"/>
                    <a:pt x="5359" y="8416"/>
                  </a:cubicBezTo>
                  <a:cubicBezTo>
                    <a:pt x="5288" y="8247"/>
                    <a:pt x="5221" y="8078"/>
                    <a:pt x="5158" y="7909"/>
                  </a:cubicBezTo>
                  <a:cubicBezTo>
                    <a:pt x="5068" y="7663"/>
                    <a:pt x="4986" y="7417"/>
                    <a:pt x="4911" y="7179"/>
                  </a:cubicBezTo>
                  <a:cubicBezTo>
                    <a:pt x="4911" y="7176"/>
                    <a:pt x="4911" y="7173"/>
                    <a:pt x="4907" y="7170"/>
                  </a:cubicBezTo>
                  <a:cubicBezTo>
                    <a:pt x="4832" y="6933"/>
                    <a:pt x="4769" y="6698"/>
                    <a:pt x="4714" y="6466"/>
                  </a:cubicBezTo>
                  <a:cubicBezTo>
                    <a:pt x="4714" y="6460"/>
                    <a:pt x="4711" y="6452"/>
                    <a:pt x="4711" y="6446"/>
                  </a:cubicBezTo>
                  <a:cubicBezTo>
                    <a:pt x="4655" y="6225"/>
                    <a:pt x="4612" y="6008"/>
                    <a:pt x="4577" y="5796"/>
                  </a:cubicBezTo>
                  <a:cubicBezTo>
                    <a:pt x="4573" y="5779"/>
                    <a:pt x="4573" y="5762"/>
                    <a:pt x="4569" y="5741"/>
                  </a:cubicBezTo>
                  <a:cubicBezTo>
                    <a:pt x="4534" y="5541"/>
                    <a:pt x="4506" y="5341"/>
                    <a:pt x="4487" y="5149"/>
                  </a:cubicBezTo>
                  <a:cubicBezTo>
                    <a:pt x="4483" y="5126"/>
                    <a:pt x="4483" y="5103"/>
                    <a:pt x="4479" y="5080"/>
                  </a:cubicBezTo>
                  <a:cubicBezTo>
                    <a:pt x="4459" y="4894"/>
                    <a:pt x="4447" y="4711"/>
                    <a:pt x="4443" y="4530"/>
                  </a:cubicBezTo>
                  <a:cubicBezTo>
                    <a:pt x="4443" y="4507"/>
                    <a:pt x="4443" y="4484"/>
                    <a:pt x="4443" y="4461"/>
                  </a:cubicBezTo>
                  <a:cubicBezTo>
                    <a:pt x="4439" y="4284"/>
                    <a:pt x="4443" y="4112"/>
                    <a:pt x="4451" y="3946"/>
                  </a:cubicBezTo>
                  <a:cubicBezTo>
                    <a:pt x="4451" y="3920"/>
                    <a:pt x="4455" y="3897"/>
                    <a:pt x="4455" y="3872"/>
                  </a:cubicBezTo>
                  <a:cubicBezTo>
                    <a:pt x="4467" y="3705"/>
                    <a:pt x="4483" y="3542"/>
                    <a:pt x="4502" y="3382"/>
                  </a:cubicBezTo>
                  <a:cubicBezTo>
                    <a:pt x="4506" y="3359"/>
                    <a:pt x="4510" y="3333"/>
                    <a:pt x="4514" y="3310"/>
                  </a:cubicBezTo>
                  <a:cubicBezTo>
                    <a:pt x="4538" y="3156"/>
                    <a:pt x="4565" y="3007"/>
                    <a:pt x="4601" y="2861"/>
                  </a:cubicBezTo>
                  <a:cubicBezTo>
                    <a:pt x="4608" y="2829"/>
                    <a:pt x="4616" y="2795"/>
                    <a:pt x="4624" y="2763"/>
                  </a:cubicBezTo>
                  <a:cubicBezTo>
                    <a:pt x="4663" y="2617"/>
                    <a:pt x="4703" y="2471"/>
                    <a:pt x="4754" y="2334"/>
                  </a:cubicBezTo>
                  <a:cubicBezTo>
                    <a:pt x="4754" y="2334"/>
                    <a:pt x="4754" y="2331"/>
                    <a:pt x="4754" y="2331"/>
                  </a:cubicBezTo>
                  <a:cubicBezTo>
                    <a:pt x="4805" y="2193"/>
                    <a:pt x="4860" y="2059"/>
                    <a:pt x="4923" y="1930"/>
                  </a:cubicBezTo>
                  <a:cubicBezTo>
                    <a:pt x="4934" y="1901"/>
                    <a:pt x="4950" y="1873"/>
                    <a:pt x="4962" y="1847"/>
                  </a:cubicBezTo>
                  <a:cubicBezTo>
                    <a:pt x="5025" y="1718"/>
                    <a:pt x="5096" y="1592"/>
                    <a:pt x="5170" y="1475"/>
                  </a:cubicBezTo>
                  <a:cubicBezTo>
                    <a:pt x="5174" y="1466"/>
                    <a:pt x="5182" y="1460"/>
                    <a:pt x="5186" y="1452"/>
                  </a:cubicBezTo>
                  <a:cubicBezTo>
                    <a:pt x="5257" y="1343"/>
                    <a:pt x="5331" y="1240"/>
                    <a:pt x="5410" y="1137"/>
                  </a:cubicBezTo>
                  <a:cubicBezTo>
                    <a:pt x="5433" y="1105"/>
                    <a:pt x="5457" y="1077"/>
                    <a:pt x="5484" y="1048"/>
                  </a:cubicBezTo>
                  <a:cubicBezTo>
                    <a:pt x="5555" y="965"/>
                    <a:pt x="5626" y="888"/>
                    <a:pt x="5701" y="810"/>
                  </a:cubicBezTo>
                  <a:cubicBezTo>
                    <a:pt x="5720" y="790"/>
                    <a:pt x="5740" y="767"/>
                    <a:pt x="5763" y="747"/>
                  </a:cubicBezTo>
                  <a:cubicBezTo>
                    <a:pt x="5858" y="656"/>
                    <a:pt x="5960" y="567"/>
                    <a:pt x="6066" y="487"/>
                  </a:cubicBezTo>
                  <a:cubicBezTo>
                    <a:pt x="6089" y="467"/>
                    <a:pt x="6117" y="450"/>
                    <a:pt x="6141" y="432"/>
                  </a:cubicBezTo>
                  <a:cubicBezTo>
                    <a:pt x="6227" y="369"/>
                    <a:pt x="6313" y="309"/>
                    <a:pt x="6408" y="252"/>
                  </a:cubicBezTo>
                  <a:cubicBezTo>
                    <a:pt x="6439" y="232"/>
                    <a:pt x="6471" y="212"/>
                    <a:pt x="6506" y="192"/>
                  </a:cubicBezTo>
                  <a:cubicBezTo>
                    <a:pt x="6624" y="123"/>
                    <a:pt x="6746" y="57"/>
                    <a:pt x="6871" y="0"/>
                  </a:cubicBezTo>
                  <a:lnTo>
                    <a:pt x="2620" y="1939"/>
                  </a:lnTo>
                  <a:cubicBezTo>
                    <a:pt x="2491" y="1999"/>
                    <a:pt x="2365" y="2065"/>
                    <a:pt x="2243" y="2136"/>
                  </a:cubicBezTo>
                  <a:cubicBezTo>
                    <a:pt x="2208" y="2156"/>
                    <a:pt x="2177" y="2176"/>
                    <a:pt x="2141" y="2196"/>
                  </a:cubicBezTo>
                  <a:cubicBezTo>
                    <a:pt x="2102" y="2219"/>
                    <a:pt x="2063" y="2242"/>
                    <a:pt x="2023" y="2265"/>
                  </a:cubicBezTo>
                  <a:cubicBezTo>
                    <a:pt x="1968" y="2302"/>
                    <a:pt x="1917" y="2342"/>
                    <a:pt x="1862" y="2380"/>
                  </a:cubicBezTo>
                  <a:cubicBezTo>
                    <a:pt x="1835" y="2400"/>
                    <a:pt x="1807" y="2417"/>
                    <a:pt x="1784" y="2437"/>
                  </a:cubicBezTo>
                  <a:cubicBezTo>
                    <a:pt x="1685" y="2514"/>
                    <a:pt x="1587" y="2592"/>
                    <a:pt x="1493" y="2677"/>
                  </a:cubicBezTo>
                  <a:cubicBezTo>
                    <a:pt x="1485" y="2686"/>
                    <a:pt x="1477" y="2695"/>
                    <a:pt x="1465" y="2703"/>
                  </a:cubicBezTo>
                  <a:cubicBezTo>
                    <a:pt x="1442" y="2723"/>
                    <a:pt x="1422" y="2746"/>
                    <a:pt x="1399" y="2769"/>
                  </a:cubicBezTo>
                  <a:cubicBezTo>
                    <a:pt x="1320" y="2846"/>
                    <a:pt x="1241" y="2927"/>
                    <a:pt x="1171" y="3010"/>
                  </a:cubicBezTo>
                  <a:cubicBezTo>
                    <a:pt x="1155" y="3027"/>
                    <a:pt x="1139" y="3041"/>
                    <a:pt x="1124" y="3058"/>
                  </a:cubicBezTo>
                  <a:cubicBezTo>
                    <a:pt x="1112" y="3073"/>
                    <a:pt x="1104" y="3087"/>
                    <a:pt x="1092" y="3101"/>
                  </a:cubicBezTo>
                  <a:cubicBezTo>
                    <a:pt x="1073" y="3124"/>
                    <a:pt x="1053" y="3147"/>
                    <a:pt x="1033" y="3170"/>
                  </a:cubicBezTo>
                  <a:cubicBezTo>
                    <a:pt x="970" y="3250"/>
                    <a:pt x="911" y="3330"/>
                    <a:pt x="856" y="3416"/>
                  </a:cubicBezTo>
                  <a:cubicBezTo>
                    <a:pt x="853" y="3425"/>
                    <a:pt x="845" y="3433"/>
                    <a:pt x="841" y="3439"/>
                  </a:cubicBezTo>
                  <a:cubicBezTo>
                    <a:pt x="774" y="3537"/>
                    <a:pt x="715" y="3637"/>
                    <a:pt x="656" y="3740"/>
                  </a:cubicBezTo>
                  <a:cubicBezTo>
                    <a:pt x="644" y="3766"/>
                    <a:pt x="633" y="3791"/>
                    <a:pt x="617" y="3814"/>
                  </a:cubicBezTo>
                  <a:cubicBezTo>
                    <a:pt x="601" y="3843"/>
                    <a:pt x="589" y="3869"/>
                    <a:pt x="574" y="3897"/>
                  </a:cubicBezTo>
                  <a:cubicBezTo>
                    <a:pt x="554" y="3935"/>
                    <a:pt x="534" y="3972"/>
                    <a:pt x="515" y="4012"/>
                  </a:cubicBezTo>
                  <a:cubicBezTo>
                    <a:pt x="471" y="4106"/>
                    <a:pt x="428" y="4201"/>
                    <a:pt x="389" y="4298"/>
                  </a:cubicBezTo>
                  <a:cubicBezTo>
                    <a:pt x="389" y="4298"/>
                    <a:pt x="389" y="4298"/>
                    <a:pt x="389" y="4298"/>
                  </a:cubicBezTo>
                  <a:cubicBezTo>
                    <a:pt x="389" y="4301"/>
                    <a:pt x="389" y="4301"/>
                    <a:pt x="389" y="4304"/>
                  </a:cubicBezTo>
                  <a:cubicBezTo>
                    <a:pt x="350" y="4401"/>
                    <a:pt x="314" y="4499"/>
                    <a:pt x="283" y="4599"/>
                  </a:cubicBezTo>
                  <a:cubicBezTo>
                    <a:pt x="267" y="4642"/>
                    <a:pt x="259" y="4688"/>
                    <a:pt x="244" y="4731"/>
                  </a:cubicBezTo>
                  <a:cubicBezTo>
                    <a:pt x="240" y="4748"/>
                    <a:pt x="232" y="4765"/>
                    <a:pt x="224" y="4785"/>
                  </a:cubicBezTo>
                  <a:cubicBezTo>
                    <a:pt x="220" y="4799"/>
                    <a:pt x="216" y="4814"/>
                    <a:pt x="212" y="4828"/>
                  </a:cubicBezTo>
                  <a:cubicBezTo>
                    <a:pt x="204" y="4857"/>
                    <a:pt x="196" y="4885"/>
                    <a:pt x="189" y="4914"/>
                  </a:cubicBezTo>
                  <a:cubicBezTo>
                    <a:pt x="165" y="5003"/>
                    <a:pt x="145" y="5092"/>
                    <a:pt x="126" y="5183"/>
                  </a:cubicBezTo>
                  <a:cubicBezTo>
                    <a:pt x="118" y="5215"/>
                    <a:pt x="114" y="5246"/>
                    <a:pt x="110" y="5278"/>
                  </a:cubicBezTo>
                  <a:cubicBezTo>
                    <a:pt x="106" y="5301"/>
                    <a:pt x="102" y="5323"/>
                    <a:pt x="98" y="5349"/>
                  </a:cubicBezTo>
                  <a:cubicBezTo>
                    <a:pt x="90" y="5386"/>
                    <a:pt x="82" y="5424"/>
                    <a:pt x="79" y="5461"/>
                  </a:cubicBezTo>
                  <a:cubicBezTo>
                    <a:pt x="63" y="5555"/>
                    <a:pt x="51" y="5650"/>
                    <a:pt x="39" y="5747"/>
                  </a:cubicBezTo>
                  <a:cubicBezTo>
                    <a:pt x="35" y="5776"/>
                    <a:pt x="35" y="5805"/>
                    <a:pt x="31" y="5833"/>
                  </a:cubicBezTo>
                  <a:cubicBezTo>
                    <a:pt x="27" y="5859"/>
                    <a:pt x="27" y="5882"/>
                    <a:pt x="24" y="5908"/>
                  </a:cubicBezTo>
                  <a:cubicBezTo>
                    <a:pt x="20" y="5953"/>
                    <a:pt x="16" y="5996"/>
                    <a:pt x="12" y="6042"/>
                  </a:cubicBezTo>
                  <a:cubicBezTo>
                    <a:pt x="8" y="6134"/>
                    <a:pt x="4" y="6226"/>
                    <a:pt x="0" y="6320"/>
                  </a:cubicBezTo>
                  <a:cubicBezTo>
                    <a:pt x="0" y="6354"/>
                    <a:pt x="0" y="6389"/>
                    <a:pt x="0" y="6423"/>
                  </a:cubicBezTo>
                  <a:cubicBezTo>
                    <a:pt x="0" y="6446"/>
                    <a:pt x="0" y="6469"/>
                    <a:pt x="0" y="6489"/>
                  </a:cubicBezTo>
                  <a:cubicBezTo>
                    <a:pt x="0" y="6526"/>
                    <a:pt x="0" y="6563"/>
                    <a:pt x="0" y="6603"/>
                  </a:cubicBezTo>
                  <a:cubicBezTo>
                    <a:pt x="0" y="6698"/>
                    <a:pt x="4" y="6795"/>
                    <a:pt x="8" y="6893"/>
                  </a:cubicBezTo>
                  <a:cubicBezTo>
                    <a:pt x="12" y="6939"/>
                    <a:pt x="16" y="6987"/>
                    <a:pt x="16" y="7033"/>
                  </a:cubicBezTo>
                  <a:cubicBezTo>
                    <a:pt x="16" y="7044"/>
                    <a:pt x="16" y="7056"/>
                    <a:pt x="16" y="7070"/>
                  </a:cubicBezTo>
                  <a:cubicBezTo>
                    <a:pt x="16" y="7082"/>
                    <a:pt x="20" y="7090"/>
                    <a:pt x="20" y="7102"/>
                  </a:cubicBezTo>
                  <a:cubicBezTo>
                    <a:pt x="24" y="7130"/>
                    <a:pt x="24" y="7159"/>
                    <a:pt x="27" y="7191"/>
                  </a:cubicBezTo>
                  <a:cubicBezTo>
                    <a:pt x="35" y="7288"/>
                    <a:pt x="47" y="7388"/>
                    <a:pt x="59" y="7488"/>
                  </a:cubicBezTo>
                  <a:cubicBezTo>
                    <a:pt x="67" y="7554"/>
                    <a:pt x="79" y="7623"/>
                    <a:pt x="86" y="7689"/>
                  </a:cubicBezTo>
                  <a:cubicBezTo>
                    <a:pt x="90" y="7706"/>
                    <a:pt x="90" y="7723"/>
                    <a:pt x="94" y="7743"/>
                  </a:cubicBezTo>
                  <a:cubicBezTo>
                    <a:pt x="98" y="7760"/>
                    <a:pt x="98" y="7778"/>
                    <a:pt x="102" y="7792"/>
                  </a:cubicBezTo>
                  <a:cubicBezTo>
                    <a:pt x="118" y="7895"/>
                    <a:pt x="137" y="7998"/>
                    <a:pt x="157" y="8101"/>
                  </a:cubicBezTo>
                  <a:cubicBezTo>
                    <a:pt x="173" y="8196"/>
                    <a:pt x="192" y="8290"/>
                    <a:pt x="216" y="8385"/>
                  </a:cubicBezTo>
                  <a:cubicBezTo>
                    <a:pt x="216" y="8393"/>
                    <a:pt x="220" y="8399"/>
                    <a:pt x="220" y="8408"/>
                  </a:cubicBezTo>
                  <a:cubicBezTo>
                    <a:pt x="220" y="8410"/>
                    <a:pt x="220" y="8416"/>
                    <a:pt x="224" y="8419"/>
                  </a:cubicBezTo>
                  <a:cubicBezTo>
                    <a:pt x="248" y="8531"/>
                    <a:pt x="275" y="8642"/>
                    <a:pt x="303" y="8757"/>
                  </a:cubicBezTo>
                  <a:cubicBezTo>
                    <a:pt x="330" y="8871"/>
                    <a:pt x="361" y="8983"/>
                    <a:pt x="393" y="9101"/>
                  </a:cubicBezTo>
                  <a:cubicBezTo>
                    <a:pt x="393" y="9101"/>
                    <a:pt x="393" y="9103"/>
                    <a:pt x="393" y="9103"/>
                  </a:cubicBezTo>
                  <a:cubicBezTo>
                    <a:pt x="393" y="9106"/>
                    <a:pt x="393" y="9109"/>
                    <a:pt x="397" y="9112"/>
                  </a:cubicBezTo>
                  <a:cubicBezTo>
                    <a:pt x="428" y="9224"/>
                    <a:pt x="464" y="9335"/>
                    <a:pt x="499" y="9450"/>
                  </a:cubicBezTo>
                  <a:cubicBezTo>
                    <a:pt x="534" y="9567"/>
                    <a:pt x="574" y="9685"/>
                    <a:pt x="617" y="9805"/>
                  </a:cubicBezTo>
                  <a:cubicBezTo>
                    <a:pt x="617" y="9808"/>
                    <a:pt x="617" y="9811"/>
                    <a:pt x="621" y="9814"/>
                  </a:cubicBezTo>
                  <a:cubicBezTo>
                    <a:pt x="621" y="9816"/>
                    <a:pt x="621" y="9819"/>
                    <a:pt x="625" y="9822"/>
                  </a:cubicBezTo>
                  <a:cubicBezTo>
                    <a:pt x="625" y="9825"/>
                    <a:pt x="625" y="9828"/>
                    <a:pt x="629" y="9831"/>
                  </a:cubicBezTo>
                  <a:cubicBezTo>
                    <a:pt x="629" y="9834"/>
                    <a:pt x="629" y="9836"/>
                    <a:pt x="633" y="9839"/>
                  </a:cubicBezTo>
                  <a:cubicBezTo>
                    <a:pt x="680" y="9977"/>
                    <a:pt x="731" y="10114"/>
                    <a:pt x="786" y="10252"/>
                  </a:cubicBezTo>
                  <a:cubicBezTo>
                    <a:pt x="798" y="10280"/>
                    <a:pt x="809" y="10309"/>
                    <a:pt x="821" y="10340"/>
                  </a:cubicBezTo>
                  <a:cubicBezTo>
                    <a:pt x="841" y="10389"/>
                    <a:pt x="860" y="10441"/>
                    <a:pt x="880" y="10489"/>
                  </a:cubicBezTo>
                  <a:cubicBezTo>
                    <a:pt x="904" y="10547"/>
                    <a:pt x="927" y="10607"/>
                    <a:pt x="951" y="10664"/>
                  </a:cubicBezTo>
                  <a:cubicBezTo>
                    <a:pt x="978" y="10730"/>
                    <a:pt x="1010" y="10796"/>
                    <a:pt x="1037" y="10859"/>
                  </a:cubicBezTo>
                  <a:cubicBezTo>
                    <a:pt x="1057" y="10907"/>
                    <a:pt x="1080" y="10953"/>
                    <a:pt x="1100" y="11002"/>
                  </a:cubicBezTo>
                  <a:cubicBezTo>
                    <a:pt x="1112" y="11025"/>
                    <a:pt x="1120" y="11048"/>
                    <a:pt x="1131" y="11074"/>
                  </a:cubicBezTo>
                  <a:cubicBezTo>
                    <a:pt x="1194" y="11211"/>
                    <a:pt x="1257" y="11346"/>
                    <a:pt x="1324" y="11483"/>
                  </a:cubicBezTo>
                  <a:cubicBezTo>
                    <a:pt x="1324" y="11486"/>
                    <a:pt x="1328" y="11489"/>
                    <a:pt x="1328" y="11492"/>
                  </a:cubicBezTo>
                  <a:cubicBezTo>
                    <a:pt x="1430" y="11695"/>
                    <a:pt x="1536" y="11898"/>
                    <a:pt x="1646" y="12102"/>
                  </a:cubicBezTo>
                  <a:cubicBezTo>
                    <a:pt x="1654" y="12113"/>
                    <a:pt x="1658" y="12125"/>
                    <a:pt x="1666" y="12136"/>
                  </a:cubicBezTo>
                  <a:cubicBezTo>
                    <a:pt x="1689" y="12179"/>
                    <a:pt x="1717" y="12222"/>
                    <a:pt x="1740" y="12268"/>
                  </a:cubicBezTo>
                  <a:cubicBezTo>
                    <a:pt x="1823" y="12414"/>
                    <a:pt x="1905" y="12560"/>
                    <a:pt x="1992" y="12703"/>
                  </a:cubicBezTo>
                  <a:cubicBezTo>
                    <a:pt x="2008" y="12729"/>
                    <a:pt x="2023" y="12755"/>
                    <a:pt x="2039" y="12783"/>
                  </a:cubicBezTo>
                  <a:cubicBezTo>
                    <a:pt x="2067" y="12829"/>
                    <a:pt x="2094" y="12872"/>
                    <a:pt x="2122" y="12915"/>
                  </a:cubicBezTo>
                  <a:cubicBezTo>
                    <a:pt x="2200" y="13044"/>
                    <a:pt x="2283" y="13173"/>
                    <a:pt x="2365" y="13301"/>
                  </a:cubicBezTo>
                  <a:cubicBezTo>
                    <a:pt x="2389" y="13342"/>
                    <a:pt x="2412" y="13379"/>
                    <a:pt x="2440" y="13419"/>
                  </a:cubicBezTo>
                  <a:cubicBezTo>
                    <a:pt x="2463" y="13453"/>
                    <a:pt x="2487" y="13485"/>
                    <a:pt x="2510" y="13519"/>
                  </a:cubicBezTo>
                  <a:cubicBezTo>
                    <a:pt x="2597" y="13648"/>
                    <a:pt x="2687" y="13777"/>
                    <a:pt x="2778" y="13903"/>
                  </a:cubicBezTo>
                  <a:cubicBezTo>
                    <a:pt x="2809" y="13949"/>
                    <a:pt x="2840" y="13997"/>
                    <a:pt x="2876" y="14043"/>
                  </a:cubicBezTo>
                  <a:cubicBezTo>
                    <a:pt x="2888" y="14060"/>
                    <a:pt x="2899" y="14075"/>
                    <a:pt x="2911" y="14092"/>
                  </a:cubicBezTo>
                  <a:cubicBezTo>
                    <a:pt x="2931" y="14120"/>
                    <a:pt x="2950" y="14149"/>
                    <a:pt x="2974" y="14178"/>
                  </a:cubicBezTo>
                  <a:cubicBezTo>
                    <a:pt x="3127" y="14387"/>
                    <a:pt x="3288" y="14596"/>
                    <a:pt x="3453" y="14799"/>
                  </a:cubicBezTo>
                  <a:cubicBezTo>
                    <a:pt x="3469" y="14819"/>
                    <a:pt x="3481" y="14839"/>
                    <a:pt x="3497" y="14856"/>
                  </a:cubicBezTo>
                  <a:cubicBezTo>
                    <a:pt x="3520" y="14885"/>
                    <a:pt x="3544" y="14914"/>
                    <a:pt x="3567" y="14942"/>
                  </a:cubicBezTo>
                  <a:cubicBezTo>
                    <a:pt x="3752" y="15168"/>
                    <a:pt x="3937" y="15389"/>
                    <a:pt x="4129" y="15609"/>
                  </a:cubicBezTo>
                  <a:cubicBezTo>
                    <a:pt x="4141" y="15621"/>
                    <a:pt x="4149" y="15632"/>
                    <a:pt x="4157" y="15644"/>
                  </a:cubicBezTo>
                  <a:cubicBezTo>
                    <a:pt x="4161" y="15647"/>
                    <a:pt x="4164" y="15650"/>
                    <a:pt x="4164" y="15652"/>
                  </a:cubicBezTo>
                  <a:cubicBezTo>
                    <a:pt x="4369" y="15882"/>
                    <a:pt x="4577" y="16102"/>
                    <a:pt x="4789" y="16323"/>
                  </a:cubicBezTo>
                  <a:cubicBezTo>
                    <a:pt x="4813" y="16345"/>
                    <a:pt x="4836" y="16371"/>
                    <a:pt x="4860" y="16397"/>
                  </a:cubicBezTo>
                  <a:cubicBezTo>
                    <a:pt x="4879" y="16420"/>
                    <a:pt x="4903" y="16440"/>
                    <a:pt x="4927" y="16463"/>
                  </a:cubicBezTo>
                  <a:cubicBezTo>
                    <a:pt x="5139" y="16678"/>
                    <a:pt x="5355" y="16890"/>
                    <a:pt x="5575" y="17093"/>
                  </a:cubicBezTo>
                  <a:cubicBezTo>
                    <a:pt x="5583" y="17099"/>
                    <a:pt x="5591" y="17107"/>
                    <a:pt x="5598" y="17113"/>
                  </a:cubicBezTo>
                  <a:cubicBezTo>
                    <a:pt x="5634" y="17144"/>
                    <a:pt x="5669" y="17176"/>
                    <a:pt x="5704" y="17207"/>
                  </a:cubicBezTo>
                  <a:cubicBezTo>
                    <a:pt x="5842" y="17333"/>
                    <a:pt x="5979" y="17456"/>
                    <a:pt x="6121" y="17580"/>
                  </a:cubicBezTo>
                  <a:cubicBezTo>
                    <a:pt x="6144" y="17603"/>
                    <a:pt x="6168" y="17625"/>
                    <a:pt x="6196" y="17645"/>
                  </a:cubicBezTo>
                  <a:cubicBezTo>
                    <a:pt x="6235" y="17677"/>
                    <a:pt x="6274" y="17708"/>
                    <a:pt x="6309" y="17740"/>
                  </a:cubicBezTo>
                  <a:cubicBezTo>
                    <a:pt x="6372" y="17794"/>
                    <a:pt x="6435" y="17849"/>
                    <a:pt x="6498" y="17903"/>
                  </a:cubicBezTo>
                  <a:cubicBezTo>
                    <a:pt x="6561" y="17955"/>
                    <a:pt x="6624" y="18006"/>
                    <a:pt x="6691" y="18058"/>
                  </a:cubicBezTo>
                  <a:cubicBezTo>
                    <a:pt x="6730" y="18089"/>
                    <a:pt x="6765" y="18121"/>
                    <a:pt x="6805" y="18152"/>
                  </a:cubicBezTo>
                  <a:cubicBezTo>
                    <a:pt x="6832" y="18172"/>
                    <a:pt x="6856" y="18192"/>
                    <a:pt x="6883" y="18212"/>
                  </a:cubicBezTo>
                  <a:cubicBezTo>
                    <a:pt x="7028" y="18327"/>
                    <a:pt x="7174" y="18439"/>
                    <a:pt x="7319" y="18547"/>
                  </a:cubicBezTo>
                  <a:cubicBezTo>
                    <a:pt x="7355" y="18573"/>
                    <a:pt x="7390" y="18602"/>
                    <a:pt x="7425" y="18628"/>
                  </a:cubicBezTo>
                  <a:cubicBezTo>
                    <a:pt x="7433" y="18633"/>
                    <a:pt x="7445" y="18639"/>
                    <a:pt x="7453" y="18648"/>
                  </a:cubicBezTo>
                  <a:cubicBezTo>
                    <a:pt x="7645" y="18788"/>
                    <a:pt x="7838" y="18925"/>
                    <a:pt x="8030" y="19057"/>
                  </a:cubicBezTo>
                  <a:cubicBezTo>
                    <a:pt x="8038" y="19063"/>
                    <a:pt x="8046" y="19069"/>
                    <a:pt x="8054" y="19074"/>
                  </a:cubicBezTo>
                  <a:cubicBezTo>
                    <a:pt x="8187" y="19166"/>
                    <a:pt x="8321" y="19255"/>
                    <a:pt x="8458" y="19341"/>
                  </a:cubicBezTo>
                  <a:cubicBezTo>
                    <a:pt x="8466" y="19346"/>
                    <a:pt x="8474" y="19349"/>
                    <a:pt x="8482" y="19355"/>
                  </a:cubicBezTo>
                  <a:cubicBezTo>
                    <a:pt x="8521" y="19378"/>
                    <a:pt x="8557" y="19404"/>
                    <a:pt x="8596" y="19427"/>
                  </a:cubicBezTo>
                  <a:cubicBezTo>
                    <a:pt x="8686" y="19484"/>
                    <a:pt x="8773" y="19538"/>
                    <a:pt x="8863" y="19593"/>
                  </a:cubicBezTo>
                  <a:cubicBezTo>
                    <a:pt x="8891" y="19610"/>
                    <a:pt x="8922" y="19627"/>
                    <a:pt x="8954" y="19644"/>
                  </a:cubicBezTo>
                  <a:cubicBezTo>
                    <a:pt x="9009" y="19676"/>
                    <a:pt x="9064" y="19707"/>
                    <a:pt x="9119" y="19739"/>
                  </a:cubicBezTo>
                  <a:cubicBezTo>
                    <a:pt x="9170" y="19770"/>
                    <a:pt x="9221" y="19802"/>
                    <a:pt x="9276" y="19830"/>
                  </a:cubicBezTo>
                  <a:cubicBezTo>
                    <a:pt x="9331" y="19862"/>
                    <a:pt x="9386" y="19891"/>
                    <a:pt x="9445" y="19922"/>
                  </a:cubicBezTo>
                  <a:cubicBezTo>
                    <a:pt x="9500" y="19951"/>
                    <a:pt x="9551" y="19982"/>
                    <a:pt x="9606" y="20011"/>
                  </a:cubicBezTo>
                  <a:cubicBezTo>
                    <a:pt x="9633" y="20025"/>
                    <a:pt x="9661" y="20042"/>
                    <a:pt x="9688" y="20057"/>
                  </a:cubicBezTo>
                  <a:cubicBezTo>
                    <a:pt x="9802" y="20117"/>
                    <a:pt x="9920" y="20177"/>
                    <a:pt x="10034" y="20237"/>
                  </a:cubicBezTo>
                  <a:cubicBezTo>
                    <a:pt x="10042" y="20240"/>
                    <a:pt x="10046" y="20243"/>
                    <a:pt x="10054" y="20246"/>
                  </a:cubicBezTo>
                  <a:cubicBezTo>
                    <a:pt x="10073" y="20254"/>
                    <a:pt x="10093" y="20266"/>
                    <a:pt x="10112" y="20274"/>
                  </a:cubicBezTo>
                  <a:cubicBezTo>
                    <a:pt x="10203" y="20317"/>
                    <a:pt x="10289" y="20363"/>
                    <a:pt x="10380" y="20406"/>
                  </a:cubicBezTo>
                  <a:cubicBezTo>
                    <a:pt x="10427" y="20429"/>
                    <a:pt x="10478" y="20452"/>
                    <a:pt x="10525" y="20475"/>
                  </a:cubicBezTo>
                  <a:cubicBezTo>
                    <a:pt x="10545" y="20483"/>
                    <a:pt x="10568" y="20495"/>
                    <a:pt x="10588" y="20506"/>
                  </a:cubicBezTo>
                  <a:cubicBezTo>
                    <a:pt x="10604" y="20515"/>
                    <a:pt x="10619" y="20521"/>
                    <a:pt x="10635" y="20526"/>
                  </a:cubicBezTo>
                  <a:cubicBezTo>
                    <a:pt x="10662" y="20541"/>
                    <a:pt x="10694" y="20552"/>
                    <a:pt x="10721" y="20566"/>
                  </a:cubicBezTo>
                  <a:cubicBezTo>
                    <a:pt x="10835" y="20618"/>
                    <a:pt x="10953" y="20667"/>
                    <a:pt x="11067" y="20715"/>
                  </a:cubicBezTo>
                  <a:cubicBezTo>
                    <a:pt x="11075" y="20718"/>
                    <a:pt x="11083" y="20721"/>
                    <a:pt x="11091" y="20724"/>
                  </a:cubicBezTo>
                  <a:cubicBezTo>
                    <a:pt x="11110" y="20732"/>
                    <a:pt x="11126" y="20738"/>
                    <a:pt x="11146" y="20744"/>
                  </a:cubicBezTo>
                  <a:cubicBezTo>
                    <a:pt x="11228" y="20778"/>
                    <a:pt x="11311" y="20810"/>
                    <a:pt x="11393" y="20841"/>
                  </a:cubicBezTo>
                  <a:cubicBezTo>
                    <a:pt x="11448" y="20864"/>
                    <a:pt x="11507" y="20884"/>
                    <a:pt x="11562" y="20904"/>
                  </a:cubicBezTo>
                  <a:cubicBezTo>
                    <a:pt x="11594" y="20916"/>
                    <a:pt x="11625" y="20927"/>
                    <a:pt x="11656" y="20939"/>
                  </a:cubicBezTo>
                  <a:cubicBezTo>
                    <a:pt x="11676" y="20944"/>
                    <a:pt x="11696" y="20953"/>
                    <a:pt x="11715" y="20961"/>
                  </a:cubicBezTo>
                  <a:cubicBezTo>
                    <a:pt x="11821" y="20999"/>
                    <a:pt x="11928" y="21036"/>
                    <a:pt x="12034" y="21070"/>
                  </a:cubicBezTo>
                  <a:cubicBezTo>
                    <a:pt x="12053" y="21076"/>
                    <a:pt x="12077" y="21082"/>
                    <a:pt x="12096" y="21090"/>
                  </a:cubicBezTo>
                  <a:cubicBezTo>
                    <a:pt x="12128" y="21102"/>
                    <a:pt x="12159" y="21110"/>
                    <a:pt x="12195" y="21122"/>
                  </a:cubicBezTo>
                  <a:cubicBezTo>
                    <a:pt x="12246" y="21139"/>
                    <a:pt x="12301" y="21156"/>
                    <a:pt x="12352" y="21170"/>
                  </a:cubicBezTo>
                  <a:cubicBezTo>
                    <a:pt x="12438" y="21196"/>
                    <a:pt x="12525" y="21219"/>
                    <a:pt x="12607" y="21242"/>
                  </a:cubicBezTo>
                  <a:cubicBezTo>
                    <a:pt x="12623" y="21245"/>
                    <a:pt x="12639" y="21251"/>
                    <a:pt x="12650" y="21254"/>
                  </a:cubicBezTo>
                  <a:cubicBezTo>
                    <a:pt x="12654" y="21254"/>
                    <a:pt x="12658" y="21256"/>
                    <a:pt x="12662" y="21256"/>
                  </a:cubicBezTo>
                  <a:cubicBezTo>
                    <a:pt x="12768" y="21285"/>
                    <a:pt x="12870" y="21311"/>
                    <a:pt x="12973" y="21334"/>
                  </a:cubicBezTo>
                  <a:cubicBezTo>
                    <a:pt x="13012" y="21342"/>
                    <a:pt x="13051" y="21351"/>
                    <a:pt x="13090" y="21360"/>
                  </a:cubicBezTo>
                  <a:cubicBezTo>
                    <a:pt x="13122" y="21368"/>
                    <a:pt x="13157" y="21374"/>
                    <a:pt x="13189" y="21382"/>
                  </a:cubicBezTo>
                  <a:cubicBezTo>
                    <a:pt x="13220" y="21388"/>
                    <a:pt x="13252" y="21397"/>
                    <a:pt x="13283" y="21402"/>
                  </a:cubicBezTo>
                  <a:cubicBezTo>
                    <a:pt x="13385" y="21422"/>
                    <a:pt x="13487" y="21443"/>
                    <a:pt x="13589" y="21460"/>
                  </a:cubicBezTo>
                  <a:cubicBezTo>
                    <a:pt x="13601" y="21463"/>
                    <a:pt x="13613" y="21463"/>
                    <a:pt x="13625" y="21465"/>
                  </a:cubicBezTo>
                  <a:cubicBezTo>
                    <a:pt x="13644" y="21468"/>
                    <a:pt x="13660" y="21471"/>
                    <a:pt x="13680" y="21474"/>
                  </a:cubicBezTo>
                  <a:cubicBezTo>
                    <a:pt x="13739" y="21483"/>
                    <a:pt x="13798" y="21494"/>
                    <a:pt x="13853" y="21503"/>
                  </a:cubicBezTo>
                  <a:cubicBezTo>
                    <a:pt x="13939" y="21514"/>
                    <a:pt x="14025" y="21526"/>
                    <a:pt x="14112" y="21537"/>
                  </a:cubicBezTo>
                  <a:cubicBezTo>
                    <a:pt x="14116" y="21537"/>
                    <a:pt x="14124" y="21537"/>
                    <a:pt x="14128" y="21540"/>
                  </a:cubicBezTo>
                  <a:cubicBezTo>
                    <a:pt x="14139" y="21540"/>
                    <a:pt x="14147" y="21543"/>
                    <a:pt x="14159" y="21543"/>
                  </a:cubicBezTo>
                  <a:cubicBezTo>
                    <a:pt x="14230" y="21551"/>
                    <a:pt x="14300" y="21557"/>
                    <a:pt x="14371" y="21566"/>
                  </a:cubicBezTo>
                  <a:cubicBezTo>
                    <a:pt x="14458" y="21574"/>
                    <a:pt x="14540" y="21580"/>
                    <a:pt x="14627" y="21586"/>
                  </a:cubicBezTo>
                  <a:cubicBezTo>
                    <a:pt x="14646" y="21586"/>
                    <a:pt x="14666" y="21589"/>
                    <a:pt x="14689" y="21589"/>
                  </a:cubicBezTo>
                  <a:cubicBezTo>
                    <a:pt x="14713" y="21589"/>
                    <a:pt x="14729" y="21591"/>
                    <a:pt x="14752" y="21591"/>
                  </a:cubicBezTo>
                  <a:cubicBezTo>
                    <a:pt x="14772" y="21591"/>
                    <a:pt x="14792" y="21594"/>
                    <a:pt x="14811" y="21594"/>
                  </a:cubicBezTo>
                  <a:cubicBezTo>
                    <a:pt x="14831" y="21594"/>
                    <a:pt x="14850" y="21594"/>
                    <a:pt x="14870" y="21597"/>
                  </a:cubicBezTo>
                  <a:cubicBezTo>
                    <a:pt x="14996" y="21600"/>
                    <a:pt x="15118" y="21600"/>
                    <a:pt x="15236" y="21600"/>
                  </a:cubicBezTo>
                  <a:cubicBezTo>
                    <a:pt x="15251" y="21600"/>
                    <a:pt x="15267" y="21597"/>
                    <a:pt x="15279" y="21597"/>
                  </a:cubicBezTo>
                  <a:cubicBezTo>
                    <a:pt x="15287" y="21597"/>
                    <a:pt x="15294" y="21597"/>
                    <a:pt x="15302" y="21597"/>
                  </a:cubicBezTo>
                  <a:cubicBezTo>
                    <a:pt x="15318" y="21597"/>
                    <a:pt x="15330" y="21594"/>
                    <a:pt x="15346" y="21594"/>
                  </a:cubicBezTo>
                  <a:cubicBezTo>
                    <a:pt x="15428" y="21591"/>
                    <a:pt x="15507" y="21589"/>
                    <a:pt x="15585" y="21583"/>
                  </a:cubicBezTo>
                  <a:cubicBezTo>
                    <a:pt x="15699" y="21574"/>
                    <a:pt x="15813" y="21566"/>
                    <a:pt x="15923" y="21551"/>
                  </a:cubicBezTo>
                  <a:cubicBezTo>
                    <a:pt x="15923" y="21551"/>
                    <a:pt x="15927" y="21551"/>
                    <a:pt x="15927" y="21551"/>
                  </a:cubicBezTo>
                  <a:cubicBezTo>
                    <a:pt x="15927" y="21551"/>
                    <a:pt x="15931" y="21551"/>
                    <a:pt x="15931" y="21551"/>
                  </a:cubicBezTo>
                  <a:cubicBezTo>
                    <a:pt x="15935" y="21551"/>
                    <a:pt x="15935" y="21551"/>
                    <a:pt x="15939" y="21548"/>
                  </a:cubicBezTo>
                  <a:cubicBezTo>
                    <a:pt x="16045" y="21534"/>
                    <a:pt x="16147" y="21520"/>
                    <a:pt x="16249" y="21503"/>
                  </a:cubicBezTo>
                  <a:cubicBezTo>
                    <a:pt x="16320" y="21491"/>
                    <a:pt x="16391" y="21477"/>
                    <a:pt x="16461" y="21463"/>
                  </a:cubicBezTo>
                  <a:cubicBezTo>
                    <a:pt x="16477" y="21460"/>
                    <a:pt x="16489" y="21457"/>
                    <a:pt x="16504" y="21451"/>
                  </a:cubicBezTo>
                  <a:cubicBezTo>
                    <a:pt x="16508" y="21451"/>
                    <a:pt x="16512" y="21451"/>
                    <a:pt x="16516" y="21448"/>
                  </a:cubicBezTo>
                  <a:cubicBezTo>
                    <a:pt x="16524" y="21445"/>
                    <a:pt x="16528" y="21445"/>
                    <a:pt x="16536" y="21442"/>
                  </a:cubicBezTo>
                  <a:cubicBezTo>
                    <a:pt x="16579" y="21431"/>
                    <a:pt x="16622" y="21422"/>
                    <a:pt x="16666" y="21411"/>
                  </a:cubicBezTo>
                  <a:cubicBezTo>
                    <a:pt x="16732" y="21394"/>
                    <a:pt x="16799" y="21377"/>
                    <a:pt x="16866" y="21357"/>
                  </a:cubicBezTo>
                  <a:cubicBezTo>
                    <a:pt x="16933" y="21337"/>
                    <a:pt x="16996" y="21316"/>
                    <a:pt x="17062" y="21294"/>
                  </a:cubicBezTo>
                  <a:cubicBezTo>
                    <a:pt x="18575" y="20778"/>
                    <a:pt x="20087" y="20260"/>
                    <a:pt x="21600" y="19744"/>
                  </a:cubicBezTo>
                  <a:cubicBezTo>
                    <a:pt x="21423" y="19770"/>
                    <a:pt x="21254" y="19816"/>
                    <a:pt x="21077" y="19856"/>
                  </a:cubicBez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sz="1350"/>
            </a:p>
          </p:txBody>
        </p:sp>
        <p:sp>
          <p:nvSpPr>
            <p:cNvPr id="60" name="Shape">
              <a:extLst>
                <a:ext uri="{FF2B5EF4-FFF2-40B4-BE49-F238E27FC236}">
                  <a16:creationId xmlns:a16="http://schemas.microsoft.com/office/drawing/2014/main" id="{5926DFCB-F897-423B-8B78-6354FDC7E8B1}"/>
                </a:ext>
              </a:extLst>
            </p:cNvPr>
            <p:cNvSpPr/>
            <p:nvPr/>
          </p:nvSpPr>
          <p:spPr>
            <a:xfrm rot="20474085">
              <a:off x="4185527" y="4586722"/>
              <a:ext cx="793767" cy="1089880"/>
            </a:xfrm>
            <a:custGeom>
              <a:avLst/>
              <a:gdLst/>
              <a:ahLst/>
              <a:cxnLst>
                <a:cxn ang="0">
                  <a:pos x="wd2" y="hd2"/>
                </a:cxn>
                <a:cxn ang="5400000">
                  <a:pos x="wd2" y="hd2"/>
                </a:cxn>
                <a:cxn ang="10800000">
                  <a:pos x="wd2" y="hd2"/>
                </a:cxn>
                <a:cxn ang="16200000">
                  <a:pos x="wd2" y="hd2"/>
                </a:cxn>
              </a:cxnLst>
              <a:rect l="0" t="0" r="r" b="b"/>
              <a:pathLst>
                <a:path w="21508" h="21427" extrusionOk="0">
                  <a:moveTo>
                    <a:pt x="6978" y="188"/>
                  </a:moveTo>
                  <a:cubicBezTo>
                    <a:pt x="8329" y="457"/>
                    <a:pt x="9716" y="991"/>
                    <a:pt x="11067" y="1721"/>
                  </a:cubicBezTo>
                  <a:cubicBezTo>
                    <a:pt x="12403" y="2446"/>
                    <a:pt x="13718" y="3372"/>
                    <a:pt x="14924" y="4434"/>
                  </a:cubicBezTo>
                  <a:cubicBezTo>
                    <a:pt x="16131" y="5490"/>
                    <a:pt x="17243" y="6686"/>
                    <a:pt x="18204" y="7965"/>
                  </a:cubicBezTo>
                  <a:cubicBezTo>
                    <a:pt x="19165" y="9243"/>
                    <a:pt x="19967" y="10610"/>
                    <a:pt x="20552" y="12008"/>
                  </a:cubicBezTo>
                  <a:cubicBezTo>
                    <a:pt x="21137" y="13411"/>
                    <a:pt x="21448" y="14721"/>
                    <a:pt x="21498" y="15891"/>
                  </a:cubicBezTo>
                  <a:cubicBezTo>
                    <a:pt x="21556" y="17072"/>
                    <a:pt x="21354" y="18112"/>
                    <a:pt x="20913" y="18967"/>
                  </a:cubicBezTo>
                  <a:cubicBezTo>
                    <a:pt x="20472" y="19831"/>
                    <a:pt x="19779" y="20499"/>
                    <a:pt x="18876" y="20918"/>
                  </a:cubicBezTo>
                  <a:cubicBezTo>
                    <a:pt x="17958" y="21348"/>
                    <a:pt x="16803" y="21519"/>
                    <a:pt x="15452" y="21379"/>
                  </a:cubicBezTo>
                  <a:cubicBezTo>
                    <a:pt x="14079" y="21239"/>
                    <a:pt x="12634" y="20789"/>
                    <a:pt x="11197" y="20095"/>
                  </a:cubicBezTo>
                  <a:cubicBezTo>
                    <a:pt x="9745" y="19396"/>
                    <a:pt x="8300" y="18444"/>
                    <a:pt x="6956" y="17315"/>
                  </a:cubicBezTo>
                  <a:cubicBezTo>
                    <a:pt x="5605" y="16181"/>
                    <a:pt x="4355" y="14871"/>
                    <a:pt x="3294" y="13453"/>
                  </a:cubicBezTo>
                  <a:cubicBezTo>
                    <a:pt x="2232" y="12039"/>
                    <a:pt x="1372" y="10527"/>
                    <a:pt x="787" y="8990"/>
                  </a:cubicBezTo>
                  <a:cubicBezTo>
                    <a:pt x="202" y="7462"/>
                    <a:pt x="-44" y="6070"/>
                    <a:pt x="7" y="4858"/>
                  </a:cubicBezTo>
                  <a:cubicBezTo>
                    <a:pt x="57" y="3657"/>
                    <a:pt x="389" y="2642"/>
                    <a:pt x="975" y="1850"/>
                  </a:cubicBezTo>
                  <a:cubicBezTo>
                    <a:pt x="1553" y="1074"/>
                    <a:pt x="2376" y="514"/>
                    <a:pt x="3395" y="225"/>
                  </a:cubicBezTo>
                  <a:cubicBezTo>
                    <a:pt x="4399" y="-55"/>
                    <a:pt x="5612" y="-81"/>
                    <a:pt x="6978" y="188"/>
                  </a:cubicBezTo>
                  <a:close/>
                  <a:moveTo>
                    <a:pt x="13761" y="17149"/>
                  </a:moveTo>
                  <a:cubicBezTo>
                    <a:pt x="14592" y="17253"/>
                    <a:pt x="15307" y="17165"/>
                    <a:pt x="15878" y="16916"/>
                  </a:cubicBezTo>
                  <a:cubicBezTo>
                    <a:pt x="16449" y="16673"/>
                    <a:pt x="16882" y="16274"/>
                    <a:pt x="17171" y="15757"/>
                  </a:cubicBezTo>
                  <a:cubicBezTo>
                    <a:pt x="17460" y="15239"/>
                    <a:pt x="17597" y="14602"/>
                    <a:pt x="17568" y="13877"/>
                  </a:cubicBezTo>
                  <a:cubicBezTo>
                    <a:pt x="17547" y="13152"/>
                    <a:pt x="17359" y="12340"/>
                    <a:pt x="17005" y="11465"/>
                  </a:cubicBezTo>
                  <a:cubicBezTo>
                    <a:pt x="16644" y="10590"/>
                    <a:pt x="16145" y="9735"/>
                    <a:pt x="15546" y="8938"/>
                  </a:cubicBezTo>
                  <a:cubicBezTo>
                    <a:pt x="14946" y="8141"/>
                    <a:pt x="14245" y="7390"/>
                    <a:pt x="13494" y="6732"/>
                  </a:cubicBezTo>
                  <a:cubicBezTo>
                    <a:pt x="12735" y="6075"/>
                    <a:pt x="11919" y="5505"/>
                    <a:pt x="11081" y="5060"/>
                  </a:cubicBezTo>
                  <a:cubicBezTo>
                    <a:pt x="10243" y="4615"/>
                    <a:pt x="9383" y="4294"/>
                    <a:pt x="8553" y="4144"/>
                  </a:cubicBezTo>
                  <a:cubicBezTo>
                    <a:pt x="7715" y="3994"/>
                    <a:pt x="6978" y="4025"/>
                    <a:pt x="6371" y="4216"/>
                  </a:cubicBezTo>
                  <a:cubicBezTo>
                    <a:pt x="5757" y="4408"/>
                    <a:pt x="5273" y="4765"/>
                    <a:pt x="4933" y="5252"/>
                  </a:cubicBezTo>
                  <a:cubicBezTo>
                    <a:pt x="4594" y="5744"/>
                    <a:pt x="4406" y="6370"/>
                    <a:pt x="4392" y="7105"/>
                  </a:cubicBezTo>
                  <a:cubicBezTo>
                    <a:pt x="4377" y="7846"/>
                    <a:pt x="4536" y="8689"/>
                    <a:pt x="4897" y="9611"/>
                  </a:cubicBezTo>
                  <a:cubicBezTo>
                    <a:pt x="5258" y="10533"/>
                    <a:pt x="5779" y="11444"/>
                    <a:pt x="6414" y="12293"/>
                  </a:cubicBezTo>
                  <a:cubicBezTo>
                    <a:pt x="7050" y="13142"/>
                    <a:pt x="7801" y="13934"/>
                    <a:pt x="8610" y="14618"/>
                  </a:cubicBezTo>
                  <a:cubicBezTo>
                    <a:pt x="9420" y="15301"/>
                    <a:pt x="10286" y="15881"/>
                    <a:pt x="11168" y="16316"/>
                  </a:cubicBezTo>
                  <a:cubicBezTo>
                    <a:pt x="12042" y="16761"/>
                    <a:pt x="12923" y="17046"/>
                    <a:pt x="13761" y="17149"/>
                  </a:cubicBezTo>
                </a:path>
              </a:pathLst>
            </a:custGeom>
            <a:solidFill>
              <a:srgbClr val="5E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61" name="Shape">
              <a:extLst>
                <a:ext uri="{FF2B5EF4-FFF2-40B4-BE49-F238E27FC236}">
                  <a16:creationId xmlns:a16="http://schemas.microsoft.com/office/drawing/2014/main" id="{CB7D5E0A-9D2B-4F1B-9829-D534316B2056}"/>
                </a:ext>
              </a:extLst>
            </p:cNvPr>
            <p:cNvSpPr/>
            <p:nvPr/>
          </p:nvSpPr>
          <p:spPr>
            <a:xfrm rot="20474085">
              <a:off x="4476343" y="4982129"/>
              <a:ext cx="207180" cy="284395"/>
            </a:xfrm>
            <a:custGeom>
              <a:avLst/>
              <a:gdLst/>
              <a:ahLst/>
              <a:cxnLst>
                <a:cxn ang="0">
                  <a:pos x="wd2" y="hd2"/>
                </a:cxn>
                <a:cxn ang="5400000">
                  <a:pos x="wd2" y="hd2"/>
                </a:cxn>
                <a:cxn ang="10800000">
                  <a:pos x="wd2" y="hd2"/>
                </a:cxn>
                <a:cxn ang="16200000">
                  <a:pos x="wd2" y="hd2"/>
                </a:cxn>
              </a:cxnLst>
              <a:rect l="0" t="0" r="r" b="b"/>
              <a:pathLst>
                <a:path w="21574" h="21401" extrusionOk="0">
                  <a:moveTo>
                    <a:pt x="6691" y="122"/>
                  </a:moveTo>
                  <a:cubicBezTo>
                    <a:pt x="8051" y="340"/>
                    <a:pt x="9467" y="855"/>
                    <a:pt x="10856" y="1569"/>
                  </a:cubicBezTo>
                  <a:cubicBezTo>
                    <a:pt x="12244" y="2282"/>
                    <a:pt x="13604" y="3233"/>
                    <a:pt x="14853" y="4303"/>
                  </a:cubicBezTo>
                  <a:cubicBezTo>
                    <a:pt x="16103" y="5393"/>
                    <a:pt x="17269" y="6622"/>
                    <a:pt x="18268" y="7950"/>
                  </a:cubicBezTo>
                  <a:cubicBezTo>
                    <a:pt x="19268" y="9277"/>
                    <a:pt x="20101" y="10704"/>
                    <a:pt x="20684" y="12151"/>
                  </a:cubicBezTo>
                  <a:cubicBezTo>
                    <a:pt x="21267" y="13597"/>
                    <a:pt x="21572" y="14945"/>
                    <a:pt x="21572" y="16114"/>
                  </a:cubicBezTo>
                  <a:cubicBezTo>
                    <a:pt x="21600" y="17303"/>
                    <a:pt x="21350" y="18333"/>
                    <a:pt x="20850" y="19166"/>
                  </a:cubicBezTo>
                  <a:cubicBezTo>
                    <a:pt x="20351" y="19998"/>
                    <a:pt x="19629" y="20632"/>
                    <a:pt x="18657" y="21009"/>
                  </a:cubicBezTo>
                  <a:cubicBezTo>
                    <a:pt x="17685" y="21385"/>
                    <a:pt x="16519" y="21504"/>
                    <a:pt x="15159" y="21306"/>
                  </a:cubicBezTo>
                  <a:cubicBezTo>
                    <a:pt x="13798" y="21108"/>
                    <a:pt x="12355" y="20632"/>
                    <a:pt x="10939" y="19919"/>
                  </a:cubicBezTo>
                  <a:cubicBezTo>
                    <a:pt x="9523" y="19205"/>
                    <a:pt x="8135" y="18274"/>
                    <a:pt x="6830" y="17164"/>
                  </a:cubicBezTo>
                  <a:cubicBezTo>
                    <a:pt x="5525" y="16054"/>
                    <a:pt x="4331" y="14786"/>
                    <a:pt x="3304" y="13439"/>
                  </a:cubicBezTo>
                  <a:cubicBezTo>
                    <a:pt x="2277" y="12071"/>
                    <a:pt x="1444" y="10625"/>
                    <a:pt x="861" y="9138"/>
                  </a:cubicBezTo>
                  <a:cubicBezTo>
                    <a:pt x="278" y="7652"/>
                    <a:pt x="0" y="6285"/>
                    <a:pt x="0" y="5096"/>
                  </a:cubicBezTo>
                  <a:cubicBezTo>
                    <a:pt x="0" y="3907"/>
                    <a:pt x="278" y="2876"/>
                    <a:pt x="833" y="2064"/>
                  </a:cubicBezTo>
                  <a:cubicBezTo>
                    <a:pt x="1360" y="1252"/>
                    <a:pt x="2138" y="657"/>
                    <a:pt x="3110" y="320"/>
                  </a:cubicBezTo>
                  <a:cubicBezTo>
                    <a:pt x="4137" y="-17"/>
                    <a:pt x="5331" y="-96"/>
                    <a:pt x="6691" y="122"/>
                  </a:cubicBezTo>
                  <a:close/>
                </a:path>
              </a:pathLst>
            </a:custGeom>
            <a:solidFill>
              <a:srgbClr val="5E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62" name="Shape">
              <a:extLst>
                <a:ext uri="{FF2B5EF4-FFF2-40B4-BE49-F238E27FC236}">
                  <a16:creationId xmlns:a16="http://schemas.microsoft.com/office/drawing/2014/main" id="{57212314-8EB5-4B53-9D29-E41E2B6DA418}"/>
                </a:ext>
              </a:extLst>
            </p:cNvPr>
            <p:cNvSpPr/>
            <p:nvPr/>
          </p:nvSpPr>
          <p:spPr>
            <a:xfrm rot="20474085">
              <a:off x="4055451" y="4432308"/>
              <a:ext cx="1035896" cy="1421842"/>
            </a:xfrm>
            <a:custGeom>
              <a:avLst/>
              <a:gdLst/>
              <a:ahLst/>
              <a:cxnLst>
                <a:cxn ang="0">
                  <a:pos x="wd2" y="hd2"/>
                </a:cxn>
                <a:cxn ang="5400000">
                  <a:pos x="wd2" y="hd2"/>
                </a:cxn>
                <a:cxn ang="10800000">
                  <a:pos x="wd2" y="hd2"/>
                </a:cxn>
                <a:cxn ang="16200000">
                  <a:pos x="wd2" y="hd2"/>
                </a:cxn>
              </a:cxnLst>
              <a:rect l="0" t="0" r="r" b="b"/>
              <a:pathLst>
                <a:path w="21492" h="21442" extrusionOk="0">
                  <a:moveTo>
                    <a:pt x="7119" y="217"/>
                  </a:moveTo>
                  <a:cubicBezTo>
                    <a:pt x="8463" y="503"/>
                    <a:pt x="9841" y="1043"/>
                    <a:pt x="11174" y="1782"/>
                  </a:cubicBezTo>
                  <a:cubicBezTo>
                    <a:pt x="12496" y="2508"/>
                    <a:pt x="13784" y="3430"/>
                    <a:pt x="14974" y="4482"/>
                  </a:cubicBezTo>
                  <a:cubicBezTo>
                    <a:pt x="16157" y="5527"/>
                    <a:pt x="17253" y="6706"/>
                    <a:pt x="18193" y="7965"/>
                  </a:cubicBezTo>
                  <a:cubicBezTo>
                    <a:pt x="19133" y="9224"/>
                    <a:pt x="19930" y="10570"/>
                    <a:pt x="20511" y="11948"/>
                  </a:cubicBezTo>
                  <a:cubicBezTo>
                    <a:pt x="21097" y="13334"/>
                    <a:pt x="21412" y="14633"/>
                    <a:pt x="21479" y="15796"/>
                  </a:cubicBezTo>
                  <a:cubicBezTo>
                    <a:pt x="21545" y="16972"/>
                    <a:pt x="21362" y="18016"/>
                    <a:pt x="20948" y="18878"/>
                  </a:cubicBezTo>
                  <a:cubicBezTo>
                    <a:pt x="20522" y="19752"/>
                    <a:pt x="19858" y="20439"/>
                    <a:pt x="18967" y="20880"/>
                  </a:cubicBezTo>
                  <a:cubicBezTo>
                    <a:pt x="18060" y="21328"/>
                    <a:pt x="16926" y="21527"/>
                    <a:pt x="15577" y="21408"/>
                  </a:cubicBezTo>
                  <a:cubicBezTo>
                    <a:pt x="14205" y="21289"/>
                    <a:pt x="12756" y="20856"/>
                    <a:pt x="11301" y="20169"/>
                  </a:cubicBezTo>
                  <a:cubicBezTo>
                    <a:pt x="9830" y="19474"/>
                    <a:pt x="8369" y="18521"/>
                    <a:pt x="7003" y="17381"/>
                  </a:cubicBezTo>
                  <a:cubicBezTo>
                    <a:pt x="5626" y="16233"/>
                    <a:pt x="4359" y="14903"/>
                    <a:pt x="3286" y="13465"/>
                  </a:cubicBezTo>
                  <a:cubicBezTo>
                    <a:pt x="2213" y="12028"/>
                    <a:pt x="1339" y="10491"/>
                    <a:pt x="758" y="8934"/>
                  </a:cubicBezTo>
                  <a:cubicBezTo>
                    <a:pt x="177" y="7389"/>
                    <a:pt x="-55" y="5979"/>
                    <a:pt x="11" y="4760"/>
                  </a:cubicBezTo>
                  <a:cubicBezTo>
                    <a:pt x="78" y="3557"/>
                    <a:pt x="437" y="2544"/>
                    <a:pt x="1046" y="1766"/>
                  </a:cubicBezTo>
                  <a:cubicBezTo>
                    <a:pt x="1643" y="999"/>
                    <a:pt x="2484" y="463"/>
                    <a:pt x="3524" y="197"/>
                  </a:cubicBezTo>
                  <a:cubicBezTo>
                    <a:pt x="4542" y="-65"/>
                    <a:pt x="5753" y="-73"/>
                    <a:pt x="7119" y="217"/>
                  </a:cubicBezTo>
                  <a:close/>
                  <a:moveTo>
                    <a:pt x="14548" y="18822"/>
                  </a:moveTo>
                  <a:cubicBezTo>
                    <a:pt x="15582" y="18930"/>
                    <a:pt x="16462" y="18795"/>
                    <a:pt x="17170" y="18469"/>
                  </a:cubicBezTo>
                  <a:cubicBezTo>
                    <a:pt x="17867" y="18143"/>
                    <a:pt x="18392" y="17631"/>
                    <a:pt x="18730" y="16972"/>
                  </a:cubicBezTo>
                  <a:cubicBezTo>
                    <a:pt x="19067" y="16317"/>
                    <a:pt x="19222" y="15518"/>
                    <a:pt x="19178" y="14613"/>
                  </a:cubicBezTo>
                  <a:cubicBezTo>
                    <a:pt x="19133" y="13715"/>
                    <a:pt x="18901" y="12711"/>
                    <a:pt x="18453" y="11634"/>
                  </a:cubicBezTo>
                  <a:cubicBezTo>
                    <a:pt x="18005" y="10562"/>
                    <a:pt x="17391" y="9514"/>
                    <a:pt x="16655" y="8533"/>
                  </a:cubicBezTo>
                  <a:cubicBezTo>
                    <a:pt x="15920" y="7552"/>
                    <a:pt x="15068" y="6635"/>
                    <a:pt x="14144" y="5824"/>
                  </a:cubicBezTo>
                  <a:cubicBezTo>
                    <a:pt x="13215" y="5010"/>
                    <a:pt x="12214" y="4303"/>
                    <a:pt x="11190" y="3743"/>
                  </a:cubicBezTo>
                  <a:cubicBezTo>
                    <a:pt x="10156" y="3183"/>
                    <a:pt x="9094" y="2774"/>
                    <a:pt x="8060" y="2568"/>
                  </a:cubicBezTo>
                  <a:cubicBezTo>
                    <a:pt x="7009" y="2361"/>
                    <a:pt x="6085" y="2381"/>
                    <a:pt x="5316" y="2600"/>
                  </a:cubicBezTo>
                  <a:cubicBezTo>
                    <a:pt x="4531" y="2822"/>
                    <a:pt x="3905" y="3247"/>
                    <a:pt x="3463" y="3847"/>
                  </a:cubicBezTo>
                  <a:cubicBezTo>
                    <a:pt x="3015" y="4450"/>
                    <a:pt x="2755" y="5233"/>
                    <a:pt x="2722" y="6154"/>
                  </a:cubicBezTo>
                  <a:cubicBezTo>
                    <a:pt x="2683" y="7083"/>
                    <a:pt x="2877" y="8156"/>
                    <a:pt x="3319" y="9323"/>
                  </a:cubicBezTo>
                  <a:cubicBezTo>
                    <a:pt x="3767" y="10499"/>
                    <a:pt x="4425" y="11658"/>
                    <a:pt x="5239" y="12746"/>
                  </a:cubicBezTo>
                  <a:cubicBezTo>
                    <a:pt x="6052" y="13831"/>
                    <a:pt x="7009" y="14839"/>
                    <a:pt x="8043" y="15709"/>
                  </a:cubicBezTo>
                  <a:cubicBezTo>
                    <a:pt x="9072" y="16575"/>
                    <a:pt x="10178" y="17301"/>
                    <a:pt x="11290" y="17842"/>
                  </a:cubicBezTo>
                  <a:cubicBezTo>
                    <a:pt x="12391" y="18370"/>
                    <a:pt x="13497" y="18715"/>
                    <a:pt x="14548" y="18822"/>
                  </a:cubicBezTo>
                </a:path>
              </a:pathLst>
            </a:custGeom>
            <a:gradFill flip="none" rotWithShape="1">
              <a:gsLst>
                <a:gs pos="0">
                  <a:schemeClr val="bg1">
                    <a:lumMod val="65000"/>
                  </a:schemeClr>
                </a:gs>
                <a:gs pos="50000">
                  <a:schemeClr val="bg1">
                    <a:lumMod val="85000"/>
                    <a:shade val="67500"/>
                    <a:satMod val="11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67" name="Shape">
              <a:extLst>
                <a:ext uri="{FF2B5EF4-FFF2-40B4-BE49-F238E27FC236}">
                  <a16:creationId xmlns:a16="http://schemas.microsoft.com/office/drawing/2014/main" id="{C230B441-8093-46B3-A83D-DBF7127E9D87}"/>
                </a:ext>
              </a:extLst>
            </p:cNvPr>
            <p:cNvSpPr/>
            <p:nvPr/>
          </p:nvSpPr>
          <p:spPr>
            <a:xfrm rot="20474085">
              <a:off x="3905588" y="4280895"/>
              <a:ext cx="1306950" cy="1792718"/>
            </a:xfrm>
            <a:custGeom>
              <a:avLst/>
              <a:gdLst/>
              <a:ahLst/>
              <a:cxnLst>
                <a:cxn ang="0">
                  <a:pos x="wd2" y="hd2"/>
                </a:cxn>
                <a:cxn ang="5400000">
                  <a:pos x="wd2" y="hd2"/>
                </a:cxn>
                <a:cxn ang="10800000">
                  <a:pos x="wd2" y="hd2"/>
                </a:cxn>
                <a:cxn ang="16200000">
                  <a:pos x="wd2" y="hd2"/>
                </a:cxn>
              </a:cxnLst>
              <a:rect l="0" t="0" r="r" b="b"/>
              <a:pathLst>
                <a:path w="21469" h="21454" extrusionOk="0">
                  <a:moveTo>
                    <a:pt x="7276" y="250"/>
                  </a:moveTo>
                  <a:cubicBezTo>
                    <a:pt x="8616" y="552"/>
                    <a:pt x="9973" y="1107"/>
                    <a:pt x="11292" y="1847"/>
                  </a:cubicBezTo>
                  <a:cubicBezTo>
                    <a:pt x="12588" y="2579"/>
                    <a:pt x="13854" y="3492"/>
                    <a:pt x="15023" y="4529"/>
                  </a:cubicBezTo>
                  <a:cubicBezTo>
                    <a:pt x="16184" y="5560"/>
                    <a:pt x="17257" y="6723"/>
                    <a:pt x="18181" y="7961"/>
                  </a:cubicBezTo>
                  <a:cubicBezTo>
                    <a:pt x="19105" y="9200"/>
                    <a:pt x="19889" y="10523"/>
                    <a:pt x="20462" y="11878"/>
                  </a:cubicBezTo>
                  <a:cubicBezTo>
                    <a:pt x="21045" y="13246"/>
                    <a:pt x="21365" y="14529"/>
                    <a:pt x="21448" y="15685"/>
                  </a:cubicBezTo>
                  <a:cubicBezTo>
                    <a:pt x="21531" y="16858"/>
                    <a:pt x="21369" y="17904"/>
                    <a:pt x="20975" y="18774"/>
                  </a:cubicBezTo>
                  <a:cubicBezTo>
                    <a:pt x="20572" y="19659"/>
                    <a:pt x="19928" y="20365"/>
                    <a:pt x="19061" y="20829"/>
                  </a:cubicBezTo>
                  <a:cubicBezTo>
                    <a:pt x="18172" y="21301"/>
                    <a:pt x="17051" y="21525"/>
                    <a:pt x="15711" y="21434"/>
                  </a:cubicBezTo>
                  <a:cubicBezTo>
                    <a:pt x="14344" y="21339"/>
                    <a:pt x="12886" y="20923"/>
                    <a:pt x="11419" y="20246"/>
                  </a:cubicBezTo>
                  <a:cubicBezTo>
                    <a:pt x="9930" y="19555"/>
                    <a:pt x="8449" y="18604"/>
                    <a:pt x="7061" y="17453"/>
                  </a:cubicBezTo>
                  <a:cubicBezTo>
                    <a:pt x="5659" y="16294"/>
                    <a:pt x="4367" y="14942"/>
                    <a:pt x="3277" y="13476"/>
                  </a:cubicBezTo>
                  <a:cubicBezTo>
                    <a:pt x="2186" y="12011"/>
                    <a:pt x="1306" y="10448"/>
                    <a:pt x="728" y="8866"/>
                  </a:cubicBezTo>
                  <a:cubicBezTo>
                    <a:pt x="154" y="7299"/>
                    <a:pt x="-69" y="5878"/>
                    <a:pt x="19" y="4652"/>
                  </a:cubicBezTo>
                  <a:cubicBezTo>
                    <a:pt x="106" y="3448"/>
                    <a:pt x="487" y="2443"/>
                    <a:pt x="1122" y="1677"/>
                  </a:cubicBezTo>
                  <a:cubicBezTo>
                    <a:pt x="1744" y="927"/>
                    <a:pt x="2603" y="414"/>
                    <a:pt x="3658" y="168"/>
                  </a:cubicBezTo>
                  <a:cubicBezTo>
                    <a:pt x="4692" y="-75"/>
                    <a:pt x="5909" y="-59"/>
                    <a:pt x="7276" y="250"/>
                  </a:cubicBezTo>
                  <a:close/>
                  <a:moveTo>
                    <a:pt x="14791" y="19117"/>
                  </a:moveTo>
                  <a:cubicBezTo>
                    <a:pt x="15855" y="19212"/>
                    <a:pt x="16757" y="19054"/>
                    <a:pt x="17476" y="18698"/>
                  </a:cubicBezTo>
                  <a:cubicBezTo>
                    <a:pt x="18181" y="18348"/>
                    <a:pt x="18706" y="17803"/>
                    <a:pt x="19043" y="17110"/>
                  </a:cubicBezTo>
                  <a:cubicBezTo>
                    <a:pt x="19376" y="16426"/>
                    <a:pt x="19521" y="15597"/>
                    <a:pt x="19464" y="14664"/>
                  </a:cubicBezTo>
                  <a:cubicBezTo>
                    <a:pt x="19411" y="13741"/>
                    <a:pt x="19162" y="12710"/>
                    <a:pt x="18697" y="11611"/>
                  </a:cubicBezTo>
                  <a:cubicBezTo>
                    <a:pt x="18238" y="10517"/>
                    <a:pt x="17607" y="9449"/>
                    <a:pt x="16862" y="8450"/>
                  </a:cubicBezTo>
                  <a:cubicBezTo>
                    <a:pt x="16118" y="7451"/>
                    <a:pt x="15251" y="6515"/>
                    <a:pt x="14313" y="5686"/>
                  </a:cubicBezTo>
                  <a:cubicBezTo>
                    <a:pt x="13372" y="4851"/>
                    <a:pt x="12351" y="4123"/>
                    <a:pt x="11305" y="3543"/>
                  </a:cubicBezTo>
                  <a:cubicBezTo>
                    <a:pt x="10249" y="2960"/>
                    <a:pt x="9159" y="2528"/>
                    <a:pt x="8094" y="2301"/>
                  </a:cubicBezTo>
                  <a:cubicBezTo>
                    <a:pt x="7013" y="2071"/>
                    <a:pt x="6049" y="2077"/>
                    <a:pt x="5243" y="2285"/>
                  </a:cubicBezTo>
                  <a:cubicBezTo>
                    <a:pt x="4420" y="2500"/>
                    <a:pt x="3754" y="2925"/>
                    <a:pt x="3281" y="3530"/>
                  </a:cubicBezTo>
                  <a:cubicBezTo>
                    <a:pt x="2800" y="4148"/>
                    <a:pt x="2515" y="4952"/>
                    <a:pt x="2462" y="5906"/>
                  </a:cubicBezTo>
                  <a:cubicBezTo>
                    <a:pt x="2410" y="6874"/>
                    <a:pt x="2598" y="7990"/>
                    <a:pt x="3054" y="9219"/>
                  </a:cubicBezTo>
                  <a:cubicBezTo>
                    <a:pt x="3513" y="10454"/>
                    <a:pt x="4205" y="11674"/>
                    <a:pt x="5055" y="12814"/>
                  </a:cubicBezTo>
                  <a:cubicBezTo>
                    <a:pt x="5905" y="13955"/>
                    <a:pt x="6912" y="15011"/>
                    <a:pt x="7998" y="15922"/>
                  </a:cubicBezTo>
                  <a:cubicBezTo>
                    <a:pt x="9080" y="16826"/>
                    <a:pt x="10236" y="17583"/>
                    <a:pt x="11401" y="18134"/>
                  </a:cubicBezTo>
                  <a:cubicBezTo>
                    <a:pt x="12553" y="18679"/>
                    <a:pt x="13705" y="19023"/>
                    <a:pt x="14791" y="19117"/>
                  </a:cubicBezTo>
                </a:path>
              </a:pathLst>
            </a:custGeom>
            <a:solidFill>
              <a:srgbClr val="5E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grpSp>
          <p:nvGrpSpPr>
            <p:cNvPr id="69" name="Group 68">
              <a:extLst>
                <a:ext uri="{FF2B5EF4-FFF2-40B4-BE49-F238E27FC236}">
                  <a16:creationId xmlns:a16="http://schemas.microsoft.com/office/drawing/2014/main" id="{5C41042E-51B1-4C64-A262-05A127CC0CB8}"/>
                </a:ext>
              </a:extLst>
            </p:cNvPr>
            <p:cNvGrpSpPr/>
            <p:nvPr/>
          </p:nvGrpSpPr>
          <p:grpSpPr>
            <a:xfrm rot="18395653">
              <a:off x="3459844" y="3413372"/>
              <a:ext cx="1633597" cy="1036773"/>
              <a:chOff x="1757651" y="1256035"/>
              <a:chExt cx="3442630" cy="2212011"/>
            </a:xfrm>
            <a:solidFill>
              <a:srgbClr val="92D050"/>
            </a:solidFill>
          </p:grpSpPr>
          <p:sp>
            <p:nvSpPr>
              <p:cNvPr id="103" name="Shape">
                <a:extLst>
                  <a:ext uri="{FF2B5EF4-FFF2-40B4-BE49-F238E27FC236}">
                    <a16:creationId xmlns:a16="http://schemas.microsoft.com/office/drawing/2014/main" id="{124BB5F9-2DF0-4941-880F-2622D42DD3A5}"/>
                  </a:ext>
                </a:extLst>
              </p:cNvPr>
              <p:cNvSpPr/>
              <p:nvPr/>
            </p:nvSpPr>
            <p:spPr>
              <a:xfrm>
                <a:off x="3757319" y="1256035"/>
                <a:ext cx="1277854" cy="1049185"/>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04" name="Shape">
                <a:extLst>
                  <a:ext uri="{FF2B5EF4-FFF2-40B4-BE49-F238E27FC236}">
                    <a16:creationId xmlns:a16="http://schemas.microsoft.com/office/drawing/2014/main" id="{0A953E5B-36B8-4147-ACAD-2AF5C253DF44}"/>
                  </a:ext>
                </a:extLst>
              </p:cNvPr>
              <p:cNvSpPr/>
              <p:nvPr/>
            </p:nvSpPr>
            <p:spPr>
              <a:xfrm>
                <a:off x="1757651" y="3255710"/>
                <a:ext cx="356758" cy="212336"/>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05" name="Shape">
                <a:extLst>
                  <a:ext uri="{FF2B5EF4-FFF2-40B4-BE49-F238E27FC236}">
                    <a16:creationId xmlns:a16="http://schemas.microsoft.com/office/drawing/2014/main" id="{899102D0-B011-406C-9282-425C765234DF}"/>
                  </a:ext>
                </a:extLst>
              </p:cNvPr>
              <p:cNvSpPr/>
              <p:nvPr/>
            </p:nvSpPr>
            <p:spPr>
              <a:xfrm>
                <a:off x="2035383" y="1700408"/>
                <a:ext cx="2935251" cy="1649004"/>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06" name="Shape">
                <a:extLst>
                  <a:ext uri="{FF2B5EF4-FFF2-40B4-BE49-F238E27FC236}">
                    <a16:creationId xmlns:a16="http://schemas.microsoft.com/office/drawing/2014/main" id="{849042C9-03E7-4AC0-B696-DBA29DE0E3E1}"/>
                  </a:ext>
                </a:extLst>
              </p:cNvPr>
              <p:cNvSpPr/>
              <p:nvPr/>
            </p:nvSpPr>
            <p:spPr>
              <a:xfrm>
                <a:off x="3701777" y="1533763"/>
                <a:ext cx="1299188" cy="820002"/>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07" name="Shape">
                <a:extLst>
                  <a:ext uri="{FF2B5EF4-FFF2-40B4-BE49-F238E27FC236}">
                    <a16:creationId xmlns:a16="http://schemas.microsoft.com/office/drawing/2014/main" id="{CF9A1D55-2279-48E3-AD91-F9CAA9062A53}"/>
                  </a:ext>
                </a:extLst>
              </p:cNvPr>
              <p:cNvSpPr/>
              <p:nvPr/>
            </p:nvSpPr>
            <p:spPr>
              <a:xfrm>
                <a:off x="3757319" y="1700403"/>
                <a:ext cx="1442962" cy="731552"/>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08" name="Shape">
                <a:extLst>
                  <a:ext uri="{FF2B5EF4-FFF2-40B4-BE49-F238E27FC236}">
                    <a16:creationId xmlns:a16="http://schemas.microsoft.com/office/drawing/2014/main" id="{529F6213-9A05-4E11-BF36-75D48FE0C777}"/>
                  </a:ext>
                </a:extLst>
              </p:cNvPr>
              <p:cNvSpPr/>
              <p:nvPr/>
            </p:nvSpPr>
            <p:spPr>
              <a:xfrm>
                <a:off x="2653958" y="2768289"/>
                <a:ext cx="182486" cy="289961"/>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09" name="Shape">
                <a:extLst>
                  <a:ext uri="{FF2B5EF4-FFF2-40B4-BE49-F238E27FC236}">
                    <a16:creationId xmlns:a16="http://schemas.microsoft.com/office/drawing/2014/main" id="{CFF37BD7-DB64-4AE8-B810-58A9B7C9C3C1}"/>
                  </a:ext>
                </a:extLst>
              </p:cNvPr>
              <p:cNvSpPr/>
              <p:nvPr/>
            </p:nvSpPr>
            <p:spPr>
              <a:xfrm>
                <a:off x="2701855" y="2748108"/>
                <a:ext cx="179490" cy="287180"/>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10" name="Shape">
                <a:extLst>
                  <a:ext uri="{FF2B5EF4-FFF2-40B4-BE49-F238E27FC236}">
                    <a16:creationId xmlns:a16="http://schemas.microsoft.com/office/drawing/2014/main" id="{B3F9E1E3-53B8-44E2-8276-AA2E3F5BD69C}"/>
                  </a:ext>
                </a:extLst>
              </p:cNvPr>
              <p:cNvSpPr/>
              <p:nvPr/>
            </p:nvSpPr>
            <p:spPr>
              <a:xfrm>
                <a:off x="2606465" y="2792574"/>
                <a:ext cx="184296" cy="292730"/>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11" name="Shape">
                <a:extLst>
                  <a:ext uri="{FF2B5EF4-FFF2-40B4-BE49-F238E27FC236}">
                    <a16:creationId xmlns:a16="http://schemas.microsoft.com/office/drawing/2014/main" id="{96429C49-B38F-4F4F-AC1C-85299B5E7775}"/>
                  </a:ext>
                </a:extLst>
              </p:cNvPr>
              <p:cNvSpPr/>
              <p:nvPr/>
            </p:nvSpPr>
            <p:spPr>
              <a:xfrm>
                <a:off x="2743114" y="2728619"/>
                <a:ext cx="177171" cy="284399"/>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12" name="Shape">
                <a:extLst>
                  <a:ext uri="{FF2B5EF4-FFF2-40B4-BE49-F238E27FC236}">
                    <a16:creationId xmlns:a16="http://schemas.microsoft.com/office/drawing/2014/main" id="{0B6BF5ED-3EBB-4012-BF3D-AFCB364C3368}"/>
                  </a:ext>
                </a:extLst>
              </p:cNvPr>
              <p:cNvSpPr/>
              <p:nvPr/>
            </p:nvSpPr>
            <p:spPr>
              <a:xfrm>
                <a:off x="2033002" y="3143611"/>
                <a:ext cx="158277" cy="209804"/>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13" name="Shape">
                <a:extLst>
                  <a:ext uri="{FF2B5EF4-FFF2-40B4-BE49-F238E27FC236}">
                    <a16:creationId xmlns:a16="http://schemas.microsoft.com/office/drawing/2014/main" id="{3F2A07B6-66D1-4C1E-B22A-70B57842E0F2}"/>
                  </a:ext>
                </a:extLst>
              </p:cNvPr>
              <p:cNvSpPr/>
              <p:nvPr/>
            </p:nvSpPr>
            <p:spPr>
              <a:xfrm>
                <a:off x="2082934" y="3100824"/>
                <a:ext cx="168305" cy="249403"/>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14" name="Shape">
                <a:extLst>
                  <a:ext uri="{FF2B5EF4-FFF2-40B4-BE49-F238E27FC236}">
                    <a16:creationId xmlns:a16="http://schemas.microsoft.com/office/drawing/2014/main" id="{C591CAA3-703A-4BA1-9691-53D5527FAE9A}"/>
                  </a:ext>
                </a:extLst>
              </p:cNvPr>
              <p:cNvSpPr/>
              <p:nvPr/>
            </p:nvSpPr>
            <p:spPr>
              <a:xfrm>
                <a:off x="2129718" y="3062838"/>
                <a:ext cx="178125" cy="270512"/>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15" name="Shape">
                <a:extLst>
                  <a:ext uri="{FF2B5EF4-FFF2-40B4-BE49-F238E27FC236}">
                    <a16:creationId xmlns:a16="http://schemas.microsoft.com/office/drawing/2014/main" id="{192068A6-024E-46C9-97BA-81700259D3DD}"/>
                  </a:ext>
                </a:extLst>
              </p:cNvPr>
              <p:cNvSpPr/>
              <p:nvPr/>
            </p:nvSpPr>
            <p:spPr>
              <a:xfrm>
                <a:off x="2214371" y="3004017"/>
                <a:ext cx="188211" cy="291619"/>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16" name="Shape">
                <a:extLst>
                  <a:ext uri="{FF2B5EF4-FFF2-40B4-BE49-F238E27FC236}">
                    <a16:creationId xmlns:a16="http://schemas.microsoft.com/office/drawing/2014/main" id="{C589DF8F-2EEF-45ED-800A-159AA87CEC1E}"/>
                  </a:ext>
                </a:extLst>
              </p:cNvPr>
              <p:cNvSpPr/>
              <p:nvPr/>
            </p:nvSpPr>
            <p:spPr>
              <a:xfrm>
                <a:off x="2258122" y="2814515"/>
                <a:ext cx="492434" cy="458255"/>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17" name="Shape">
                <a:extLst>
                  <a:ext uri="{FF2B5EF4-FFF2-40B4-BE49-F238E27FC236}">
                    <a16:creationId xmlns:a16="http://schemas.microsoft.com/office/drawing/2014/main" id="{7C77D9CF-9902-4993-AE29-886814AFA754}"/>
                  </a:ext>
                </a:extLst>
              </p:cNvPr>
              <p:cNvSpPr/>
              <p:nvPr/>
            </p:nvSpPr>
            <p:spPr>
              <a:xfrm>
                <a:off x="2173401" y="3033453"/>
                <a:ext cx="184778" cy="283847"/>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grp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grpSp>
          <p:nvGrpSpPr>
            <p:cNvPr id="70" name="Group 69">
              <a:extLst>
                <a:ext uri="{FF2B5EF4-FFF2-40B4-BE49-F238E27FC236}">
                  <a16:creationId xmlns:a16="http://schemas.microsoft.com/office/drawing/2014/main" id="{3BE3FE3A-EA6C-482C-9E64-EB23996E8017}"/>
                </a:ext>
              </a:extLst>
            </p:cNvPr>
            <p:cNvGrpSpPr/>
            <p:nvPr/>
          </p:nvGrpSpPr>
          <p:grpSpPr>
            <a:xfrm rot="875012">
              <a:off x="4701072" y="4281931"/>
              <a:ext cx="1613566" cy="1049644"/>
              <a:chOff x="1757651" y="1256035"/>
              <a:chExt cx="3442630" cy="2212011"/>
            </a:xfrm>
            <a:solidFill>
              <a:srgbClr val="52CDC0"/>
            </a:solidFill>
          </p:grpSpPr>
          <p:sp>
            <p:nvSpPr>
              <p:cNvPr id="88" name="Shape">
                <a:extLst>
                  <a:ext uri="{FF2B5EF4-FFF2-40B4-BE49-F238E27FC236}">
                    <a16:creationId xmlns:a16="http://schemas.microsoft.com/office/drawing/2014/main" id="{9B00D9F0-1C40-4946-91FD-621E3840AFAE}"/>
                  </a:ext>
                </a:extLst>
              </p:cNvPr>
              <p:cNvSpPr/>
              <p:nvPr/>
            </p:nvSpPr>
            <p:spPr>
              <a:xfrm>
                <a:off x="3757319" y="1256035"/>
                <a:ext cx="1277854" cy="1049185"/>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89" name="Shape">
                <a:extLst>
                  <a:ext uri="{FF2B5EF4-FFF2-40B4-BE49-F238E27FC236}">
                    <a16:creationId xmlns:a16="http://schemas.microsoft.com/office/drawing/2014/main" id="{D856245D-3EF1-48B2-8C3C-3452D0DDC479}"/>
                  </a:ext>
                </a:extLst>
              </p:cNvPr>
              <p:cNvSpPr/>
              <p:nvPr/>
            </p:nvSpPr>
            <p:spPr>
              <a:xfrm>
                <a:off x="1757651" y="3255710"/>
                <a:ext cx="356758" cy="212336"/>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90" name="Shape">
                <a:extLst>
                  <a:ext uri="{FF2B5EF4-FFF2-40B4-BE49-F238E27FC236}">
                    <a16:creationId xmlns:a16="http://schemas.microsoft.com/office/drawing/2014/main" id="{6CA75D8D-3F33-49BB-85FC-F4A82CFAA516}"/>
                  </a:ext>
                </a:extLst>
              </p:cNvPr>
              <p:cNvSpPr/>
              <p:nvPr/>
            </p:nvSpPr>
            <p:spPr>
              <a:xfrm>
                <a:off x="2035383" y="1700408"/>
                <a:ext cx="2935251" cy="1649004"/>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91" name="Shape">
                <a:extLst>
                  <a:ext uri="{FF2B5EF4-FFF2-40B4-BE49-F238E27FC236}">
                    <a16:creationId xmlns:a16="http://schemas.microsoft.com/office/drawing/2014/main" id="{94504A46-E520-4D6C-8885-48772AFD6BA1}"/>
                  </a:ext>
                </a:extLst>
              </p:cNvPr>
              <p:cNvSpPr/>
              <p:nvPr/>
            </p:nvSpPr>
            <p:spPr>
              <a:xfrm>
                <a:off x="3701777" y="1533763"/>
                <a:ext cx="1299188" cy="820002"/>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92" name="Shape">
                <a:extLst>
                  <a:ext uri="{FF2B5EF4-FFF2-40B4-BE49-F238E27FC236}">
                    <a16:creationId xmlns:a16="http://schemas.microsoft.com/office/drawing/2014/main" id="{C21F24C2-E3CF-46BB-8207-DA2AF897E05F}"/>
                  </a:ext>
                </a:extLst>
              </p:cNvPr>
              <p:cNvSpPr/>
              <p:nvPr/>
            </p:nvSpPr>
            <p:spPr>
              <a:xfrm>
                <a:off x="3757319" y="1700403"/>
                <a:ext cx="1442962" cy="731552"/>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93" name="Shape">
                <a:extLst>
                  <a:ext uri="{FF2B5EF4-FFF2-40B4-BE49-F238E27FC236}">
                    <a16:creationId xmlns:a16="http://schemas.microsoft.com/office/drawing/2014/main" id="{D0E69C0C-2E95-4789-B1F6-F5B39994A7D4}"/>
                  </a:ext>
                </a:extLst>
              </p:cNvPr>
              <p:cNvSpPr/>
              <p:nvPr/>
            </p:nvSpPr>
            <p:spPr>
              <a:xfrm>
                <a:off x="2653958" y="2768289"/>
                <a:ext cx="182486" cy="289961"/>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94" name="Shape">
                <a:extLst>
                  <a:ext uri="{FF2B5EF4-FFF2-40B4-BE49-F238E27FC236}">
                    <a16:creationId xmlns:a16="http://schemas.microsoft.com/office/drawing/2014/main" id="{54401EE4-1F96-4D6F-BE7B-59EC38096D3A}"/>
                  </a:ext>
                </a:extLst>
              </p:cNvPr>
              <p:cNvSpPr/>
              <p:nvPr/>
            </p:nvSpPr>
            <p:spPr>
              <a:xfrm>
                <a:off x="2701855" y="2748108"/>
                <a:ext cx="179490" cy="287180"/>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95" name="Shape">
                <a:extLst>
                  <a:ext uri="{FF2B5EF4-FFF2-40B4-BE49-F238E27FC236}">
                    <a16:creationId xmlns:a16="http://schemas.microsoft.com/office/drawing/2014/main" id="{34EDBAE4-E825-40DF-B3B5-B8E4DD5C5BE4}"/>
                  </a:ext>
                </a:extLst>
              </p:cNvPr>
              <p:cNvSpPr/>
              <p:nvPr/>
            </p:nvSpPr>
            <p:spPr>
              <a:xfrm>
                <a:off x="2606465" y="2792574"/>
                <a:ext cx="184296" cy="292730"/>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96" name="Shape">
                <a:extLst>
                  <a:ext uri="{FF2B5EF4-FFF2-40B4-BE49-F238E27FC236}">
                    <a16:creationId xmlns:a16="http://schemas.microsoft.com/office/drawing/2014/main" id="{DCE2885D-58B7-4387-8F8F-201519BE8861}"/>
                  </a:ext>
                </a:extLst>
              </p:cNvPr>
              <p:cNvSpPr/>
              <p:nvPr/>
            </p:nvSpPr>
            <p:spPr>
              <a:xfrm>
                <a:off x="2743114" y="2728619"/>
                <a:ext cx="177171" cy="284399"/>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97" name="Shape">
                <a:extLst>
                  <a:ext uri="{FF2B5EF4-FFF2-40B4-BE49-F238E27FC236}">
                    <a16:creationId xmlns:a16="http://schemas.microsoft.com/office/drawing/2014/main" id="{D87DA78F-A963-45EA-8076-0484AF02EC05}"/>
                  </a:ext>
                </a:extLst>
              </p:cNvPr>
              <p:cNvSpPr/>
              <p:nvPr/>
            </p:nvSpPr>
            <p:spPr>
              <a:xfrm>
                <a:off x="2033002" y="3143611"/>
                <a:ext cx="158277" cy="209804"/>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98" name="Shape">
                <a:extLst>
                  <a:ext uri="{FF2B5EF4-FFF2-40B4-BE49-F238E27FC236}">
                    <a16:creationId xmlns:a16="http://schemas.microsoft.com/office/drawing/2014/main" id="{8D9E0947-E121-40F1-9D4D-576E06F40D73}"/>
                  </a:ext>
                </a:extLst>
              </p:cNvPr>
              <p:cNvSpPr/>
              <p:nvPr/>
            </p:nvSpPr>
            <p:spPr>
              <a:xfrm>
                <a:off x="2082934" y="3100824"/>
                <a:ext cx="168305" cy="249403"/>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99" name="Shape">
                <a:extLst>
                  <a:ext uri="{FF2B5EF4-FFF2-40B4-BE49-F238E27FC236}">
                    <a16:creationId xmlns:a16="http://schemas.microsoft.com/office/drawing/2014/main" id="{A2F72003-4501-4BDB-BF13-DB09063D1C46}"/>
                  </a:ext>
                </a:extLst>
              </p:cNvPr>
              <p:cNvSpPr/>
              <p:nvPr/>
            </p:nvSpPr>
            <p:spPr>
              <a:xfrm>
                <a:off x="2129718" y="3062838"/>
                <a:ext cx="178125" cy="270512"/>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00" name="Shape">
                <a:extLst>
                  <a:ext uri="{FF2B5EF4-FFF2-40B4-BE49-F238E27FC236}">
                    <a16:creationId xmlns:a16="http://schemas.microsoft.com/office/drawing/2014/main" id="{5AD52AAB-C939-4A61-8852-D32D07DB3992}"/>
                  </a:ext>
                </a:extLst>
              </p:cNvPr>
              <p:cNvSpPr/>
              <p:nvPr/>
            </p:nvSpPr>
            <p:spPr>
              <a:xfrm>
                <a:off x="2214371" y="3004017"/>
                <a:ext cx="188211" cy="291619"/>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01" name="Shape">
                <a:extLst>
                  <a:ext uri="{FF2B5EF4-FFF2-40B4-BE49-F238E27FC236}">
                    <a16:creationId xmlns:a16="http://schemas.microsoft.com/office/drawing/2014/main" id="{6FE22DD8-62D6-4459-B093-3401B302E3C5}"/>
                  </a:ext>
                </a:extLst>
              </p:cNvPr>
              <p:cNvSpPr/>
              <p:nvPr/>
            </p:nvSpPr>
            <p:spPr>
              <a:xfrm>
                <a:off x="2258122" y="2814515"/>
                <a:ext cx="492434" cy="458255"/>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02" name="Shape">
                <a:extLst>
                  <a:ext uri="{FF2B5EF4-FFF2-40B4-BE49-F238E27FC236}">
                    <a16:creationId xmlns:a16="http://schemas.microsoft.com/office/drawing/2014/main" id="{9CC4CBD5-1BB8-4996-A830-870484C2096A}"/>
                  </a:ext>
                </a:extLst>
              </p:cNvPr>
              <p:cNvSpPr/>
              <p:nvPr/>
            </p:nvSpPr>
            <p:spPr>
              <a:xfrm>
                <a:off x="2173401" y="3033453"/>
                <a:ext cx="184778" cy="283847"/>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grpSp>
          <p:nvGrpSpPr>
            <p:cNvPr id="71" name="Group 70">
              <a:extLst>
                <a:ext uri="{FF2B5EF4-FFF2-40B4-BE49-F238E27FC236}">
                  <a16:creationId xmlns:a16="http://schemas.microsoft.com/office/drawing/2014/main" id="{5DF17565-DF52-47D7-8AD4-1A4544642416}"/>
                </a:ext>
              </a:extLst>
            </p:cNvPr>
            <p:cNvGrpSpPr/>
            <p:nvPr/>
          </p:nvGrpSpPr>
          <p:grpSpPr>
            <a:xfrm rot="20474085">
              <a:off x="4844390" y="5179496"/>
              <a:ext cx="1532829" cy="1375756"/>
              <a:chOff x="2669093" y="4390862"/>
              <a:chExt cx="2410820" cy="2190639"/>
            </a:xfrm>
            <a:solidFill>
              <a:srgbClr val="F75969"/>
            </a:solidFill>
          </p:grpSpPr>
          <p:sp>
            <p:nvSpPr>
              <p:cNvPr id="72" name="Shape">
                <a:extLst>
                  <a:ext uri="{FF2B5EF4-FFF2-40B4-BE49-F238E27FC236}">
                    <a16:creationId xmlns:a16="http://schemas.microsoft.com/office/drawing/2014/main" id="{49463C7A-ACBD-4EEA-AAEA-98AA5887CF85}"/>
                  </a:ext>
                </a:extLst>
              </p:cNvPr>
              <p:cNvSpPr/>
              <p:nvPr/>
            </p:nvSpPr>
            <p:spPr>
              <a:xfrm rot="3600000">
                <a:off x="2778704" y="4870839"/>
                <a:ext cx="2190639" cy="1230686"/>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nvGrpSpPr>
              <p:cNvPr id="73" name="Group 72">
                <a:extLst>
                  <a:ext uri="{FF2B5EF4-FFF2-40B4-BE49-F238E27FC236}">
                    <a16:creationId xmlns:a16="http://schemas.microsoft.com/office/drawing/2014/main" id="{75C0123F-65AB-435A-BF60-0C8B12633CB0}"/>
                  </a:ext>
                </a:extLst>
              </p:cNvPr>
              <p:cNvGrpSpPr/>
              <p:nvPr/>
            </p:nvGrpSpPr>
            <p:grpSpPr>
              <a:xfrm>
                <a:off x="2669093" y="4652588"/>
                <a:ext cx="2410820" cy="1831557"/>
                <a:chOff x="2669093" y="4652588"/>
                <a:chExt cx="2410820" cy="1831557"/>
              </a:xfrm>
              <a:grpFill/>
            </p:grpSpPr>
            <p:sp>
              <p:nvSpPr>
                <p:cNvPr id="74" name="Shape">
                  <a:extLst>
                    <a:ext uri="{FF2B5EF4-FFF2-40B4-BE49-F238E27FC236}">
                      <a16:creationId xmlns:a16="http://schemas.microsoft.com/office/drawing/2014/main" id="{9AB9C07C-233A-44CF-A599-2F5D08C38B0A}"/>
                    </a:ext>
                  </a:extLst>
                </p:cNvPr>
                <p:cNvSpPr/>
                <p:nvPr/>
              </p:nvSpPr>
              <p:spPr>
                <a:xfrm rot="3600000">
                  <a:off x="4211554" y="5394260"/>
                  <a:ext cx="953689" cy="783029"/>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75" name="Shape">
                  <a:extLst>
                    <a:ext uri="{FF2B5EF4-FFF2-40B4-BE49-F238E27FC236}">
                      <a16:creationId xmlns:a16="http://schemas.microsoft.com/office/drawing/2014/main" id="{F38071C3-4E43-4151-BFB3-92EF660C6A5E}"/>
                    </a:ext>
                  </a:extLst>
                </p:cNvPr>
                <p:cNvSpPr/>
                <p:nvPr/>
              </p:nvSpPr>
              <p:spPr>
                <a:xfrm rot="3600000">
                  <a:off x="2615201" y="4706480"/>
                  <a:ext cx="266256" cy="158471"/>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76" name="Shape">
                  <a:extLst>
                    <a:ext uri="{FF2B5EF4-FFF2-40B4-BE49-F238E27FC236}">
                      <a16:creationId xmlns:a16="http://schemas.microsoft.com/office/drawing/2014/main" id="{FB656D26-F3C7-4AB1-9C2C-92D6381D4B3D}"/>
                    </a:ext>
                  </a:extLst>
                </p:cNvPr>
                <p:cNvSpPr/>
                <p:nvPr/>
              </p:nvSpPr>
              <p:spPr>
                <a:xfrm rot="3600000">
                  <a:off x="4081407" y="5511654"/>
                  <a:ext cx="969611" cy="611985"/>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77" name="Shape">
                  <a:extLst>
                    <a:ext uri="{FF2B5EF4-FFF2-40B4-BE49-F238E27FC236}">
                      <a16:creationId xmlns:a16="http://schemas.microsoft.com/office/drawing/2014/main" id="{7D8112DC-3E6D-409B-800C-517AC70E595A}"/>
                    </a:ext>
                  </a:extLst>
                </p:cNvPr>
                <p:cNvSpPr/>
                <p:nvPr/>
              </p:nvSpPr>
              <p:spPr>
                <a:xfrm rot="3600000">
                  <a:off x="3996187" y="5672702"/>
                  <a:ext cx="1076913" cy="545973"/>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78" name="Shape">
                  <a:extLst>
                    <a:ext uri="{FF2B5EF4-FFF2-40B4-BE49-F238E27FC236}">
                      <a16:creationId xmlns:a16="http://schemas.microsoft.com/office/drawing/2014/main" id="{D80A2D0C-EE9E-4E6B-BF66-2DBE08AE691F}"/>
                    </a:ext>
                  </a:extLst>
                </p:cNvPr>
                <p:cNvSpPr/>
                <p:nvPr/>
              </p:nvSpPr>
              <p:spPr>
                <a:xfrm rot="3600000">
                  <a:off x="3272133" y="5033104"/>
                  <a:ext cx="136193" cy="216404"/>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79" name="Shape">
                  <a:extLst>
                    <a:ext uri="{FF2B5EF4-FFF2-40B4-BE49-F238E27FC236}">
                      <a16:creationId xmlns:a16="http://schemas.microsoft.com/office/drawing/2014/main" id="{7A16C8AF-2353-4871-93E7-F9CD443B8232}"/>
                    </a:ext>
                  </a:extLst>
                </p:cNvPr>
                <p:cNvSpPr/>
                <p:nvPr/>
              </p:nvSpPr>
              <p:spPr>
                <a:xfrm rot="3600000">
                  <a:off x="3304508" y="5056082"/>
                  <a:ext cx="133957" cy="214328"/>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80" name="Shape">
                  <a:extLst>
                    <a:ext uri="{FF2B5EF4-FFF2-40B4-BE49-F238E27FC236}">
                      <a16:creationId xmlns:a16="http://schemas.microsoft.com/office/drawing/2014/main" id="{9D869665-3526-4A18-A419-8CE83955738F}"/>
                    </a:ext>
                  </a:extLst>
                </p:cNvPr>
                <p:cNvSpPr/>
                <p:nvPr/>
              </p:nvSpPr>
              <p:spPr>
                <a:xfrm rot="3600000">
                  <a:off x="3237482" y="5011539"/>
                  <a:ext cx="137544" cy="218471"/>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81" name="Shape">
                  <a:extLst>
                    <a:ext uri="{FF2B5EF4-FFF2-40B4-BE49-F238E27FC236}">
                      <a16:creationId xmlns:a16="http://schemas.microsoft.com/office/drawing/2014/main" id="{8E1EC3DB-6F21-4DF4-9F74-0E7A2EFC7FF0}"/>
                    </a:ext>
                  </a:extLst>
                </p:cNvPr>
                <p:cNvSpPr/>
                <p:nvPr/>
              </p:nvSpPr>
              <p:spPr>
                <a:xfrm rot="3600000">
                  <a:off x="3333832" y="5075246"/>
                  <a:ext cx="132226" cy="212253"/>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82" name="Shape">
                  <a:extLst>
                    <a:ext uri="{FF2B5EF4-FFF2-40B4-BE49-F238E27FC236}">
                      <a16:creationId xmlns:a16="http://schemas.microsoft.com/office/drawing/2014/main" id="{08E3AA89-A7F8-4E28-81AA-7898DB9C9838}"/>
                    </a:ext>
                  </a:extLst>
                </p:cNvPr>
                <p:cNvSpPr/>
                <p:nvPr/>
              </p:nvSpPr>
              <p:spPr>
                <a:xfrm rot="3600000">
                  <a:off x="2828255" y="4778948"/>
                  <a:ext cx="118125" cy="156581"/>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83" name="Shape">
                  <a:extLst>
                    <a:ext uri="{FF2B5EF4-FFF2-40B4-BE49-F238E27FC236}">
                      <a16:creationId xmlns:a16="http://schemas.microsoft.com/office/drawing/2014/main" id="{0D358983-4F2E-40D4-B53A-58963954ADF5}"/>
                    </a:ext>
                  </a:extLst>
                </p:cNvPr>
                <p:cNvSpPr/>
                <p:nvPr/>
              </p:nvSpPr>
              <p:spPr>
                <a:xfrm rot="3600000">
                  <a:off x="2859874" y="4791106"/>
                  <a:ext cx="125610" cy="186135"/>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84" name="Shape">
                  <a:extLst>
                    <a:ext uri="{FF2B5EF4-FFF2-40B4-BE49-F238E27FC236}">
                      <a16:creationId xmlns:a16="http://schemas.microsoft.com/office/drawing/2014/main" id="{D29BF22D-72EF-4B79-ADF7-6B3D2B1A07F6}"/>
                    </a:ext>
                  </a:extLst>
                </p:cNvPr>
                <p:cNvSpPr/>
                <p:nvPr/>
              </p:nvSpPr>
              <p:spPr>
                <a:xfrm rot="3600000">
                  <a:off x="2893230" y="4806404"/>
                  <a:ext cx="132938" cy="201889"/>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85" name="Shape">
                  <a:extLst>
                    <a:ext uri="{FF2B5EF4-FFF2-40B4-BE49-F238E27FC236}">
                      <a16:creationId xmlns:a16="http://schemas.microsoft.com/office/drawing/2014/main" id="{3FAE6767-B6BB-4875-B2EB-A11854CB6B00}"/>
                    </a:ext>
                  </a:extLst>
                </p:cNvPr>
                <p:cNvSpPr/>
                <p:nvPr/>
              </p:nvSpPr>
              <p:spPr>
                <a:xfrm rot="3600000">
                  <a:off x="2954134" y="4838490"/>
                  <a:ext cx="140466" cy="217641"/>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86" name="Shape">
                  <a:extLst>
                    <a:ext uri="{FF2B5EF4-FFF2-40B4-BE49-F238E27FC236}">
                      <a16:creationId xmlns:a16="http://schemas.microsoft.com/office/drawing/2014/main" id="{4049FEF3-850E-4AFA-B8E0-9089D0C50831}"/>
                    </a:ext>
                  </a:extLst>
                </p:cNvPr>
                <p:cNvSpPr/>
                <p:nvPr/>
              </p:nvSpPr>
              <p:spPr>
                <a:xfrm rot="3600000">
                  <a:off x="2982329" y="4863277"/>
                  <a:ext cx="367514" cy="342005"/>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87" name="Shape">
                  <a:extLst>
                    <a:ext uri="{FF2B5EF4-FFF2-40B4-BE49-F238E27FC236}">
                      <a16:creationId xmlns:a16="http://schemas.microsoft.com/office/drawing/2014/main" id="{2D3E2DA8-A380-48B3-99F0-20C9EF2E5991}"/>
                    </a:ext>
                  </a:extLst>
                </p:cNvPr>
                <p:cNvSpPr/>
                <p:nvPr/>
              </p:nvSpPr>
              <p:spPr>
                <a:xfrm rot="3600000">
                  <a:off x="2922973" y="4823335"/>
                  <a:ext cx="137904" cy="211841"/>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grpSp>
        <p:grpSp>
          <p:nvGrpSpPr>
            <p:cNvPr id="133" name="Group 132">
              <a:extLst>
                <a:ext uri="{FF2B5EF4-FFF2-40B4-BE49-F238E27FC236}">
                  <a16:creationId xmlns:a16="http://schemas.microsoft.com/office/drawing/2014/main" id="{812B0AEE-11A3-4A64-ADE5-FE60369C371A}"/>
                </a:ext>
              </a:extLst>
            </p:cNvPr>
            <p:cNvGrpSpPr/>
            <p:nvPr/>
          </p:nvGrpSpPr>
          <p:grpSpPr>
            <a:xfrm rot="20242873">
              <a:off x="4297802" y="3713736"/>
              <a:ext cx="1613566" cy="1049644"/>
              <a:chOff x="1757651" y="1256035"/>
              <a:chExt cx="3442630" cy="2212011"/>
            </a:xfrm>
            <a:solidFill>
              <a:srgbClr val="FEC630"/>
            </a:solidFill>
          </p:grpSpPr>
          <p:sp>
            <p:nvSpPr>
              <p:cNvPr id="134" name="Shape">
                <a:extLst>
                  <a:ext uri="{FF2B5EF4-FFF2-40B4-BE49-F238E27FC236}">
                    <a16:creationId xmlns:a16="http://schemas.microsoft.com/office/drawing/2014/main" id="{98A123D0-ED30-435C-9A82-E10A2C2CBADC}"/>
                  </a:ext>
                </a:extLst>
              </p:cNvPr>
              <p:cNvSpPr/>
              <p:nvPr/>
            </p:nvSpPr>
            <p:spPr>
              <a:xfrm>
                <a:off x="3757319" y="1256035"/>
                <a:ext cx="1277854" cy="1049185"/>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35" name="Shape">
                <a:extLst>
                  <a:ext uri="{FF2B5EF4-FFF2-40B4-BE49-F238E27FC236}">
                    <a16:creationId xmlns:a16="http://schemas.microsoft.com/office/drawing/2014/main" id="{E483B7AD-4EB6-42C6-AFA3-5A73C7836237}"/>
                  </a:ext>
                </a:extLst>
              </p:cNvPr>
              <p:cNvSpPr/>
              <p:nvPr/>
            </p:nvSpPr>
            <p:spPr>
              <a:xfrm>
                <a:off x="1757651" y="3255710"/>
                <a:ext cx="356758" cy="212336"/>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36" name="Shape">
                <a:extLst>
                  <a:ext uri="{FF2B5EF4-FFF2-40B4-BE49-F238E27FC236}">
                    <a16:creationId xmlns:a16="http://schemas.microsoft.com/office/drawing/2014/main" id="{7D43172F-FCC3-43DD-AF48-6CD7DCCE7AEF}"/>
                  </a:ext>
                </a:extLst>
              </p:cNvPr>
              <p:cNvSpPr/>
              <p:nvPr/>
            </p:nvSpPr>
            <p:spPr>
              <a:xfrm>
                <a:off x="2035383" y="1700408"/>
                <a:ext cx="2935251" cy="1649004"/>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37" name="Shape">
                <a:extLst>
                  <a:ext uri="{FF2B5EF4-FFF2-40B4-BE49-F238E27FC236}">
                    <a16:creationId xmlns:a16="http://schemas.microsoft.com/office/drawing/2014/main" id="{A031EA7A-F08C-45EF-8559-B23521E75340}"/>
                  </a:ext>
                </a:extLst>
              </p:cNvPr>
              <p:cNvSpPr/>
              <p:nvPr/>
            </p:nvSpPr>
            <p:spPr>
              <a:xfrm>
                <a:off x="3701777" y="1533763"/>
                <a:ext cx="1299188" cy="820002"/>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38" name="Shape">
                <a:extLst>
                  <a:ext uri="{FF2B5EF4-FFF2-40B4-BE49-F238E27FC236}">
                    <a16:creationId xmlns:a16="http://schemas.microsoft.com/office/drawing/2014/main" id="{C3AA1BCD-31D6-47E2-88E6-35E5C71BCADA}"/>
                  </a:ext>
                </a:extLst>
              </p:cNvPr>
              <p:cNvSpPr/>
              <p:nvPr/>
            </p:nvSpPr>
            <p:spPr>
              <a:xfrm>
                <a:off x="3757319" y="1700403"/>
                <a:ext cx="1442962" cy="731552"/>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39" name="Shape">
                <a:extLst>
                  <a:ext uri="{FF2B5EF4-FFF2-40B4-BE49-F238E27FC236}">
                    <a16:creationId xmlns:a16="http://schemas.microsoft.com/office/drawing/2014/main" id="{4965B025-2A2F-4130-9169-DD6EF5254D45}"/>
                  </a:ext>
                </a:extLst>
              </p:cNvPr>
              <p:cNvSpPr/>
              <p:nvPr/>
            </p:nvSpPr>
            <p:spPr>
              <a:xfrm>
                <a:off x="2653958" y="2768289"/>
                <a:ext cx="182486" cy="289961"/>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40" name="Shape">
                <a:extLst>
                  <a:ext uri="{FF2B5EF4-FFF2-40B4-BE49-F238E27FC236}">
                    <a16:creationId xmlns:a16="http://schemas.microsoft.com/office/drawing/2014/main" id="{13BFBE57-4DC8-44FF-AC9A-5784E1CE3458}"/>
                  </a:ext>
                </a:extLst>
              </p:cNvPr>
              <p:cNvSpPr/>
              <p:nvPr/>
            </p:nvSpPr>
            <p:spPr>
              <a:xfrm>
                <a:off x="2701855" y="2748108"/>
                <a:ext cx="179490" cy="287180"/>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41" name="Shape">
                <a:extLst>
                  <a:ext uri="{FF2B5EF4-FFF2-40B4-BE49-F238E27FC236}">
                    <a16:creationId xmlns:a16="http://schemas.microsoft.com/office/drawing/2014/main" id="{C518BCDB-BBE1-4F54-9D8D-E7072A3853D2}"/>
                  </a:ext>
                </a:extLst>
              </p:cNvPr>
              <p:cNvSpPr/>
              <p:nvPr/>
            </p:nvSpPr>
            <p:spPr>
              <a:xfrm>
                <a:off x="2606465" y="2792574"/>
                <a:ext cx="184296" cy="292730"/>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42" name="Shape">
                <a:extLst>
                  <a:ext uri="{FF2B5EF4-FFF2-40B4-BE49-F238E27FC236}">
                    <a16:creationId xmlns:a16="http://schemas.microsoft.com/office/drawing/2014/main" id="{041CD8D8-252B-47F8-A1E2-D185B7C00DF2}"/>
                  </a:ext>
                </a:extLst>
              </p:cNvPr>
              <p:cNvSpPr/>
              <p:nvPr/>
            </p:nvSpPr>
            <p:spPr>
              <a:xfrm>
                <a:off x="2743114" y="2728619"/>
                <a:ext cx="177171" cy="284399"/>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43" name="Shape">
                <a:extLst>
                  <a:ext uri="{FF2B5EF4-FFF2-40B4-BE49-F238E27FC236}">
                    <a16:creationId xmlns:a16="http://schemas.microsoft.com/office/drawing/2014/main" id="{A4D4626E-7F46-4772-AABD-3B36C2DEBDE8}"/>
                  </a:ext>
                </a:extLst>
              </p:cNvPr>
              <p:cNvSpPr/>
              <p:nvPr/>
            </p:nvSpPr>
            <p:spPr>
              <a:xfrm>
                <a:off x="2033002" y="3143611"/>
                <a:ext cx="158277" cy="209804"/>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44" name="Shape">
                <a:extLst>
                  <a:ext uri="{FF2B5EF4-FFF2-40B4-BE49-F238E27FC236}">
                    <a16:creationId xmlns:a16="http://schemas.microsoft.com/office/drawing/2014/main" id="{B4CF2610-F35A-4A4F-ADF2-F66D10D3629A}"/>
                  </a:ext>
                </a:extLst>
              </p:cNvPr>
              <p:cNvSpPr/>
              <p:nvPr/>
            </p:nvSpPr>
            <p:spPr>
              <a:xfrm>
                <a:off x="2082934" y="3100824"/>
                <a:ext cx="168305" cy="249403"/>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45" name="Shape">
                <a:extLst>
                  <a:ext uri="{FF2B5EF4-FFF2-40B4-BE49-F238E27FC236}">
                    <a16:creationId xmlns:a16="http://schemas.microsoft.com/office/drawing/2014/main" id="{186BEA86-4790-44EC-AA68-5BBB29B195D3}"/>
                  </a:ext>
                </a:extLst>
              </p:cNvPr>
              <p:cNvSpPr/>
              <p:nvPr/>
            </p:nvSpPr>
            <p:spPr>
              <a:xfrm>
                <a:off x="2129718" y="3062838"/>
                <a:ext cx="178125" cy="270512"/>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46" name="Shape">
                <a:extLst>
                  <a:ext uri="{FF2B5EF4-FFF2-40B4-BE49-F238E27FC236}">
                    <a16:creationId xmlns:a16="http://schemas.microsoft.com/office/drawing/2014/main" id="{CE0138CA-73F8-412D-9644-0414CE4951E7}"/>
                  </a:ext>
                </a:extLst>
              </p:cNvPr>
              <p:cNvSpPr/>
              <p:nvPr/>
            </p:nvSpPr>
            <p:spPr>
              <a:xfrm>
                <a:off x="2214371" y="3004017"/>
                <a:ext cx="188211" cy="291619"/>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47" name="Shape">
                <a:extLst>
                  <a:ext uri="{FF2B5EF4-FFF2-40B4-BE49-F238E27FC236}">
                    <a16:creationId xmlns:a16="http://schemas.microsoft.com/office/drawing/2014/main" id="{2175A0DB-D5A7-4AD3-91D9-33E1F86499FC}"/>
                  </a:ext>
                </a:extLst>
              </p:cNvPr>
              <p:cNvSpPr/>
              <p:nvPr/>
            </p:nvSpPr>
            <p:spPr>
              <a:xfrm>
                <a:off x="2258122" y="2814515"/>
                <a:ext cx="492434" cy="458255"/>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148" name="Shape">
                <a:extLst>
                  <a:ext uri="{FF2B5EF4-FFF2-40B4-BE49-F238E27FC236}">
                    <a16:creationId xmlns:a16="http://schemas.microsoft.com/office/drawing/2014/main" id="{4AA6C0CB-13FF-49C3-B029-997CEB7CF04C}"/>
                  </a:ext>
                </a:extLst>
              </p:cNvPr>
              <p:cNvSpPr/>
              <p:nvPr/>
            </p:nvSpPr>
            <p:spPr>
              <a:xfrm>
                <a:off x="2173401" y="3033453"/>
                <a:ext cx="184778" cy="283847"/>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grp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grpSp>
      <p:sp>
        <p:nvSpPr>
          <p:cNvPr id="165" name="TextBox 164">
            <a:extLst>
              <a:ext uri="{FF2B5EF4-FFF2-40B4-BE49-F238E27FC236}">
                <a16:creationId xmlns:a16="http://schemas.microsoft.com/office/drawing/2014/main" id="{4A146443-4DD6-4E7F-B030-6A50A21DBB32}"/>
              </a:ext>
            </a:extLst>
          </p:cNvPr>
          <p:cNvSpPr txBox="1"/>
          <p:nvPr/>
        </p:nvSpPr>
        <p:spPr>
          <a:xfrm>
            <a:off x="7958882" y="1691106"/>
            <a:ext cx="4185881" cy="707886"/>
          </a:xfrm>
          <a:prstGeom prst="rect">
            <a:avLst/>
          </a:prstGeom>
          <a:noFill/>
        </p:spPr>
        <p:txBody>
          <a:bodyPr wrap="square" rtlCol="0">
            <a:spAutoFit/>
          </a:bodyPr>
          <a:lstStyle/>
          <a:p>
            <a:pPr algn="ctr" rtl="1"/>
            <a:r>
              <a:rPr lang="ar-SA" sz="4000" b="1"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أهداف الدرس:</a:t>
            </a:r>
            <a:endParaRPr lang="en-US" sz="4000" b="1"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p:txBody>
      </p:sp>
      <p:grpSp>
        <p:nvGrpSpPr>
          <p:cNvPr id="166" name="Group 165">
            <a:extLst>
              <a:ext uri="{FF2B5EF4-FFF2-40B4-BE49-F238E27FC236}">
                <a16:creationId xmlns:a16="http://schemas.microsoft.com/office/drawing/2014/main" id="{27C0D4B5-5775-4534-A2BD-595627A34090}"/>
              </a:ext>
            </a:extLst>
          </p:cNvPr>
          <p:cNvGrpSpPr/>
          <p:nvPr/>
        </p:nvGrpSpPr>
        <p:grpSpPr>
          <a:xfrm>
            <a:off x="9727738" y="2364029"/>
            <a:ext cx="1117838" cy="158329"/>
            <a:chOff x="4679586" y="878988"/>
            <a:chExt cx="1434489" cy="190500"/>
          </a:xfrm>
        </p:grpSpPr>
        <p:sp>
          <p:nvSpPr>
            <p:cNvPr id="167" name="Oval 166">
              <a:extLst>
                <a:ext uri="{FF2B5EF4-FFF2-40B4-BE49-F238E27FC236}">
                  <a16:creationId xmlns:a16="http://schemas.microsoft.com/office/drawing/2014/main" id="{710FE4A3-8C66-4487-8848-769067CD9DC9}"/>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8" name="Oval 167">
              <a:extLst>
                <a:ext uri="{FF2B5EF4-FFF2-40B4-BE49-F238E27FC236}">
                  <a16:creationId xmlns:a16="http://schemas.microsoft.com/office/drawing/2014/main" id="{D114C5E6-4CA5-4ACA-93B8-F36E54F7659C}"/>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9" name="Oval 168">
              <a:extLst>
                <a:ext uri="{FF2B5EF4-FFF2-40B4-BE49-F238E27FC236}">
                  <a16:creationId xmlns:a16="http://schemas.microsoft.com/office/drawing/2014/main" id="{DB2681D1-7DDD-4526-89A9-1DFD5B423AF2}"/>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0" name="Oval 169">
              <a:extLst>
                <a:ext uri="{FF2B5EF4-FFF2-40B4-BE49-F238E27FC236}">
                  <a16:creationId xmlns:a16="http://schemas.microsoft.com/office/drawing/2014/main" id="{789C121F-07E1-46B0-9F02-FB5062DED584}"/>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1" name="Oval 170">
              <a:extLst>
                <a:ext uri="{FF2B5EF4-FFF2-40B4-BE49-F238E27FC236}">
                  <a16:creationId xmlns:a16="http://schemas.microsoft.com/office/drawing/2014/main" id="{F74BEDAE-0886-42CB-8E3D-F206F994E6A8}"/>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04" name="Group 203">
            <a:extLst>
              <a:ext uri="{FF2B5EF4-FFF2-40B4-BE49-F238E27FC236}">
                <a16:creationId xmlns:a16="http://schemas.microsoft.com/office/drawing/2014/main" id="{033BAA07-BFEE-47E1-9B0C-B0BB2A78594C}"/>
              </a:ext>
            </a:extLst>
          </p:cNvPr>
          <p:cNvGrpSpPr/>
          <p:nvPr/>
        </p:nvGrpSpPr>
        <p:grpSpPr>
          <a:xfrm rot="16200000">
            <a:off x="11078285" y="2612415"/>
            <a:ext cx="701845" cy="873438"/>
            <a:chOff x="2669093" y="4390862"/>
            <a:chExt cx="2410820" cy="2190639"/>
          </a:xfrm>
          <a:solidFill>
            <a:srgbClr val="F75969"/>
          </a:solidFill>
        </p:grpSpPr>
        <p:sp>
          <p:nvSpPr>
            <p:cNvPr id="205" name="Shape">
              <a:extLst>
                <a:ext uri="{FF2B5EF4-FFF2-40B4-BE49-F238E27FC236}">
                  <a16:creationId xmlns:a16="http://schemas.microsoft.com/office/drawing/2014/main" id="{AF3D001F-5AF3-4E0F-A088-F81A285ACBD7}"/>
                </a:ext>
              </a:extLst>
            </p:cNvPr>
            <p:cNvSpPr/>
            <p:nvPr/>
          </p:nvSpPr>
          <p:spPr>
            <a:xfrm rot="3600000">
              <a:off x="2778704" y="4870839"/>
              <a:ext cx="2190639" cy="1230686"/>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nvGrpSpPr>
            <p:cNvPr id="206" name="Group 205">
              <a:extLst>
                <a:ext uri="{FF2B5EF4-FFF2-40B4-BE49-F238E27FC236}">
                  <a16:creationId xmlns:a16="http://schemas.microsoft.com/office/drawing/2014/main" id="{E814F614-445C-42D0-9632-6D7EB26063C9}"/>
                </a:ext>
              </a:extLst>
            </p:cNvPr>
            <p:cNvGrpSpPr/>
            <p:nvPr/>
          </p:nvGrpSpPr>
          <p:grpSpPr>
            <a:xfrm>
              <a:off x="2669093" y="4652588"/>
              <a:ext cx="2410820" cy="1831557"/>
              <a:chOff x="2669093" y="4652588"/>
              <a:chExt cx="2410820" cy="1831557"/>
            </a:xfrm>
            <a:grpFill/>
          </p:grpSpPr>
          <p:sp>
            <p:nvSpPr>
              <p:cNvPr id="207" name="Shape">
                <a:extLst>
                  <a:ext uri="{FF2B5EF4-FFF2-40B4-BE49-F238E27FC236}">
                    <a16:creationId xmlns:a16="http://schemas.microsoft.com/office/drawing/2014/main" id="{71C50A77-8B6A-4259-9B49-0228049CA33B}"/>
                  </a:ext>
                </a:extLst>
              </p:cNvPr>
              <p:cNvSpPr/>
              <p:nvPr/>
            </p:nvSpPr>
            <p:spPr>
              <a:xfrm rot="3600000">
                <a:off x="4211554" y="5394260"/>
                <a:ext cx="953689" cy="783029"/>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08" name="Shape">
                <a:extLst>
                  <a:ext uri="{FF2B5EF4-FFF2-40B4-BE49-F238E27FC236}">
                    <a16:creationId xmlns:a16="http://schemas.microsoft.com/office/drawing/2014/main" id="{E233AF5D-F184-42A0-9810-4CCE56104624}"/>
                  </a:ext>
                </a:extLst>
              </p:cNvPr>
              <p:cNvSpPr/>
              <p:nvPr/>
            </p:nvSpPr>
            <p:spPr>
              <a:xfrm rot="3600000">
                <a:off x="2615201" y="4706480"/>
                <a:ext cx="266256" cy="158471"/>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09" name="Shape">
                <a:extLst>
                  <a:ext uri="{FF2B5EF4-FFF2-40B4-BE49-F238E27FC236}">
                    <a16:creationId xmlns:a16="http://schemas.microsoft.com/office/drawing/2014/main" id="{A52EA26B-5B38-49F1-8B5C-D3600359D4EC}"/>
                  </a:ext>
                </a:extLst>
              </p:cNvPr>
              <p:cNvSpPr/>
              <p:nvPr/>
            </p:nvSpPr>
            <p:spPr>
              <a:xfrm rot="3600000">
                <a:off x="4081407" y="5511654"/>
                <a:ext cx="969611" cy="611985"/>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10" name="Shape">
                <a:extLst>
                  <a:ext uri="{FF2B5EF4-FFF2-40B4-BE49-F238E27FC236}">
                    <a16:creationId xmlns:a16="http://schemas.microsoft.com/office/drawing/2014/main" id="{E038EDBC-3A4C-4F48-A870-24EE45BFD03A}"/>
                  </a:ext>
                </a:extLst>
              </p:cNvPr>
              <p:cNvSpPr/>
              <p:nvPr/>
            </p:nvSpPr>
            <p:spPr>
              <a:xfrm rot="3600000">
                <a:off x="3996187" y="5672702"/>
                <a:ext cx="1076913" cy="545973"/>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11" name="Shape">
                <a:extLst>
                  <a:ext uri="{FF2B5EF4-FFF2-40B4-BE49-F238E27FC236}">
                    <a16:creationId xmlns:a16="http://schemas.microsoft.com/office/drawing/2014/main" id="{B5B3FA48-5B97-4009-A9DC-237CC2FC8C67}"/>
                  </a:ext>
                </a:extLst>
              </p:cNvPr>
              <p:cNvSpPr/>
              <p:nvPr/>
            </p:nvSpPr>
            <p:spPr>
              <a:xfrm rot="3600000">
                <a:off x="3272133" y="5033104"/>
                <a:ext cx="136193" cy="216404"/>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12" name="Shape">
                <a:extLst>
                  <a:ext uri="{FF2B5EF4-FFF2-40B4-BE49-F238E27FC236}">
                    <a16:creationId xmlns:a16="http://schemas.microsoft.com/office/drawing/2014/main" id="{F1A13A74-ABB0-4DE6-A51F-C878E399D861}"/>
                  </a:ext>
                </a:extLst>
              </p:cNvPr>
              <p:cNvSpPr/>
              <p:nvPr/>
            </p:nvSpPr>
            <p:spPr>
              <a:xfrm rot="3600000">
                <a:off x="3304508" y="5056082"/>
                <a:ext cx="133957" cy="214328"/>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13" name="Shape">
                <a:extLst>
                  <a:ext uri="{FF2B5EF4-FFF2-40B4-BE49-F238E27FC236}">
                    <a16:creationId xmlns:a16="http://schemas.microsoft.com/office/drawing/2014/main" id="{B75F6705-0656-48E3-B7C3-273B4E5223B5}"/>
                  </a:ext>
                </a:extLst>
              </p:cNvPr>
              <p:cNvSpPr/>
              <p:nvPr/>
            </p:nvSpPr>
            <p:spPr>
              <a:xfrm rot="3600000">
                <a:off x="3237482" y="5011539"/>
                <a:ext cx="137544" cy="218471"/>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14" name="Shape">
                <a:extLst>
                  <a:ext uri="{FF2B5EF4-FFF2-40B4-BE49-F238E27FC236}">
                    <a16:creationId xmlns:a16="http://schemas.microsoft.com/office/drawing/2014/main" id="{CD0F86DB-9E6D-4BE2-A907-266F445B5F63}"/>
                  </a:ext>
                </a:extLst>
              </p:cNvPr>
              <p:cNvSpPr/>
              <p:nvPr/>
            </p:nvSpPr>
            <p:spPr>
              <a:xfrm rot="3600000">
                <a:off x="3333832" y="5075246"/>
                <a:ext cx="132226" cy="212253"/>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15" name="Shape">
                <a:extLst>
                  <a:ext uri="{FF2B5EF4-FFF2-40B4-BE49-F238E27FC236}">
                    <a16:creationId xmlns:a16="http://schemas.microsoft.com/office/drawing/2014/main" id="{907A82FF-194F-43DF-8382-8E761B39D035}"/>
                  </a:ext>
                </a:extLst>
              </p:cNvPr>
              <p:cNvSpPr/>
              <p:nvPr/>
            </p:nvSpPr>
            <p:spPr>
              <a:xfrm rot="3600000">
                <a:off x="2828255" y="4778948"/>
                <a:ext cx="118125" cy="156581"/>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16" name="Shape">
                <a:extLst>
                  <a:ext uri="{FF2B5EF4-FFF2-40B4-BE49-F238E27FC236}">
                    <a16:creationId xmlns:a16="http://schemas.microsoft.com/office/drawing/2014/main" id="{A56BBBDF-AB1C-492E-8969-92C777BC4250}"/>
                  </a:ext>
                </a:extLst>
              </p:cNvPr>
              <p:cNvSpPr/>
              <p:nvPr/>
            </p:nvSpPr>
            <p:spPr>
              <a:xfrm rot="3600000">
                <a:off x="2859874" y="4791106"/>
                <a:ext cx="125610" cy="186135"/>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17" name="Shape">
                <a:extLst>
                  <a:ext uri="{FF2B5EF4-FFF2-40B4-BE49-F238E27FC236}">
                    <a16:creationId xmlns:a16="http://schemas.microsoft.com/office/drawing/2014/main" id="{49BD9DB0-2E50-49A8-BB6E-4B7996831FA5}"/>
                  </a:ext>
                </a:extLst>
              </p:cNvPr>
              <p:cNvSpPr/>
              <p:nvPr/>
            </p:nvSpPr>
            <p:spPr>
              <a:xfrm rot="3600000">
                <a:off x="2893230" y="4806404"/>
                <a:ext cx="132938" cy="201889"/>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18" name="Shape">
                <a:extLst>
                  <a:ext uri="{FF2B5EF4-FFF2-40B4-BE49-F238E27FC236}">
                    <a16:creationId xmlns:a16="http://schemas.microsoft.com/office/drawing/2014/main" id="{15956F84-AAC2-4838-8435-7BC34D9071A8}"/>
                  </a:ext>
                </a:extLst>
              </p:cNvPr>
              <p:cNvSpPr/>
              <p:nvPr/>
            </p:nvSpPr>
            <p:spPr>
              <a:xfrm rot="3600000">
                <a:off x="2954134" y="4838490"/>
                <a:ext cx="140466" cy="217641"/>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19" name="Shape">
                <a:extLst>
                  <a:ext uri="{FF2B5EF4-FFF2-40B4-BE49-F238E27FC236}">
                    <a16:creationId xmlns:a16="http://schemas.microsoft.com/office/drawing/2014/main" id="{4E22BCD8-6123-4B14-BA18-512F46665ECE}"/>
                  </a:ext>
                </a:extLst>
              </p:cNvPr>
              <p:cNvSpPr/>
              <p:nvPr/>
            </p:nvSpPr>
            <p:spPr>
              <a:xfrm rot="3600000">
                <a:off x="2982329" y="4863277"/>
                <a:ext cx="367514" cy="342005"/>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20" name="Shape">
                <a:extLst>
                  <a:ext uri="{FF2B5EF4-FFF2-40B4-BE49-F238E27FC236}">
                    <a16:creationId xmlns:a16="http://schemas.microsoft.com/office/drawing/2014/main" id="{8AA8C774-6DFB-41CB-A35E-043C0D6CB394}"/>
                  </a:ext>
                </a:extLst>
              </p:cNvPr>
              <p:cNvSpPr/>
              <p:nvPr/>
            </p:nvSpPr>
            <p:spPr>
              <a:xfrm rot="3600000">
                <a:off x="2922973" y="4823335"/>
                <a:ext cx="137904" cy="211841"/>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grpSp>
      <p:pic>
        <p:nvPicPr>
          <p:cNvPr id="254" name="Picture 253">
            <a:extLst>
              <a:ext uri="{FF2B5EF4-FFF2-40B4-BE49-F238E27FC236}">
                <a16:creationId xmlns:a16="http://schemas.microsoft.com/office/drawing/2014/main" id="{DB7E8E16-EC32-42FB-AD04-9CE142E2DE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073" y="220687"/>
            <a:ext cx="679622" cy="679622"/>
          </a:xfrm>
          <a:prstGeom prst="rect">
            <a:avLst/>
          </a:prstGeom>
        </p:spPr>
      </p:pic>
      <p:sp>
        <p:nvSpPr>
          <p:cNvPr id="255" name="Rectangle 254">
            <a:extLst>
              <a:ext uri="{FF2B5EF4-FFF2-40B4-BE49-F238E27FC236}">
                <a16:creationId xmlns:a16="http://schemas.microsoft.com/office/drawing/2014/main" id="{E293672B-DAEF-45B3-9B2A-F0403AF40315}"/>
              </a:ext>
            </a:extLst>
          </p:cNvPr>
          <p:cNvSpPr/>
          <p:nvPr/>
        </p:nvSpPr>
        <p:spPr>
          <a:xfrm>
            <a:off x="8742235" y="2846888"/>
            <a:ext cx="2363147" cy="584775"/>
          </a:xfrm>
          <a:prstGeom prst="rect">
            <a:avLst/>
          </a:prstGeom>
        </p:spPr>
        <p:txBody>
          <a:bodyPr wrap="none">
            <a:spAutoFit/>
          </a:bodyPr>
          <a:lstStyle/>
          <a:p>
            <a:pPr lvl="0" algn="r" rtl="1"/>
            <a:r>
              <a:rPr lang="ar-SA" sz="3200" b="1" dirty="0">
                <a:solidFill>
                  <a:srgbClr val="FE5969"/>
                </a:solidFill>
                <a:latin typeface="Arabic Typesetting" panose="03020402040406030203" pitchFamily="66" charset="-78"/>
                <a:cs typeface="Arabic Typesetting" panose="03020402040406030203" pitchFamily="66" charset="-78"/>
              </a:rPr>
              <a:t>أن تتعرف الطالبة على ...</a:t>
            </a:r>
          </a:p>
        </p:txBody>
      </p:sp>
      <p:grpSp>
        <p:nvGrpSpPr>
          <p:cNvPr id="258" name="Group 257">
            <a:extLst>
              <a:ext uri="{FF2B5EF4-FFF2-40B4-BE49-F238E27FC236}">
                <a16:creationId xmlns:a16="http://schemas.microsoft.com/office/drawing/2014/main" id="{2DCCC541-C775-43A0-9386-78B581B3BAF6}"/>
              </a:ext>
            </a:extLst>
          </p:cNvPr>
          <p:cNvGrpSpPr/>
          <p:nvPr/>
        </p:nvGrpSpPr>
        <p:grpSpPr>
          <a:xfrm rot="16200000">
            <a:off x="11063770" y="3414470"/>
            <a:ext cx="701845" cy="873438"/>
            <a:chOff x="2669093" y="4390862"/>
            <a:chExt cx="2410820" cy="2190639"/>
          </a:xfrm>
          <a:solidFill>
            <a:srgbClr val="00A0A8"/>
          </a:solidFill>
        </p:grpSpPr>
        <p:sp>
          <p:nvSpPr>
            <p:cNvPr id="259" name="Shape">
              <a:extLst>
                <a:ext uri="{FF2B5EF4-FFF2-40B4-BE49-F238E27FC236}">
                  <a16:creationId xmlns:a16="http://schemas.microsoft.com/office/drawing/2014/main" id="{BA153850-8015-4CDE-8A4B-978464AF56AB}"/>
                </a:ext>
              </a:extLst>
            </p:cNvPr>
            <p:cNvSpPr/>
            <p:nvPr/>
          </p:nvSpPr>
          <p:spPr>
            <a:xfrm rot="3600000">
              <a:off x="2778704" y="4870839"/>
              <a:ext cx="2190639" cy="1230686"/>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nvGrpSpPr>
            <p:cNvPr id="260" name="Group 259">
              <a:extLst>
                <a:ext uri="{FF2B5EF4-FFF2-40B4-BE49-F238E27FC236}">
                  <a16:creationId xmlns:a16="http://schemas.microsoft.com/office/drawing/2014/main" id="{14FE614B-0E4F-4511-8AB9-F3B16169DA65}"/>
                </a:ext>
              </a:extLst>
            </p:cNvPr>
            <p:cNvGrpSpPr/>
            <p:nvPr/>
          </p:nvGrpSpPr>
          <p:grpSpPr>
            <a:xfrm>
              <a:off x="2669093" y="4652588"/>
              <a:ext cx="2410820" cy="1831557"/>
              <a:chOff x="2669093" y="4652588"/>
              <a:chExt cx="2410820" cy="1831557"/>
            </a:xfrm>
            <a:grpFill/>
          </p:grpSpPr>
          <p:sp>
            <p:nvSpPr>
              <p:cNvPr id="261" name="Shape">
                <a:extLst>
                  <a:ext uri="{FF2B5EF4-FFF2-40B4-BE49-F238E27FC236}">
                    <a16:creationId xmlns:a16="http://schemas.microsoft.com/office/drawing/2014/main" id="{B76245E2-6177-4C4F-903A-D8E22B43EA11}"/>
                  </a:ext>
                </a:extLst>
              </p:cNvPr>
              <p:cNvSpPr/>
              <p:nvPr/>
            </p:nvSpPr>
            <p:spPr>
              <a:xfrm rot="3600000">
                <a:off x="4211554" y="5394260"/>
                <a:ext cx="953689" cy="783029"/>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62" name="Shape">
                <a:extLst>
                  <a:ext uri="{FF2B5EF4-FFF2-40B4-BE49-F238E27FC236}">
                    <a16:creationId xmlns:a16="http://schemas.microsoft.com/office/drawing/2014/main" id="{2F432555-CED9-45C8-875E-E6E455956D0A}"/>
                  </a:ext>
                </a:extLst>
              </p:cNvPr>
              <p:cNvSpPr/>
              <p:nvPr/>
            </p:nvSpPr>
            <p:spPr>
              <a:xfrm rot="3600000">
                <a:off x="2615201" y="4706480"/>
                <a:ext cx="266256" cy="158471"/>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63" name="Shape">
                <a:extLst>
                  <a:ext uri="{FF2B5EF4-FFF2-40B4-BE49-F238E27FC236}">
                    <a16:creationId xmlns:a16="http://schemas.microsoft.com/office/drawing/2014/main" id="{CAF0090E-B51A-4A87-89EF-0D2D05DDEB14}"/>
                  </a:ext>
                </a:extLst>
              </p:cNvPr>
              <p:cNvSpPr/>
              <p:nvPr/>
            </p:nvSpPr>
            <p:spPr>
              <a:xfrm rot="3600000">
                <a:off x="4081407" y="5511654"/>
                <a:ext cx="969611" cy="611985"/>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64" name="Shape">
                <a:extLst>
                  <a:ext uri="{FF2B5EF4-FFF2-40B4-BE49-F238E27FC236}">
                    <a16:creationId xmlns:a16="http://schemas.microsoft.com/office/drawing/2014/main" id="{4E2791A1-D855-4406-917E-9B661B5B5760}"/>
                  </a:ext>
                </a:extLst>
              </p:cNvPr>
              <p:cNvSpPr/>
              <p:nvPr/>
            </p:nvSpPr>
            <p:spPr>
              <a:xfrm rot="3600000">
                <a:off x="3996187" y="5672702"/>
                <a:ext cx="1076913" cy="545973"/>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65" name="Shape">
                <a:extLst>
                  <a:ext uri="{FF2B5EF4-FFF2-40B4-BE49-F238E27FC236}">
                    <a16:creationId xmlns:a16="http://schemas.microsoft.com/office/drawing/2014/main" id="{F73F846A-8A16-401D-B10D-A78AE314FCF1}"/>
                  </a:ext>
                </a:extLst>
              </p:cNvPr>
              <p:cNvSpPr/>
              <p:nvPr/>
            </p:nvSpPr>
            <p:spPr>
              <a:xfrm rot="3600000">
                <a:off x="3272133" y="5033104"/>
                <a:ext cx="136193" cy="216404"/>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66" name="Shape">
                <a:extLst>
                  <a:ext uri="{FF2B5EF4-FFF2-40B4-BE49-F238E27FC236}">
                    <a16:creationId xmlns:a16="http://schemas.microsoft.com/office/drawing/2014/main" id="{CFB05E71-7974-4DA9-90E3-40808B1C494E}"/>
                  </a:ext>
                </a:extLst>
              </p:cNvPr>
              <p:cNvSpPr/>
              <p:nvPr/>
            </p:nvSpPr>
            <p:spPr>
              <a:xfrm rot="3600000">
                <a:off x="3304508" y="5056082"/>
                <a:ext cx="133957" cy="214328"/>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67" name="Shape">
                <a:extLst>
                  <a:ext uri="{FF2B5EF4-FFF2-40B4-BE49-F238E27FC236}">
                    <a16:creationId xmlns:a16="http://schemas.microsoft.com/office/drawing/2014/main" id="{0076FDA5-BF97-4F93-8B08-E97DA351D4D6}"/>
                  </a:ext>
                </a:extLst>
              </p:cNvPr>
              <p:cNvSpPr/>
              <p:nvPr/>
            </p:nvSpPr>
            <p:spPr>
              <a:xfrm rot="3600000">
                <a:off x="3237482" y="5011539"/>
                <a:ext cx="137544" cy="218471"/>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68" name="Shape">
                <a:extLst>
                  <a:ext uri="{FF2B5EF4-FFF2-40B4-BE49-F238E27FC236}">
                    <a16:creationId xmlns:a16="http://schemas.microsoft.com/office/drawing/2014/main" id="{4A59A6FF-ABD3-4F12-BC36-5AFC8ACEBADC}"/>
                  </a:ext>
                </a:extLst>
              </p:cNvPr>
              <p:cNvSpPr/>
              <p:nvPr/>
            </p:nvSpPr>
            <p:spPr>
              <a:xfrm rot="3600000">
                <a:off x="3333832" y="5075246"/>
                <a:ext cx="132226" cy="212253"/>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69" name="Shape">
                <a:extLst>
                  <a:ext uri="{FF2B5EF4-FFF2-40B4-BE49-F238E27FC236}">
                    <a16:creationId xmlns:a16="http://schemas.microsoft.com/office/drawing/2014/main" id="{78B4D26D-0BF9-4CE9-92A7-796E684971CF}"/>
                  </a:ext>
                </a:extLst>
              </p:cNvPr>
              <p:cNvSpPr/>
              <p:nvPr/>
            </p:nvSpPr>
            <p:spPr>
              <a:xfrm rot="3600000">
                <a:off x="2828255" y="4778948"/>
                <a:ext cx="118125" cy="156581"/>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70" name="Shape">
                <a:extLst>
                  <a:ext uri="{FF2B5EF4-FFF2-40B4-BE49-F238E27FC236}">
                    <a16:creationId xmlns:a16="http://schemas.microsoft.com/office/drawing/2014/main" id="{18D64377-9E65-4464-B3F2-D628FCE3A5CE}"/>
                  </a:ext>
                </a:extLst>
              </p:cNvPr>
              <p:cNvSpPr/>
              <p:nvPr/>
            </p:nvSpPr>
            <p:spPr>
              <a:xfrm rot="3600000">
                <a:off x="2859874" y="4791106"/>
                <a:ext cx="125610" cy="186135"/>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71" name="Shape">
                <a:extLst>
                  <a:ext uri="{FF2B5EF4-FFF2-40B4-BE49-F238E27FC236}">
                    <a16:creationId xmlns:a16="http://schemas.microsoft.com/office/drawing/2014/main" id="{8AAE30E0-27C3-41CF-A3A9-4DED8424BDA3}"/>
                  </a:ext>
                </a:extLst>
              </p:cNvPr>
              <p:cNvSpPr/>
              <p:nvPr/>
            </p:nvSpPr>
            <p:spPr>
              <a:xfrm rot="3600000">
                <a:off x="2893230" y="4806404"/>
                <a:ext cx="132938" cy="201889"/>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72" name="Shape">
                <a:extLst>
                  <a:ext uri="{FF2B5EF4-FFF2-40B4-BE49-F238E27FC236}">
                    <a16:creationId xmlns:a16="http://schemas.microsoft.com/office/drawing/2014/main" id="{AB78CCC5-BE87-431A-A021-D9AC2A113EB4}"/>
                  </a:ext>
                </a:extLst>
              </p:cNvPr>
              <p:cNvSpPr/>
              <p:nvPr/>
            </p:nvSpPr>
            <p:spPr>
              <a:xfrm rot="3600000">
                <a:off x="2954134" y="4838490"/>
                <a:ext cx="140466" cy="217641"/>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73" name="Shape">
                <a:extLst>
                  <a:ext uri="{FF2B5EF4-FFF2-40B4-BE49-F238E27FC236}">
                    <a16:creationId xmlns:a16="http://schemas.microsoft.com/office/drawing/2014/main" id="{B111422B-F557-4E10-A53A-416D9237CDAC}"/>
                  </a:ext>
                </a:extLst>
              </p:cNvPr>
              <p:cNvSpPr/>
              <p:nvPr/>
            </p:nvSpPr>
            <p:spPr>
              <a:xfrm rot="3600000">
                <a:off x="2982329" y="4863277"/>
                <a:ext cx="367514" cy="342005"/>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74" name="Shape">
                <a:extLst>
                  <a:ext uri="{FF2B5EF4-FFF2-40B4-BE49-F238E27FC236}">
                    <a16:creationId xmlns:a16="http://schemas.microsoft.com/office/drawing/2014/main" id="{94AE9F07-AA23-45B4-8D7C-8075AB2220C0}"/>
                  </a:ext>
                </a:extLst>
              </p:cNvPr>
              <p:cNvSpPr/>
              <p:nvPr/>
            </p:nvSpPr>
            <p:spPr>
              <a:xfrm rot="3600000">
                <a:off x="2922973" y="4823335"/>
                <a:ext cx="137904" cy="211841"/>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grpSp>
      <p:sp>
        <p:nvSpPr>
          <p:cNvPr id="275" name="Rectangle 274">
            <a:extLst>
              <a:ext uri="{FF2B5EF4-FFF2-40B4-BE49-F238E27FC236}">
                <a16:creationId xmlns:a16="http://schemas.microsoft.com/office/drawing/2014/main" id="{88FC4BB3-EED9-44B8-AA19-DE4F9609F402}"/>
              </a:ext>
            </a:extLst>
          </p:cNvPr>
          <p:cNvSpPr/>
          <p:nvPr/>
        </p:nvSpPr>
        <p:spPr>
          <a:xfrm>
            <a:off x="8727720" y="3648943"/>
            <a:ext cx="2363147" cy="584775"/>
          </a:xfrm>
          <a:prstGeom prst="rect">
            <a:avLst/>
          </a:prstGeom>
        </p:spPr>
        <p:txBody>
          <a:bodyPr wrap="none">
            <a:spAutoFit/>
          </a:bodyPr>
          <a:lstStyle/>
          <a:p>
            <a:pPr lvl="0" algn="r" rtl="1"/>
            <a:r>
              <a:rPr lang="ar-SA" sz="3200" b="1" dirty="0">
                <a:solidFill>
                  <a:srgbClr val="00A0A8"/>
                </a:solidFill>
                <a:latin typeface="Arabic Typesetting" panose="03020402040406030203" pitchFamily="66" charset="-78"/>
                <a:cs typeface="Arabic Typesetting" panose="03020402040406030203" pitchFamily="66" charset="-78"/>
              </a:rPr>
              <a:t>أن تتعرف الطالبة على ...</a:t>
            </a:r>
          </a:p>
        </p:txBody>
      </p:sp>
      <p:grpSp>
        <p:nvGrpSpPr>
          <p:cNvPr id="276" name="Group 275">
            <a:extLst>
              <a:ext uri="{FF2B5EF4-FFF2-40B4-BE49-F238E27FC236}">
                <a16:creationId xmlns:a16="http://schemas.microsoft.com/office/drawing/2014/main" id="{A63C41A0-E01D-4AAB-A965-6E694CB023D0}"/>
              </a:ext>
            </a:extLst>
          </p:cNvPr>
          <p:cNvGrpSpPr/>
          <p:nvPr/>
        </p:nvGrpSpPr>
        <p:grpSpPr>
          <a:xfrm rot="16200000">
            <a:off x="11078285" y="4205153"/>
            <a:ext cx="701845" cy="873438"/>
            <a:chOff x="2669093" y="4390862"/>
            <a:chExt cx="2410820" cy="2190639"/>
          </a:xfrm>
          <a:solidFill>
            <a:srgbClr val="FEC630"/>
          </a:solidFill>
        </p:grpSpPr>
        <p:sp>
          <p:nvSpPr>
            <p:cNvPr id="277" name="Shape">
              <a:extLst>
                <a:ext uri="{FF2B5EF4-FFF2-40B4-BE49-F238E27FC236}">
                  <a16:creationId xmlns:a16="http://schemas.microsoft.com/office/drawing/2014/main" id="{51488E27-C38A-46C4-B158-89ED9F013393}"/>
                </a:ext>
              </a:extLst>
            </p:cNvPr>
            <p:cNvSpPr/>
            <p:nvPr/>
          </p:nvSpPr>
          <p:spPr>
            <a:xfrm rot="3600000">
              <a:off x="2778704" y="4870839"/>
              <a:ext cx="2190639" cy="1230686"/>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nvGrpSpPr>
            <p:cNvPr id="278" name="Group 277">
              <a:extLst>
                <a:ext uri="{FF2B5EF4-FFF2-40B4-BE49-F238E27FC236}">
                  <a16:creationId xmlns:a16="http://schemas.microsoft.com/office/drawing/2014/main" id="{5A774631-0468-4273-ABCD-0130579BC87C}"/>
                </a:ext>
              </a:extLst>
            </p:cNvPr>
            <p:cNvGrpSpPr/>
            <p:nvPr/>
          </p:nvGrpSpPr>
          <p:grpSpPr>
            <a:xfrm>
              <a:off x="2669093" y="4652588"/>
              <a:ext cx="2410820" cy="1831557"/>
              <a:chOff x="2669093" y="4652588"/>
              <a:chExt cx="2410820" cy="1831557"/>
            </a:xfrm>
            <a:grpFill/>
          </p:grpSpPr>
          <p:sp>
            <p:nvSpPr>
              <p:cNvPr id="279" name="Shape">
                <a:extLst>
                  <a:ext uri="{FF2B5EF4-FFF2-40B4-BE49-F238E27FC236}">
                    <a16:creationId xmlns:a16="http://schemas.microsoft.com/office/drawing/2014/main" id="{942D2BCB-AAB6-4FA1-99B5-D9AFCCAA45CA}"/>
                  </a:ext>
                </a:extLst>
              </p:cNvPr>
              <p:cNvSpPr/>
              <p:nvPr/>
            </p:nvSpPr>
            <p:spPr>
              <a:xfrm rot="3600000">
                <a:off x="4211554" y="5394260"/>
                <a:ext cx="953689" cy="783029"/>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80" name="Shape">
                <a:extLst>
                  <a:ext uri="{FF2B5EF4-FFF2-40B4-BE49-F238E27FC236}">
                    <a16:creationId xmlns:a16="http://schemas.microsoft.com/office/drawing/2014/main" id="{0C3C2637-4772-46B0-8E98-4A650EE2A648}"/>
                  </a:ext>
                </a:extLst>
              </p:cNvPr>
              <p:cNvSpPr/>
              <p:nvPr/>
            </p:nvSpPr>
            <p:spPr>
              <a:xfrm rot="3600000">
                <a:off x="2615201" y="4706480"/>
                <a:ext cx="266256" cy="158471"/>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81" name="Shape">
                <a:extLst>
                  <a:ext uri="{FF2B5EF4-FFF2-40B4-BE49-F238E27FC236}">
                    <a16:creationId xmlns:a16="http://schemas.microsoft.com/office/drawing/2014/main" id="{2946C005-73B8-446C-8ED3-13519B97524B}"/>
                  </a:ext>
                </a:extLst>
              </p:cNvPr>
              <p:cNvSpPr/>
              <p:nvPr/>
            </p:nvSpPr>
            <p:spPr>
              <a:xfrm rot="3600000">
                <a:off x="4081407" y="5511654"/>
                <a:ext cx="969611" cy="611985"/>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82" name="Shape">
                <a:extLst>
                  <a:ext uri="{FF2B5EF4-FFF2-40B4-BE49-F238E27FC236}">
                    <a16:creationId xmlns:a16="http://schemas.microsoft.com/office/drawing/2014/main" id="{F9D87A9E-1B5B-4976-AE72-77B454A0EB4D}"/>
                  </a:ext>
                </a:extLst>
              </p:cNvPr>
              <p:cNvSpPr/>
              <p:nvPr/>
            </p:nvSpPr>
            <p:spPr>
              <a:xfrm rot="3600000">
                <a:off x="3996187" y="5672702"/>
                <a:ext cx="1076913" cy="545973"/>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83" name="Shape">
                <a:extLst>
                  <a:ext uri="{FF2B5EF4-FFF2-40B4-BE49-F238E27FC236}">
                    <a16:creationId xmlns:a16="http://schemas.microsoft.com/office/drawing/2014/main" id="{0276BEA6-8805-46FF-B5A4-12060B278269}"/>
                  </a:ext>
                </a:extLst>
              </p:cNvPr>
              <p:cNvSpPr/>
              <p:nvPr/>
            </p:nvSpPr>
            <p:spPr>
              <a:xfrm rot="3600000">
                <a:off x="3272133" y="5033104"/>
                <a:ext cx="136193" cy="216404"/>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84" name="Shape">
                <a:extLst>
                  <a:ext uri="{FF2B5EF4-FFF2-40B4-BE49-F238E27FC236}">
                    <a16:creationId xmlns:a16="http://schemas.microsoft.com/office/drawing/2014/main" id="{56FABF07-9614-4850-8662-8C5B6226B09B}"/>
                  </a:ext>
                </a:extLst>
              </p:cNvPr>
              <p:cNvSpPr/>
              <p:nvPr/>
            </p:nvSpPr>
            <p:spPr>
              <a:xfrm rot="3600000">
                <a:off x="3304508" y="5056082"/>
                <a:ext cx="133957" cy="214328"/>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85" name="Shape">
                <a:extLst>
                  <a:ext uri="{FF2B5EF4-FFF2-40B4-BE49-F238E27FC236}">
                    <a16:creationId xmlns:a16="http://schemas.microsoft.com/office/drawing/2014/main" id="{0B7B2D98-3D94-4641-89CC-DD887099F3A8}"/>
                  </a:ext>
                </a:extLst>
              </p:cNvPr>
              <p:cNvSpPr/>
              <p:nvPr/>
            </p:nvSpPr>
            <p:spPr>
              <a:xfrm rot="3600000">
                <a:off x="3237482" y="5011539"/>
                <a:ext cx="137544" cy="218471"/>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86" name="Shape">
                <a:extLst>
                  <a:ext uri="{FF2B5EF4-FFF2-40B4-BE49-F238E27FC236}">
                    <a16:creationId xmlns:a16="http://schemas.microsoft.com/office/drawing/2014/main" id="{DA125C9A-F5F6-4F82-B669-E9ED93566F56}"/>
                  </a:ext>
                </a:extLst>
              </p:cNvPr>
              <p:cNvSpPr/>
              <p:nvPr/>
            </p:nvSpPr>
            <p:spPr>
              <a:xfrm rot="3600000">
                <a:off x="3333832" y="5075246"/>
                <a:ext cx="132226" cy="212253"/>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87" name="Shape">
                <a:extLst>
                  <a:ext uri="{FF2B5EF4-FFF2-40B4-BE49-F238E27FC236}">
                    <a16:creationId xmlns:a16="http://schemas.microsoft.com/office/drawing/2014/main" id="{BE55DFB5-B8DB-47A0-AE80-C45DA9B49F4C}"/>
                  </a:ext>
                </a:extLst>
              </p:cNvPr>
              <p:cNvSpPr/>
              <p:nvPr/>
            </p:nvSpPr>
            <p:spPr>
              <a:xfrm rot="3600000">
                <a:off x="2828255" y="4778948"/>
                <a:ext cx="118125" cy="156581"/>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88" name="Shape">
                <a:extLst>
                  <a:ext uri="{FF2B5EF4-FFF2-40B4-BE49-F238E27FC236}">
                    <a16:creationId xmlns:a16="http://schemas.microsoft.com/office/drawing/2014/main" id="{4C759BC9-532D-47C7-9FCA-2997A243FA18}"/>
                  </a:ext>
                </a:extLst>
              </p:cNvPr>
              <p:cNvSpPr/>
              <p:nvPr/>
            </p:nvSpPr>
            <p:spPr>
              <a:xfrm rot="3600000">
                <a:off x="2859874" y="4791106"/>
                <a:ext cx="125610" cy="186135"/>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89" name="Shape">
                <a:extLst>
                  <a:ext uri="{FF2B5EF4-FFF2-40B4-BE49-F238E27FC236}">
                    <a16:creationId xmlns:a16="http://schemas.microsoft.com/office/drawing/2014/main" id="{71B3803D-7B08-4E7F-B022-9B58924E760D}"/>
                  </a:ext>
                </a:extLst>
              </p:cNvPr>
              <p:cNvSpPr/>
              <p:nvPr/>
            </p:nvSpPr>
            <p:spPr>
              <a:xfrm rot="3600000">
                <a:off x="2893230" y="4806404"/>
                <a:ext cx="132938" cy="201889"/>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90" name="Shape">
                <a:extLst>
                  <a:ext uri="{FF2B5EF4-FFF2-40B4-BE49-F238E27FC236}">
                    <a16:creationId xmlns:a16="http://schemas.microsoft.com/office/drawing/2014/main" id="{43AF6A1F-A567-4772-BC2D-E06109316260}"/>
                  </a:ext>
                </a:extLst>
              </p:cNvPr>
              <p:cNvSpPr/>
              <p:nvPr/>
            </p:nvSpPr>
            <p:spPr>
              <a:xfrm rot="3600000">
                <a:off x="2954134" y="4838490"/>
                <a:ext cx="140466" cy="217641"/>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91" name="Shape">
                <a:extLst>
                  <a:ext uri="{FF2B5EF4-FFF2-40B4-BE49-F238E27FC236}">
                    <a16:creationId xmlns:a16="http://schemas.microsoft.com/office/drawing/2014/main" id="{AAB547C8-C159-407D-808F-2962D864B07E}"/>
                  </a:ext>
                </a:extLst>
              </p:cNvPr>
              <p:cNvSpPr/>
              <p:nvPr/>
            </p:nvSpPr>
            <p:spPr>
              <a:xfrm rot="3600000">
                <a:off x="2982329" y="4863277"/>
                <a:ext cx="367514" cy="342005"/>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92" name="Shape">
                <a:extLst>
                  <a:ext uri="{FF2B5EF4-FFF2-40B4-BE49-F238E27FC236}">
                    <a16:creationId xmlns:a16="http://schemas.microsoft.com/office/drawing/2014/main" id="{CDF400C2-E5C2-4508-BB31-4F5D0B332350}"/>
                  </a:ext>
                </a:extLst>
              </p:cNvPr>
              <p:cNvSpPr/>
              <p:nvPr/>
            </p:nvSpPr>
            <p:spPr>
              <a:xfrm rot="3600000">
                <a:off x="2922973" y="4823335"/>
                <a:ext cx="137904" cy="211841"/>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grpSp>
      <p:sp>
        <p:nvSpPr>
          <p:cNvPr id="293" name="Rectangle 292">
            <a:extLst>
              <a:ext uri="{FF2B5EF4-FFF2-40B4-BE49-F238E27FC236}">
                <a16:creationId xmlns:a16="http://schemas.microsoft.com/office/drawing/2014/main" id="{3D86A03D-9C00-4946-9D27-C4D79262F69E}"/>
              </a:ext>
            </a:extLst>
          </p:cNvPr>
          <p:cNvSpPr/>
          <p:nvPr/>
        </p:nvSpPr>
        <p:spPr>
          <a:xfrm>
            <a:off x="8742235" y="4439626"/>
            <a:ext cx="2363147" cy="584775"/>
          </a:xfrm>
          <a:prstGeom prst="rect">
            <a:avLst/>
          </a:prstGeom>
        </p:spPr>
        <p:txBody>
          <a:bodyPr wrap="none">
            <a:spAutoFit/>
          </a:bodyPr>
          <a:lstStyle/>
          <a:p>
            <a:pPr lvl="0" algn="r" rtl="1"/>
            <a:r>
              <a:rPr lang="ar-SA" sz="3200" b="1" dirty="0">
                <a:solidFill>
                  <a:srgbClr val="FEC630"/>
                </a:solidFill>
                <a:latin typeface="Arabic Typesetting" panose="03020402040406030203" pitchFamily="66" charset="-78"/>
                <a:cs typeface="Arabic Typesetting" panose="03020402040406030203" pitchFamily="66" charset="-78"/>
              </a:rPr>
              <a:t>أن تتعرف الطالبة على ...</a:t>
            </a:r>
          </a:p>
        </p:txBody>
      </p:sp>
      <p:grpSp>
        <p:nvGrpSpPr>
          <p:cNvPr id="294" name="Group 293">
            <a:extLst>
              <a:ext uri="{FF2B5EF4-FFF2-40B4-BE49-F238E27FC236}">
                <a16:creationId xmlns:a16="http://schemas.microsoft.com/office/drawing/2014/main" id="{D3FBA973-9E9A-462B-B4C8-D85FEA8EDE57}"/>
              </a:ext>
            </a:extLst>
          </p:cNvPr>
          <p:cNvGrpSpPr/>
          <p:nvPr/>
        </p:nvGrpSpPr>
        <p:grpSpPr>
          <a:xfrm rot="16200000">
            <a:off x="11063770" y="5007208"/>
            <a:ext cx="701845" cy="873438"/>
            <a:chOff x="2669093" y="4390862"/>
            <a:chExt cx="2410820" cy="2190639"/>
          </a:xfrm>
          <a:solidFill>
            <a:srgbClr val="90CC50"/>
          </a:solidFill>
        </p:grpSpPr>
        <p:sp>
          <p:nvSpPr>
            <p:cNvPr id="295" name="Shape">
              <a:extLst>
                <a:ext uri="{FF2B5EF4-FFF2-40B4-BE49-F238E27FC236}">
                  <a16:creationId xmlns:a16="http://schemas.microsoft.com/office/drawing/2014/main" id="{E24AA380-E30D-4EEC-8505-E9C3A7AE98A7}"/>
                </a:ext>
              </a:extLst>
            </p:cNvPr>
            <p:cNvSpPr/>
            <p:nvPr/>
          </p:nvSpPr>
          <p:spPr>
            <a:xfrm rot="3600000">
              <a:off x="2778704" y="4870839"/>
              <a:ext cx="2190639" cy="1230686"/>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nvGrpSpPr>
            <p:cNvPr id="296" name="Group 295">
              <a:extLst>
                <a:ext uri="{FF2B5EF4-FFF2-40B4-BE49-F238E27FC236}">
                  <a16:creationId xmlns:a16="http://schemas.microsoft.com/office/drawing/2014/main" id="{88F39617-C8F6-463D-97BA-E9A753AFBAAB}"/>
                </a:ext>
              </a:extLst>
            </p:cNvPr>
            <p:cNvGrpSpPr/>
            <p:nvPr/>
          </p:nvGrpSpPr>
          <p:grpSpPr>
            <a:xfrm>
              <a:off x="2669093" y="4652588"/>
              <a:ext cx="2410820" cy="1831557"/>
              <a:chOff x="2669093" y="4652588"/>
              <a:chExt cx="2410820" cy="1831557"/>
            </a:xfrm>
            <a:grpFill/>
          </p:grpSpPr>
          <p:sp>
            <p:nvSpPr>
              <p:cNvPr id="297" name="Shape">
                <a:extLst>
                  <a:ext uri="{FF2B5EF4-FFF2-40B4-BE49-F238E27FC236}">
                    <a16:creationId xmlns:a16="http://schemas.microsoft.com/office/drawing/2014/main" id="{E8993509-87C4-4451-9555-A31ED762BE0C}"/>
                  </a:ext>
                </a:extLst>
              </p:cNvPr>
              <p:cNvSpPr/>
              <p:nvPr/>
            </p:nvSpPr>
            <p:spPr>
              <a:xfrm rot="3600000">
                <a:off x="4211554" y="5394260"/>
                <a:ext cx="953689" cy="783029"/>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98" name="Shape">
                <a:extLst>
                  <a:ext uri="{FF2B5EF4-FFF2-40B4-BE49-F238E27FC236}">
                    <a16:creationId xmlns:a16="http://schemas.microsoft.com/office/drawing/2014/main" id="{1F8A9B6D-F826-49AB-B6EC-D7D88C71A396}"/>
                  </a:ext>
                </a:extLst>
              </p:cNvPr>
              <p:cNvSpPr/>
              <p:nvPr/>
            </p:nvSpPr>
            <p:spPr>
              <a:xfrm rot="3600000">
                <a:off x="2615201" y="4706480"/>
                <a:ext cx="266256" cy="158471"/>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299" name="Shape">
                <a:extLst>
                  <a:ext uri="{FF2B5EF4-FFF2-40B4-BE49-F238E27FC236}">
                    <a16:creationId xmlns:a16="http://schemas.microsoft.com/office/drawing/2014/main" id="{3DD1F281-897C-460D-ADB4-B1A4821EC1DA}"/>
                  </a:ext>
                </a:extLst>
              </p:cNvPr>
              <p:cNvSpPr/>
              <p:nvPr/>
            </p:nvSpPr>
            <p:spPr>
              <a:xfrm rot="3600000">
                <a:off x="4081407" y="5511654"/>
                <a:ext cx="969611" cy="611985"/>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00" name="Shape">
                <a:extLst>
                  <a:ext uri="{FF2B5EF4-FFF2-40B4-BE49-F238E27FC236}">
                    <a16:creationId xmlns:a16="http://schemas.microsoft.com/office/drawing/2014/main" id="{A39C35E5-BA2C-41DF-988C-E55B41C29758}"/>
                  </a:ext>
                </a:extLst>
              </p:cNvPr>
              <p:cNvSpPr/>
              <p:nvPr/>
            </p:nvSpPr>
            <p:spPr>
              <a:xfrm rot="3600000">
                <a:off x="3996187" y="5672702"/>
                <a:ext cx="1076913" cy="545973"/>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01" name="Shape">
                <a:extLst>
                  <a:ext uri="{FF2B5EF4-FFF2-40B4-BE49-F238E27FC236}">
                    <a16:creationId xmlns:a16="http://schemas.microsoft.com/office/drawing/2014/main" id="{42FCD3FB-32A9-4B3D-A272-82BEC3DB62C6}"/>
                  </a:ext>
                </a:extLst>
              </p:cNvPr>
              <p:cNvSpPr/>
              <p:nvPr/>
            </p:nvSpPr>
            <p:spPr>
              <a:xfrm rot="3600000">
                <a:off x="3272133" y="5033104"/>
                <a:ext cx="136193" cy="216404"/>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02" name="Shape">
                <a:extLst>
                  <a:ext uri="{FF2B5EF4-FFF2-40B4-BE49-F238E27FC236}">
                    <a16:creationId xmlns:a16="http://schemas.microsoft.com/office/drawing/2014/main" id="{8662B3D3-A551-4A6A-B58A-F78344E0A943}"/>
                  </a:ext>
                </a:extLst>
              </p:cNvPr>
              <p:cNvSpPr/>
              <p:nvPr/>
            </p:nvSpPr>
            <p:spPr>
              <a:xfrm rot="3600000">
                <a:off x="3304508" y="5056082"/>
                <a:ext cx="133957" cy="214328"/>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03" name="Shape">
                <a:extLst>
                  <a:ext uri="{FF2B5EF4-FFF2-40B4-BE49-F238E27FC236}">
                    <a16:creationId xmlns:a16="http://schemas.microsoft.com/office/drawing/2014/main" id="{46511A4A-3525-4DA8-A66F-203F486E18D5}"/>
                  </a:ext>
                </a:extLst>
              </p:cNvPr>
              <p:cNvSpPr/>
              <p:nvPr/>
            </p:nvSpPr>
            <p:spPr>
              <a:xfrm rot="3600000">
                <a:off x="3237482" y="5011539"/>
                <a:ext cx="137544" cy="218471"/>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04" name="Shape">
                <a:extLst>
                  <a:ext uri="{FF2B5EF4-FFF2-40B4-BE49-F238E27FC236}">
                    <a16:creationId xmlns:a16="http://schemas.microsoft.com/office/drawing/2014/main" id="{782BB841-9554-4A24-8BE4-0457E65C5753}"/>
                  </a:ext>
                </a:extLst>
              </p:cNvPr>
              <p:cNvSpPr/>
              <p:nvPr/>
            </p:nvSpPr>
            <p:spPr>
              <a:xfrm rot="3600000">
                <a:off x="3333832" y="5075246"/>
                <a:ext cx="132226" cy="212253"/>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05" name="Shape">
                <a:extLst>
                  <a:ext uri="{FF2B5EF4-FFF2-40B4-BE49-F238E27FC236}">
                    <a16:creationId xmlns:a16="http://schemas.microsoft.com/office/drawing/2014/main" id="{85510189-AC64-4674-AAF5-A3DD6FE25243}"/>
                  </a:ext>
                </a:extLst>
              </p:cNvPr>
              <p:cNvSpPr/>
              <p:nvPr/>
            </p:nvSpPr>
            <p:spPr>
              <a:xfrm rot="3600000">
                <a:off x="2828255" y="4778948"/>
                <a:ext cx="118125" cy="156581"/>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06" name="Shape">
                <a:extLst>
                  <a:ext uri="{FF2B5EF4-FFF2-40B4-BE49-F238E27FC236}">
                    <a16:creationId xmlns:a16="http://schemas.microsoft.com/office/drawing/2014/main" id="{18E7C372-F7E2-4B34-B711-58FBEF5AE577}"/>
                  </a:ext>
                </a:extLst>
              </p:cNvPr>
              <p:cNvSpPr/>
              <p:nvPr/>
            </p:nvSpPr>
            <p:spPr>
              <a:xfrm rot="3600000">
                <a:off x="2859874" y="4791106"/>
                <a:ext cx="125610" cy="186135"/>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07" name="Shape">
                <a:extLst>
                  <a:ext uri="{FF2B5EF4-FFF2-40B4-BE49-F238E27FC236}">
                    <a16:creationId xmlns:a16="http://schemas.microsoft.com/office/drawing/2014/main" id="{CDABD741-7018-4B05-BEA3-26D9F148D7F1}"/>
                  </a:ext>
                </a:extLst>
              </p:cNvPr>
              <p:cNvSpPr/>
              <p:nvPr/>
            </p:nvSpPr>
            <p:spPr>
              <a:xfrm rot="3600000">
                <a:off x="2893230" y="4806404"/>
                <a:ext cx="132938" cy="201889"/>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08" name="Shape">
                <a:extLst>
                  <a:ext uri="{FF2B5EF4-FFF2-40B4-BE49-F238E27FC236}">
                    <a16:creationId xmlns:a16="http://schemas.microsoft.com/office/drawing/2014/main" id="{9EBF7665-DB23-4A52-BD09-9F370AD0E71D}"/>
                  </a:ext>
                </a:extLst>
              </p:cNvPr>
              <p:cNvSpPr/>
              <p:nvPr/>
            </p:nvSpPr>
            <p:spPr>
              <a:xfrm rot="3600000">
                <a:off x="2954134" y="4838490"/>
                <a:ext cx="140466" cy="217641"/>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09" name="Shape">
                <a:extLst>
                  <a:ext uri="{FF2B5EF4-FFF2-40B4-BE49-F238E27FC236}">
                    <a16:creationId xmlns:a16="http://schemas.microsoft.com/office/drawing/2014/main" id="{7BF22376-7323-43EF-B14F-F53A1C0C88F3}"/>
                  </a:ext>
                </a:extLst>
              </p:cNvPr>
              <p:cNvSpPr/>
              <p:nvPr/>
            </p:nvSpPr>
            <p:spPr>
              <a:xfrm rot="3600000">
                <a:off x="2982329" y="4863277"/>
                <a:ext cx="367514" cy="342005"/>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10" name="Shape">
                <a:extLst>
                  <a:ext uri="{FF2B5EF4-FFF2-40B4-BE49-F238E27FC236}">
                    <a16:creationId xmlns:a16="http://schemas.microsoft.com/office/drawing/2014/main" id="{DB4CB9CC-0686-472D-944E-FF41CA969317}"/>
                  </a:ext>
                </a:extLst>
              </p:cNvPr>
              <p:cNvSpPr/>
              <p:nvPr/>
            </p:nvSpPr>
            <p:spPr>
              <a:xfrm rot="3600000">
                <a:off x="2922973" y="4823335"/>
                <a:ext cx="137904" cy="211841"/>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grpSp>
      <p:sp>
        <p:nvSpPr>
          <p:cNvPr id="311" name="Rectangle 310">
            <a:extLst>
              <a:ext uri="{FF2B5EF4-FFF2-40B4-BE49-F238E27FC236}">
                <a16:creationId xmlns:a16="http://schemas.microsoft.com/office/drawing/2014/main" id="{6D848CA9-9BA4-4C23-B257-118726FEF884}"/>
              </a:ext>
            </a:extLst>
          </p:cNvPr>
          <p:cNvSpPr/>
          <p:nvPr/>
        </p:nvSpPr>
        <p:spPr>
          <a:xfrm>
            <a:off x="8727720" y="5241681"/>
            <a:ext cx="2363147" cy="584775"/>
          </a:xfrm>
          <a:prstGeom prst="rect">
            <a:avLst/>
          </a:prstGeom>
        </p:spPr>
        <p:txBody>
          <a:bodyPr wrap="none">
            <a:spAutoFit/>
          </a:bodyPr>
          <a:lstStyle/>
          <a:p>
            <a:pPr lvl="0" algn="r" rtl="1"/>
            <a:r>
              <a:rPr lang="ar-SA" sz="3200" b="1" dirty="0">
                <a:solidFill>
                  <a:srgbClr val="90CC50"/>
                </a:solidFill>
                <a:latin typeface="Arabic Typesetting" panose="03020402040406030203" pitchFamily="66" charset="-78"/>
                <a:cs typeface="Arabic Typesetting" panose="03020402040406030203" pitchFamily="66" charset="-78"/>
              </a:rPr>
              <a:t>أن تتعرف الطالبة على ...</a:t>
            </a:r>
          </a:p>
        </p:txBody>
      </p:sp>
      <p:grpSp>
        <p:nvGrpSpPr>
          <p:cNvPr id="312" name="Group 311">
            <a:extLst>
              <a:ext uri="{FF2B5EF4-FFF2-40B4-BE49-F238E27FC236}">
                <a16:creationId xmlns:a16="http://schemas.microsoft.com/office/drawing/2014/main" id="{09D00CDF-20E6-4E46-AA19-F123EE97AC8F}"/>
              </a:ext>
            </a:extLst>
          </p:cNvPr>
          <p:cNvGrpSpPr/>
          <p:nvPr/>
        </p:nvGrpSpPr>
        <p:grpSpPr>
          <a:xfrm rot="16200000">
            <a:off x="11089901" y="5755074"/>
            <a:ext cx="701845" cy="873438"/>
            <a:chOff x="2669093" y="4390862"/>
            <a:chExt cx="2410820" cy="2190639"/>
          </a:xfrm>
          <a:solidFill>
            <a:srgbClr val="5D7373"/>
          </a:solidFill>
        </p:grpSpPr>
        <p:sp>
          <p:nvSpPr>
            <p:cNvPr id="313" name="Shape">
              <a:extLst>
                <a:ext uri="{FF2B5EF4-FFF2-40B4-BE49-F238E27FC236}">
                  <a16:creationId xmlns:a16="http://schemas.microsoft.com/office/drawing/2014/main" id="{08CF64A9-EA8A-4F35-992B-466632B042FC}"/>
                </a:ext>
              </a:extLst>
            </p:cNvPr>
            <p:cNvSpPr/>
            <p:nvPr/>
          </p:nvSpPr>
          <p:spPr>
            <a:xfrm rot="3600000">
              <a:off x="2778704" y="4870839"/>
              <a:ext cx="2190639" cy="1230686"/>
            </a:xfrm>
            <a:custGeom>
              <a:avLst/>
              <a:gdLst/>
              <a:ahLst/>
              <a:cxnLst>
                <a:cxn ang="0">
                  <a:pos x="wd2" y="hd2"/>
                </a:cxn>
                <a:cxn ang="5400000">
                  <a:pos x="wd2" y="hd2"/>
                </a:cxn>
                <a:cxn ang="10800000">
                  <a:pos x="wd2" y="hd2"/>
                </a:cxn>
                <a:cxn ang="16200000">
                  <a:pos x="wd2" y="hd2"/>
                </a:cxn>
              </a:cxnLst>
              <a:rect l="0" t="0" r="r" b="b"/>
              <a:pathLst>
                <a:path w="21504" h="21489" extrusionOk="0">
                  <a:moveTo>
                    <a:pt x="376" y="18748"/>
                  </a:moveTo>
                  <a:cubicBezTo>
                    <a:pt x="474" y="18560"/>
                    <a:pt x="592" y="18364"/>
                    <a:pt x="730" y="18169"/>
                  </a:cubicBezTo>
                  <a:cubicBezTo>
                    <a:pt x="840" y="18010"/>
                    <a:pt x="962" y="17843"/>
                    <a:pt x="1096" y="17677"/>
                  </a:cubicBezTo>
                  <a:cubicBezTo>
                    <a:pt x="1210" y="17532"/>
                    <a:pt x="1332" y="17387"/>
                    <a:pt x="1463" y="17242"/>
                  </a:cubicBezTo>
                  <a:cubicBezTo>
                    <a:pt x="1581" y="17112"/>
                    <a:pt x="1703" y="16975"/>
                    <a:pt x="1829" y="16837"/>
                  </a:cubicBezTo>
                  <a:cubicBezTo>
                    <a:pt x="2517" y="16113"/>
                    <a:pt x="3387" y="15303"/>
                    <a:pt x="4425" y="14361"/>
                  </a:cubicBezTo>
                  <a:cubicBezTo>
                    <a:pt x="4539" y="14260"/>
                    <a:pt x="4657" y="14152"/>
                    <a:pt x="4775" y="14043"/>
                  </a:cubicBezTo>
                  <a:cubicBezTo>
                    <a:pt x="4889" y="13942"/>
                    <a:pt x="5007" y="13833"/>
                    <a:pt x="5125" y="13732"/>
                  </a:cubicBezTo>
                  <a:cubicBezTo>
                    <a:pt x="5239" y="13630"/>
                    <a:pt x="5357" y="13522"/>
                    <a:pt x="5475" y="13420"/>
                  </a:cubicBezTo>
                  <a:cubicBezTo>
                    <a:pt x="5589" y="13319"/>
                    <a:pt x="5707" y="13211"/>
                    <a:pt x="5825" y="13109"/>
                  </a:cubicBezTo>
                  <a:cubicBezTo>
                    <a:pt x="5963" y="12986"/>
                    <a:pt x="6106" y="12856"/>
                    <a:pt x="6252" y="12726"/>
                  </a:cubicBezTo>
                  <a:cubicBezTo>
                    <a:pt x="10692" y="8715"/>
                    <a:pt x="21504" y="0"/>
                    <a:pt x="21504" y="0"/>
                  </a:cubicBezTo>
                  <a:cubicBezTo>
                    <a:pt x="21504" y="0"/>
                    <a:pt x="12140" y="10757"/>
                    <a:pt x="8067" y="15064"/>
                  </a:cubicBezTo>
                  <a:cubicBezTo>
                    <a:pt x="7615" y="15541"/>
                    <a:pt x="7168" y="16012"/>
                    <a:pt x="6736" y="16468"/>
                  </a:cubicBezTo>
                  <a:cubicBezTo>
                    <a:pt x="6622" y="16584"/>
                    <a:pt x="6513" y="16707"/>
                    <a:pt x="6403" y="16823"/>
                  </a:cubicBezTo>
                  <a:cubicBezTo>
                    <a:pt x="6289" y="16938"/>
                    <a:pt x="6179" y="17061"/>
                    <a:pt x="6069" y="17170"/>
                  </a:cubicBezTo>
                  <a:cubicBezTo>
                    <a:pt x="5955" y="17286"/>
                    <a:pt x="5845" y="17402"/>
                    <a:pt x="5735" y="17517"/>
                  </a:cubicBezTo>
                  <a:cubicBezTo>
                    <a:pt x="5621" y="17633"/>
                    <a:pt x="5512" y="17749"/>
                    <a:pt x="5398" y="17865"/>
                  </a:cubicBezTo>
                  <a:cubicBezTo>
                    <a:pt x="4445" y="18849"/>
                    <a:pt x="3575" y="19704"/>
                    <a:pt x="2822" y="20333"/>
                  </a:cubicBezTo>
                  <a:cubicBezTo>
                    <a:pt x="2687" y="20442"/>
                    <a:pt x="2561" y="20550"/>
                    <a:pt x="2435" y="20645"/>
                  </a:cubicBezTo>
                  <a:cubicBezTo>
                    <a:pt x="2297" y="20753"/>
                    <a:pt x="2162" y="20854"/>
                    <a:pt x="2036" y="20941"/>
                  </a:cubicBezTo>
                  <a:cubicBezTo>
                    <a:pt x="1890" y="21043"/>
                    <a:pt x="1747" y="21130"/>
                    <a:pt x="1617" y="21209"/>
                  </a:cubicBezTo>
                  <a:cubicBezTo>
                    <a:pt x="1454" y="21296"/>
                    <a:pt x="1304" y="21368"/>
                    <a:pt x="1165" y="21419"/>
                  </a:cubicBezTo>
                  <a:cubicBezTo>
                    <a:pt x="624" y="21600"/>
                    <a:pt x="250" y="21441"/>
                    <a:pt x="91" y="20833"/>
                  </a:cubicBezTo>
                  <a:cubicBezTo>
                    <a:pt x="-96" y="20123"/>
                    <a:pt x="10" y="19457"/>
                    <a:pt x="376" y="18748"/>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nvGrpSpPr>
            <p:cNvPr id="314" name="Group 313">
              <a:extLst>
                <a:ext uri="{FF2B5EF4-FFF2-40B4-BE49-F238E27FC236}">
                  <a16:creationId xmlns:a16="http://schemas.microsoft.com/office/drawing/2014/main" id="{1D1494EF-0874-4E02-AE91-D761A808722D}"/>
                </a:ext>
              </a:extLst>
            </p:cNvPr>
            <p:cNvGrpSpPr/>
            <p:nvPr/>
          </p:nvGrpSpPr>
          <p:grpSpPr>
            <a:xfrm>
              <a:off x="2669093" y="4652588"/>
              <a:ext cx="2410820" cy="1831557"/>
              <a:chOff x="2669093" y="4652588"/>
              <a:chExt cx="2410820" cy="1831557"/>
            </a:xfrm>
            <a:grpFill/>
          </p:grpSpPr>
          <p:sp>
            <p:nvSpPr>
              <p:cNvPr id="315" name="Shape">
                <a:extLst>
                  <a:ext uri="{FF2B5EF4-FFF2-40B4-BE49-F238E27FC236}">
                    <a16:creationId xmlns:a16="http://schemas.microsoft.com/office/drawing/2014/main" id="{8CEB2EE8-8626-4CA8-BA91-C5FB71F5EEBF}"/>
                  </a:ext>
                </a:extLst>
              </p:cNvPr>
              <p:cNvSpPr/>
              <p:nvPr/>
            </p:nvSpPr>
            <p:spPr>
              <a:xfrm rot="3600000">
                <a:off x="4211554" y="5394260"/>
                <a:ext cx="953689" cy="783029"/>
              </a:xfrm>
              <a:custGeom>
                <a:avLst/>
                <a:gdLst/>
                <a:ahLst/>
                <a:cxnLst>
                  <a:cxn ang="0">
                    <a:pos x="wd2" y="hd2"/>
                  </a:cxn>
                  <a:cxn ang="5400000">
                    <a:pos x="wd2" y="hd2"/>
                  </a:cxn>
                  <a:cxn ang="10800000">
                    <a:pos x="wd2" y="hd2"/>
                  </a:cxn>
                  <a:cxn ang="16200000">
                    <a:pos x="wd2" y="hd2"/>
                  </a:cxn>
                </a:cxnLst>
                <a:rect l="0" t="0" r="r" b="b"/>
                <a:pathLst>
                  <a:path w="21029" h="20679" extrusionOk="0">
                    <a:moveTo>
                      <a:pt x="0" y="20679"/>
                    </a:moveTo>
                    <a:cubicBezTo>
                      <a:pt x="0" y="20679"/>
                      <a:pt x="6874" y="9644"/>
                      <a:pt x="9717" y="5626"/>
                    </a:cubicBezTo>
                    <a:cubicBezTo>
                      <a:pt x="12560" y="1608"/>
                      <a:pt x="15192" y="-921"/>
                      <a:pt x="18291" y="316"/>
                    </a:cubicBezTo>
                    <a:cubicBezTo>
                      <a:pt x="21390" y="1553"/>
                      <a:pt x="21600" y="6502"/>
                      <a:pt x="20201" y="8976"/>
                    </a:cubicBezTo>
                    <a:lnTo>
                      <a:pt x="0" y="20679"/>
                    </a:ln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16" name="Shape">
                <a:extLst>
                  <a:ext uri="{FF2B5EF4-FFF2-40B4-BE49-F238E27FC236}">
                    <a16:creationId xmlns:a16="http://schemas.microsoft.com/office/drawing/2014/main" id="{EE81B160-D771-4E5D-90FF-A8AC70F93561}"/>
                  </a:ext>
                </a:extLst>
              </p:cNvPr>
              <p:cNvSpPr/>
              <p:nvPr/>
            </p:nvSpPr>
            <p:spPr>
              <a:xfrm rot="3600000">
                <a:off x="2615201" y="4706480"/>
                <a:ext cx="266256" cy="158471"/>
              </a:xfrm>
              <a:custGeom>
                <a:avLst/>
                <a:gdLst/>
                <a:ahLst/>
                <a:cxnLst>
                  <a:cxn ang="0">
                    <a:pos x="wd2" y="hd2"/>
                  </a:cxn>
                  <a:cxn ang="5400000">
                    <a:pos x="wd2" y="hd2"/>
                  </a:cxn>
                  <a:cxn ang="10800000">
                    <a:pos x="wd2" y="hd2"/>
                  </a:cxn>
                  <a:cxn ang="16200000">
                    <a:pos x="wd2" y="hd2"/>
                  </a:cxn>
                </a:cxnLst>
                <a:rect l="0" t="0" r="r" b="b"/>
                <a:pathLst>
                  <a:path w="21343" h="21171" extrusionOk="0">
                    <a:moveTo>
                      <a:pt x="18576" y="513"/>
                    </a:moveTo>
                    <a:lnTo>
                      <a:pt x="0" y="21171"/>
                    </a:lnTo>
                    <a:lnTo>
                      <a:pt x="20304" y="5663"/>
                    </a:lnTo>
                    <a:cubicBezTo>
                      <a:pt x="21201" y="4999"/>
                      <a:pt x="21600" y="3227"/>
                      <a:pt x="21168" y="1731"/>
                    </a:cubicBezTo>
                    <a:cubicBezTo>
                      <a:pt x="20769" y="236"/>
                      <a:pt x="19706" y="-429"/>
                      <a:pt x="18809" y="291"/>
                    </a:cubicBezTo>
                    <a:cubicBezTo>
                      <a:pt x="18742" y="346"/>
                      <a:pt x="18642" y="402"/>
                      <a:pt x="18576" y="513"/>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17" name="Shape">
                <a:extLst>
                  <a:ext uri="{FF2B5EF4-FFF2-40B4-BE49-F238E27FC236}">
                    <a16:creationId xmlns:a16="http://schemas.microsoft.com/office/drawing/2014/main" id="{354784CB-3589-461E-B02E-932B4531F748}"/>
                  </a:ext>
                </a:extLst>
              </p:cNvPr>
              <p:cNvSpPr/>
              <p:nvPr/>
            </p:nvSpPr>
            <p:spPr>
              <a:xfrm rot="3600000">
                <a:off x="4081407" y="5511654"/>
                <a:ext cx="969611" cy="611985"/>
              </a:xfrm>
              <a:custGeom>
                <a:avLst/>
                <a:gdLst/>
                <a:ahLst/>
                <a:cxnLst>
                  <a:cxn ang="0">
                    <a:pos x="wd2" y="hd2"/>
                  </a:cxn>
                  <a:cxn ang="5400000">
                    <a:pos x="wd2" y="hd2"/>
                  </a:cxn>
                  <a:cxn ang="10800000">
                    <a:pos x="wd2" y="hd2"/>
                  </a:cxn>
                  <a:cxn ang="16200000">
                    <a:pos x="wd2" y="hd2"/>
                  </a:cxn>
                </a:cxnLst>
                <a:rect l="0" t="0" r="r" b="b"/>
                <a:pathLst>
                  <a:path w="21174" h="20440" extrusionOk="0">
                    <a:moveTo>
                      <a:pt x="0" y="20440"/>
                    </a:moveTo>
                    <a:cubicBezTo>
                      <a:pt x="0" y="20440"/>
                      <a:pt x="9976" y="4628"/>
                      <a:pt x="13923" y="1734"/>
                    </a:cubicBezTo>
                    <a:cubicBezTo>
                      <a:pt x="17861" y="-1160"/>
                      <a:pt x="20477" y="86"/>
                      <a:pt x="21039" y="1734"/>
                    </a:cubicBezTo>
                    <a:cubicBezTo>
                      <a:pt x="21600" y="3382"/>
                      <a:pt x="20287" y="4365"/>
                      <a:pt x="19391" y="4988"/>
                    </a:cubicBezTo>
                    <a:cubicBezTo>
                      <a:pt x="18495" y="5611"/>
                      <a:pt x="0" y="20440"/>
                      <a:pt x="0" y="2044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18" name="Shape">
                <a:extLst>
                  <a:ext uri="{FF2B5EF4-FFF2-40B4-BE49-F238E27FC236}">
                    <a16:creationId xmlns:a16="http://schemas.microsoft.com/office/drawing/2014/main" id="{92BDC801-E689-4CCA-B334-C2894A1502FB}"/>
                  </a:ext>
                </a:extLst>
              </p:cNvPr>
              <p:cNvSpPr/>
              <p:nvPr/>
            </p:nvSpPr>
            <p:spPr>
              <a:xfrm rot="3600000">
                <a:off x="3996187" y="5672702"/>
                <a:ext cx="1076913" cy="545973"/>
              </a:xfrm>
              <a:custGeom>
                <a:avLst/>
                <a:gdLst/>
                <a:ahLst/>
                <a:cxnLst>
                  <a:cxn ang="0">
                    <a:pos x="wd2" y="hd2"/>
                  </a:cxn>
                  <a:cxn ang="5400000">
                    <a:pos x="wd2" y="hd2"/>
                  </a:cxn>
                  <a:cxn ang="10800000">
                    <a:pos x="wd2" y="hd2"/>
                  </a:cxn>
                  <a:cxn ang="16200000">
                    <a:pos x="wd2" y="hd2"/>
                  </a:cxn>
                </a:cxnLst>
                <a:rect l="0" t="0" r="r" b="b"/>
                <a:pathLst>
                  <a:path w="21023" h="21600" extrusionOk="0">
                    <a:moveTo>
                      <a:pt x="0" y="21600"/>
                    </a:moveTo>
                    <a:cubicBezTo>
                      <a:pt x="0" y="21600"/>
                      <a:pt x="13450" y="21600"/>
                      <a:pt x="17343" y="19845"/>
                    </a:cubicBezTo>
                    <a:cubicBezTo>
                      <a:pt x="21236" y="18090"/>
                      <a:pt x="21600" y="8348"/>
                      <a:pt x="20451" y="4363"/>
                    </a:cubicBezTo>
                    <a:cubicBezTo>
                      <a:pt x="19302" y="377"/>
                      <a:pt x="17343" y="0"/>
                      <a:pt x="17343" y="0"/>
                    </a:cubicBezTo>
                    <a:lnTo>
                      <a:pt x="0" y="21600"/>
                    </a:ln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19" name="Shape">
                <a:extLst>
                  <a:ext uri="{FF2B5EF4-FFF2-40B4-BE49-F238E27FC236}">
                    <a16:creationId xmlns:a16="http://schemas.microsoft.com/office/drawing/2014/main" id="{CED236D3-C443-43F9-812B-A4E52AD92B33}"/>
                  </a:ext>
                </a:extLst>
              </p:cNvPr>
              <p:cNvSpPr/>
              <p:nvPr/>
            </p:nvSpPr>
            <p:spPr>
              <a:xfrm rot="3600000">
                <a:off x="3272133" y="5033104"/>
                <a:ext cx="136193" cy="216404"/>
              </a:xfrm>
              <a:custGeom>
                <a:avLst/>
                <a:gdLst/>
                <a:ahLst/>
                <a:cxnLst>
                  <a:cxn ang="0">
                    <a:pos x="wd2" y="hd2"/>
                  </a:cxn>
                  <a:cxn ang="5400000">
                    <a:pos x="wd2" y="hd2"/>
                  </a:cxn>
                  <a:cxn ang="10800000">
                    <a:pos x="wd2" y="hd2"/>
                  </a:cxn>
                  <a:cxn ang="16200000">
                    <a:pos x="wd2" y="hd2"/>
                  </a:cxn>
                </a:cxnLst>
                <a:rect l="0" t="0" r="r" b="b"/>
                <a:pathLst>
                  <a:path w="20689" h="21600" extrusionOk="0">
                    <a:moveTo>
                      <a:pt x="4127" y="13490"/>
                    </a:moveTo>
                    <a:cubicBezTo>
                      <a:pt x="348" y="8814"/>
                      <a:pt x="-911" y="4179"/>
                      <a:pt x="663" y="1779"/>
                    </a:cubicBezTo>
                    <a:cubicBezTo>
                      <a:pt x="2427" y="1200"/>
                      <a:pt x="4253" y="579"/>
                      <a:pt x="6079" y="0"/>
                    </a:cubicBezTo>
                    <a:cubicBezTo>
                      <a:pt x="4631" y="2400"/>
                      <a:pt x="5890" y="6993"/>
                      <a:pt x="9669" y="11586"/>
                    </a:cubicBezTo>
                    <a:cubicBezTo>
                      <a:pt x="12880" y="15559"/>
                      <a:pt x="17099" y="18497"/>
                      <a:pt x="20689" y="19614"/>
                    </a:cubicBezTo>
                    <a:cubicBezTo>
                      <a:pt x="18926" y="20276"/>
                      <a:pt x="17225" y="20938"/>
                      <a:pt x="15525" y="21600"/>
                    </a:cubicBezTo>
                    <a:cubicBezTo>
                      <a:pt x="11747" y="20566"/>
                      <a:pt x="7402" y="17545"/>
                      <a:pt x="4127" y="1349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20" name="Shape">
                <a:extLst>
                  <a:ext uri="{FF2B5EF4-FFF2-40B4-BE49-F238E27FC236}">
                    <a16:creationId xmlns:a16="http://schemas.microsoft.com/office/drawing/2014/main" id="{55F5F34A-87AA-4565-955F-BA6320280514}"/>
                  </a:ext>
                </a:extLst>
              </p:cNvPr>
              <p:cNvSpPr/>
              <p:nvPr/>
            </p:nvSpPr>
            <p:spPr>
              <a:xfrm rot="3600000">
                <a:off x="3304508" y="5056082"/>
                <a:ext cx="133957" cy="214328"/>
              </a:xfrm>
              <a:custGeom>
                <a:avLst/>
                <a:gdLst/>
                <a:ahLst/>
                <a:cxnLst>
                  <a:cxn ang="0">
                    <a:pos x="wd2" y="hd2"/>
                  </a:cxn>
                  <a:cxn ang="5400000">
                    <a:pos x="wd2" y="hd2"/>
                  </a:cxn>
                  <a:cxn ang="10800000">
                    <a:pos x="wd2" y="hd2"/>
                  </a:cxn>
                  <a:cxn ang="16200000">
                    <a:pos x="wd2" y="hd2"/>
                  </a:cxn>
                </a:cxnLst>
                <a:rect l="0" t="0" r="r" b="b"/>
                <a:pathLst>
                  <a:path w="20711" h="21600" extrusionOk="0">
                    <a:moveTo>
                      <a:pt x="4239" y="13495"/>
                    </a:moveTo>
                    <a:cubicBezTo>
                      <a:pt x="457" y="8857"/>
                      <a:pt x="-889" y="4261"/>
                      <a:pt x="585" y="1796"/>
                    </a:cubicBezTo>
                    <a:cubicBezTo>
                      <a:pt x="2380" y="1212"/>
                      <a:pt x="4239" y="585"/>
                      <a:pt x="6097" y="0"/>
                    </a:cubicBezTo>
                    <a:cubicBezTo>
                      <a:pt x="4751" y="2465"/>
                      <a:pt x="6033" y="7019"/>
                      <a:pt x="9815" y="11573"/>
                    </a:cubicBezTo>
                    <a:cubicBezTo>
                      <a:pt x="13020" y="15459"/>
                      <a:pt x="17186" y="18425"/>
                      <a:pt x="20711" y="19595"/>
                    </a:cubicBezTo>
                    <a:cubicBezTo>
                      <a:pt x="18916" y="20263"/>
                      <a:pt x="17186" y="20973"/>
                      <a:pt x="15455" y="21600"/>
                    </a:cubicBezTo>
                    <a:cubicBezTo>
                      <a:pt x="11866" y="20514"/>
                      <a:pt x="7572" y="17505"/>
                      <a:pt x="4239" y="13495"/>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21" name="Shape">
                <a:extLst>
                  <a:ext uri="{FF2B5EF4-FFF2-40B4-BE49-F238E27FC236}">
                    <a16:creationId xmlns:a16="http://schemas.microsoft.com/office/drawing/2014/main" id="{2A935355-4D3D-4274-B9E5-682FDED498DD}"/>
                  </a:ext>
                </a:extLst>
              </p:cNvPr>
              <p:cNvSpPr/>
              <p:nvPr/>
            </p:nvSpPr>
            <p:spPr>
              <a:xfrm rot="3600000">
                <a:off x="3237482" y="5011539"/>
                <a:ext cx="137544" cy="218471"/>
              </a:xfrm>
              <a:custGeom>
                <a:avLst/>
                <a:gdLst/>
                <a:ahLst/>
                <a:cxnLst>
                  <a:cxn ang="0">
                    <a:pos x="wd2" y="hd2"/>
                  </a:cxn>
                  <a:cxn ang="5400000">
                    <a:pos x="wd2" y="hd2"/>
                  </a:cxn>
                  <a:cxn ang="10800000">
                    <a:pos x="wd2" y="hd2"/>
                  </a:cxn>
                  <a:cxn ang="16200000">
                    <a:pos x="wd2" y="hd2"/>
                  </a:cxn>
                </a:cxnLst>
                <a:rect l="0" t="0" r="r" b="b"/>
                <a:pathLst>
                  <a:path w="20653" h="21600" extrusionOk="0">
                    <a:moveTo>
                      <a:pt x="4095" y="13526"/>
                    </a:moveTo>
                    <a:cubicBezTo>
                      <a:pt x="298" y="8812"/>
                      <a:pt x="-947" y="4140"/>
                      <a:pt x="734" y="1803"/>
                    </a:cubicBezTo>
                    <a:cubicBezTo>
                      <a:pt x="2477" y="1230"/>
                      <a:pt x="4282" y="615"/>
                      <a:pt x="6087" y="0"/>
                    </a:cubicBezTo>
                    <a:cubicBezTo>
                      <a:pt x="4531" y="2377"/>
                      <a:pt x="5776" y="6968"/>
                      <a:pt x="9511" y="11599"/>
                    </a:cubicBezTo>
                    <a:cubicBezTo>
                      <a:pt x="12810" y="15616"/>
                      <a:pt x="17105" y="18608"/>
                      <a:pt x="20653" y="19633"/>
                    </a:cubicBezTo>
                    <a:cubicBezTo>
                      <a:pt x="18910" y="20288"/>
                      <a:pt x="17229" y="20944"/>
                      <a:pt x="15486" y="21600"/>
                    </a:cubicBezTo>
                    <a:cubicBezTo>
                      <a:pt x="11876" y="20698"/>
                      <a:pt x="7456" y="17665"/>
                      <a:pt x="4095" y="1352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22" name="Shape">
                <a:extLst>
                  <a:ext uri="{FF2B5EF4-FFF2-40B4-BE49-F238E27FC236}">
                    <a16:creationId xmlns:a16="http://schemas.microsoft.com/office/drawing/2014/main" id="{F9A81015-7083-43E2-8A5B-7CB968242FB5}"/>
                  </a:ext>
                </a:extLst>
              </p:cNvPr>
              <p:cNvSpPr/>
              <p:nvPr/>
            </p:nvSpPr>
            <p:spPr>
              <a:xfrm rot="3600000">
                <a:off x="3333832" y="5075246"/>
                <a:ext cx="132226" cy="212253"/>
              </a:xfrm>
              <a:custGeom>
                <a:avLst/>
                <a:gdLst/>
                <a:ahLst/>
                <a:cxnLst>
                  <a:cxn ang="0">
                    <a:pos x="wd2" y="hd2"/>
                  </a:cxn>
                  <a:cxn ang="5400000">
                    <a:pos x="wd2" y="hd2"/>
                  </a:cxn>
                  <a:cxn ang="10800000">
                    <a:pos x="wd2" y="hd2"/>
                  </a:cxn>
                  <a:cxn ang="16200000">
                    <a:pos x="wd2" y="hd2"/>
                  </a:cxn>
                </a:cxnLst>
                <a:rect l="0" t="0" r="r" b="b"/>
                <a:pathLst>
                  <a:path w="20751" h="21600" extrusionOk="0">
                    <a:moveTo>
                      <a:pt x="4291" y="13500"/>
                    </a:moveTo>
                    <a:cubicBezTo>
                      <a:pt x="517" y="8902"/>
                      <a:pt x="-849" y="4303"/>
                      <a:pt x="517" y="1814"/>
                    </a:cubicBezTo>
                    <a:cubicBezTo>
                      <a:pt x="2339" y="1223"/>
                      <a:pt x="4226" y="591"/>
                      <a:pt x="6112" y="0"/>
                    </a:cubicBezTo>
                    <a:cubicBezTo>
                      <a:pt x="4876" y="2531"/>
                      <a:pt x="6177" y="7045"/>
                      <a:pt x="9951" y="11559"/>
                    </a:cubicBezTo>
                    <a:cubicBezTo>
                      <a:pt x="13074" y="15398"/>
                      <a:pt x="17173" y="18309"/>
                      <a:pt x="20751" y="19533"/>
                    </a:cubicBezTo>
                    <a:cubicBezTo>
                      <a:pt x="18929" y="20208"/>
                      <a:pt x="17173" y="20925"/>
                      <a:pt x="15416" y="21600"/>
                    </a:cubicBezTo>
                    <a:cubicBezTo>
                      <a:pt x="11773" y="20419"/>
                      <a:pt x="7544" y="17423"/>
                      <a:pt x="4291" y="1350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23" name="Shape">
                <a:extLst>
                  <a:ext uri="{FF2B5EF4-FFF2-40B4-BE49-F238E27FC236}">
                    <a16:creationId xmlns:a16="http://schemas.microsoft.com/office/drawing/2014/main" id="{C6CCECA2-3FE3-4F02-A0D3-E549F2263F2B}"/>
                  </a:ext>
                </a:extLst>
              </p:cNvPr>
              <p:cNvSpPr/>
              <p:nvPr/>
            </p:nvSpPr>
            <p:spPr>
              <a:xfrm rot="3600000">
                <a:off x="2828255" y="4778948"/>
                <a:ext cx="118125" cy="156581"/>
              </a:xfrm>
              <a:custGeom>
                <a:avLst/>
                <a:gdLst/>
                <a:ahLst/>
                <a:cxnLst>
                  <a:cxn ang="0">
                    <a:pos x="wd2" y="hd2"/>
                  </a:cxn>
                  <a:cxn ang="5400000">
                    <a:pos x="wd2" y="hd2"/>
                  </a:cxn>
                  <a:cxn ang="10800000">
                    <a:pos x="wd2" y="hd2"/>
                  </a:cxn>
                  <a:cxn ang="16200000">
                    <a:pos x="wd2" y="hd2"/>
                  </a:cxn>
                </a:cxnLst>
                <a:rect l="0" t="0" r="r" b="b"/>
                <a:pathLst>
                  <a:path w="19982" h="20760" extrusionOk="0">
                    <a:moveTo>
                      <a:pt x="6517" y="0"/>
                    </a:moveTo>
                    <a:cubicBezTo>
                      <a:pt x="6798" y="3188"/>
                      <a:pt x="8340" y="7200"/>
                      <a:pt x="11075" y="11267"/>
                    </a:cubicBezTo>
                    <a:cubicBezTo>
                      <a:pt x="13670" y="15115"/>
                      <a:pt x="16896" y="18247"/>
                      <a:pt x="19982" y="20226"/>
                    </a:cubicBezTo>
                    <a:cubicBezTo>
                      <a:pt x="10655" y="21600"/>
                      <a:pt x="4203" y="20391"/>
                      <a:pt x="1468" y="15774"/>
                    </a:cubicBezTo>
                    <a:cubicBezTo>
                      <a:pt x="-1618" y="10443"/>
                      <a:pt x="205" y="5386"/>
                      <a:pt x="6517" y="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24" name="Shape">
                <a:extLst>
                  <a:ext uri="{FF2B5EF4-FFF2-40B4-BE49-F238E27FC236}">
                    <a16:creationId xmlns:a16="http://schemas.microsoft.com/office/drawing/2014/main" id="{75A65C4B-8FA3-43DB-8C86-C1CD0045759F}"/>
                  </a:ext>
                </a:extLst>
              </p:cNvPr>
              <p:cNvSpPr/>
              <p:nvPr/>
            </p:nvSpPr>
            <p:spPr>
              <a:xfrm rot="3600000">
                <a:off x="2859874" y="4791106"/>
                <a:ext cx="125610" cy="186135"/>
              </a:xfrm>
              <a:custGeom>
                <a:avLst/>
                <a:gdLst/>
                <a:ahLst/>
                <a:cxnLst>
                  <a:cxn ang="0">
                    <a:pos x="wd2" y="hd2"/>
                  </a:cxn>
                  <a:cxn ang="5400000">
                    <a:pos x="wd2" y="hd2"/>
                  </a:cxn>
                  <a:cxn ang="10800000">
                    <a:pos x="wd2" y="hd2"/>
                  </a:cxn>
                  <a:cxn ang="16200000">
                    <a:pos x="wd2" y="hd2"/>
                  </a:cxn>
                </a:cxnLst>
                <a:rect l="0" t="0" r="r" b="b"/>
                <a:pathLst>
                  <a:path w="21600" h="21600" extrusionOk="0">
                    <a:moveTo>
                      <a:pt x="4634" y="13710"/>
                    </a:moveTo>
                    <a:cubicBezTo>
                      <a:pt x="1853" y="10151"/>
                      <a:pt x="285" y="6639"/>
                      <a:pt x="0" y="3849"/>
                    </a:cubicBezTo>
                    <a:cubicBezTo>
                      <a:pt x="1711" y="2598"/>
                      <a:pt x="3778" y="1299"/>
                      <a:pt x="6202" y="0"/>
                    </a:cubicBezTo>
                    <a:cubicBezTo>
                      <a:pt x="5846" y="2983"/>
                      <a:pt x="7485" y="7216"/>
                      <a:pt x="10836" y="11498"/>
                    </a:cubicBezTo>
                    <a:cubicBezTo>
                      <a:pt x="13972" y="15491"/>
                      <a:pt x="17964" y="18569"/>
                      <a:pt x="21600" y="20205"/>
                    </a:cubicBezTo>
                    <a:cubicBezTo>
                      <a:pt x="18749" y="20782"/>
                      <a:pt x="16111" y="21263"/>
                      <a:pt x="13687" y="21600"/>
                    </a:cubicBezTo>
                    <a:cubicBezTo>
                      <a:pt x="10551" y="19820"/>
                      <a:pt x="7343" y="17078"/>
                      <a:pt x="4634" y="13710"/>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25" name="Shape">
                <a:extLst>
                  <a:ext uri="{FF2B5EF4-FFF2-40B4-BE49-F238E27FC236}">
                    <a16:creationId xmlns:a16="http://schemas.microsoft.com/office/drawing/2014/main" id="{4EE3AA2E-D6E5-4F57-A575-12EC53CD9123}"/>
                  </a:ext>
                </a:extLst>
              </p:cNvPr>
              <p:cNvSpPr/>
              <p:nvPr/>
            </p:nvSpPr>
            <p:spPr>
              <a:xfrm rot="3600000">
                <a:off x="2893230" y="4806404"/>
                <a:ext cx="132938" cy="201889"/>
              </a:xfrm>
              <a:custGeom>
                <a:avLst/>
                <a:gdLst/>
                <a:ahLst/>
                <a:cxnLst>
                  <a:cxn ang="0">
                    <a:pos x="wd2" y="hd2"/>
                  </a:cxn>
                  <a:cxn ang="5400000">
                    <a:pos x="wd2" y="hd2"/>
                  </a:cxn>
                  <a:cxn ang="10800000">
                    <a:pos x="wd2" y="hd2"/>
                  </a:cxn>
                  <a:cxn ang="16200000">
                    <a:pos x="wd2" y="hd2"/>
                  </a:cxn>
                </a:cxnLst>
                <a:rect l="0" t="0" r="r" b="b"/>
                <a:pathLst>
                  <a:path w="21312" h="21600" extrusionOk="0">
                    <a:moveTo>
                      <a:pt x="4364" y="13616"/>
                    </a:moveTo>
                    <a:cubicBezTo>
                      <a:pt x="1241" y="9669"/>
                      <a:pt x="-288" y="5766"/>
                      <a:pt x="44" y="3016"/>
                    </a:cubicBezTo>
                    <a:cubicBezTo>
                      <a:pt x="1839" y="2040"/>
                      <a:pt x="3833" y="1020"/>
                      <a:pt x="6026" y="0"/>
                    </a:cubicBezTo>
                    <a:cubicBezTo>
                      <a:pt x="5162" y="2705"/>
                      <a:pt x="6624" y="7141"/>
                      <a:pt x="10146" y="11532"/>
                    </a:cubicBezTo>
                    <a:cubicBezTo>
                      <a:pt x="13403" y="15612"/>
                      <a:pt x="17657" y="18673"/>
                      <a:pt x="21312" y="19959"/>
                    </a:cubicBezTo>
                    <a:cubicBezTo>
                      <a:pt x="18919" y="20580"/>
                      <a:pt x="16593" y="21112"/>
                      <a:pt x="14466" y="21600"/>
                    </a:cubicBezTo>
                    <a:cubicBezTo>
                      <a:pt x="11010" y="20137"/>
                      <a:pt x="7289" y="17298"/>
                      <a:pt x="4364" y="1361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26" name="Shape">
                <a:extLst>
                  <a:ext uri="{FF2B5EF4-FFF2-40B4-BE49-F238E27FC236}">
                    <a16:creationId xmlns:a16="http://schemas.microsoft.com/office/drawing/2014/main" id="{271DC568-34A9-44F2-A76C-A67A98543C7D}"/>
                  </a:ext>
                </a:extLst>
              </p:cNvPr>
              <p:cNvSpPr/>
              <p:nvPr/>
            </p:nvSpPr>
            <p:spPr>
              <a:xfrm rot="3600000">
                <a:off x="2954134" y="4838490"/>
                <a:ext cx="140466" cy="217641"/>
              </a:xfrm>
              <a:custGeom>
                <a:avLst/>
                <a:gdLst/>
                <a:ahLst/>
                <a:cxnLst>
                  <a:cxn ang="0">
                    <a:pos x="wd2" y="hd2"/>
                  </a:cxn>
                  <a:cxn ang="5400000">
                    <a:pos x="wd2" y="hd2"/>
                  </a:cxn>
                  <a:cxn ang="10800000">
                    <a:pos x="wd2" y="hd2"/>
                  </a:cxn>
                  <a:cxn ang="16200000">
                    <a:pos x="wd2" y="hd2"/>
                  </a:cxn>
                </a:cxnLst>
                <a:rect l="0" t="0" r="r" b="b"/>
                <a:pathLst>
                  <a:path w="20851" h="21600" extrusionOk="0">
                    <a:moveTo>
                      <a:pt x="4051" y="13577"/>
                    </a:moveTo>
                    <a:cubicBezTo>
                      <a:pt x="543" y="9134"/>
                      <a:pt x="-749" y="4731"/>
                      <a:pt x="420" y="2304"/>
                    </a:cubicBezTo>
                    <a:cubicBezTo>
                      <a:pt x="2205" y="1563"/>
                      <a:pt x="4051" y="782"/>
                      <a:pt x="5959" y="0"/>
                    </a:cubicBezTo>
                    <a:cubicBezTo>
                      <a:pt x="4420" y="2345"/>
                      <a:pt x="5651" y="6994"/>
                      <a:pt x="9343" y="11643"/>
                    </a:cubicBezTo>
                    <a:cubicBezTo>
                      <a:pt x="12728" y="15881"/>
                      <a:pt x="17220" y="18967"/>
                      <a:pt x="20851" y="19831"/>
                    </a:cubicBezTo>
                    <a:cubicBezTo>
                      <a:pt x="18820" y="20448"/>
                      <a:pt x="16913" y="21065"/>
                      <a:pt x="15005" y="21600"/>
                    </a:cubicBezTo>
                    <a:cubicBezTo>
                      <a:pt x="11559" y="20613"/>
                      <a:pt x="7251" y="17650"/>
                      <a:pt x="4051" y="13577"/>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27" name="Shape">
                <a:extLst>
                  <a:ext uri="{FF2B5EF4-FFF2-40B4-BE49-F238E27FC236}">
                    <a16:creationId xmlns:a16="http://schemas.microsoft.com/office/drawing/2014/main" id="{36FF0148-85A3-4750-96B3-43637C5DB497}"/>
                  </a:ext>
                </a:extLst>
              </p:cNvPr>
              <p:cNvSpPr/>
              <p:nvPr/>
            </p:nvSpPr>
            <p:spPr>
              <a:xfrm rot="3600000">
                <a:off x="2982329" y="4863277"/>
                <a:ext cx="367514" cy="342005"/>
              </a:xfrm>
              <a:custGeom>
                <a:avLst/>
                <a:gdLst/>
                <a:ahLst/>
                <a:cxnLst>
                  <a:cxn ang="0">
                    <a:pos x="wd2" y="hd2"/>
                  </a:cxn>
                  <a:cxn ang="5400000">
                    <a:pos x="wd2" y="hd2"/>
                  </a:cxn>
                  <a:cxn ang="10800000">
                    <a:pos x="wd2" y="hd2"/>
                  </a:cxn>
                  <a:cxn ang="16200000">
                    <a:pos x="wd2" y="hd2"/>
                  </a:cxn>
                </a:cxnLst>
                <a:rect l="0" t="0" r="r" b="b"/>
                <a:pathLst>
                  <a:path w="21253" h="21600" extrusionOk="0">
                    <a:moveTo>
                      <a:pt x="1571" y="16364"/>
                    </a:moveTo>
                    <a:cubicBezTo>
                      <a:pt x="132" y="13405"/>
                      <a:pt x="-347" y="10447"/>
                      <a:pt x="252" y="8954"/>
                    </a:cubicBezTo>
                    <a:cubicBezTo>
                      <a:pt x="4304" y="6336"/>
                      <a:pt x="9434" y="3404"/>
                      <a:pt x="15547" y="0"/>
                    </a:cubicBezTo>
                    <a:cubicBezTo>
                      <a:pt x="14900" y="1492"/>
                      <a:pt x="15380" y="4477"/>
                      <a:pt x="16842" y="7488"/>
                    </a:cubicBezTo>
                    <a:cubicBezTo>
                      <a:pt x="18136" y="10132"/>
                      <a:pt x="19839" y="12070"/>
                      <a:pt x="21253" y="12672"/>
                    </a:cubicBezTo>
                    <a:cubicBezTo>
                      <a:pt x="15643" y="16233"/>
                      <a:pt x="10513" y="19322"/>
                      <a:pt x="6078" y="21600"/>
                    </a:cubicBezTo>
                    <a:cubicBezTo>
                      <a:pt x="4639" y="21024"/>
                      <a:pt x="2889" y="19061"/>
                      <a:pt x="1571" y="16364"/>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sp>
            <p:nvSpPr>
              <p:cNvPr id="328" name="Shape">
                <a:extLst>
                  <a:ext uri="{FF2B5EF4-FFF2-40B4-BE49-F238E27FC236}">
                    <a16:creationId xmlns:a16="http://schemas.microsoft.com/office/drawing/2014/main" id="{52DAD6D7-B508-4AD9-AAC3-4F132117CA3B}"/>
                  </a:ext>
                </a:extLst>
              </p:cNvPr>
              <p:cNvSpPr/>
              <p:nvPr/>
            </p:nvSpPr>
            <p:spPr>
              <a:xfrm rot="3600000">
                <a:off x="2922973" y="4823335"/>
                <a:ext cx="137904" cy="211841"/>
              </a:xfrm>
              <a:custGeom>
                <a:avLst/>
                <a:gdLst/>
                <a:ahLst/>
                <a:cxnLst>
                  <a:cxn ang="0">
                    <a:pos x="wd2" y="hd2"/>
                  </a:cxn>
                  <a:cxn ang="5400000">
                    <a:pos x="wd2" y="hd2"/>
                  </a:cxn>
                  <a:cxn ang="10800000">
                    <a:pos x="wd2" y="hd2"/>
                  </a:cxn>
                  <a:cxn ang="16200000">
                    <a:pos x="wd2" y="hd2"/>
                  </a:cxn>
                </a:cxnLst>
                <a:rect l="0" t="0" r="r" b="b"/>
                <a:pathLst>
                  <a:path w="21009" h="21600" extrusionOk="0">
                    <a:moveTo>
                      <a:pt x="4146" y="13526"/>
                    </a:moveTo>
                    <a:cubicBezTo>
                      <a:pt x="798" y="9299"/>
                      <a:pt x="-591" y="5115"/>
                      <a:pt x="230" y="2536"/>
                    </a:cubicBezTo>
                    <a:cubicBezTo>
                      <a:pt x="1998" y="1691"/>
                      <a:pt x="3893" y="845"/>
                      <a:pt x="5914" y="0"/>
                    </a:cubicBezTo>
                    <a:cubicBezTo>
                      <a:pt x="4651" y="2536"/>
                      <a:pt x="5977" y="7059"/>
                      <a:pt x="9641" y="11582"/>
                    </a:cubicBezTo>
                    <a:cubicBezTo>
                      <a:pt x="12988" y="15724"/>
                      <a:pt x="17346" y="18810"/>
                      <a:pt x="21009" y="19867"/>
                    </a:cubicBezTo>
                    <a:cubicBezTo>
                      <a:pt x="18862" y="20501"/>
                      <a:pt x="16777" y="21093"/>
                      <a:pt x="14820" y="21600"/>
                    </a:cubicBezTo>
                    <a:cubicBezTo>
                      <a:pt x="11283" y="20374"/>
                      <a:pt x="7241" y="17415"/>
                      <a:pt x="4146" y="13526"/>
                    </a:cubicBezTo>
                    <a:close/>
                  </a:path>
                </a:pathLst>
              </a:custGeom>
              <a:grp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sz="1350"/>
              </a:p>
            </p:txBody>
          </p:sp>
        </p:grpSp>
      </p:grpSp>
      <p:sp>
        <p:nvSpPr>
          <p:cNvPr id="329" name="Rectangle 328">
            <a:extLst>
              <a:ext uri="{FF2B5EF4-FFF2-40B4-BE49-F238E27FC236}">
                <a16:creationId xmlns:a16="http://schemas.microsoft.com/office/drawing/2014/main" id="{62AEABC8-86DA-4356-812A-22A0E7C493DA}"/>
              </a:ext>
            </a:extLst>
          </p:cNvPr>
          <p:cNvSpPr/>
          <p:nvPr/>
        </p:nvSpPr>
        <p:spPr>
          <a:xfrm>
            <a:off x="8753851" y="5989547"/>
            <a:ext cx="2363147" cy="584775"/>
          </a:xfrm>
          <a:prstGeom prst="rect">
            <a:avLst/>
          </a:prstGeom>
        </p:spPr>
        <p:txBody>
          <a:bodyPr wrap="none">
            <a:spAutoFit/>
          </a:bodyPr>
          <a:lstStyle/>
          <a:p>
            <a:pPr lvl="0" algn="r" rtl="1"/>
            <a:r>
              <a:rPr lang="ar-SA" sz="3200" b="1" dirty="0">
                <a:solidFill>
                  <a:srgbClr val="5D7373"/>
                </a:solidFill>
                <a:latin typeface="Arabic Typesetting" panose="03020402040406030203" pitchFamily="66" charset="-78"/>
                <a:cs typeface="Arabic Typesetting" panose="03020402040406030203" pitchFamily="66" charset="-78"/>
              </a:rPr>
              <a:t>أن تتعرف الطالبة على ...</a:t>
            </a:r>
          </a:p>
        </p:txBody>
      </p:sp>
      <p:sp>
        <p:nvSpPr>
          <p:cNvPr id="250" name="Rectangle 249">
            <a:extLst>
              <a:ext uri="{FF2B5EF4-FFF2-40B4-BE49-F238E27FC236}">
                <a16:creationId xmlns:a16="http://schemas.microsoft.com/office/drawing/2014/main" id="{9A6EAE15-6D3F-468F-8CC6-AE3FB8F6B320}"/>
              </a:ext>
            </a:extLst>
          </p:cNvPr>
          <p:cNvSpPr/>
          <p:nvPr/>
        </p:nvSpPr>
        <p:spPr>
          <a:xfrm>
            <a:off x="-850009" y="0"/>
            <a:ext cx="350606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51" name="Freeform: Shape 250">
            <a:extLst>
              <a:ext uri="{FF2B5EF4-FFF2-40B4-BE49-F238E27FC236}">
                <a16:creationId xmlns:a16="http://schemas.microsoft.com/office/drawing/2014/main" id="{7545E678-378C-4259-B67A-AFA378908E1A}"/>
              </a:ext>
            </a:extLst>
          </p:cNvPr>
          <p:cNvSpPr/>
          <p:nvPr/>
        </p:nvSpPr>
        <p:spPr>
          <a:xfrm>
            <a:off x="1653253" y="2337441"/>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52" name="TextBox 251">
            <a:extLst>
              <a:ext uri="{FF2B5EF4-FFF2-40B4-BE49-F238E27FC236}">
                <a16:creationId xmlns:a16="http://schemas.microsoft.com/office/drawing/2014/main" id="{E1ABAB66-3727-49B3-8283-84F2A2BCB619}"/>
              </a:ext>
            </a:extLst>
          </p:cNvPr>
          <p:cNvSpPr txBox="1"/>
          <p:nvPr/>
        </p:nvSpPr>
        <p:spPr>
          <a:xfrm rot="16200000">
            <a:off x="1433831" y="3276168"/>
            <a:ext cx="199208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مقدمة</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253" name="Picture 252">
            <a:extLst>
              <a:ext uri="{FF2B5EF4-FFF2-40B4-BE49-F238E27FC236}">
                <a16:creationId xmlns:a16="http://schemas.microsoft.com/office/drawing/2014/main" id="{7D6B0EA3-7173-479C-954A-EEA584032F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706971" y="3285074"/>
            <a:ext cx="530600" cy="455398"/>
          </a:xfrm>
          <a:prstGeom prst="rect">
            <a:avLst/>
          </a:prstGeom>
        </p:spPr>
      </p:pic>
      <p:sp>
        <p:nvSpPr>
          <p:cNvPr id="256" name="Rectangle 255">
            <a:extLst>
              <a:ext uri="{FF2B5EF4-FFF2-40B4-BE49-F238E27FC236}">
                <a16:creationId xmlns:a16="http://schemas.microsoft.com/office/drawing/2014/main" id="{05EC53C6-A05C-459C-AD18-5EC8BF4180A8}"/>
              </a:ext>
            </a:extLst>
          </p:cNvPr>
          <p:cNvSpPr/>
          <p:nvPr/>
        </p:nvSpPr>
        <p:spPr>
          <a:xfrm>
            <a:off x="-850009" y="0"/>
            <a:ext cx="304997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57" name="Freeform: Shape 256">
            <a:extLst>
              <a:ext uri="{FF2B5EF4-FFF2-40B4-BE49-F238E27FC236}">
                <a16:creationId xmlns:a16="http://schemas.microsoft.com/office/drawing/2014/main" id="{BE27E8CD-EFEC-404E-8771-48D99B3D8974}"/>
              </a:ext>
            </a:extLst>
          </p:cNvPr>
          <p:cNvSpPr/>
          <p:nvPr/>
        </p:nvSpPr>
        <p:spPr>
          <a:xfrm>
            <a:off x="1197167" y="2337441"/>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32" name="TextBox 331">
            <a:extLst>
              <a:ext uri="{FF2B5EF4-FFF2-40B4-BE49-F238E27FC236}">
                <a16:creationId xmlns:a16="http://schemas.microsoft.com/office/drawing/2014/main" id="{93CC057C-A893-41F6-9CA7-97C9796AC0B8}"/>
              </a:ext>
            </a:extLst>
          </p:cNvPr>
          <p:cNvSpPr txBox="1"/>
          <p:nvPr/>
        </p:nvSpPr>
        <p:spPr>
          <a:xfrm rot="16200000">
            <a:off x="335140" y="3293094"/>
            <a:ext cx="3279913"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333" name="Picture 332">
            <a:extLst>
              <a:ext uri="{FF2B5EF4-FFF2-40B4-BE49-F238E27FC236}">
                <a16:creationId xmlns:a16="http://schemas.microsoft.com/office/drawing/2014/main" id="{C969421F-6C9C-4CBF-A38C-E913E2A163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252890" y="3285074"/>
            <a:ext cx="530600" cy="455398"/>
          </a:xfrm>
          <a:prstGeom prst="rect">
            <a:avLst/>
          </a:prstGeom>
        </p:spPr>
      </p:pic>
      <p:sp>
        <p:nvSpPr>
          <p:cNvPr id="334" name="Rectangle 333">
            <a:extLst>
              <a:ext uri="{FF2B5EF4-FFF2-40B4-BE49-F238E27FC236}">
                <a16:creationId xmlns:a16="http://schemas.microsoft.com/office/drawing/2014/main" id="{22488239-156D-45B7-9CE0-5B4637E8DDCE}"/>
              </a:ext>
            </a:extLst>
          </p:cNvPr>
          <p:cNvSpPr/>
          <p:nvPr/>
        </p:nvSpPr>
        <p:spPr>
          <a:xfrm>
            <a:off x="-1050368" y="0"/>
            <a:ext cx="279093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35" name="Freeform: Shape 334">
            <a:extLst>
              <a:ext uri="{FF2B5EF4-FFF2-40B4-BE49-F238E27FC236}">
                <a16:creationId xmlns:a16="http://schemas.microsoft.com/office/drawing/2014/main" id="{8314FA3D-92FC-426D-82B5-FB514FF554E4}"/>
              </a:ext>
            </a:extLst>
          </p:cNvPr>
          <p:cNvSpPr/>
          <p:nvPr/>
        </p:nvSpPr>
        <p:spPr>
          <a:xfrm>
            <a:off x="737765"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36" name="TextBox 335">
            <a:extLst>
              <a:ext uri="{FF2B5EF4-FFF2-40B4-BE49-F238E27FC236}">
                <a16:creationId xmlns:a16="http://schemas.microsoft.com/office/drawing/2014/main" id="{79E091F4-99CB-42A5-B1FD-3E3C81FCC976}"/>
              </a:ext>
            </a:extLst>
          </p:cNvPr>
          <p:cNvSpPr txBox="1"/>
          <p:nvPr/>
        </p:nvSpPr>
        <p:spPr>
          <a:xfrm rot="16200000">
            <a:off x="367298" y="3254063"/>
            <a:ext cx="230227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337" name="Picture 336">
            <a:extLst>
              <a:ext uri="{FF2B5EF4-FFF2-40B4-BE49-F238E27FC236}">
                <a16:creationId xmlns:a16="http://schemas.microsoft.com/office/drawing/2014/main" id="{4CBFFE05-9D52-4B77-AD59-15218FC11D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87020" y="3285074"/>
            <a:ext cx="530600" cy="455398"/>
          </a:xfrm>
          <a:prstGeom prst="rect">
            <a:avLst/>
          </a:prstGeom>
        </p:spPr>
      </p:pic>
      <p:sp>
        <p:nvSpPr>
          <p:cNvPr id="338" name="Rectangle 337">
            <a:extLst>
              <a:ext uri="{FF2B5EF4-FFF2-40B4-BE49-F238E27FC236}">
                <a16:creationId xmlns:a16="http://schemas.microsoft.com/office/drawing/2014/main" id="{8D99B0B1-1540-4003-A193-62A0DEE0AF06}"/>
              </a:ext>
            </a:extLst>
          </p:cNvPr>
          <p:cNvSpPr/>
          <p:nvPr/>
        </p:nvSpPr>
        <p:spPr>
          <a:xfrm>
            <a:off x="-1050368"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39" name="Freeform: Shape 338">
            <a:extLst>
              <a:ext uri="{FF2B5EF4-FFF2-40B4-BE49-F238E27FC236}">
                <a16:creationId xmlns:a16="http://schemas.microsoft.com/office/drawing/2014/main" id="{3C224F2F-1EE0-4C7F-9812-F41408B8C14E}"/>
              </a:ext>
            </a:extLst>
          </p:cNvPr>
          <p:cNvSpPr/>
          <p:nvPr/>
        </p:nvSpPr>
        <p:spPr>
          <a:xfrm>
            <a:off x="287546"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40" name="TextBox 339">
            <a:extLst>
              <a:ext uri="{FF2B5EF4-FFF2-40B4-BE49-F238E27FC236}">
                <a16:creationId xmlns:a16="http://schemas.microsoft.com/office/drawing/2014/main" id="{FF09D301-5574-41E0-901C-AB922256E532}"/>
              </a:ext>
            </a:extLst>
          </p:cNvPr>
          <p:cNvSpPr txBox="1"/>
          <p:nvPr/>
        </p:nvSpPr>
        <p:spPr>
          <a:xfrm rot="16200000">
            <a:off x="-120461" y="3278529"/>
            <a:ext cx="2405394"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341" name="Picture 340">
            <a:extLst>
              <a:ext uri="{FF2B5EF4-FFF2-40B4-BE49-F238E27FC236}">
                <a16:creationId xmlns:a16="http://schemas.microsoft.com/office/drawing/2014/main" id="{1C00EE28-F733-461E-9435-CCFBB61C2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31489" y="3285074"/>
            <a:ext cx="530600" cy="455398"/>
          </a:xfrm>
          <a:prstGeom prst="rect">
            <a:avLst/>
          </a:prstGeom>
        </p:spPr>
      </p:pic>
      <p:sp>
        <p:nvSpPr>
          <p:cNvPr id="342" name="Rectangle 341">
            <a:extLst>
              <a:ext uri="{FF2B5EF4-FFF2-40B4-BE49-F238E27FC236}">
                <a16:creationId xmlns:a16="http://schemas.microsoft.com/office/drawing/2014/main" id="{642B0C1C-B011-4928-B9CF-F7B1B947612C}"/>
              </a:ext>
            </a:extLst>
          </p:cNvPr>
          <p:cNvSpPr/>
          <p:nvPr/>
        </p:nvSpPr>
        <p:spPr>
          <a:xfrm>
            <a:off x="-1157066"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43" name="Freeform: Shape 342">
            <a:extLst>
              <a:ext uri="{FF2B5EF4-FFF2-40B4-BE49-F238E27FC236}">
                <a16:creationId xmlns:a16="http://schemas.microsoft.com/office/drawing/2014/main" id="{C3666389-B4CB-40D8-B2DA-A0669AB13E31}"/>
              </a:ext>
            </a:extLst>
          </p:cNvPr>
          <p:cNvSpPr/>
          <p:nvPr/>
        </p:nvSpPr>
        <p:spPr>
          <a:xfrm>
            <a:off x="-171712"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44" name="TextBox 343">
            <a:extLst>
              <a:ext uri="{FF2B5EF4-FFF2-40B4-BE49-F238E27FC236}">
                <a16:creationId xmlns:a16="http://schemas.microsoft.com/office/drawing/2014/main" id="{EC1DF628-A0B3-452B-95E5-18D38BC1A93F}"/>
              </a:ext>
            </a:extLst>
          </p:cNvPr>
          <p:cNvSpPr txBox="1"/>
          <p:nvPr/>
        </p:nvSpPr>
        <p:spPr>
          <a:xfrm rot="16200000">
            <a:off x="-1005439" y="3293091"/>
            <a:ext cx="327991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345" name="Picture 344">
            <a:extLst>
              <a:ext uri="{FF2B5EF4-FFF2-40B4-BE49-F238E27FC236}">
                <a16:creationId xmlns:a16="http://schemas.microsoft.com/office/drawing/2014/main" id="{FF472E29-2D7F-48CC-838B-3A9824D92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25172" y="3285074"/>
            <a:ext cx="530600" cy="455398"/>
          </a:xfrm>
          <a:prstGeom prst="rect">
            <a:avLst/>
          </a:prstGeom>
        </p:spPr>
      </p:pic>
      <p:sp>
        <p:nvSpPr>
          <p:cNvPr id="346" name="Rectangle 345">
            <a:extLst>
              <a:ext uri="{FF2B5EF4-FFF2-40B4-BE49-F238E27FC236}">
                <a16:creationId xmlns:a16="http://schemas.microsoft.com/office/drawing/2014/main" id="{C586AEE8-4535-4945-88E1-9A7088C4AC4D}"/>
              </a:ext>
            </a:extLst>
          </p:cNvPr>
          <p:cNvSpPr/>
          <p:nvPr/>
        </p:nvSpPr>
        <p:spPr>
          <a:xfrm>
            <a:off x="-1246790"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47" name="Freeform: Shape 346">
            <a:extLst>
              <a:ext uri="{FF2B5EF4-FFF2-40B4-BE49-F238E27FC236}">
                <a16:creationId xmlns:a16="http://schemas.microsoft.com/office/drawing/2014/main" id="{D7D5D87E-9D25-4CE3-AF55-B06B3285CB28}"/>
              </a:ext>
            </a:extLst>
          </p:cNvPr>
          <p:cNvSpPr/>
          <p:nvPr/>
        </p:nvSpPr>
        <p:spPr>
          <a:xfrm>
            <a:off x="-619185"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48" name="TextBox 347">
            <a:extLst>
              <a:ext uri="{FF2B5EF4-FFF2-40B4-BE49-F238E27FC236}">
                <a16:creationId xmlns:a16="http://schemas.microsoft.com/office/drawing/2014/main" id="{6F1C9985-6F4D-4565-848C-DFD081B5C826}"/>
              </a:ext>
            </a:extLst>
          </p:cNvPr>
          <p:cNvSpPr txBox="1"/>
          <p:nvPr/>
        </p:nvSpPr>
        <p:spPr>
          <a:xfrm rot="16200000">
            <a:off x="-1086584"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349" name="Picture 348">
            <a:extLst>
              <a:ext uri="{FF2B5EF4-FFF2-40B4-BE49-F238E27FC236}">
                <a16:creationId xmlns:a16="http://schemas.microsoft.com/office/drawing/2014/main" id="{E1F17DAB-A127-493C-A2E7-35747F407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82962" y="3285074"/>
            <a:ext cx="530600" cy="455398"/>
          </a:xfrm>
          <a:prstGeom prst="rect">
            <a:avLst/>
          </a:prstGeom>
        </p:spPr>
      </p:pic>
    </p:spTree>
    <p:extLst>
      <p:ext uri="{BB962C8B-B14F-4D97-AF65-F5344CB8AC3E}">
        <p14:creationId xmlns:p14="http://schemas.microsoft.com/office/powerpoint/2010/main" val="83968301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0"/>
      <p:bldP spid="275" grpId="0"/>
      <p:bldP spid="293" grpId="0"/>
      <p:bldP spid="311" grpId="0"/>
      <p:bldP spid="3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066ACF4C-6F8C-46FC-8362-2E05C90EEAFA}"/>
              </a:ext>
            </a:extLst>
          </p:cNvPr>
          <p:cNvGrpSpPr/>
          <p:nvPr/>
        </p:nvGrpSpPr>
        <p:grpSpPr>
          <a:xfrm>
            <a:off x="-290920" y="0"/>
            <a:ext cx="12482920" cy="6858000"/>
            <a:chOff x="-290920" y="0"/>
            <a:chExt cx="12482920" cy="6858000"/>
          </a:xfrm>
        </p:grpSpPr>
        <p:sp>
          <p:nvSpPr>
            <p:cNvPr id="51" name="Rectangle 50">
              <a:extLst>
                <a:ext uri="{FF2B5EF4-FFF2-40B4-BE49-F238E27FC236}">
                  <a16:creationId xmlns:a16="http://schemas.microsoft.com/office/drawing/2014/main" id="{4F373113-18F1-4443-9A8E-5EF06C1D2FEA}"/>
                </a:ext>
              </a:extLst>
            </p:cNvPr>
            <p:cNvSpPr/>
            <p:nvPr/>
          </p:nvSpPr>
          <p:spPr>
            <a:xfrm>
              <a:off x="-290920" y="0"/>
              <a:ext cx="12482920" cy="6858000"/>
            </a:xfrm>
            <a:prstGeom prst="rect">
              <a:avLst/>
            </a:prstGeom>
            <a:solidFill>
              <a:schemeClr val="bg1"/>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8F99D053-FB83-41F1-B2CB-C10918BC99BC}"/>
                </a:ext>
              </a:extLst>
            </p:cNvPr>
            <p:cNvSpPr/>
            <p:nvPr/>
          </p:nvSpPr>
          <p:spPr>
            <a:xfrm>
              <a:off x="11327226" y="2337441"/>
              <a:ext cx="864774"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7F4373C1-3934-47C3-8F36-E2FB2615CA87}"/>
                </a:ext>
              </a:extLst>
            </p:cNvPr>
            <p:cNvSpPr txBox="1"/>
            <p:nvPr/>
          </p:nvSpPr>
          <p:spPr>
            <a:xfrm rot="16200000">
              <a:off x="10872792" y="3194734"/>
              <a:ext cx="1992086" cy="646331"/>
            </a:xfrm>
            <a:prstGeom prst="rect">
              <a:avLst/>
            </a:prstGeom>
            <a:noFill/>
          </p:spPr>
          <p:txBody>
            <a:bodyPr wrap="square" rtlCol="0">
              <a:spAutoFit/>
            </a:bodyPr>
            <a:lstStyle/>
            <a:p>
              <a:pPr algn="ctr" rtl="1"/>
              <a:r>
                <a:rPr lang="ar-SA" sz="3600" b="1" dirty="0">
                  <a:solidFill>
                    <a:srgbClr val="F0EEF0"/>
                  </a:solidFill>
                  <a:latin typeface="Arabic Typesetting" panose="03020402040406030203" pitchFamily="66" charset="-78"/>
                  <a:cs typeface="Arabic Typesetting" panose="03020402040406030203" pitchFamily="66" charset="-78"/>
                </a:rPr>
                <a:t>مقدمة</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grpSp>
      <p:sp>
        <p:nvSpPr>
          <p:cNvPr id="118" name="Flowchart: Alternate Process 117">
            <a:extLst>
              <a:ext uri="{FF2B5EF4-FFF2-40B4-BE49-F238E27FC236}">
                <a16:creationId xmlns:a16="http://schemas.microsoft.com/office/drawing/2014/main" id="{AD268CDA-E11A-49F6-9A9B-96D0DF47A228}"/>
              </a:ext>
            </a:extLst>
          </p:cNvPr>
          <p:cNvSpPr/>
          <p:nvPr/>
        </p:nvSpPr>
        <p:spPr>
          <a:xfrm rot="16200000">
            <a:off x="5501993" y="-1921658"/>
            <a:ext cx="1312389" cy="4846213"/>
          </a:xfrm>
          <a:prstGeom prst="flowChartAlternateProcess">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extBox 118">
            <a:extLst>
              <a:ext uri="{FF2B5EF4-FFF2-40B4-BE49-F238E27FC236}">
                <a16:creationId xmlns:a16="http://schemas.microsoft.com/office/drawing/2014/main" id="{D79AF7BD-21C7-45CC-9B4E-9DF7E934422A}"/>
              </a:ext>
            </a:extLst>
          </p:cNvPr>
          <p:cNvSpPr txBox="1"/>
          <p:nvPr/>
        </p:nvSpPr>
        <p:spPr>
          <a:xfrm>
            <a:off x="3698506" y="25501"/>
            <a:ext cx="4288179" cy="1077218"/>
          </a:xfrm>
          <a:prstGeom prst="rect">
            <a:avLst/>
          </a:prstGeom>
          <a:noFill/>
        </p:spPr>
        <p:txBody>
          <a:bodyPr wrap="square" rtlCol="0">
            <a:spAutoFit/>
          </a:bodyPr>
          <a:lstStyle/>
          <a:p>
            <a:pPr algn="r" rtl="1"/>
            <a:r>
              <a:rPr lang="ar-SA" sz="3200" b="1" dirty="0">
                <a:solidFill>
                  <a:srgbClr val="F0EEF0"/>
                </a:solidFill>
                <a:latin typeface="Arabic Typesetting" panose="03020402040406030203" pitchFamily="66" charset="-78"/>
                <a:cs typeface="Arabic Typesetting" panose="03020402040406030203" pitchFamily="66" charset="-78"/>
              </a:rPr>
              <a:t>استراتيجية:</a:t>
            </a:r>
            <a:r>
              <a:rPr lang="en-US" sz="3200" b="1" dirty="0">
                <a:solidFill>
                  <a:srgbClr val="F0EEF0"/>
                </a:solidFill>
                <a:latin typeface="Arabic Typesetting" panose="03020402040406030203" pitchFamily="66" charset="-78"/>
                <a:cs typeface="Arabic Typesetting" panose="03020402040406030203" pitchFamily="66" charset="-78"/>
              </a:rPr>
              <a:t>  </a:t>
            </a:r>
            <a:r>
              <a:rPr lang="ar-SA" sz="3200" b="1" dirty="0">
                <a:solidFill>
                  <a:srgbClr val="F0EEF0"/>
                </a:solidFill>
                <a:latin typeface="Arabic Typesetting" panose="03020402040406030203" pitchFamily="66" charset="-78"/>
                <a:cs typeface="Arabic Typesetting" panose="03020402040406030203" pitchFamily="66" charset="-78"/>
              </a:rPr>
              <a:t>التعلم الذاتي</a:t>
            </a:r>
            <a:r>
              <a:rPr lang="en-US" sz="3200" b="1" dirty="0">
                <a:solidFill>
                  <a:srgbClr val="F0EEF0"/>
                </a:solidFill>
                <a:latin typeface="Arabic Typesetting" panose="03020402040406030203" pitchFamily="66" charset="-78"/>
                <a:cs typeface="Arabic Typesetting" panose="03020402040406030203" pitchFamily="66" charset="-78"/>
              </a:rPr>
              <a:t> </a:t>
            </a:r>
            <a:endParaRPr lang="ar-SA" sz="3200" b="1" dirty="0">
              <a:solidFill>
                <a:srgbClr val="F0EEF0"/>
              </a:solidFill>
              <a:latin typeface="Arabic Typesetting" panose="03020402040406030203" pitchFamily="66" charset="-78"/>
              <a:cs typeface="Arabic Typesetting" panose="03020402040406030203" pitchFamily="66" charset="-78"/>
            </a:endParaRPr>
          </a:p>
          <a:p>
            <a:pPr algn="r" rtl="1"/>
            <a:r>
              <a:rPr lang="ar-SA" sz="3200" b="1" dirty="0">
                <a:solidFill>
                  <a:srgbClr val="F0EEF0"/>
                </a:solidFill>
                <a:latin typeface="Arabic Typesetting" panose="03020402040406030203" pitchFamily="66" charset="-78"/>
                <a:cs typeface="Arabic Typesetting" panose="03020402040406030203" pitchFamily="66" charset="-78"/>
              </a:rPr>
              <a:t>الزمن: 3 دقائق</a:t>
            </a:r>
            <a:endParaRPr lang="en-US" sz="2400" b="1" dirty="0">
              <a:solidFill>
                <a:srgbClr val="F0EEF0"/>
              </a:solidFill>
              <a:latin typeface="Arabic Typesetting" panose="03020402040406030203" pitchFamily="66" charset="-78"/>
              <a:cs typeface="Arabic Typesetting" panose="03020402040406030203" pitchFamily="66" charset="-78"/>
            </a:endParaRPr>
          </a:p>
        </p:txBody>
      </p:sp>
      <p:pic>
        <p:nvPicPr>
          <p:cNvPr id="120" name="Picture 119">
            <a:extLst>
              <a:ext uri="{FF2B5EF4-FFF2-40B4-BE49-F238E27FC236}">
                <a16:creationId xmlns:a16="http://schemas.microsoft.com/office/drawing/2014/main" id="{8FA0F092-BC36-4842-AD6F-965B73C77235}"/>
              </a:ext>
            </a:extLst>
          </p:cNvPr>
          <p:cNvPicPr>
            <a:picLocks noChangeAspect="1"/>
          </p:cNvPicPr>
          <p:nvPr/>
        </p:nvPicPr>
        <p:blipFill rotWithShape="1">
          <a:blip r:embed="rId2">
            <a:extLst>
              <a:ext uri="{28A0092B-C50C-407E-A947-70E740481C1C}">
                <a14:useLocalDpi xmlns:a14="http://schemas.microsoft.com/office/drawing/2010/main" val="0"/>
              </a:ext>
            </a:extLst>
          </a:blip>
          <a:srcRect r="49394"/>
          <a:stretch/>
        </p:blipFill>
        <p:spPr>
          <a:xfrm>
            <a:off x="8039948" y="-78731"/>
            <a:ext cx="524659" cy="1090349"/>
          </a:xfrm>
          <a:prstGeom prst="rect">
            <a:avLst/>
          </a:prstGeom>
        </p:spPr>
      </p:pic>
      <p:pic>
        <p:nvPicPr>
          <p:cNvPr id="121" name="Picture 120">
            <a:extLst>
              <a:ext uri="{FF2B5EF4-FFF2-40B4-BE49-F238E27FC236}">
                <a16:creationId xmlns:a16="http://schemas.microsoft.com/office/drawing/2014/main" id="{BBD0D4FE-10A2-4D7C-8368-C9DEECCEE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5739" y="1289871"/>
            <a:ext cx="7954485" cy="5525271"/>
          </a:xfrm>
          <a:prstGeom prst="rect">
            <a:avLst/>
          </a:prstGeom>
        </p:spPr>
      </p:pic>
      <p:pic>
        <p:nvPicPr>
          <p:cNvPr id="38" name="Picture 37">
            <a:extLst>
              <a:ext uri="{FF2B5EF4-FFF2-40B4-BE49-F238E27FC236}">
                <a16:creationId xmlns:a16="http://schemas.microsoft.com/office/drawing/2014/main" id="{820FF420-8363-49C6-9D02-12531E0FA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692907" y="3285074"/>
            <a:ext cx="530600" cy="455398"/>
          </a:xfrm>
          <a:prstGeom prst="rect">
            <a:avLst/>
          </a:prstGeom>
        </p:spPr>
      </p:pic>
      <p:sp>
        <p:nvSpPr>
          <p:cNvPr id="39" name="Rectangle 38">
            <a:extLst>
              <a:ext uri="{FF2B5EF4-FFF2-40B4-BE49-F238E27FC236}">
                <a16:creationId xmlns:a16="http://schemas.microsoft.com/office/drawing/2014/main" id="{7AC696A5-F960-4554-85C0-8EF0FD5CB7FD}"/>
              </a:ext>
            </a:extLst>
          </p:cNvPr>
          <p:cNvSpPr/>
          <p:nvPr/>
        </p:nvSpPr>
        <p:spPr>
          <a:xfrm>
            <a:off x="-864073" y="0"/>
            <a:ext cx="3049978"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54" name="Freeform: Shape 53">
            <a:extLst>
              <a:ext uri="{FF2B5EF4-FFF2-40B4-BE49-F238E27FC236}">
                <a16:creationId xmlns:a16="http://schemas.microsoft.com/office/drawing/2014/main" id="{7AB8D0C7-8CF2-45AF-87AF-98B14F6835AE}"/>
              </a:ext>
            </a:extLst>
          </p:cNvPr>
          <p:cNvSpPr/>
          <p:nvPr/>
        </p:nvSpPr>
        <p:spPr>
          <a:xfrm>
            <a:off x="1183103" y="2337441"/>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2C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59" name="TextBox 58">
            <a:extLst>
              <a:ext uri="{FF2B5EF4-FFF2-40B4-BE49-F238E27FC236}">
                <a16:creationId xmlns:a16="http://schemas.microsoft.com/office/drawing/2014/main" id="{9D7284F2-62EB-4BBD-9BE5-76B7708256FF}"/>
              </a:ext>
            </a:extLst>
          </p:cNvPr>
          <p:cNvSpPr txBox="1"/>
          <p:nvPr/>
        </p:nvSpPr>
        <p:spPr>
          <a:xfrm rot="16200000">
            <a:off x="321076" y="3293094"/>
            <a:ext cx="3279913"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أهم عناصر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60" name="Picture 59">
            <a:extLst>
              <a:ext uri="{FF2B5EF4-FFF2-40B4-BE49-F238E27FC236}">
                <a16:creationId xmlns:a16="http://schemas.microsoft.com/office/drawing/2014/main" id="{0EF8CAC3-AEC1-4441-A439-B4E2A3C887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238826" y="3285074"/>
            <a:ext cx="530600" cy="455398"/>
          </a:xfrm>
          <a:prstGeom prst="rect">
            <a:avLst/>
          </a:prstGeom>
        </p:spPr>
      </p:pic>
      <p:sp>
        <p:nvSpPr>
          <p:cNvPr id="61" name="Rectangle 60">
            <a:extLst>
              <a:ext uri="{FF2B5EF4-FFF2-40B4-BE49-F238E27FC236}">
                <a16:creationId xmlns:a16="http://schemas.microsoft.com/office/drawing/2014/main" id="{3BEE1428-A2B5-469D-B266-1F830DE3D098}"/>
              </a:ext>
            </a:extLst>
          </p:cNvPr>
          <p:cNvSpPr/>
          <p:nvPr/>
        </p:nvSpPr>
        <p:spPr>
          <a:xfrm>
            <a:off x="-1064432" y="0"/>
            <a:ext cx="279093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2" name="Freeform: Shape 61">
            <a:extLst>
              <a:ext uri="{FF2B5EF4-FFF2-40B4-BE49-F238E27FC236}">
                <a16:creationId xmlns:a16="http://schemas.microsoft.com/office/drawing/2014/main" id="{8CF4B9AF-FA64-40C9-A154-C283DDFC11FB}"/>
              </a:ext>
            </a:extLst>
          </p:cNvPr>
          <p:cNvSpPr/>
          <p:nvPr/>
        </p:nvSpPr>
        <p:spPr>
          <a:xfrm>
            <a:off x="723701"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FFC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63" name="TextBox 62">
            <a:extLst>
              <a:ext uri="{FF2B5EF4-FFF2-40B4-BE49-F238E27FC236}">
                <a16:creationId xmlns:a16="http://schemas.microsoft.com/office/drawing/2014/main" id="{4D2E7774-E1CB-4CC4-AA5C-106B1F5F18C7}"/>
              </a:ext>
            </a:extLst>
          </p:cNvPr>
          <p:cNvSpPr txBox="1"/>
          <p:nvPr/>
        </p:nvSpPr>
        <p:spPr>
          <a:xfrm rot="16200000">
            <a:off x="353234" y="3254063"/>
            <a:ext cx="2302276"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الطقس</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64" name="Picture 63">
            <a:extLst>
              <a:ext uri="{FF2B5EF4-FFF2-40B4-BE49-F238E27FC236}">
                <a16:creationId xmlns:a16="http://schemas.microsoft.com/office/drawing/2014/main" id="{5D322E20-E37B-4EA6-8C90-2720F7BFE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72956" y="3285074"/>
            <a:ext cx="530600" cy="455398"/>
          </a:xfrm>
          <a:prstGeom prst="rect">
            <a:avLst/>
          </a:prstGeom>
        </p:spPr>
      </p:pic>
      <p:sp>
        <p:nvSpPr>
          <p:cNvPr id="65" name="Rectangle 64">
            <a:extLst>
              <a:ext uri="{FF2B5EF4-FFF2-40B4-BE49-F238E27FC236}">
                <a16:creationId xmlns:a16="http://schemas.microsoft.com/office/drawing/2014/main" id="{E325E617-2C67-4E25-B5DB-7EBDF43E0281}"/>
              </a:ext>
            </a:extLst>
          </p:cNvPr>
          <p:cNvSpPr/>
          <p:nvPr/>
        </p:nvSpPr>
        <p:spPr>
          <a:xfrm>
            <a:off x="-1064432" y="0"/>
            <a:ext cx="234072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6" name="Freeform: Shape 65">
            <a:extLst>
              <a:ext uri="{FF2B5EF4-FFF2-40B4-BE49-F238E27FC236}">
                <a16:creationId xmlns:a16="http://schemas.microsoft.com/office/drawing/2014/main" id="{95712BEA-860B-4992-9CDE-48438CE92DE5}"/>
              </a:ext>
            </a:extLst>
          </p:cNvPr>
          <p:cNvSpPr/>
          <p:nvPr/>
        </p:nvSpPr>
        <p:spPr>
          <a:xfrm>
            <a:off x="273482" y="2337440"/>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5D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67" name="TextBox 66">
            <a:extLst>
              <a:ext uri="{FF2B5EF4-FFF2-40B4-BE49-F238E27FC236}">
                <a16:creationId xmlns:a16="http://schemas.microsoft.com/office/drawing/2014/main" id="{5C69DEF0-11CE-4937-B375-68FEBC3C0737}"/>
              </a:ext>
            </a:extLst>
          </p:cNvPr>
          <p:cNvSpPr txBox="1"/>
          <p:nvPr/>
        </p:nvSpPr>
        <p:spPr>
          <a:xfrm rot="16200000">
            <a:off x="-134525" y="3278529"/>
            <a:ext cx="2405394"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68" name="Picture 67">
            <a:extLst>
              <a:ext uri="{FF2B5EF4-FFF2-40B4-BE49-F238E27FC236}">
                <a16:creationId xmlns:a16="http://schemas.microsoft.com/office/drawing/2014/main" id="{3555205A-D2AE-4D13-B0CA-E71B26CC2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17425" y="3285074"/>
            <a:ext cx="530600" cy="455398"/>
          </a:xfrm>
          <a:prstGeom prst="rect">
            <a:avLst/>
          </a:prstGeom>
        </p:spPr>
      </p:pic>
      <p:sp>
        <p:nvSpPr>
          <p:cNvPr id="69" name="Rectangle 68">
            <a:extLst>
              <a:ext uri="{FF2B5EF4-FFF2-40B4-BE49-F238E27FC236}">
                <a16:creationId xmlns:a16="http://schemas.microsoft.com/office/drawing/2014/main" id="{9ACC9A88-AB61-4137-B35F-ED2ABE6A3E35}"/>
              </a:ext>
            </a:extLst>
          </p:cNvPr>
          <p:cNvSpPr/>
          <p:nvPr/>
        </p:nvSpPr>
        <p:spPr>
          <a:xfrm>
            <a:off x="-1171130" y="-1"/>
            <a:ext cx="1988156"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0" name="Freeform: Shape 69">
            <a:extLst>
              <a:ext uri="{FF2B5EF4-FFF2-40B4-BE49-F238E27FC236}">
                <a16:creationId xmlns:a16="http://schemas.microsoft.com/office/drawing/2014/main" id="{B15DD667-0551-4AED-AC4B-89D5CEE212AB}"/>
              </a:ext>
            </a:extLst>
          </p:cNvPr>
          <p:cNvSpPr/>
          <p:nvPr/>
        </p:nvSpPr>
        <p:spPr>
          <a:xfrm>
            <a:off x="-185776" y="2337439"/>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1" name="TextBox 70">
            <a:extLst>
              <a:ext uri="{FF2B5EF4-FFF2-40B4-BE49-F238E27FC236}">
                <a16:creationId xmlns:a16="http://schemas.microsoft.com/office/drawing/2014/main" id="{BDAA241E-FC29-49B7-82B5-347A1997156D}"/>
              </a:ext>
            </a:extLst>
          </p:cNvPr>
          <p:cNvSpPr txBox="1"/>
          <p:nvPr/>
        </p:nvSpPr>
        <p:spPr>
          <a:xfrm rot="16200000">
            <a:off x="-1019503" y="3293091"/>
            <a:ext cx="327991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العوامل المؤثرة في المناخ</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72" name="Picture 71">
            <a:extLst>
              <a:ext uri="{FF2B5EF4-FFF2-40B4-BE49-F238E27FC236}">
                <a16:creationId xmlns:a16="http://schemas.microsoft.com/office/drawing/2014/main" id="{E389D5B1-125C-4D05-AF4F-CFEDF2C7E3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9236" y="3285074"/>
            <a:ext cx="530600" cy="455398"/>
          </a:xfrm>
          <a:prstGeom prst="rect">
            <a:avLst/>
          </a:prstGeom>
        </p:spPr>
      </p:pic>
      <p:sp>
        <p:nvSpPr>
          <p:cNvPr id="73" name="Rectangle 72">
            <a:extLst>
              <a:ext uri="{FF2B5EF4-FFF2-40B4-BE49-F238E27FC236}">
                <a16:creationId xmlns:a16="http://schemas.microsoft.com/office/drawing/2014/main" id="{B838AE3B-98EF-4096-9CF2-28DB9B090E4C}"/>
              </a:ext>
            </a:extLst>
          </p:cNvPr>
          <p:cNvSpPr/>
          <p:nvPr/>
        </p:nvSpPr>
        <p:spPr>
          <a:xfrm>
            <a:off x="-1260854" y="-1"/>
            <a:ext cx="1626974" cy="6858000"/>
          </a:xfrm>
          <a:prstGeom prst="rect">
            <a:avLst/>
          </a:prstGeom>
          <a:solidFill>
            <a:srgbClr val="F0EEF0"/>
          </a:solidFill>
          <a:ln>
            <a:noFill/>
          </a:ln>
          <a:effectLst>
            <a:outerShdw blurRad="215900" dist="38100" sx="101000" sy="101000" algn="l" rotWithShape="0">
              <a:schemeClr val="tx1">
                <a:lumMod val="65000"/>
                <a:lumOff val="3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4" name="Freeform: Shape 73">
            <a:extLst>
              <a:ext uri="{FF2B5EF4-FFF2-40B4-BE49-F238E27FC236}">
                <a16:creationId xmlns:a16="http://schemas.microsoft.com/office/drawing/2014/main" id="{331FFBA1-3728-4143-88C6-D6C9A6D9D23D}"/>
              </a:ext>
            </a:extLst>
          </p:cNvPr>
          <p:cNvSpPr/>
          <p:nvPr/>
        </p:nvSpPr>
        <p:spPr>
          <a:xfrm>
            <a:off x="-633249" y="2337438"/>
            <a:ext cx="1002802" cy="2360918"/>
          </a:xfrm>
          <a:custGeom>
            <a:avLst/>
            <a:gdLst>
              <a:gd name="connsiteX0" fmla="*/ 1168400 w 1168400"/>
              <a:gd name="connsiteY0" fmla="*/ 0 h 2360918"/>
              <a:gd name="connsiteX1" fmla="*/ 1168400 w 1168400"/>
              <a:gd name="connsiteY1" fmla="*/ 2360918 h 2360918"/>
              <a:gd name="connsiteX2" fmla="*/ 1060340 w 1168400"/>
              <a:gd name="connsiteY2" fmla="*/ 2355461 h 2360918"/>
              <a:gd name="connsiteX3" fmla="*/ 0 w 1168400"/>
              <a:gd name="connsiteY3" fmla="*/ 1180459 h 2360918"/>
              <a:gd name="connsiteX4" fmla="*/ 1060340 w 1168400"/>
              <a:gd name="connsiteY4" fmla="*/ 5457 h 2360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2360918">
                <a:moveTo>
                  <a:pt x="1168400" y="0"/>
                </a:moveTo>
                <a:lnTo>
                  <a:pt x="1168400" y="2360918"/>
                </a:lnTo>
                <a:lnTo>
                  <a:pt x="1060340" y="2355461"/>
                </a:lnTo>
                <a:cubicBezTo>
                  <a:pt x="464762" y="2294977"/>
                  <a:pt x="0" y="1791994"/>
                  <a:pt x="0" y="1180459"/>
                </a:cubicBezTo>
                <a:cubicBezTo>
                  <a:pt x="0" y="568924"/>
                  <a:pt x="464762" y="65941"/>
                  <a:pt x="1060340" y="5457"/>
                </a:cubicBezTo>
                <a:close/>
              </a:path>
            </a:pathLst>
          </a:cu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5" name="TextBox 74">
            <a:extLst>
              <a:ext uri="{FF2B5EF4-FFF2-40B4-BE49-F238E27FC236}">
                <a16:creationId xmlns:a16="http://schemas.microsoft.com/office/drawing/2014/main" id="{39449C9E-256C-49DE-8F8C-1991DC92C6BF}"/>
              </a:ext>
            </a:extLst>
          </p:cNvPr>
          <p:cNvSpPr txBox="1"/>
          <p:nvPr/>
        </p:nvSpPr>
        <p:spPr>
          <a:xfrm rot="16200000">
            <a:off x="-1100648" y="3283517"/>
            <a:ext cx="2586491" cy="523220"/>
          </a:xfrm>
          <a:prstGeom prst="rect">
            <a:avLst/>
          </a:prstGeom>
          <a:noFill/>
        </p:spPr>
        <p:txBody>
          <a:bodyPr wrap="square" rtlCol="0">
            <a:spAutoFit/>
          </a:bodyPr>
          <a:lstStyle/>
          <a:p>
            <a:pPr algn="ctr"/>
            <a:r>
              <a:rPr lang="ar-SA" sz="2800" b="1" dirty="0">
                <a:solidFill>
                  <a:srgbClr val="F0EEF0"/>
                </a:solidFill>
                <a:latin typeface="Arabic Typesetting" panose="03020402040406030203" pitchFamily="66" charset="-78"/>
                <a:cs typeface="Arabic Typesetting" panose="03020402040406030203" pitchFamily="66" charset="-78"/>
              </a:rPr>
              <a:t>التقويم</a:t>
            </a:r>
            <a:endParaRPr lang="en-US" sz="2800" b="1" dirty="0">
              <a:solidFill>
                <a:srgbClr val="F0EEF0"/>
              </a:solidFill>
              <a:latin typeface="Arabic Typesetting" panose="03020402040406030203" pitchFamily="66" charset="-78"/>
              <a:cs typeface="Arabic Typesetting" panose="03020402040406030203" pitchFamily="66" charset="-78"/>
            </a:endParaRPr>
          </a:p>
        </p:txBody>
      </p:sp>
      <p:pic>
        <p:nvPicPr>
          <p:cNvPr id="76" name="Picture 75">
            <a:extLst>
              <a:ext uri="{FF2B5EF4-FFF2-40B4-BE49-F238E27FC236}">
                <a16:creationId xmlns:a16="http://schemas.microsoft.com/office/drawing/2014/main" id="{827B2805-2068-4BAB-9D96-86252A004E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97026" y="3285074"/>
            <a:ext cx="530600" cy="455398"/>
          </a:xfrm>
          <a:prstGeom prst="rect">
            <a:avLst/>
          </a:prstGeom>
        </p:spPr>
      </p:pic>
    </p:spTree>
    <p:extLst>
      <p:ext uri="{BB962C8B-B14F-4D97-AF65-F5344CB8AC3E}">
        <p14:creationId xmlns:p14="http://schemas.microsoft.com/office/powerpoint/2010/main" val="23109842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1306</Words>
  <Application>Microsoft Office PowerPoint</Application>
  <PresentationFormat>شاشة عريضة</PresentationFormat>
  <Paragraphs>367</Paragraphs>
  <Slides>38</Slides>
  <Notes>2</Notes>
  <HiddenSlides>0</HiddenSlides>
  <MMClips>1</MMClips>
  <ScaleCrop>false</ScaleCrop>
  <HeadingPairs>
    <vt:vector size="6" baseType="variant">
      <vt:variant>
        <vt:lpstr>الخطوط المستخدمة</vt:lpstr>
      </vt:variant>
      <vt:variant>
        <vt:i4>5</vt:i4>
      </vt:variant>
      <vt:variant>
        <vt:lpstr>نسق</vt:lpstr>
      </vt:variant>
      <vt:variant>
        <vt:i4>1</vt:i4>
      </vt:variant>
      <vt:variant>
        <vt:lpstr>عناوين الشرائح</vt:lpstr>
      </vt:variant>
      <vt:variant>
        <vt:i4>38</vt:i4>
      </vt:variant>
    </vt:vector>
  </HeadingPairs>
  <TitlesOfParts>
    <vt:vector size="44" baseType="lpstr">
      <vt:lpstr>Aldhabi</vt:lpstr>
      <vt:lpstr>Arabic Typesetting</vt:lpstr>
      <vt:lpstr>Arial</vt:lpstr>
      <vt:lpstr>Calibri</vt:lpstr>
      <vt:lpstr>Calibri Light</vt: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Soumaya Belheraoui</dc:creator>
  <cp:lastModifiedBy>حمود حاتم الناصر</cp:lastModifiedBy>
  <cp:revision>40</cp:revision>
  <dcterms:created xsi:type="dcterms:W3CDTF">2019-09-27T11:00:21Z</dcterms:created>
  <dcterms:modified xsi:type="dcterms:W3CDTF">2021-08-28T17:15:35Z</dcterms:modified>
</cp:coreProperties>
</file>