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60" r:id="rId4"/>
    <p:sldId id="261" r:id="rId5"/>
    <p:sldId id="270" r:id="rId6"/>
    <p:sldId id="269" r:id="rId7"/>
    <p:sldId id="274" r:id="rId8"/>
    <p:sldId id="262" r:id="rId9"/>
    <p:sldId id="272" r:id="rId10"/>
    <p:sldId id="263" r:id="rId11"/>
    <p:sldId id="273" r:id="rId12"/>
    <p:sldId id="264" r:id="rId13"/>
    <p:sldId id="277" r:id="rId14"/>
    <p:sldId id="265" r:id="rId15"/>
    <p:sldId id="266" r:id="rId16"/>
    <p:sldId id="278" r:id="rId17"/>
    <p:sldId id="279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04C9C9-D3AE-4E9F-8FC7-F680D8AEC635}">
          <p14:sldIdLst>
            <p14:sldId id="256"/>
            <p14:sldId id="276"/>
            <p14:sldId id="260"/>
            <p14:sldId id="261"/>
            <p14:sldId id="270"/>
            <p14:sldId id="269"/>
            <p14:sldId id="274"/>
            <p14:sldId id="262"/>
            <p14:sldId id="272"/>
            <p14:sldId id="263"/>
            <p14:sldId id="273"/>
            <p14:sldId id="264"/>
            <p14:sldId id="277"/>
            <p14:sldId id="265"/>
            <p14:sldId id="266"/>
            <p14:sldId id="278"/>
            <p14:sldId id="279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D5F50-B17E-4F6B-8780-6B94B9EFFF10}" v="31" dt="2020-03-09T11:05:40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hameed Hamed Mohammed" userId="72b6c4c3-b8a4-4ddf-b0f7-c9d8b1a2987e" providerId="ADAL" clId="{30570C56-8CDB-4BF9-8975-9EEAD52D264C}"/>
    <pc:docChg chg="undo custSel addSld delSld modSld modSection">
      <pc:chgData name="Abdulhameed Hamed Mohammed" userId="72b6c4c3-b8a4-4ddf-b0f7-c9d8b1a2987e" providerId="ADAL" clId="{30570C56-8CDB-4BF9-8975-9EEAD52D264C}" dt="2020-03-07T06:47:11.958" v="575" actId="1076"/>
      <pc:docMkLst>
        <pc:docMk/>
      </pc:docMkLst>
      <pc:sldChg chg="addSp delSp modSp modAnim">
        <pc:chgData name="Abdulhameed Hamed Mohammed" userId="72b6c4c3-b8a4-4ddf-b0f7-c9d8b1a2987e" providerId="ADAL" clId="{30570C56-8CDB-4BF9-8975-9EEAD52D264C}" dt="2020-03-07T06:44:02.513" v="548"/>
        <pc:sldMkLst>
          <pc:docMk/>
          <pc:sldMk cId="3255457237" sldId="256"/>
        </pc:sldMkLst>
        <pc:spChg chg="del mod">
          <ac:chgData name="Abdulhameed Hamed Mohammed" userId="72b6c4c3-b8a4-4ddf-b0f7-c9d8b1a2987e" providerId="ADAL" clId="{30570C56-8CDB-4BF9-8975-9EEAD52D264C}" dt="2020-03-07T06:44:02.513" v="548"/>
          <ac:spMkLst>
            <pc:docMk/>
            <pc:sldMk cId="3255457237" sldId="256"/>
            <ac:spMk id="4" creationId="{BECDEAF1-3DF3-4BA5-AA90-86048EFC9121}"/>
          </ac:spMkLst>
        </pc:spChg>
        <pc:graphicFrameChg chg="add modGraphic">
          <ac:chgData name="Abdulhameed Hamed Mohammed" userId="72b6c4c3-b8a4-4ddf-b0f7-c9d8b1a2987e" providerId="ADAL" clId="{30570C56-8CDB-4BF9-8975-9EEAD52D264C}" dt="2020-03-07T06:43:50.768" v="547" actId="6549"/>
          <ac:graphicFrameMkLst>
            <pc:docMk/>
            <pc:sldMk cId="3255457237" sldId="256"/>
            <ac:graphicFrameMk id="5" creationId="{06B21AFC-2EBC-478B-98FF-DB7060F0082D}"/>
          </ac:graphicFrameMkLst>
        </pc:graphicFrameChg>
      </pc:sldChg>
      <pc:sldChg chg="modSp">
        <pc:chgData name="Abdulhameed Hamed Mohammed" userId="72b6c4c3-b8a4-4ddf-b0f7-c9d8b1a2987e" providerId="ADAL" clId="{30570C56-8CDB-4BF9-8975-9EEAD52D264C}" dt="2020-03-07T05:43:26.578" v="13" actId="20577"/>
        <pc:sldMkLst>
          <pc:docMk/>
          <pc:sldMk cId="3622119183" sldId="263"/>
        </pc:sldMkLst>
        <pc:spChg chg="mod">
          <ac:chgData name="Abdulhameed Hamed Mohammed" userId="72b6c4c3-b8a4-4ddf-b0f7-c9d8b1a2987e" providerId="ADAL" clId="{30570C56-8CDB-4BF9-8975-9EEAD52D264C}" dt="2020-03-07T05:43:26.578" v="13" actId="20577"/>
          <ac:spMkLst>
            <pc:docMk/>
            <pc:sldMk cId="3622119183" sldId="263"/>
            <ac:spMk id="9" creationId="{15D750DD-80E4-475D-AB61-D6ECA6EE1206}"/>
          </ac:spMkLst>
        </pc:spChg>
      </pc:sldChg>
      <pc:sldChg chg="modSp">
        <pc:chgData name="Abdulhameed Hamed Mohammed" userId="72b6c4c3-b8a4-4ddf-b0f7-c9d8b1a2987e" providerId="ADAL" clId="{30570C56-8CDB-4BF9-8975-9EEAD52D264C}" dt="2020-03-07T06:27:58.140" v="412" actId="14100"/>
        <pc:sldMkLst>
          <pc:docMk/>
          <pc:sldMk cId="3515727327" sldId="265"/>
        </pc:sldMkLst>
        <pc:spChg chg="mod">
          <ac:chgData name="Abdulhameed Hamed Mohammed" userId="72b6c4c3-b8a4-4ddf-b0f7-c9d8b1a2987e" providerId="ADAL" clId="{30570C56-8CDB-4BF9-8975-9EEAD52D264C}" dt="2020-03-07T06:27:58.140" v="412" actId="14100"/>
          <ac:spMkLst>
            <pc:docMk/>
            <pc:sldMk cId="3515727327" sldId="265"/>
            <ac:spMk id="7" creationId="{7E79E2FF-17A8-40AF-8446-2FB18CF0D082}"/>
          </ac:spMkLst>
        </pc:spChg>
      </pc:sldChg>
      <pc:sldChg chg="addSp delSp modSp delAnim modAnim">
        <pc:chgData name="Abdulhameed Hamed Mohammed" userId="72b6c4c3-b8a4-4ddf-b0f7-c9d8b1a2987e" providerId="ADAL" clId="{30570C56-8CDB-4BF9-8975-9EEAD52D264C}" dt="2020-03-07T06:23:28.030" v="352"/>
        <pc:sldMkLst>
          <pc:docMk/>
          <pc:sldMk cId="1698835132" sldId="267"/>
        </pc:sldMkLst>
        <pc:spChg chg="del mod">
          <ac:chgData name="Abdulhameed Hamed Mohammed" userId="72b6c4c3-b8a4-4ddf-b0f7-c9d8b1a2987e" providerId="ADAL" clId="{30570C56-8CDB-4BF9-8975-9EEAD52D264C}" dt="2020-03-07T06:23:14.157" v="351" actId="478"/>
          <ac:spMkLst>
            <pc:docMk/>
            <pc:sldMk cId="1698835132" sldId="267"/>
            <ac:spMk id="6" creationId="{6F0B7C76-33C7-44D8-9AC1-5B150B1A43EC}"/>
          </ac:spMkLst>
        </pc:spChg>
        <pc:graphicFrameChg chg="add del mod">
          <ac:chgData name="Abdulhameed Hamed Mohammed" userId="72b6c4c3-b8a4-4ddf-b0f7-c9d8b1a2987e" providerId="ADAL" clId="{30570C56-8CDB-4BF9-8975-9EEAD52D264C}" dt="2020-03-07T06:19:41.376" v="276" actId="478"/>
          <ac:graphicFrameMkLst>
            <pc:docMk/>
            <pc:sldMk cId="1698835132" sldId="267"/>
            <ac:graphicFrameMk id="3" creationId="{D5D9A625-BC8B-4FFD-BD50-8EB5964BDC6D}"/>
          </ac:graphicFrameMkLst>
        </pc:graphicFrameChg>
        <pc:graphicFrameChg chg="add mod">
          <ac:chgData name="Abdulhameed Hamed Mohammed" userId="72b6c4c3-b8a4-4ddf-b0f7-c9d8b1a2987e" providerId="ADAL" clId="{30570C56-8CDB-4BF9-8975-9EEAD52D264C}" dt="2020-03-07T06:22:51.561" v="350" actId="1076"/>
          <ac:graphicFrameMkLst>
            <pc:docMk/>
            <pc:sldMk cId="1698835132" sldId="267"/>
            <ac:graphicFrameMk id="4" creationId="{2D623931-4557-414A-990D-3EF7BD854956}"/>
          </ac:graphicFrameMkLst>
        </pc:graphicFrameChg>
      </pc:sldChg>
      <pc:sldChg chg="modSp">
        <pc:chgData name="Abdulhameed Hamed Mohammed" userId="72b6c4c3-b8a4-4ddf-b0f7-c9d8b1a2987e" providerId="ADAL" clId="{30570C56-8CDB-4BF9-8975-9EEAD52D264C}" dt="2020-03-07T06:40:30.689" v="539" actId="14861"/>
        <pc:sldMkLst>
          <pc:docMk/>
          <pc:sldMk cId="284896529" sldId="268"/>
        </pc:sldMkLst>
        <pc:spChg chg="mod">
          <ac:chgData name="Abdulhameed Hamed Mohammed" userId="72b6c4c3-b8a4-4ddf-b0f7-c9d8b1a2987e" providerId="ADAL" clId="{30570C56-8CDB-4BF9-8975-9EEAD52D264C}" dt="2020-03-07T06:40:30.689" v="539" actId="14861"/>
          <ac:spMkLst>
            <pc:docMk/>
            <pc:sldMk cId="284896529" sldId="268"/>
            <ac:spMk id="5" creationId="{4AEB5722-22AA-4696-8839-F0FF8D2F48D7}"/>
          </ac:spMkLst>
        </pc:spChg>
      </pc:sldChg>
      <pc:sldChg chg="modSp">
        <pc:chgData name="Abdulhameed Hamed Mohammed" userId="72b6c4c3-b8a4-4ddf-b0f7-c9d8b1a2987e" providerId="ADAL" clId="{30570C56-8CDB-4BF9-8975-9EEAD52D264C}" dt="2020-03-07T05:42:08.157" v="8" actId="20577"/>
        <pc:sldMkLst>
          <pc:docMk/>
          <pc:sldMk cId="913278975" sldId="272"/>
        </pc:sldMkLst>
        <pc:spChg chg="mod">
          <ac:chgData name="Abdulhameed Hamed Mohammed" userId="72b6c4c3-b8a4-4ddf-b0f7-c9d8b1a2987e" providerId="ADAL" clId="{30570C56-8CDB-4BF9-8975-9EEAD52D264C}" dt="2020-03-07T05:42:08.157" v="8" actId="20577"/>
          <ac:spMkLst>
            <pc:docMk/>
            <pc:sldMk cId="913278975" sldId="272"/>
            <ac:spMk id="8" creationId="{528B53B9-3D95-4B0F-959E-9A1B211F5D5F}"/>
          </ac:spMkLst>
        </pc:spChg>
      </pc:sldChg>
      <pc:sldChg chg="del">
        <pc:chgData name="Abdulhameed Hamed Mohammed" userId="72b6c4c3-b8a4-4ddf-b0f7-c9d8b1a2987e" providerId="ADAL" clId="{30570C56-8CDB-4BF9-8975-9EEAD52D264C}" dt="2020-03-07T05:41:23.642" v="4" actId="2696"/>
        <pc:sldMkLst>
          <pc:docMk/>
          <pc:sldMk cId="4091512248" sldId="275"/>
        </pc:sldMkLst>
      </pc:sldChg>
      <pc:sldChg chg="addSp delSp modSp delAnim modAnim">
        <pc:chgData name="Abdulhameed Hamed Mohammed" userId="72b6c4c3-b8a4-4ddf-b0f7-c9d8b1a2987e" providerId="ADAL" clId="{30570C56-8CDB-4BF9-8975-9EEAD52D264C}" dt="2020-03-07T06:47:11.958" v="575" actId="1076"/>
        <pc:sldMkLst>
          <pc:docMk/>
          <pc:sldMk cId="3835064677" sldId="276"/>
        </pc:sldMkLst>
        <pc:spChg chg="add del mod">
          <ac:chgData name="Abdulhameed Hamed Mohammed" userId="72b6c4c3-b8a4-4ddf-b0f7-c9d8b1a2987e" providerId="ADAL" clId="{30570C56-8CDB-4BF9-8975-9EEAD52D264C}" dt="2020-03-07T06:46:32.053" v="566" actId="478"/>
          <ac:spMkLst>
            <pc:docMk/>
            <pc:sldMk cId="3835064677" sldId="276"/>
            <ac:spMk id="5" creationId="{5FBA2F84-0156-4D4D-99AC-21F6BDA4F34E}"/>
          </ac:spMkLst>
        </pc:spChg>
        <pc:graphicFrameChg chg="del">
          <ac:chgData name="Abdulhameed Hamed Mohammed" userId="72b6c4c3-b8a4-4ddf-b0f7-c9d8b1a2987e" providerId="ADAL" clId="{30570C56-8CDB-4BF9-8975-9EEAD52D264C}" dt="2020-03-07T06:43:25.379" v="540"/>
          <ac:graphicFrameMkLst>
            <pc:docMk/>
            <pc:sldMk cId="3835064677" sldId="276"/>
            <ac:graphicFrameMk id="2" creationId="{0F0B3C97-C6B8-4654-A8C2-4E118D32673A}"/>
          </ac:graphicFrameMkLst>
        </pc:graphicFrameChg>
        <pc:picChg chg="add mod modCrop">
          <ac:chgData name="Abdulhameed Hamed Mohammed" userId="72b6c4c3-b8a4-4ddf-b0f7-c9d8b1a2987e" providerId="ADAL" clId="{30570C56-8CDB-4BF9-8975-9EEAD52D264C}" dt="2020-03-07T06:47:11.958" v="575" actId="1076"/>
          <ac:picMkLst>
            <pc:docMk/>
            <pc:sldMk cId="3835064677" sldId="276"/>
            <ac:picMk id="3" creationId="{1CEFC57B-29D0-48C2-8695-E53A79C20DDE}"/>
          </ac:picMkLst>
        </pc:picChg>
      </pc:sldChg>
      <pc:sldChg chg="addSp delSp modSp add delAnim modAnim">
        <pc:chgData name="Abdulhameed Hamed Mohammed" userId="72b6c4c3-b8a4-4ddf-b0f7-c9d8b1a2987e" providerId="ADAL" clId="{30570C56-8CDB-4BF9-8975-9EEAD52D264C}" dt="2020-03-07T06:11:55.047" v="267" actId="207"/>
        <pc:sldMkLst>
          <pc:docMk/>
          <pc:sldMk cId="4049889661" sldId="277"/>
        </pc:sldMkLst>
        <pc:spChg chg="del mod">
          <ac:chgData name="Abdulhameed Hamed Mohammed" userId="72b6c4c3-b8a4-4ddf-b0f7-c9d8b1a2987e" providerId="ADAL" clId="{30570C56-8CDB-4BF9-8975-9EEAD52D264C}" dt="2020-03-07T05:45:19.550" v="16" actId="478"/>
          <ac:spMkLst>
            <pc:docMk/>
            <pc:sldMk cId="4049889661" sldId="277"/>
            <ac:spMk id="12" creationId="{0E7D5BC2-F5EA-43AD-A57B-089311212875}"/>
          </ac:spMkLst>
        </pc:spChg>
        <pc:spChg chg="del mod">
          <ac:chgData name="Abdulhameed Hamed Mohammed" userId="72b6c4c3-b8a4-4ddf-b0f7-c9d8b1a2987e" providerId="ADAL" clId="{30570C56-8CDB-4BF9-8975-9EEAD52D264C}" dt="2020-03-07T05:47:42.967" v="36" actId="478"/>
          <ac:spMkLst>
            <pc:docMk/>
            <pc:sldMk cId="4049889661" sldId="277"/>
            <ac:spMk id="15" creationId="{87F32E45-6D10-47DB-B944-61514814846E}"/>
          </ac:spMkLst>
        </pc:spChg>
        <pc:spChg chg="add mod">
          <ac:chgData name="Abdulhameed Hamed Mohammed" userId="72b6c4c3-b8a4-4ddf-b0f7-c9d8b1a2987e" providerId="ADAL" clId="{30570C56-8CDB-4BF9-8975-9EEAD52D264C}" dt="2020-03-07T06:10:34.470" v="251" actId="1076"/>
          <ac:spMkLst>
            <pc:docMk/>
            <pc:sldMk cId="4049889661" sldId="277"/>
            <ac:spMk id="21" creationId="{6CC8C290-A5C5-4057-8DD0-8871224AE738}"/>
          </ac:spMkLst>
        </pc:spChg>
        <pc:spChg chg="add mod">
          <ac:chgData name="Abdulhameed Hamed Mohammed" userId="72b6c4c3-b8a4-4ddf-b0f7-c9d8b1a2987e" providerId="ADAL" clId="{30570C56-8CDB-4BF9-8975-9EEAD52D264C}" dt="2020-03-07T06:11:55.047" v="267" actId="207"/>
          <ac:spMkLst>
            <pc:docMk/>
            <pc:sldMk cId="4049889661" sldId="277"/>
            <ac:spMk id="22" creationId="{FD9F5626-30FD-4321-81F5-9E4FD8BD4248}"/>
          </ac:spMkLst>
        </pc:spChg>
        <pc:graphicFrameChg chg="add del">
          <ac:chgData name="Abdulhameed Hamed Mohammed" userId="72b6c4c3-b8a4-4ddf-b0f7-c9d8b1a2987e" providerId="ADAL" clId="{30570C56-8CDB-4BF9-8975-9EEAD52D264C}" dt="2020-03-07T05:46:04.554" v="19" actId="3680"/>
          <ac:graphicFrameMkLst>
            <pc:docMk/>
            <pc:sldMk cId="4049889661" sldId="277"/>
            <ac:graphicFrameMk id="3" creationId="{589888C6-DCFB-4D34-B26F-4BE992CD4B27}"/>
          </ac:graphicFrameMkLst>
        </pc:graphicFrameChg>
        <pc:graphicFrameChg chg="add del mod modGraphic">
          <ac:chgData name="Abdulhameed Hamed Mohammed" userId="72b6c4c3-b8a4-4ddf-b0f7-c9d8b1a2987e" providerId="ADAL" clId="{30570C56-8CDB-4BF9-8975-9EEAD52D264C}" dt="2020-03-07T05:52:49.699" v="128" actId="478"/>
          <ac:graphicFrameMkLst>
            <pc:docMk/>
            <pc:sldMk cId="4049889661" sldId="277"/>
            <ac:graphicFrameMk id="7" creationId="{1A6C4E1D-C70C-4321-B789-CD6E512B407C}"/>
          </ac:graphicFrameMkLst>
        </pc:graphicFrameChg>
        <pc:graphicFrameChg chg="add del mod modGraphic">
          <ac:chgData name="Abdulhameed Hamed Mohammed" userId="72b6c4c3-b8a4-4ddf-b0f7-c9d8b1a2987e" providerId="ADAL" clId="{30570C56-8CDB-4BF9-8975-9EEAD52D264C}" dt="2020-03-07T06:00:19.645" v="149" actId="478"/>
          <ac:graphicFrameMkLst>
            <pc:docMk/>
            <pc:sldMk cId="4049889661" sldId="277"/>
            <ac:graphicFrameMk id="13" creationId="{9A17B2C6-1B67-4284-9E90-FC6BD465A058}"/>
          </ac:graphicFrameMkLst>
        </pc:graphicFrameChg>
        <pc:graphicFrameChg chg="add del">
          <ac:chgData name="Abdulhameed Hamed Mohammed" userId="72b6c4c3-b8a4-4ddf-b0f7-c9d8b1a2987e" providerId="ADAL" clId="{30570C56-8CDB-4BF9-8975-9EEAD52D264C}" dt="2020-03-07T06:00:36.108" v="151"/>
          <ac:graphicFrameMkLst>
            <pc:docMk/>
            <pc:sldMk cId="4049889661" sldId="277"/>
            <ac:graphicFrameMk id="19" creationId="{4FB8F586-FFF4-4CB5-8E1D-997910419FC9}"/>
          </ac:graphicFrameMkLst>
        </pc:graphicFrameChg>
        <pc:graphicFrameChg chg="add mod modGraphic">
          <ac:chgData name="Abdulhameed Hamed Mohammed" userId="72b6c4c3-b8a4-4ddf-b0f7-c9d8b1a2987e" providerId="ADAL" clId="{30570C56-8CDB-4BF9-8975-9EEAD52D264C}" dt="2020-03-07T06:04:41.291" v="183" actId="207"/>
          <ac:graphicFrameMkLst>
            <pc:docMk/>
            <pc:sldMk cId="4049889661" sldId="277"/>
            <ac:graphicFrameMk id="20" creationId="{483A294E-EBA0-4AE6-ADD6-58E0993A8CAE}"/>
          </ac:graphicFrameMkLst>
        </pc:graphicFrameChg>
        <pc:picChg chg="del mod ord modCrop">
          <ac:chgData name="Abdulhameed Hamed Mohammed" userId="72b6c4c3-b8a4-4ddf-b0f7-c9d8b1a2987e" providerId="ADAL" clId="{30570C56-8CDB-4BF9-8975-9EEAD52D264C}" dt="2020-03-07T06:00:13.453" v="148" actId="478"/>
          <ac:picMkLst>
            <pc:docMk/>
            <pc:sldMk cId="4049889661" sldId="277"/>
            <ac:picMk id="9" creationId="{9CA6382D-C7E0-476D-868B-083FCB3ACB8B}"/>
          </ac:picMkLst>
        </pc:picChg>
        <pc:picChg chg="del">
          <ac:chgData name="Abdulhameed Hamed Mohammed" userId="72b6c4c3-b8a4-4ddf-b0f7-c9d8b1a2987e" providerId="ADAL" clId="{30570C56-8CDB-4BF9-8975-9EEAD52D264C}" dt="2020-03-07T05:46:20.341" v="25"/>
          <ac:picMkLst>
            <pc:docMk/>
            <pc:sldMk cId="4049889661" sldId="277"/>
            <ac:picMk id="10" creationId="{9832749E-58C2-48F3-A4C9-8A00D5071083}"/>
          </ac:picMkLst>
        </pc:picChg>
        <pc:picChg chg="del">
          <ac:chgData name="Abdulhameed Hamed Mohammed" userId="72b6c4c3-b8a4-4ddf-b0f7-c9d8b1a2987e" providerId="ADAL" clId="{30570C56-8CDB-4BF9-8975-9EEAD52D264C}" dt="2020-03-07T05:47:44.285" v="37" actId="478"/>
          <ac:picMkLst>
            <pc:docMk/>
            <pc:sldMk cId="4049889661" sldId="277"/>
            <ac:picMk id="11" creationId="{5BD7B4CD-1B89-4BE0-A58D-BCE02A0AC1EB}"/>
          </ac:picMkLst>
        </pc:picChg>
        <pc:picChg chg="add del mod ord">
          <ac:chgData name="Abdulhameed Hamed Mohammed" userId="72b6c4c3-b8a4-4ddf-b0f7-c9d8b1a2987e" providerId="ADAL" clId="{30570C56-8CDB-4BF9-8975-9EEAD52D264C}" dt="2020-03-07T06:00:13.453" v="148" actId="478"/>
          <ac:picMkLst>
            <pc:docMk/>
            <pc:sldMk cId="4049889661" sldId="277"/>
            <ac:picMk id="14" creationId="{5494FE2D-0062-4E59-B438-66049C9BC7D1}"/>
          </ac:picMkLst>
        </pc:picChg>
        <pc:picChg chg="add del mod ord modCrop">
          <ac:chgData name="Abdulhameed Hamed Mohammed" userId="72b6c4c3-b8a4-4ddf-b0f7-c9d8b1a2987e" providerId="ADAL" clId="{30570C56-8CDB-4BF9-8975-9EEAD52D264C}" dt="2020-03-07T06:00:13.453" v="148" actId="478"/>
          <ac:picMkLst>
            <pc:docMk/>
            <pc:sldMk cId="4049889661" sldId="277"/>
            <ac:picMk id="16" creationId="{C1CA32CD-6B88-44E0-A8A9-756AC150F8FD}"/>
          </ac:picMkLst>
        </pc:picChg>
        <pc:picChg chg="add del mod ord modCrop">
          <ac:chgData name="Abdulhameed Hamed Mohammed" userId="72b6c4c3-b8a4-4ddf-b0f7-c9d8b1a2987e" providerId="ADAL" clId="{30570C56-8CDB-4BF9-8975-9EEAD52D264C}" dt="2020-03-07T06:00:13.453" v="148" actId="478"/>
          <ac:picMkLst>
            <pc:docMk/>
            <pc:sldMk cId="4049889661" sldId="277"/>
            <ac:picMk id="17" creationId="{2CD09C28-6356-4171-A289-44AE4B9D134D}"/>
          </ac:picMkLst>
        </pc:picChg>
        <pc:picChg chg="add del">
          <ac:chgData name="Abdulhameed Hamed Mohammed" userId="72b6c4c3-b8a4-4ddf-b0f7-c9d8b1a2987e" providerId="ADAL" clId="{30570C56-8CDB-4BF9-8975-9EEAD52D264C}" dt="2020-03-07T06:00:36.108" v="151"/>
          <ac:picMkLst>
            <pc:docMk/>
            <pc:sldMk cId="4049889661" sldId="277"/>
            <ac:picMk id="2049" creationId="{56FED789-DD7D-444E-A266-FA73A46CF199}"/>
          </ac:picMkLst>
        </pc:picChg>
        <pc:picChg chg="add del">
          <ac:chgData name="Abdulhameed Hamed Mohammed" userId="72b6c4c3-b8a4-4ddf-b0f7-c9d8b1a2987e" providerId="ADAL" clId="{30570C56-8CDB-4BF9-8975-9EEAD52D264C}" dt="2020-03-07T06:00:36.108" v="151"/>
          <ac:picMkLst>
            <pc:docMk/>
            <pc:sldMk cId="4049889661" sldId="277"/>
            <ac:picMk id="2050" creationId="{42685D9F-15D6-4B09-B2C2-06521B3D8268}"/>
          </ac:picMkLst>
        </pc:picChg>
        <pc:picChg chg="add del">
          <ac:chgData name="Abdulhameed Hamed Mohammed" userId="72b6c4c3-b8a4-4ddf-b0f7-c9d8b1a2987e" providerId="ADAL" clId="{30570C56-8CDB-4BF9-8975-9EEAD52D264C}" dt="2020-03-07T06:00:36.108" v="151"/>
          <ac:picMkLst>
            <pc:docMk/>
            <pc:sldMk cId="4049889661" sldId="277"/>
            <ac:picMk id="2051" creationId="{04664201-01D9-40B2-B7BB-0BBDED2860E5}"/>
          </ac:picMkLst>
        </pc:picChg>
        <pc:picChg chg="add del">
          <ac:chgData name="Abdulhameed Hamed Mohammed" userId="72b6c4c3-b8a4-4ddf-b0f7-c9d8b1a2987e" providerId="ADAL" clId="{30570C56-8CDB-4BF9-8975-9EEAD52D264C}" dt="2020-03-07T06:00:36.108" v="151"/>
          <ac:picMkLst>
            <pc:docMk/>
            <pc:sldMk cId="4049889661" sldId="277"/>
            <ac:picMk id="2052" creationId="{72A45453-EEE8-410A-8884-122059814159}"/>
          </ac:picMkLst>
        </pc:picChg>
        <pc:picChg chg="add mod">
          <ac:chgData name="Abdulhameed Hamed Mohammed" userId="72b6c4c3-b8a4-4ddf-b0f7-c9d8b1a2987e" providerId="ADAL" clId="{30570C56-8CDB-4BF9-8975-9EEAD52D264C}" dt="2020-03-07T06:01:21.121" v="163" actId="14100"/>
          <ac:picMkLst>
            <pc:docMk/>
            <pc:sldMk cId="4049889661" sldId="277"/>
            <ac:picMk id="2053" creationId="{AF8D4210-E668-429C-B75F-96022A4AAB79}"/>
          </ac:picMkLst>
        </pc:picChg>
        <pc:picChg chg="add mod">
          <ac:chgData name="Abdulhameed Hamed Mohammed" userId="72b6c4c3-b8a4-4ddf-b0f7-c9d8b1a2987e" providerId="ADAL" clId="{30570C56-8CDB-4BF9-8975-9EEAD52D264C}" dt="2020-03-07T06:01:16.625" v="162" actId="14100"/>
          <ac:picMkLst>
            <pc:docMk/>
            <pc:sldMk cId="4049889661" sldId="277"/>
            <ac:picMk id="2054" creationId="{372C578A-DF4E-43A4-A978-CB4CC357EDDE}"/>
          </ac:picMkLst>
        </pc:picChg>
        <pc:picChg chg="add mod">
          <ac:chgData name="Abdulhameed Hamed Mohammed" userId="72b6c4c3-b8a4-4ddf-b0f7-c9d8b1a2987e" providerId="ADAL" clId="{30570C56-8CDB-4BF9-8975-9EEAD52D264C}" dt="2020-03-07T06:03:09.776" v="173" actId="1076"/>
          <ac:picMkLst>
            <pc:docMk/>
            <pc:sldMk cId="4049889661" sldId="277"/>
            <ac:picMk id="2055" creationId="{B605BEAC-DB2D-4CB9-95E3-181B9E5FDD8A}"/>
          </ac:picMkLst>
        </pc:picChg>
        <pc:picChg chg="add mod">
          <ac:chgData name="Abdulhameed Hamed Mohammed" userId="72b6c4c3-b8a4-4ddf-b0f7-c9d8b1a2987e" providerId="ADAL" clId="{30570C56-8CDB-4BF9-8975-9EEAD52D264C}" dt="2020-03-07T06:01:30.090" v="166" actId="1076"/>
          <ac:picMkLst>
            <pc:docMk/>
            <pc:sldMk cId="4049889661" sldId="277"/>
            <ac:picMk id="2056" creationId="{D79EC964-7A48-406D-B034-9CA26354DC04}"/>
          </ac:picMkLst>
        </pc:picChg>
      </pc:sldChg>
      <pc:sldChg chg="addSp delSp modSp add delAnim modAnim">
        <pc:chgData name="Abdulhameed Hamed Mohammed" userId="72b6c4c3-b8a4-4ddf-b0f7-c9d8b1a2987e" providerId="ADAL" clId="{30570C56-8CDB-4BF9-8975-9EEAD52D264C}" dt="2020-03-07T06:38:36.476" v="466" actId="20577"/>
        <pc:sldMkLst>
          <pc:docMk/>
          <pc:sldMk cId="1834497780" sldId="278"/>
        </pc:sldMkLst>
        <pc:spChg chg="mod">
          <ac:chgData name="Abdulhameed Hamed Mohammed" userId="72b6c4c3-b8a4-4ddf-b0f7-c9d8b1a2987e" providerId="ADAL" clId="{30570C56-8CDB-4BF9-8975-9EEAD52D264C}" dt="2020-03-07T06:34:52.820" v="464" actId="1076"/>
          <ac:spMkLst>
            <pc:docMk/>
            <pc:sldMk cId="1834497780" sldId="278"/>
            <ac:spMk id="6" creationId="{602EB2AD-7F7A-4051-94DB-6F1573DF2EC0}"/>
          </ac:spMkLst>
        </pc:spChg>
        <pc:spChg chg="add mod">
          <ac:chgData name="Abdulhameed Hamed Mohammed" userId="72b6c4c3-b8a4-4ddf-b0f7-c9d8b1a2987e" providerId="ADAL" clId="{30570C56-8CDB-4BF9-8975-9EEAD52D264C}" dt="2020-03-07T06:12:07.261" v="269" actId="1076"/>
          <ac:spMkLst>
            <pc:docMk/>
            <pc:sldMk cId="1834497780" sldId="278"/>
            <ac:spMk id="11" creationId="{101B321B-6372-4EF0-A529-6B38B0638074}"/>
          </ac:spMkLst>
        </pc:spChg>
        <pc:spChg chg="add mod">
          <ac:chgData name="Abdulhameed Hamed Mohammed" userId="72b6c4c3-b8a4-4ddf-b0f7-c9d8b1a2987e" providerId="ADAL" clId="{30570C56-8CDB-4BF9-8975-9EEAD52D264C}" dt="2020-03-07T06:38:36.476" v="466" actId="20577"/>
          <ac:spMkLst>
            <pc:docMk/>
            <pc:sldMk cId="1834497780" sldId="278"/>
            <ac:spMk id="12" creationId="{5C376066-5FC2-45C8-84B7-5C6C992E5782}"/>
          </ac:spMkLst>
        </pc:spChg>
        <pc:picChg chg="del">
          <ac:chgData name="Abdulhameed Hamed Mohammed" userId="72b6c4c3-b8a4-4ddf-b0f7-c9d8b1a2987e" providerId="ADAL" clId="{30570C56-8CDB-4BF9-8975-9EEAD52D264C}" dt="2020-03-07T06:08:37.418" v="210" actId="478"/>
          <ac:picMkLst>
            <pc:docMk/>
            <pc:sldMk cId="1834497780" sldId="278"/>
            <ac:picMk id="7" creationId="{E27A16D3-8312-47CD-9FAE-334717BE177F}"/>
          </ac:picMkLst>
        </pc:picChg>
        <pc:picChg chg="add mod">
          <ac:chgData name="Abdulhameed Hamed Mohammed" userId="72b6c4c3-b8a4-4ddf-b0f7-c9d8b1a2987e" providerId="ADAL" clId="{30570C56-8CDB-4BF9-8975-9EEAD52D264C}" dt="2020-03-07T06:34:50.651" v="463" actId="1076"/>
          <ac:picMkLst>
            <pc:docMk/>
            <pc:sldMk cId="1834497780" sldId="278"/>
            <ac:picMk id="8" creationId="{EC274CBB-1D6C-47B2-99FD-F5C1B8B3A876}"/>
          </ac:picMkLst>
        </pc:picChg>
        <pc:picChg chg="add mod">
          <ac:chgData name="Abdulhameed Hamed Mohammed" userId="72b6c4c3-b8a4-4ddf-b0f7-c9d8b1a2987e" providerId="ADAL" clId="{30570C56-8CDB-4BF9-8975-9EEAD52D264C}" dt="2020-03-07T06:09:31.459" v="221" actId="1076"/>
          <ac:picMkLst>
            <pc:docMk/>
            <pc:sldMk cId="1834497780" sldId="278"/>
            <ac:picMk id="10" creationId="{2D96BF5C-85DB-4F4B-83FA-07075728F166}"/>
          </ac:picMkLst>
        </pc:picChg>
      </pc:sldChg>
      <pc:sldChg chg="addSp modSp add modAnim">
        <pc:chgData name="Abdulhameed Hamed Mohammed" userId="72b6c4c3-b8a4-4ddf-b0f7-c9d8b1a2987e" providerId="ADAL" clId="{30570C56-8CDB-4BF9-8975-9EEAD52D264C}" dt="2020-03-07T06:40:00.484" v="536"/>
        <pc:sldMkLst>
          <pc:docMk/>
          <pc:sldMk cId="750471697" sldId="279"/>
        </pc:sldMkLst>
        <pc:spChg chg="add">
          <ac:chgData name="Abdulhameed Hamed Mohammed" userId="72b6c4c3-b8a4-4ddf-b0f7-c9d8b1a2987e" providerId="ADAL" clId="{30570C56-8CDB-4BF9-8975-9EEAD52D264C}" dt="2020-03-07T06:29:59.798" v="414"/>
          <ac:spMkLst>
            <pc:docMk/>
            <pc:sldMk cId="750471697" sldId="279"/>
            <ac:spMk id="2" creationId="{1DB98C14-0E52-44BB-A573-0730CDC9F375}"/>
          </ac:spMkLst>
        </pc:spChg>
        <pc:spChg chg="add">
          <ac:chgData name="Abdulhameed Hamed Mohammed" userId="72b6c4c3-b8a4-4ddf-b0f7-c9d8b1a2987e" providerId="ADAL" clId="{30570C56-8CDB-4BF9-8975-9EEAD52D264C}" dt="2020-03-07T06:29:59.798" v="414"/>
          <ac:spMkLst>
            <pc:docMk/>
            <pc:sldMk cId="750471697" sldId="279"/>
            <ac:spMk id="3" creationId="{8CED0575-3DA3-49E1-82FC-B4483208D414}"/>
          </ac:spMkLst>
        </pc:spChg>
        <pc:spChg chg="add">
          <ac:chgData name="Abdulhameed Hamed Mohammed" userId="72b6c4c3-b8a4-4ddf-b0f7-c9d8b1a2987e" providerId="ADAL" clId="{30570C56-8CDB-4BF9-8975-9EEAD52D264C}" dt="2020-03-07T06:29:59.798" v="414"/>
          <ac:spMkLst>
            <pc:docMk/>
            <pc:sldMk cId="750471697" sldId="279"/>
            <ac:spMk id="4" creationId="{FCDC1DD9-D4A8-4F6B-A1D1-5F213A4CA6E7}"/>
          </ac:spMkLst>
        </pc:spChg>
        <pc:spChg chg="add">
          <ac:chgData name="Abdulhameed Hamed Mohammed" userId="72b6c4c3-b8a4-4ddf-b0f7-c9d8b1a2987e" providerId="ADAL" clId="{30570C56-8CDB-4BF9-8975-9EEAD52D264C}" dt="2020-03-07T06:38:49.684" v="467"/>
          <ac:spMkLst>
            <pc:docMk/>
            <pc:sldMk cId="750471697" sldId="279"/>
            <ac:spMk id="5" creationId="{18154209-AD2C-4086-A73F-9BA367303A41}"/>
          </ac:spMkLst>
        </pc:spChg>
        <pc:spChg chg="add mod">
          <ac:chgData name="Abdulhameed Hamed Mohammed" userId="72b6c4c3-b8a4-4ddf-b0f7-c9d8b1a2987e" providerId="ADAL" clId="{30570C56-8CDB-4BF9-8975-9EEAD52D264C}" dt="2020-03-07T06:39:45.487" v="535" actId="1076"/>
          <ac:spMkLst>
            <pc:docMk/>
            <pc:sldMk cId="750471697" sldId="279"/>
            <ac:spMk id="6" creationId="{CFA33F5A-6345-493E-B0C5-CAD207D057B2}"/>
          </ac:spMkLst>
        </pc:spChg>
      </pc:sldChg>
    </pc:docChg>
  </pc:docChgLst>
  <pc:docChgLst>
    <pc:chgData name="Abdulhameed Hamed Mohammed" userId="72b6c4c3-b8a4-4ddf-b0f7-c9d8b1a2987e" providerId="ADAL" clId="{FE1D5F50-B17E-4F6B-8780-6B94B9EFFF10}"/>
    <pc:docChg chg="custSel modSld">
      <pc:chgData name="Abdulhameed Hamed Mohammed" userId="72b6c4c3-b8a4-4ddf-b0f7-c9d8b1a2987e" providerId="ADAL" clId="{FE1D5F50-B17E-4F6B-8780-6B94B9EFFF10}" dt="2020-03-09T11:05:40.722" v="44"/>
      <pc:docMkLst>
        <pc:docMk/>
      </pc:docMkLst>
      <pc:sldChg chg="addSp delSp modSp delAnim modAnim">
        <pc:chgData name="Abdulhameed Hamed Mohammed" userId="72b6c4c3-b8a4-4ddf-b0f7-c9d8b1a2987e" providerId="ADAL" clId="{FE1D5F50-B17E-4F6B-8780-6B94B9EFFF10}" dt="2020-03-09T11:04:20.628" v="37"/>
        <pc:sldMkLst>
          <pc:docMk/>
          <pc:sldMk cId="1492579256" sldId="262"/>
        </pc:sldMkLst>
        <pc:spChg chg="mod">
          <ac:chgData name="Abdulhameed Hamed Mohammed" userId="72b6c4c3-b8a4-4ddf-b0f7-c9d8b1a2987e" providerId="ADAL" clId="{FE1D5F50-B17E-4F6B-8780-6B94B9EFFF10}" dt="2020-03-09T10:57:26.979" v="4" actId="14100"/>
          <ac:spMkLst>
            <pc:docMk/>
            <pc:sldMk cId="1492579256" sldId="262"/>
            <ac:spMk id="8" creationId="{528B53B9-3D95-4B0F-959E-9A1B211F5D5F}"/>
          </ac:spMkLst>
        </pc:spChg>
        <pc:spChg chg="add">
          <ac:chgData name="Abdulhameed Hamed Mohammed" userId="72b6c4c3-b8a4-4ddf-b0f7-c9d8b1a2987e" providerId="ADAL" clId="{FE1D5F50-B17E-4F6B-8780-6B94B9EFFF10}" dt="2020-03-09T10:58:36.087" v="10"/>
          <ac:spMkLst>
            <pc:docMk/>
            <pc:sldMk cId="1492579256" sldId="262"/>
            <ac:spMk id="9" creationId="{090BD53E-3B4F-4AA0-B3F9-F98D7A29A54F}"/>
          </ac:spMkLst>
        </pc:spChg>
        <pc:spChg chg="del mod">
          <ac:chgData name="Abdulhameed Hamed Mohammed" userId="72b6c4c3-b8a4-4ddf-b0f7-c9d8b1a2987e" providerId="ADAL" clId="{FE1D5F50-B17E-4F6B-8780-6B94B9EFFF10}" dt="2020-03-09T10:58:12.487" v="7" actId="478"/>
          <ac:spMkLst>
            <pc:docMk/>
            <pc:sldMk cId="1492579256" sldId="262"/>
            <ac:spMk id="13" creationId="{76FDAA65-F64F-4A9C-BD52-293573757903}"/>
          </ac:spMkLst>
        </pc:spChg>
        <pc:graphicFrameChg chg="add del mod">
          <ac:chgData name="Abdulhameed Hamed Mohammed" userId="72b6c4c3-b8a4-4ddf-b0f7-c9d8b1a2987e" providerId="ADAL" clId="{FE1D5F50-B17E-4F6B-8780-6B94B9EFFF10}" dt="2020-03-09T10:58:27.282" v="9"/>
          <ac:graphicFrameMkLst>
            <pc:docMk/>
            <pc:sldMk cId="1492579256" sldId="262"/>
            <ac:graphicFrameMk id="2" creationId="{B678F560-8A6E-429B-BDA4-5268E8E42C89}"/>
          </ac:graphicFrameMkLst>
        </pc:graphicFrameChg>
        <pc:picChg chg="mod">
          <ac:chgData name="Abdulhameed Hamed Mohammed" userId="72b6c4c3-b8a4-4ddf-b0f7-c9d8b1a2987e" providerId="ADAL" clId="{FE1D5F50-B17E-4F6B-8780-6B94B9EFFF10}" dt="2020-03-09T10:57:24.281" v="3" actId="1076"/>
          <ac:picMkLst>
            <pc:docMk/>
            <pc:sldMk cId="1492579256" sldId="262"/>
            <ac:picMk id="4" creationId="{C8269DEC-65C7-4717-B2B9-AD215DB068A1}"/>
          </ac:picMkLst>
        </pc:picChg>
      </pc:sldChg>
      <pc:sldChg chg="modAnim">
        <pc:chgData name="Abdulhameed Hamed Mohammed" userId="72b6c4c3-b8a4-4ddf-b0f7-c9d8b1a2987e" providerId="ADAL" clId="{FE1D5F50-B17E-4F6B-8780-6B94B9EFFF10}" dt="2020-03-09T11:04:34.183" v="39"/>
        <pc:sldMkLst>
          <pc:docMk/>
          <pc:sldMk cId="3622119183" sldId="263"/>
        </pc:sldMkLst>
      </pc:sldChg>
      <pc:sldChg chg="modSp modAnim">
        <pc:chgData name="Abdulhameed Hamed Mohammed" userId="72b6c4c3-b8a4-4ddf-b0f7-c9d8b1a2987e" providerId="ADAL" clId="{FE1D5F50-B17E-4F6B-8780-6B94B9EFFF10}" dt="2020-03-09T11:04:44.843" v="41"/>
        <pc:sldMkLst>
          <pc:docMk/>
          <pc:sldMk cId="2536392542" sldId="264"/>
        </pc:sldMkLst>
        <pc:spChg chg="mod">
          <ac:chgData name="Abdulhameed Hamed Mohammed" userId="72b6c4c3-b8a4-4ddf-b0f7-c9d8b1a2987e" providerId="ADAL" clId="{FE1D5F50-B17E-4F6B-8780-6B94B9EFFF10}" dt="2020-03-09T10:59:51.003" v="19" actId="20577"/>
          <ac:spMkLst>
            <pc:docMk/>
            <pc:sldMk cId="2536392542" sldId="264"/>
            <ac:spMk id="12" creationId="{0E7D5BC2-F5EA-43AD-A57B-089311212875}"/>
          </ac:spMkLst>
        </pc:spChg>
        <pc:spChg chg="mod">
          <ac:chgData name="Abdulhameed Hamed Mohammed" userId="72b6c4c3-b8a4-4ddf-b0f7-c9d8b1a2987e" providerId="ADAL" clId="{FE1D5F50-B17E-4F6B-8780-6B94B9EFFF10}" dt="2020-03-09T11:00:11.137" v="20" actId="108"/>
          <ac:spMkLst>
            <pc:docMk/>
            <pc:sldMk cId="2536392542" sldId="264"/>
            <ac:spMk id="15" creationId="{87F32E45-6D10-47DB-B944-61514814846E}"/>
          </ac:spMkLst>
        </pc:spChg>
      </pc:sldChg>
      <pc:sldChg chg="modSp modAnim">
        <pc:chgData name="Abdulhameed Hamed Mohammed" userId="72b6c4c3-b8a4-4ddf-b0f7-c9d8b1a2987e" providerId="ADAL" clId="{FE1D5F50-B17E-4F6B-8780-6B94B9EFFF10}" dt="2020-03-09T11:04:54.613" v="43"/>
        <pc:sldMkLst>
          <pc:docMk/>
          <pc:sldMk cId="3515727327" sldId="265"/>
        </pc:sldMkLst>
        <pc:spChg chg="mod">
          <ac:chgData name="Abdulhameed Hamed Mohammed" userId="72b6c4c3-b8a4-4ddf-b0f7-c9d8b1a2987e" providerId="ADAL" clId="{FE1D5F50-B17E-4F6B-8780-6B94B9EFFF10}" dt="2020-03-09T11:00:47.374" v="23" actId="1076"/>
          <ac:spMkLst>
            <pc:docMk/>
            <pc:sldMk cId="3515727327" sldId="265"/>
            <ac:spMk id="4" creationId="{482D334B-BD43-415A-B6CD-C632253F2230}"/>
          </ac:spMkLst>
        </pc:spChg>
      </pc:sldChg>
      <pc:sldChg chg="modSp">
        <pc:chgData name="Abdulhameed Hamed Mohammed" userId="72b6c4c3-b8a4-4ddf-b0f7-c9d8b1a2987e" providerId="ADAL" clId="{FE1D5F50-B17E-4F6B-8780-6B94B9EFFF10}" dt="2020-03-09T11:01:28.660" v="24" actId="207"/>
        <pc:sldMkLst>
          <pc:docMk/>
          <pc:sldMk cId="3793374454" sldId="266"/>
        </pc:sldMkLst>
        <pc:spChg chg="mod">
          <ac:chgData name="Abdulhameed Hamed Mohammed" userId="72b6c4c3-b8a4-4ddf-b0f7-c9d8b1a2987e" providerId="ADAL" clId="{FE1D5F50-B17E-4F6B-8780-6B94B9EFFF10}" dt="2020-03-09T11:01:28.660" v="24" actId="207"/>
          <ac:spMkLst>
            <pc:docMk/>
            <pc:sldMk cId="3793374454" sldId="266"/>
            <ac:spMk id="6" creationId="{602EB2AD-7F7A-4051-94DB-6F1573DF2EC0}"/>
          </ac:spMkLst>
        </pc:spChg>
      </pc:sldChg>
      <pc:sldChg chg="modSp">
        <pc:chgData name="Abdulhameed Hamed Mohammed" userId="72b6c4c3-b8a4-4ddf-b0f7-c9d8b1a2987e" providerId="ADAL" clId="{FE1D5F50-B17E-4F6B-8780-6B94B9EFFF10}" dt="2020-03-09T11:02:52.538" v="34" actId="1076"/>
        <pc:sldMkLst>
          <pc:docMk/>
          <pc:sldMk cId="284896529" sldId="268"/>
        </pc:sldMkLst>
        <pc:spChg chg="mod">
          <ac:chgData name="Abdulhameed Hamed Mohammed" userId="72b6c4c3-b8a4-4ddf-b0f7-c9d8b1a2987e" providerId="ADAL" clId="{FE1D5F50-B17E-4F6B-8780-6B94B9EFFF10}" dt="2020-03-09T11:02:48.827" v="33" actId="14100"/>
          <ac:spMkLst>
            <pc:docMk/>
            <pc:sldMk cId="284896529" sldId="268"/>
            <ac:spMk id="4" creationId="{B664E048-9731-42A8-A7FE-390F170CDAFD}"/>
          </ac:spMkLst>
        </pc:spChg>
        <pc:spChg chg="mod">
          <ac:chgData name="Abdulhameed Hamed Mohammed" userId="72b6c4c3-b8a4-4ddf-b0f7-c9d8b1a2987e" providerId="ADAL" clId="{FE1D5F50-B17E-4F6B-8780-6B94B9EFFF10}" dt="2020-03-09T11:02:52.538" v="34" actId="1076"/>
          <ac:spMkLst>
            <pc:docMk/>
            <pc:sldMk cId="284896529" sldId="268"/>
            <ac:spMk id="5" creationId="{4AEB5722-22AA-4696-8839-F0FF8D2F48D7}"/>
          </ac:spMkLst>
        </pc:spChg>
        <pc:spChg chg="mod">
          <ac:chgData name="Abdulhameed Hamed Mohammed" userId="72b6c4c3-b8a4-4ddf-b0f7-c9d8b1a2987e" providerId="ADAL" clId="{FE1D5F50-B17E-4F6B-8780-6B94B9EFFF10}" dt="2020-03-09T11:02:41.341" v="31" actId="1076"/>
          <ac:spMkLst>
            <pc:docMk/>
            <pc:sldMk cId="284896529" sldId="268"/>
            <ac:spMk id="6" creationId="{A275D5B6-358E-4818-A380-4551EA95B12B}"/>
          </ac:spMkLst>
        </pc:spChg>
      </pc:sldChg>
      <pc:sldChg chg="modAnim">
        <pc:chgData name="Abdulhameed Hamed Mohammed" userId="72b6c4c3-b8a4-4ddf-b0f7-c9d8b1a2987e" providerId="ADAL" clId="{FE1D5F50-B17E-4F6B-8780-6B94B9EFFF10}" dt="2020-03-09T11:03:54.709" v="35"/>
        <pc:sldMkLst>
          <pc:docMk/>
          <pc:sldMk cId="651623351" sldId="269"/>
        </pc:sldMkLst>
      </pc:sldChg>
      <pc:sldChg chg="modSp modAnim">
        <pc:chgData name="Abdulhameed Hamed Mohammed" userId="72b6c4c3-b8a4-4ddf-b0f7-c9d8b1a2987e" providerId="ADAL" clId="{FE1D5F50-B17E-4F6B-8780-6B94B9EFFF10}" dt="2020-03-09T11:04:26.560" v="38"/>
        <pc:sldMkLst>
          <pc:docMk/>
          <pc:sldMk cId="913278975" sldId="272"/>
        </pc:sldMkLst>
        <pc:spChg chg="mod">
          <ac:chgData name="Abdulhameed Hamed Mohammed" userId="72b6c4c3-b8a4-4ddf-b0f7-c9d8b1a2987e" providerId="ADAL" clId="{FE1D5F50-B17E-4F6B-8780-6B94B9EFFF10}" dt="2020-03-09T10:58:46.508" v="12" actId="207"/>
          <ac:spMkLst>
            <pc:docMk/>
            <pc:sldMk cId="913278975" sldId="272"/>
            <ac:spMk id="8" creationId="{528B53B9-3D95-4B0F-959E-9A1B211F5D5F}"/>
          </ac:spMkLst>
        </pc:spChg>
        <pc:spChg chg="mod">
          <ac:chgData name="Abdulhameed Hamed Mohammed" userId="72b6c4c3-b8a4-4ddf-b0f7-c9d8b1a2987e" providerId="ADAL" clId="{FE1D5F50-B17E-4F6B-8780-6B94B9EFFF10}" dt="2020-03-09T10:58:06.470" v="6" actId="6549"/>
          <ac:spMkLst>
            <pc:docMk/>
            <pc:sldMk cId="913278975" sldId="272"/>
            <ac:spMk id="12" creationId="{9EF12D5D-610F-48D7-A4D8-39C3F69189C2}"/>
          </ac:spMkLst>
        </pc:spChg>
      </pc:sldChg>
      <pc:sldChg chg="modAnim">
        <pc:chgData name="Abdulhameed Hamed Mohammed" userId="72b6c4c3-b8a4-4ddf-b0f7-c9d8b1a2987e" providerId="ADAL" clId="{FE1D5F50-B17E-4F6B-8780-6B94B9EFFF10}" dt="2020-03-09T11:04:39.026" v="40"/>
        <pc:sldMkLst>
          <pc:docMk/>
          <pc:sldMk cId="2655536985" sldId="273"/>
        </pc:sldMkLst>
      </pc:sldChg>
      <pc:sldChg chg="modSp modAnim">
        <pc:chgData name="Abdulhameed Hamed Mohammed" userId="72b6c4c3-b8a4-4ddf-b0f7-c9d8b1a2987e" providerId="ADAL" clId="{FE1D5F50-B17E-4F6B-8780-6B94B9EFFF10}" dt="2020-03-09T11:04:02.304" v="36"/>
        <pc:sldMkLst>
          <pc:docMk/>
          <pc:sldMk cId="4220571575" sldId="274"/>
        </pc:sldMkLst>
        <pc:spChg chg="mod">
          <ac:chgData name="Abdulhameed Hamed Mohammed" userId="72b6c4c3-b8a4-4ddf-b0f7-c9d8b1a2987e" providerId="ADAL" clId="{FE1D5F50-B17E-4F6B-8780-6B94B9EFFF10}" dt="2020-03-09T10:57:02.659" v="1" actId="121"/>
          <ac:spMkLst>
            <pc:docMk/>
            <pc:sldMk cId="4220571575" sldId="274"/>
            <ac:spMk id="13" creationId="{340B58B2-3D28-4F47-9F31-5DBEA9BFF0AC}"/>
          </ac:spMkLst>
        </pc:spChg>
      </pc:sldChg>
      <pc:sldChg chg="modSp modAnim">
        <pc:chgData name="Abdulhameed Hamed Mohammed" userId="72b6c4c3-b8a4-4ddf-b0f7-c9d8b1a2987e" providerId="ADAL" clId="{FE1D5F50-B17E-4F6B-8780-6B94B9EFFF10}" dt="2020-03-09T11:04:49.469" v="42"/>
        <pc:sldMkLst>
          <pc:docMk/>
          <pc:sldMk cId="4049889661" sldId="277"/>
        </pc:sldMkLst>
        <pc:graphicFrameChg chg="modGraphic">
          <ac:chgData name="Abdulhameed Hamed Mohammed" userId="72b6c4c3-b8a4-4ddf-b0f7-c9d8b1a2987e" providerId="ADAL" clId="{FE1D5F50-B17E-4F6B-8780-6B94B9EFFF10}" dt="2020-03-09T11:00:29.582" v="22" actId="20577"/>
          <ac:graphicFrameMkLst>
            <pc:docMk/>
            <pc:sldMk cId="4049889661" sldId="277"/>
            <ac:graphicFrameMk id="20" creationId="{483A294E-EBA0-4AE6-ADD6-58E0993A8CAE}"/>
          </ac:graphicFrameMkLst>
        </pc:graphicFrameChg>
      </pc:sldChg>
      <pc:sldChg chg="modSp modAnim">
        <pc:chgData name="Abdulhameed Hamed Mohammed" userId="72b6c4c3-b8a4-4ddf-b0f7-c9d8b1a2987e" providerId="ADAL" clId="{FE1D5F50-B17E-4F6B-8780-6B94B9EFFF10}" dt="2020-03-09T11:05:40.722" v="44"/>
        <pc:sldMkLst>
          <pc:docMk/>
          <pc:sldMk cId="1834497780" sldId="278"/>
        </pc:sldMkLst>
        <pc:spChg chg="mod">
          <ac:chgData name="Abdulhameed Hamed Mohammed" userId="72b6c4c3-b8a4-4ddf-b0f7-c9d8b1a2987e" providerId="ADAL" clId="{FE1D5F50-B17E-4F6B-8780-6B94B9EFFF10}" dt="2020-03-09T11:02:00.451" v="28" actId="207"/>
          <ac:spMkLst>
            <pc:docMk/>
            <pc:sldMk cId="1834497780" sldId="278"/>
            <ac:spMk id="6" creationId="{602EB2AD-7F7A-4051-94DB-6F1573DF2EC0}"/>
          </ac:spMkLst>
        </pc:spChg>
      </pc:sldChg>
      <pc:sldChg chg="modSp">
        <pc:chgData name="Abdulhameed Hamed Mohammed" userId="72b6c4c3-b8a4-4ddf-b0f7-c9d8b1a2987e" providerId="ADAL" clId="{FE1D5F50-B17E-4F6B-8780-6B94B9EFFF10}" dt="2020-03-09T11:02:19.527" v="30" actId="207"/>
        <pc:sldMkLst>
          <pc:docMk/>
          <pc:sldMk cId="750471697" sldId="279"/>
        </pc:sldMkLst>
        <pc:spChg chg="mod">
          <ac:chgData name="Abdulhameed Hamed Mohammed" userId="72b6c4c3-b8a4-4ddf-b0f7-c9d8b1a2987e" providerId="ADAL" clId="{FE1D5F50-B17E-4F6B-8780-6B94B9EFFF10}" dt="2020-03-09T11:02:19.527" v="30" actId="207"/>
          <ac:spMkLst>
            <pc:docMk/>
            <pc:sldMk cId="750471697" sldId="279"/>
            <ac:spMk id="6" creationId="{CFA33F5A-6345-493E-B0C5-CAD207D057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ABEBF-43D6-46BF-BF55-5BACA211C69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5CBDE-083D-44FE-AC04-46508F959673}">
      <dgm:prSet phldrT="[Text]"/>
      <dgm:spPr/>
      <dgm:t>
        <a:bodyPr/>
        <a:lstStyle/>
        <a:p>
          <a:r>
            <a:rPr lang="ar-EG" dirty="0">
              <a:solidFill>
                <a:schemeClr val="tx1"/>
              </a:solidFill>
            </a:rPr>
            <a:t>ت</a:t>
          </a:r>
          <a:r>
            <a:rPr lang="ar-BH" dirty="0">
              <a:solidFill>
                <a:schemeClr val="tx1"/>
              </a:solidFill>
            </a:rPr>
            <a:t>َ</a:t>
          </a:r>
          <a:r>
            <a:rPr lang="ar-EG" dirty="0">
              <a:solidFill>
                <a:schemeClr val="tx1"/>
              </a:solidFill>
            </a:rPr>
            <a:t>غي</a:t>
          </a:r>
          <a:r>
            <a:rPr lang="ar-BH" dirty="0">
              <a:solidFill>
                <a:schemeClr val="tx1"/>
              </a:solidFill>
            </a:rPr>
            <a:t>ُّ</a:t>
          </a:r>
          <a:r>
            <a:rPr lang="ar-EG" dirty="0">
              <a:solidFill>
                <a:schemeClr val="tx1"/>
              </a:solidFill>
            </a:rPr>
            <a:t>ر</a:t>
          </a:r>
          <a:r>
            <a:rPr lang="ar-BH" dirty="0">
              <a:solidFill>
                <a:schemeClr val="tx1"/>
              </a:solidFill>
            </a:rPr>
            <a:t>ُ</a:t>
          </a:r>
          <a:r>
            <a:rPr lang="ar-EG" dirty="0">
              <a:solidFill>
                <a:schemeClr val="tx1"/>
              </a:solidFill>
            </a:rPr>
            <a:t> الماد</a:t>
          </a:r>
          <a:r>
            <a:rPr lang="ar-BH" dirty="0">
              <a:solidFill>
                <a:schemeClr val="tx1"/>
              </a:solidFill>
            </a:rPr>
            <a:t>َّ</a:t>
          </a:r>
          <a:r>
            <a:rPr lang="ar-EG" dirty="0">
              <a:solidFill>
                <a:schemeClr val="tx1"/>
              </a:solidFill>
            </a:rPr>
            <a:t>ة</a:t>
          </a:r>
          <a:r>
            <a:rPr lang="ar-BH" dirty="0">
              <a:solidFill>
                <a:schemeClr val="tx1"/>
              </a:solidFill>
            </a:rPr>
            <a:t>ِ</a:t>
          </a:r>
          <a:r>
            <a:rPr lang="ar-EG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3A3292BE-89FE-4B8D-85C6-EC298BD4A8DC}" type="parTrans" cxnId="{62507E85-50A5-4214-987D-91AE6778628B}">
      <dgm:prSet/>
      <dgm:spPr/>
      <dgm:t>
        <a:bodyPr/>
        <a:lstStyle/>
        <a:p>
          <a:endParaRPr lang="en-US"/>
        </a:p>
      </dgm:t>
    </dgm:pt>
    <dgm:pt modelId="{08C7A8AA-143C-4CEB-8EAF-3374364C25BC}" type="sibTrans" cxnId="{62507E85-50A5-4214-987D-91AE6778628B}">
      <dgm:prSet/>
      <dgm:spPr/>
      <dgm:t>
        <a:bodyPr/>
        <a:lstStyle/>
        <a:p>
          <a:endParaRPr lang="en-US"/>
        </a:p>
      </dgm:t>
    </dgm:pt>
    <dgm:pt modelId="{4E47FA04-0337-4AD2-8352-A7E72FBD9A4B}">
      <dgm:prSet phldrT="[Text]"/>
      <dgm:spPr/>
      <dgm:t>
        <a:bodyPr/>
        <a:lstStyle/>
        <a:p>
          <a:r>
            <a:rPr lang="ar-EG" dirty="0">
              <a:solidFill>
                <a:schemeClr val="tx1"/>
              </a:solidFill>
            </a:rPr>
            <a:t>تغي</a:t>
          </a:r>
          <a:r>
            <a:rPr lang="ar-BH" dirty="0">
              <a:solidFill>
                <a:schemeClr val="tx1"/>
              </a:solidFill>
            </a:rPr>
            <a:t>ُّ</a:t>
          </a:r>
          <a:r>
            <a:rPr lang="ar-EG" dirty="0">
              <a:solidFill>
                <a:schemeClr val="tx1"/>
              </a:solidFill>
            </a:rPr>
            <a:t>ر م</a:t>
          </a:r>
          <a:r>
            <a:rPr lang="ar-BH" dirty="0">
              <a:solidFill>
                <a:schemeClr val="tx1"/>
              </a:solidFill>
            </a:rPr>
            <a:t>ُ</a:t>
          </a:r>
          <a:r>
            <a:rPr lang="ar-EG" dirty="0">
              <a:solidFill>
                <a:schemeClr val="tx1"/>
              </a:solidFill>
            </a:rPr>
            <a:t>كو</a:t>
          </a:r>
          <a:r>
            <a:rPr lang="ar-BH" dirty="0">
              <a:solidFill>
                <a:schemeClr val="tx1"/>
              </a:solidFill>
            </a:rPr>
            <a:t>ّ</a:t>
          </a:r>
          <a:r>
            <a:rPr lang="ar-EG" dirty="0">
              <a:solidFill>
                <a:schemeClr val="tx1"/>
              </a:solidFill>
            </a:rPr>
            <a:t>نات الماد</a:t>
          </a:r>
          <a:r>
            <a:rPr lang="ar-BH" dirty="0">
              <a:solidFill>
                <a:schemeClr val="tx1"/>
              </a:solidFill>
            </a:rPr>
            <a:t>َّ</a:t>
          </a:r>
          <a:r>
            <a:rPr lang="ar-EG" dirty="0">
              <a:solidFill>
                <a:schemeClr val="tx1"/>
              </a:solidFill>
            </a:rPr>
            <a:t>ة </a:t>
          </a:r>
          <a:endParaRPr lang="en-US" dirty="0">
            <a:solidFill>
              <a:schemeClr val="tx1"/>
            </a:solidFill>
          </a:endParaRPr>
        </a:p>
      </dgm:t>
    </dgm:pt>
    <dgm:pt modelId="{668B41EA-EA0B-4B0E-9FD6-EFC8074F28E3}" type="parTrans" cxnId="{91C03DC0-4126-44EA-87FD-DD340533BCE2}">
      <dgm:prSet/>
      <dgm:spPr/>
      <dgm:t>
        <a:bodyPr/>
        <a:lstStyle/>
        <a:p>
          <a:endParaRPr lang="en-US"/>
        </a:p>
      </dgm:t>
    </dgm:pt>
    <dgm:pt modelId="{61C3F23F-3EE1-4448-B7BE-B814E749842D}" type="sibTrans" cxnId="{91C03DC0-4126-44EA-87FD-DD340533BCE2}">
      <dgm:prSet/>
      <dgm:spPr/>
      <dgm:t>
        <a:bodyPr/>
        <a:lstStyle/>
        <a:p>
          <a:endParaRPr lang="en-US"/>
        </a:p>
      </dgm:t>
    </dgm:pt>
    <dgm:pt modelId="{59F4AB25-CA1E-475D-A6ED-28DA58CF717E}">
      <dgm:prSet phldrT="[Text]"/>
      <dgm:spPr/>
      <dgm:t>
        <a:bodyPr/>
        <a:lstStyle/>
        <a:p>
          <a:r>
            <a:rPr lang="ar-EG" dirty="0">
              <a:solidFill>
                <a:schemeClr val="tx1"/>
              </a:solidFill>
            </a:rPr>
            <a:t>تغي</a:t>
          </a:r>
          <a:r>
            <a:rPr lang="ar-BH" dirty="0">
              <a:solidFill>
                <a:schemeClr val="tx1"/>
              </a:solidFill>
            </a:rPr>
            <a:t>ُّ</a:t>
          </a:r>
          <a:r>
            <a:rPr lang="ar-EG" dirty="0">
              <a:solidFill>
                <a:schemeClr val="tx1"/>
              </a:solidFill>
            </a:rPr>
            <a:t>ر الش</a:t>
          </a:r>
          <a:r>
            <a:rPr lang="ar-BH" dirty="0">
              <a:solidFill>
                <a:schemeClr val="tx1"/>
              </a:solidFill>
            </a:rPr>
            <a:t>َّ</a:t>
          </a:r>
          <a:r>
            <a:rPr lang="ar-EG" dirty="0">
              <a:solidFill>
                <a:schemeClr val="tx1"/>
              </a:solidFill>
            </a:rPr>
            <a:t>ك</a:t>
          </a:r>
          <a:r>
            <a:rPr lang="ar-BH" dirty="0">
              <a:solidFill>
                <a:schemeClr val="tx1"/>
              </a:solidFill>
            </a:rPr>
            <a:t>ْ</a:t>
          </a:r>
          <a:r>
            <a:rPr lang="ar-EG" dirty="0">
              <a:solidFill>
                <a:schemeClr val="tx1"/>
              </a:solidFill>
            </a:rPr>
            <a:t>ل أو</a:t>
          </a:r>
          <a:r>
            <a:rPr lang="ar-BH" dirty="0">
              <a:solidFill>
                <a:schemeClr val="tx1"/>
              </a:solidFill>
            </a:rPr>
            <a:t>ْ</a:t>
          </a:r>
          <a:r>
            <a:rPr lang="ar-EG" dirty="0">
              <a:solidFill>
                <a:schemeClr val="tx1"/>
              </a:solidFill>
            </a:rPr>
            <a:t> الحج</a:t>
          </a:r>
          <a:r>
            <a:rPr lang="ar-BH" dirty="0">
              <a:solidFill>
                <a:schemeClr val="tx1"/>
              </a:solidFill>
            </a:rPr>
            <a:t>ْ</a:t>
          </a:r>
          <a:r>
            <a:rPr lang="ar-EG" dirty="0">
              <a:solidFill>
                <a:schemeClr val="tx1"/>
              </a:solidFill>
            </a:rPr>
            <a:t>م </a:t>
          </a:r>
          <a:endParaRPr lang="en-US" dirty="0">
            <a:solidFill>
              <a:schemeClr val="tx1"/>
            </a:solidFill>
          </a:endParaRPr>
        </a:p>
      </dgm:t>
    </dgm:pt>
    <dgm:pt modelId="{D5D4A4F5-A825-48A6-903C-B06F542807A7}" type="parTrans" cxnId="{82F66815-2ABF-4B37-A074-DABF41A4E7BC}">
      <dgm:prSet/>
      <dgm:spPr/>
      <dgm:t>
        <a:bodyPr/>
        <a:lstStyle/>
        <a:p>
          <a:endParaRPr lang="en-US"/>
        </a:p>
      </dgm:t>
    </dgm:pt>
    <dgm:pt modelId="{6B23039B-B341-4D75-BB88-60812F53A86F}" type="sibTrans" cxnId="{82F66815-2ABF-4B37-A074-DABF41A4E7BC}">
      <dgm:prSet/>
      <dgm:spPr/>
      <dgm:t>
        <a:bodyPr/>
        <a:lstStyle/>
        <a:p>
          <a:endParaRPr lang="en-US"/>
        </a:p>
      </dgm:t>
    </dgm:pt>
    <dgm:pt modelId="{EF77A7D9-0CFF-4A7E-896C-FCAECD13EA50}" type="pres">
      <dgm:prSet presAssocID="{07DABEBF-43D6-46BF-BF55-5BACA211C6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18C717-A236-42C4-9710-9F5C49FA6B1A}" type="pres">
      <dgm:prSet presAssocID="{0D45CBDE-083D-44FE-AC04-46508F959673}" presName="hierRoot1" presStyleCnt="0">
        <dgm:presLayoutVars>
          <dgm:hierBranch val="init"/>
        </dgm:presLayoutVars>
      </dgm:prSet>
      <dgm:spPr/>
    </dgm:pt>
    <dgm:pt modelId="{BA5E052E-67B6-4348-9472-62E7DA728AC2}" type="pres">
      <dgm:prSet presAssocID="{0D45CBDE-083D-44FE-AC04-46508F959673}" presName="rootComposite1" presStyleCnt="0"/>
      <dgm:spPr/>
    </dgm:pt>
    <dgm:pt modelId="{22CB1D45-2E24-4489-852A-A4E2050A05E7}" type="pres">
      <dgm:prSet presAssocID="{0D45CBDE-083D-44FE-AC04-46508F9596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3B510-A570-49C3-A829-7182103B7FCE}" type="pres">
      <dgm:prSet presAssocID="{0D45CBDE-083D-44FE-AC04-46508F95967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FB384-A3FD-4586-840D-79AAACB16FB5}" type="pres">
      <dgm:prSet presAssocID="{0D45CBDE-083D-44FE-AC04-46508F959673}" presName="hierChild2" presStyleCnt="0"/>
      <dgm:spPr/>
    </dgm:pt>
    <dgm:pt modelId="{4D457AB8-6EA6-436C-8243-964F61547D7B}" type="pres">
      <dgm:prSet presAssocID="{668B41EA-EA0B-4B0E-9FD6-EFC8074F28E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021EFE8-B1C9-4E32-84E9-FBE1D3B110A1}" type="pres">
      <dgm:prSet presAssocID="{4E47FA04-0337-4AD2-8352-A7E72FBD9A4B}" presName="hierRoot2" presStyleCnt="0">
        <dgm:presLayoutVars>
          <dgm:hierBranch val="init"/>
        </dgm:presLayoutVars>
      </dgm:prSet>
      <dgm:spPr/>
    </dgm:pt>
    <dgm:pt modelId="{74A112A2-52DB-4E6C-974D-9789DC945762}" type="pres">
      <dgm:prSet presAssocID="{4E47FA04-0337-4AD2-8352-A7E72FBD9A4B}" presName="rootComposite" presStyleCnt="0"/>
      <dgm:spPr/>
    </dgm:pt>
    <dgm:pt modelId="{8F0126A2-C9EC-4C84-AD75-76BC099CA798}" type="pres">
      <dgm:prSet presAssocID="{4E47FA04-0337-4AD2-8352-A7E72FBD9A4B}" presName="rootText" presStyleLbl="node2" presStyleIdx="0" presStyleCnt="2" custScaleX="152795" custLinFactNeighborX="-13998" custLinFactNeighborY="-2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3AAEE-2CF5-4959-9B57-E8E755382C3F}" type="pres">
      <dgm:prSet presAssocID="{4E47FA04-0337-4AD2-8352-A7E72FBD9A4B}" presName="rootConnector" presStyleLbl="node2" presStyleIdx="0" presStyleCnt="2"/>
      <dgm:spPr/>
      <dgm:t>
        <a:bodyPr/>
        <a:lstStyle/>
        <a:p>
          <a:endParaRPr lang="en-US"/>
        </a:p>
      </dgm:t>
    </dgm:pt>
    <dgm:pt modelId="{E51372E7-E61F-4834-8019-D0D6C0663803}" type="pres">
      <dgm:prSet presAssocID="{4E47FA04-0337-4AD2-8352-A7E72FBD9A4B}" presName="hierChild4" presStyleCnt="0"/>
      <dgm:spPr/>
    </dgm:pt>
    <dgm:pt modelId="{CF8677D0-97FB-4973-87F3-66754EAFD914}" type="pres">
      <dgm:prSet presAssocID="{4E47FA04-0337-4AD2-8352-A7E72FBD9A4B}" presName="hierChild5" presStyleCnt="0"/>
      <dgm:spPr/>
    </dgm:pt>
    <dgm:pt modelId="{936F79DD-A925-4F21-9B4A-F84D4F47D98D}" type="pres">
      <dgm:prSet presAssocID="{D5D4A4F5-A825-48A6-903C-B06F542807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6E49A8A-AE0F-4B56-B6F8-B97C8422DA9E}" type="pres">
      <dgm:prSet presAssocID="{59F4AB25-CA1E-475D-A6ED-28DA58CF717E}" presName="hierRoot2" presStyleCnt="0">
        <dgm:presLayoutVars>
          <dgm:hierBranch val="init"/>
        </dgm:presLayoutVars>
      </dgm:prSet>
      <dgm:spPr/>
    </dgm:pt>
    <dgm:pt modelId="{62FC5B9A-55B1-4EF8-9252-234AA327C019}" type="pres">
      <dgm:prSet presAssocID="{59F4AB25-CA1E-475D-A6ED-28DA58CF717E}" presName="rootComposite" presStyleCnt="0"/>
      <dgm:spPr/>
    </dgm:pt>
    <dgm:pt modelId="{B2A506E8-0D5D-432D-9A0C-D2FA52134AEB}" type="pres">
      <dgm:prSet presAssocID="{59F4AB25-CA1E-475D-A6ED-28DA58CF717E}" presName="rootText" presStyleLbl="node2" presStyleIdx="1" presStyleCnt="2" custScaleX="168073" custLinFactNeighborX="16337" custLinFactNeighborY="-3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A15E8-499F-4573-A259-C99CD1CEF63B}" type="pres">
      <dgm:prSet presAssocID="{59F4AB25-CA1E-475D-A6ED-28DA58CF717E}" presName="rootConnector" presStyleLbl="node2" presStyleIdx="1" presStyleCnt="2"/>
      <dgm:spPr/>
      <dgm:t>
        <a:bodyPr/>
        <a:lstStyle/>
        <a:p>
          <a:endParaRPr lang="en-US"/>
        </a:p>
      </dgm:t>
    </dgm:pt>
    <dgm:pt modelId="{33DA3469-30D5-4435-BD8E-0EE37FD36545}" type="pres">
      <dgm:prSet presAssocID="{59F4AB25-CA1E-475D-A6ED-28DA58CF717E}" presName="hierChild4" presStyleCnt="0"/>
      <dgm:spPr/>
    </dgm:pt>
    <dgm:pt modelId="{C9D7671C-4293-4DB9-9A97-F3D5A82AC496}" type="pres">
      <dgm:prSet presAssocID="{59F4AB25-CA1E-475D-A6ED-28DA58CF717E}" presName="hierChild5" presStyleCnt="0"/>
      <dgm:spPr/>
    </dgm:pt>
    <dgm:pt modelId="{21D13B76-FE34-4C9E-A08B-CC5F75BCC09E}" type="pres">
      <dgm:prSet presAssocID="{0D45CBDE-083D-44FE-AC04-46508F959673}" presName="hierChild3" presStyleCnt="0"/>
      <dgm:spPr/>
    </dgm:pt>
  </dgm:ptLst>
  <dgm:cxnLst>
    <dgm:cxn modelId="{4442184C-7FBB-4D51-A91B-525DF0AB2686}" type="presOf" srcId="{4E47FA04-0337-4AD2-8352-A7E72FBD9A4B}" destId="{63C3AAEE-2CF5-4959-9B57-E8E755382C3F}" srcOrd="1" destOrd="0" presId="urn:microsoft.com/office/officeart/2005/8/layout/orgChart1"/>
    <dgm:cxn modelId="{D5576210-2130-4405-8901-9D557DBE62AA}" type="presOf" srcId="{0D45CBDE-083D-44FE-AC04-46508F959673}" destId="{4F43B510-A570-49C3-A829-7182103B7FCE}" srcOrd="1" destOrd="0" presId="urn:microsoft.com/office/officeart/2005/8/layout/orgChart1"/>
    <dgm:cxn modelId="{82F66815-2ABF-4B37-A074-DABF41A4E7BC}" srcId="{0D45CBDE-083D-44FE-AC04-46508F959673}" destId="{59F4AB25-CA1E-475D-A6ED-28DA58CF717E}" srcOrd="1" destOrd="0" parTransId="{D5D4A4F5-A825-48A6-903C-B06F542807A7}" sibTransId="{6B23039B-B341-4D75-BB88-60812F53A86F}"/>
    <dgm:cxn modelId="{62507E85-50A5-4214-987D-91AE6778628B}" srcId="{07DABEBF-43D6-46BF-BF55-5BACA211C699}" destId="{0D45CBDE-083D-44FE-AC04-46508F959673}" srcOrd="0" destOrd="0" parTransId="{3A3292BE-89FE-4B8D-85C6-EC298BD4A8DC}" sibTransId="{08C7A8AA-143C-4CEB-8EAF-3374364C25BC}"/>
    <dgm:cxn modelId="{91C03DC0-4126-44EA-87FD-DD340533BCE2}" srcId="{0D45CBDE-083D-44FE-AC04-46508F959673}" destId="{4E47FA04-0337-4AD2-8352-A7E72FBD9A4B}" srcOrd="0" destOrd="0" parTransId="{668B41EA-EA0B-4B0E-9FD6-EFC8074F28E3}" sibTransId="{61C3F23F-3EE1-4448-B7BE-B814E749842D}"/>
    <dgm:cxn modelId="{D0D99F13-2486-4A48-899F-C41AC6FD27BB}" type="presOf" srcId="{07DABEBF-43D6-46BF-BF55-5BACA211C699}" destId="{EF77A7D9-0CFF-4A7E-896C-FCAECD13EA50}" srcOrd="0" destOrd="0" presId="urn:microsoft.com/office/officeart/2005/8/layout/orgChart1"/>
    <dgm:cxn modelId="{9D7703D1-0900-4F7D-8E23-900CA0D8A813}" type="presOf" srcId="{59F4AB25-CA1E-475D-A6ED-28DA58CF717E}" destId="{319A15E8-499F-4573-A259-C99CD1CEF63B}" srcOrd="1" destOrd="0" presId="urn:microsoft.com/office/officeart/2005/8/layout/orgChart1"/>
    <dgm:cxn modelId="{2BB4A6C8-55C7-4231-B83B-886B349CE049}" type="presOf" srcId="{0D45CBDE-083D-44FE-AC04-46508F959673}" destId="{22CB1D45-2E24-4489-852A-A4E2050A05E7}" srcOrd="0" destOrd="0" presId="urn:microsoft.com/office/officeart/2005/8/layout/orgChart1"/>
    <dgm:cxn modelId="{E80C54F5-DB60-4942-941D-1E2D2A9539EB}" type="presOf" srcId="{D5D4A4F5-A825-48A6-903C-B06F542807A7}" destId="{936F79DD-A925-4F21-9B4A-F84D4F47D98D}" srcOrd="0" destOrd="0" presId="urn:microsoft.com/office/officeart/2005/8/layout/orgChart1"/>
    <dgm:cxn modelId="{8ADA99B8-977D-4E48-B1D8-4DAF0C506500}" type="presOf" srcId="{4E47FA04-0337-4AD2-8352-A7E72FBD9A4B}" destId="{8F0126A2-C9EC-4C84-AD75-76BC099CA798}" srcOrd="0" destOrd="0" presId="urn:microsoft.com/office/officeart/2005/8/layout/orgChart1"/>
    <dgm:cxn modelId="{56CF317A-387C-46D7-A37E-45B936A09D67}" type="presOf" srcId="{59F4AB25-CA1E-475D-A6ED-28DA58CF717E}" destId="{B2A506E8-0D5D-432D-9A0C-D2FA52134AEB}" srcOrd="0" destOrd="0" presId="urn:microsoft.com/office/officeart/2005/8/layout/orgChart1"/>
    <dgm:cxn modelId="{9074E3EA-DE71-4487-8723-8517AECBC2B6}" type="presOf" srcId="{668B41EA-EA0B-4B0E-9FD6-EFC8074F28E3}" destId="{4D457AB8-6EA6-436C-8243-964F61547D7B}" srcOrd="0" destOrd="0" presId="urn:microsoft.com/office/officeart/2005/8/layout/orgChart1"/>
    <dgm:cxn modelId="{70A930F6-1FD3-403E-96CB-F0334988A4B9}" type="presParOf" srcId="{EF77A7D9-0CFF-4A7E-896C-FCAECD13EA50}" destId="{3318C717-A236-42C4-9710-9F5C49FA6B1A}" srcOrd="0" destOrd="0" presId="urn:microsoft.com/office/officeart/2005/8/layout/orgChart1"/>
    <dgm:cxn modelId="{E306ADEC-4913-4571-93BF-D203121F45EA}" type="presParOf" srcId="{3318C717-A236-42C4-9710-9F5C49FA6B1A}" destId="{BA5E052E-67B6-4348-9472-62E7DA728AC2}" srcOrd="0" destOrd="0" presId="urn:microsoft.com/office/officeart/2005/8/layout/orgChart1"/>
    <dgm:cxn modelId="{A322E8AC-B079-4441-8DF6-9A942F529B4B}" type="presParOf" srcId="{BA5E052E-67B6-4348-9472-62E7DA728AC2}" destId="{22CB1D45-2E24-4489-852A-A4E2050A05E7}" srcOrd="0" destOrd="0" presId="urn:microsoft.com/office/officeart/2005/8/layout/orgChart1"/>
    <dgm:cxn modelId="{6C114438-8CE2-42F9-BA0E-9C92997A7C9D}" type="presParOf" srcId="{BA5E052E-67B6-4348-9472-62E7DA728AC2}" destId="{4F43B510-A570-49C3-A829-7182103B7FCE}" srcOrd="1" destOrd="0" presId="urn:microsoft.com/office/officeart/2005/8/layout/orgChart1"/>
    <dgm:cxn modelId="{A96C9AF6-A782-45D6-8571-17DA4851D11D}" type="presParOf" srcId="{3318C717-A236-42C4-9710-9F5C49FA6B1A}" destId="{D00FB384-A3FD-4586-840D-79AAACB16FB5}" srcOrd="1" destOrd="0" presId="urn:microsoft.com/office/officeart/2005/8/layout/orgChart1"/>
    <dgm:cxn modelId="{3C48667F-A248-4A88-9EE2-6FC635E58B28}" type="presParOf" srcId="{D00FB384-A3FD-4586-840D-79AAACB16FB5}" destId="{4D457AB8-6EA6-436C-8243-964F61547D7B}" srcOrd="0" destOrd="0" presId="urn:microsoft.com/office/officeart/2005/8/layout/orgChart1"/>
    <dgm:cxn modelId="{E0CBC2E8-ABA8-48EC-9D5C-3BBDBCD625D7}" type="presParOf" srcId="{D00FB384-A3FD-4586-840D-79AAACB16FB5}" destId="{D021EFE8-B1C9-4E32-84E9-FBE1D3B110A1}" srcOrd="1" destOrd="0" presId="urn:microsoft.com/office/officeart/2005/8/layout/orgChart1"/>
    <dgm:cxn modelId="{AD74D43C-C65F-4CEA-B7B9-0BD5C607CA33}" type="presParOf" srcId="{D021EFE8-B1C9-4E32-84E9-FBE1D3B110A1}" destId="{74A112A2-52DB-4E6C-974D-9789DC945762}" srcOrd="0" destOrd="0" presId="urn:microsoft.com/office/officeart/2005/8/layout/orgChart1"/>
    <dgm:cxn modelId="{CD1D15C8-7CB8-4FD4-AB71-629D6F18AF58}" type="presParOf" srcId="{74A112A2-52DB-4E6C-974D-9789DC945762}" destId="{8F0126A2-C9EC-4C84-AD75-76BC099CA798}" srcOrd="0" destOrd="0" presId="urn:microsoft.com/office/officeart/2005/8/layout/orgChart1"/>
    <dgm:cxn modelId="{BFE2B013-5350-4914-8224-93E2F0337528}" type="presParOf" srcId="{74A112A2-52DB-4E6C-974D-9789DC945762}" destId="{63C3AAEE-2CF5-4959-9B57-E8E755382C3F}" srcOrd="1" destOrd="0" presId="urn:microsoft.com/office/officeart/2005/8/layout/orgChart1"/>
    <dgm:cxn modelId="{3699F055-548D-4DF3-8877-178976FD8123}" type="presParOf" srcId="{D021EFE8-B1C9-4E32-84E9-FBE1D3B110A1}" destId="{E51372E7-E61F-4834-8019-D0D6C0663803}" srcOrd="1" destOrd="0" presId="urn:microsoft.com/office/officeart/2005/8/layout/orgChart1"/>
    <dgm:cxn modelId="{8E418AF1-90C0-4D9D-9F1B-6D40211AD79D}" type="presParOf" srcId="{D021EFE8-B1C9-4E32-84E9-FBE1D3B110A1}" destId="{CF8677D0-97FB-4973-87F3-66754EAFD914}" srcOrd="2" destOrd="0" presId="urn:microsoft.com/office/officeart/2005/8/layout/orgChart1"/>
    <dgm:cxn modelId="{3B812238-76D4-4719-8B02-A5C3F9B56E2F}" type="presParOf" srcId="{D00FB384-A3FD-4586-840D-79AAACB16FB5}" destId="{936F79DD-A925-4F21-9B4A-F84D4F47D98D}" srcOrd="2" destOrd="0" presId="urn:microsoft.com/office/officeart/2005/8/layout/orgChart1"/>
    <dgm:cxn modelId="{14DB2C64-020E-4F45-A0BF-57E10563A657}" type="presParOf" srcId="{D00FB384-A3FD-4586-840D-79AAACB16FB5}" destId="{F6E49A8A-AE0F-4B56-B6F8-B97C8422DA9E}" srcOrd="3" destOrd="0" presId="urn:microsoft.com/office/officeart/2005/8/layout/orgChart1"/>
    <dgm:cxn modelId="{910C0420-E21C-47DC-B298-63F2AAD1F9D2}" type="presParOf" srcId="{F6E49A8A-AE0F-4B56-B6F8-B97C8422DA9E}" destId="{62FC5B9A-55B1-4EF8-9252-234AA327C019}" srcOrd="0" destOrd="0" presId="urn:microsoft.com/office/officeart/2005/8/layout/orgChart1"/>
    <dgm:cxn modelId="{8FDACFCD-195D-44E9-A5CE-292C293E1FE7}" type="presParOf" srcId="{62FC5B9A-55B1-4EF8-9252-234AA327C019}" destId="{B2A506E8-0D5D-432D-9A0C-D2FA52134AEB}" srcOrd="0" destOrd="0" presId="urn:microsoft.com/office/officeart/2005/8/layout/orgChart1"/>
    <dgm:cxn modelId="{2AEC1090-9BD1-46E1-A06A-A03A2D81DF58}" type="presParOf" srcId="{62FC5B9A-55B1-4EF8-9252-234AA327C019}" destId="{319A15E8-499F-4573-A259-C99CD1CEF63B}" srcOrd="1" destOrd="0" presId="urn:microsoft.com/office/officeart/2005/8/layout/orgChart1"/>
    <dgm:cxn modelId="{41945469-661E-4232-BF8F-4C07DC517B71}" type="presParOf" srcId="{F6E49A8A-AE0F-4B56-B6F8-B97C8422DA9E}" destId="{33DA3469-30D5-4435-BD8E-0EE37FD36545}" srcOrd="1" destOrd="0" presId="urn:microsoft.com/office/officeart/2005/8/layout/orgChart1"/>
    <dgm:cxn modelId="{6622961B-9A3C-4D8A-BADD-59C0553FC036}" type="presParOf" srcId="{F6E49A8A-AE0F-4B56-B6F8-B97C8422DA9E}" destId="{C9D7671C-4293-4DB9-9A97-F3D5A82AC496}" srcOrd="2" destOrd="0" presId="urn:microsoft.com/office/officeart/2005/8/layout/orgChart1"/>
    <dgm:cxn modelId="{2F38BA40-1D19-4879-B0BE-394E8FB0980D}" type="presParOf" srcId="{3318C717-A236-42C4-9710-9F5C49FA6B1A}" destId="{21D13B76-FE34-4C9E-A08B-CC5F75BCC0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79DD-A925-4F21-9B4A-F84D4F47D98D}">
      <dsp:nvSpPr>
        <dsp:cNvPr id="0" name=""/>
        <dsp:cNvSpPr/>
      </dsp:nvSpPr>
      <dsp:spPr>
        <a:xfrm>
          <a:off x="5574716" y="1800024"/>
          <a:ext cx="2835436" cy="623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17"/>
              </a:lnTo>
              <a:lnTo>
                <a:pt x="2835436" y="280817"/>
              </a:lnTo>
              <a:lnTo>
                <a:pt x="2835436" y="6230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57AB8-6EA6-436C-8243-964F61547D7B}">
      <dsp:nvSpPr>
        <dsp:cNvPr id="0" name=""/>
        <dsp:cNvSpPr/>
      </dsp:nvSpPr>
      <dsp:spPr>
        <a:xfrm>
          <a:off x="2490275" y="1800024"/>
          <a:ext cx="3084440" cy="636931"/>
        </a:xfrm>
        <a:custGeom>
          <a:avLst/>
          <a:gdLst/>
          <a:ahLst/>
          <a:cxnLst/>
          <a:rect l="0" t="0" r="0" b="0"/>
          <a:pathLst>
            <a:path>
              <a:moveTo>
                <a:pt x="3084440" y="0"/>
              </a:moveTo>
              <a:lnTo>
                <a:pt x="3084440" y="294670"/>
              </a:lnTo>
              <a:lnTo>
                <a:pt x="0" y="294670"/>
              </a:lnTo>
              <a:lnTo>
                <a:pt x="0" y="636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B1D45-2E24-4489-852A-A4E2050A05E7}">
      <dsp:nvSpPr>
        <dsp:cNvPr id="0" name=""/>
        <dsp:cNvSpPr/>
      </dsp:nvSpPr>
      <dsp:spPr>
        <a:xfrm>
          <a:off x="3944900" y="170209"/>
          <a:ext cx="3259630" cy="162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100" kern="1200" dirty="0">
              <a:solidFill>
                <a:schemeClr val="tx1"/>
              </a:solidFill>
            </a:rPr>
            <a:t>ت</a:t>
          </a:r>
          <a:r>
            <a:rPr lang="ar-BH" sz="6100" kern="1200" dirty="0">
              <a:solidFill>
                <a:schemeClr val="tx1"/>
              </a:solidFill>
            </a:rPr>
            <a:t>َ</a:t>
          </a:r>
          <a:r>
            <a:rPr lang="ar-EG" sz="6100" kern="1200" dirty="0">
              <a:solidFill>
                <a:schemeClr val="tx1"/>
              </a:solidFill>
            </a:rPr>
            <a:t>غي</a:t>
          </a:r>
          <a:r>
            <a:rPr lang="ar-BH" sz="6100" kern="1200" dirty="0">
              <a:solidFill>
                <a:schemeClr val="tx1"/>
              </a:solidFill>
            </a:rPr>
            <a:t>ُّ</a:t>
          </a:r>
          <a:r>
            <a:rPr lang="ar-EG" sz="6100" kern="1200" dirty="0">
              <a:solidFill>
                <a:schemeClr val="tx1"/>
              </a:solidFill>
            </a:rPr>
            <a:t>ر</a:t>
          </a:r>
          <a:r>
            <a:rPr lang="ar-BH" sz="6100" kern="1200" dirty="0">
              <a:solidFill>
                <a:schemeClr val="tx1"/>
              </a:solidFill>
            </a:rPr>
            <a:t>ُ</a:t>
          </a:r>
          <a:r>
            <a:rPr lang="ar-EG" sz="6100" kern="1200" dirty="0">
              <a:solidFill>
                <a:schemeClr val="tx1"/>
              </a:solidFill>
            </a:rPr>
            <a:t> الماد</a:t>
          </a:r>
          <a:r>
            <a:rPr lang="ar-BH" sz="6100" kern="1200" dirty="0">
              <a:solidFill>
                <a:schemeClr val="tx1"/>
              </a:solidFill>
            </a:rPr>
            <a:t>َّ</a:t>
          </a:r>
          <a:r>
            <a:rPr lang="ar-EG" sz="6100" kern="1200" dirty="0">
              <a:solidFill>
                <a:schemeClr val="tx1"/>
              </a:solidFill>
            </a:rPr>
            <a:t>ة</a:t>
          </a:r>
          <a:r>
            <a:rPr lang="ar-BH" sz="6100" kern="1200" dirty="0">
              <a:solidFill>
                <a:schemeClr val="tx1"/>
              </a:solidFill>
            </a:rPr>
            <a:t>ِ</a:t>
          </a:r>
          <a:r>
            <a:rPr lang="ar-EG" sz="6100" kern="1200" dirty="0">
              <a:solidFill>
                <a:schemeClr val="tx1"/>
              </a:solidFill>
            </a:rPr>
            <a:t> </a:t>
          </a:r>
          <a:endParaRPr lang="en-US" sz="6100" kern="1200" dirty="0">
            <a:solidFill>
              <a:schemeClr val="tx1"/>
            </a:solidFill>
          </a:endParaRPr>
        </a:p>
      </dsp:txBody>
      <dsp:txXfrm>
        <a:off x="3944900" y="170209"/>
        <a:ext cx="3259630" cy="1629815"/>
      </dsp:txXfrm>
    </dsp:sp>
    <dsp:sp modelId="{8F0126A2-C9EC-4C84-AD75-76BC099CA798}">
      <dsp:nvSpPr>
        <dsp:cNvPr id="0" name=""/>
        <dsp:cNvSpPr/>
      </dsp:nvSpPr>
      <dsp:spPr>
        <a:xfrm>
          <a:off x="0" y="2436956"/>
          <a:ext cx="4980551" cy="162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100" kern="1200" dirty="0">
              <a:solidFill>
                <a:schemeClr val="tx1"/>
              </a:solidFill>
            </a:rPr>
            <a:t>تغي</a:t>
          </a:r>
          <a:r>
            <a:rPr lang="ar-BH" sz="6100" kern="1200" dirty="0">
              <a:solidFill>
                <a:schemeClr val="tx1"/>
              </a:solidFill>
            </a:rPr>
            <a:t>ُّ</a:t>
          </a:r>
          <a:r>
            <a:rPr lang="ar-EG" sz="6100" kern="1200" dirty="0">
              <a:solidFill>
                <a:schemeClr val="tx1"/>
              </a:solidFill>
            </a:rPr>
            <a:t>ر م</a:t>
          </a:r>
          <a:r>
            <a:rPr lang="ar-BH" sz="6100" kern="1200" dirty="0">
              <a:solidFill>
                <a:schemeClr val="tx1"/>
              </a:solidFill>
            </a:rPr>
            <a:t>ُ</a:t>
          </a:r>
          <a:r>
            <a:rPr lang="ar-EG" sz="6100" kern="1200" dirty="0">
              <a:solidFill>
                <a:schemeClr val="tx1"/>
              </a:solidFill>
            </a:rPr>
            <a:t>كو</a:t>
          </a:r>
          <a:r>
            <a:rPr lang="ar-BH" sz="6100" kern="1200" dirty="0">
              <a:solidFill>
                <a:schemeClr val="tx1"/>
              </a:solidFill>
            </a:rPr>
            <a:t>ّ</a:t>
          </a:r>
          <a:r>
            <a:rPr lang="ar-EG" sz="6100" kern="1200" dirty="0">
              <a:solidFill>
                <a:schemeClr val="tx1"/>
              </a:solidFill>
            </a:rPr>
            <a:t>نات الماد</a:t>
          </a:r>
          <a:r>
            <a:rPr lang="ar-BH" sz="6100" kern="1200" dirty="0">
              <a:solidFill>
                <a:schemeClr val="tx1"/>
              </a:solidFill>
            </a:rPr>
            <a:t>َّ</a:t>
          </a:r>
          <a:r>
            <a:rPr lang="ar-EG" sz="6100" kern="1200" dirty="0">
              <a:solidFill>
                <a:schemeClr val="tx1"/>
              </a:solidFill>
            </a:rPr>
            <a:t>ة </a:t>
          </a:r>
          <a:endParaRPr lang="en-US" sz="6100" kern="1200" dirty="0">
            <a:solidFill>
              <a:schemeClr val="tx1"/>
            </a:solidFill>
          </a:endParaRPr>
        </a:p>
      </dsp:txBody>
      <dsp:txXfrm>
        <a:off x="0" y="2436956"/>
        <a:ext cx="4980551" cy="1629815"/>
      </dsp:txXfrm>
    </dsp:sp>
    <dsp:sp modelId="{B2A506E8-0D5D-432D-9A0C-D2FA52134AEB}">
      <dsp:nvSpPr>
        <dsp:cNvPr id="0" name=""/>
        <dsp:cNvSpPr/>
      </dsp:nvSpPr>
      <dsp:spPr>
        <a:xfrm>
          <a:off x="5670873" y="2423103"/>
          <a:ext cx="5478558" cy="162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100" kern="1200" dirty="0">
              <a:solidFill>
                <a:schemeClr val="tx1"/>
              </a:solidFill>
            </a:rPr>
            <a:t>تغي</a:t>
          </a:r>
          <a:r>
            <a:rPr lang="ar-BH" sz="6100" kern="1200" dirty="0">
              <a:solidFill>
                <a:schemeClr val="tx1"/>
              </a:solidFill>
            </a:rPr>
            <a:t>ُّ</a:t>
          </a:r>
          <a:r>
            <a:rPr lang="ar-EG" sz="6100" kern="1200" dirty="0">
              <a:solidFill>
                <a:schemeClr val="tx1"/>
              </a:solidFill>
            </a:rPr>
            <a:t>ر الش</a:t>
          </a:r>
          <a:r>
            <a:rPr lang="ar-BH" sz="6100" kern="1200" dirty="0">
              <a:solidFill>
                <a:schemeClr val="tx1"/>
              </a:solidFill>
            </a:rPr>
            <a:t>َّ</a:t>
          </a:r>
          <a:r>
            <a:rPr lang="ar-EG" sz="6100" kern="1200" dirty="0">
              <a:solidFill>
                <a:schemeClr val="tx1"/>
              </a:solidFill>
            </a:rPr>
            <a:t>ك</a:t>
          </a:r>
          <a:r>
            <a:rPr lang="ar-BH" sz="6100" kern="1200" dirty="0">
              <a:solidFill>
                <a:schemeClr val="tx1"/>
              </a:solidFill>
            </a:rPr>
            <a:t>ْ</a:t>
          </a:r>
          <a:r>
            <a:rPr lang="ar-EG" sz="6100" kern="1200" dirty="0">
              <a:solidFill>
                <a:schemeClr val="tx1"/>
              </a:solidFill>
            </a:rPr>
            <a:t>ل أو</a:t>
          </a:r>
          <a:r>
            <a:rPr lang="ar-BH" sz="6100" kern="1200" dirty="0">
              <a:solidFill>
                <a:schemeClr val="tx1"/>
              </a:solidFill>
            </a:rPr>
            <a:t>ْ</a:t>
          </a:r>
          <a:r>
            <a:rPr lang="ar-EG" sz="6100" kern="1200" dirty="0">
              <a:solidFill>
                <a:schemeClr val="tx1"/>
              </a:solidFill>
            </a:rPr>
            <a:t> الحج</a:t>
          </a:r>
          <a:r>
            <a:rPr lang="ar-BH" sz="6100" kern="1200" dirty="0">
              <a:solidFill>
                <a:schemeClr val="tx1"/>
              </a:solidFill>
            </a:rPr>
            <a:t>ْ</a:t>
          </a:r>
          <a:r>
            <a:rPr lang="ar-EG" sz="6100" kern="1200" dirty="0">
              <a:solidFill>
                <a:schemeClr val="tx1"/>
              </a:solidFill>
            </a:rPr>
            <a:t>م </a:t>
          </a:r>
          <a:endParaRPr lang="en-US" sz="6100" kern="1200" dirty="0">
            <a:solidFill>
              <a:schemeClr val="tx1"/>
            </a:solidFill>
          </a:endParaRPr>
        </a:p>
      </dsp:txBody>
      <dsp:txXfrm>
        <a:off x="5670873" y="2423103"/>
        <a:ext cx="5478558" cy="162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5E0E4-83FD-4D25-8069-A4280FF3D52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9AFE-C911-4DE2-B829-E02D605C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C1625-47BC-4F13-8F01-8628739B9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0275BD-A99C-42CF-8E27-966160AB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6B21AFC-2EBC-478B-98FF-DB7060F00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14832"/>
              </p:ext>
            </p:extLst>
          </p:nvPr>
        </p:nvGraphicFramePr>
        <p:xfrm>
          <a:off x="1934346" y="1722876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018">
                  <a:extLst>
                    <a:ext uri="{9D8B030D-6E8A-4147-A177-3AD203B41FA5}">
                      <a16:colId xmlns:a16="http://schemas.microsoft.com/office/drawing/2014/main" val="1016024147"/>
                    </a:ext>
                  </a:extLst>
                </a:gridCol>
                <a:gridCol w="3505982">
                  <a:extLst>
                    <a:ext uri="{9D8B030D-6E8A-4147-A177-3AD203B41FA5}">
                      <a16:colId xmlns:a16="http://schemas.microsoft.com/office/drawing/2014/main" val="87999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العلوم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المادة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الأول الابتدائي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الصف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1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الخامسة (المادة)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8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الوحدة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8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العاشر (تغيرات المادة)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</a:rPr>
                        <a:t>الفصل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</a:rPr>
                        <a:t>المادة تتغير</a:t>
                      </a:r>
                      <a:endParaRPr 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</a:rPr>
                        <a:t>الدرس الأول</a:t>
                      </a:r>
                      <a:endParaRPr 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1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62</a:t>
                      </a: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bg1"/>
                          </a:solidFill>
                        </a:rPr>
                        <a:t>رقم الصفحة</a:t>
                      </a:r>
                      <a:endParaRPr 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7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D750DD-80E4-475D-AB61-D6ECA6EE1206}"/>
              </a:ext>
            </a:extLst>
          </p:cNvPr>
          <p:cNvSpPr/>
          <p:nvPr/>
        </p:nvSpPr>
        <p:spPr>
          <a:xfrm>
            <a:off x="138022" y="2690554"/>
            <a:ext cx="11915955" cy="3468472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اح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ض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ر ورقة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ً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ب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َ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ي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ضاء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،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وق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ُ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م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ب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ثن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ي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ها إلى ن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ص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في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ن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،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ثُمَّ 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ار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س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ُ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م على الن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ِّ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ص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ف الأي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سر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تف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َّ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احة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ً،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وار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سم على الن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ِّ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ص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ف الآخر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ِ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الت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ُّ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ف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ّ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احة ب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َ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ع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ْ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د 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ثَنْيِها</a:t>
            </a:r>
            <a:r>
              <a:rPr lang="ar-EG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.  </a:t>
            </a:r>
            <a:endParaRPr lang="ar-BH" sz="4800" b="1" dirty="0">
              <a:solidFill>
                <a:srgbClr val="FF000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A3815B-B63D-476E-8C34-B7C2D421F8ED}"/>
              </a:ext>
            </a:extLst>
          </p:cNvPr>
          <p:cNvSpPr txBox="1">
            <a:spLocks/>
          </p:cNvSpPr>
          <p:nvPr/>
        </p:nvSpPr>
        <p:spPr>
          <a:xfrm>
            <a:off x="1122182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A104AC-7C83-4F8A-976F-60320C68535C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5586" y="1780367"/>
            <a:ext cx="3713870" cy="890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تقويم بنائي (تكويني)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36221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7C6AC-7DAC-4DCF-B636-CE8FE4CBD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" t="4453" r="62741" b="66146"/>
          <a:stretch/>
        </p:blipFill>
        <p:spPr>
          <a:xfrm rot="1077372">
            <a:off x="3139450" y="2093201"/>
            <a:ext cx="4453044" cy="3481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E94692-6ABC-4100-9C9E-C22CC078EC88}"/>
              </a:ext>
            </a:extLst>
          </p:cNvPr>
          <p:cNvSpPr txBox="1">
            <a:spLocks/>
          </p:cNvSpPr>
          <p:nvPr/>
        </p:nvSpPr>
        <p:spPr>
          <a:xfrm>
            <a:off x="1004612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02B67-406C-4BF1-8030-E82536015C33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26555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A6382D-C7E0-476D-868B-083FCB3ACB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28629" r="56829" b="43515"/>
          <a:stretch/>
        </p:blipFill>
        <p:spPr bwMode="auto">
          <a:xfrm>
            <a:off x="794524" y="2529224"/>
            <a:ext cx="990600" cy="319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2749E-58C2-48F3-A4C9-8A00D507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8" r="17070"/>
          <a:stretch/>
        </p:blipFill>
        <p:spPr>
          <a:xfrm>
            <a:off x="2024128" y="2320216"/>
            <a:ext cx="1084466" cy="108102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BD7B4CD-1B89-4BE0-A58D-BCE02A0AC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4" t="52343" r="30551" b="34222"/>
          <a:stretch/>
        </p:blipFill>
        <p:spPr bwMode="auto">
          <a:xfrm>
            <a:off x="3784043" y="1809424"/>
            <a:ext cx="3020953" cy="1163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7D5BC2-F5EA-43AD-A57B-089311212875}"/>
              </a:ext>
            </a:extLst>
          </p:cNvPr>
          <p:cNvSpPr/>
          <p:nvPr/>
        </p:nvSpPr>
        <p:spPr>
          <a:xfrm>
            <a:off x="1998002" y="3429000"/>
            <a:ext cx="9734037" cy="2696811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سِؤال:</a:t>
            </a:r>
          </a:p>
          <a:p>
            <a:pPr algn="r" rtl="1"/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صِفْ كيْف يُمكِن تَغْيير الأشْياءِ الَّتي تراها في </a:t>
            </a:r>
            <a:r>
              <a:rPr lang="ar-BH" sz="48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الصُّور؟</a:t>
            </a:r>
            <a:endParaRPr lang="ar-BH" sz="48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F32E45-6D10-47DB-B944-61514814846E}"/>
              </a:ext>
            </a:extLst>
          </p:cNvPr>
          <p:cNvSpPr/>
          <p:nvPr/>
        </p:nvSpPr>
        <p:spPr>
          <a:xfrm>
            <a:off x="7266522" y="1845086"/>
            <a:ext cx="4195482" cy="127987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مهاراتُ القرْن الحادي والعِشرين 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74B479-1794-4B35-9BE0-FA86D5E86199}"/>
              </a:ext>
            </a:extLst>
          </p:cNvPr>
          <p:cNvSpPr txBox="1">
            <a:spLocks/>
          </p:cNvSpPr>
          <p:nvPr/>
        </p:nvSpPr>
        <p:spPr>
          <a:xfrm>
            <a:off x="1291999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2EDF8-FFE9-46C9-8BCC-4691D977018B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25363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83A294E-EBA0-4AE6-ADD6-58E0993A8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6878"/>
              </p:ext>
            </p:extLst>
          </p:nvPr>
        </p:nvGraphicFramePr>
        <p:xfrm>
          <a:off x="190500" y="1752719"/>
          <a:ext cx="11640428" cy="456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613">
                  <a:extLst>
                    <a:ext uri="{9D8B030D-6E8A-4147-A177-3AD203B41FA5}">
                      <a16:colId xmlns:a16="http://schemas.microsoft.com/office/drawing/2014/main" val="1751181387"/>
                    </a:ext>
                  </a:extLst>
                </a:gridCol>
                <a:gridCol w="2687529">
                  <a:extLst>
                    <a:ext uri="{9D8B030D-6E8A-4147-A177-3AD203B41FA5}">
                      <a16:colId xmlns:a16="http://schemas.microsoft.com/office/drawing/2014/main" val="2342712353"/>
                    </a:ext>
                  </a:extLst>
                </a:gridCol>
                <a:gridCol w="2488452">
                  <a:extLst>
                    <a:ext uri="{9D8B030D-6E8A-4147-A177-3AD203B41FA5}">
                      <a16:colId xmlns:a16="http://schemas.microsoft.com/office/drawing/2014/main" val="3778419238"/>
                    </a:ext>
                  </a:extLst>
                </a:gridCol>
                <a:gridCol w="2687529">
                  <a:extLst>
                    <a:ext uri="{9D8B030D-6E8A-4147-A177-3AD203B41FA5}">
                      <a16:colId xmlns:a16="http://schemas.microsoft.com/office/drawing/2014/main" val="981413734"/>
                    </a:ext>
                  </a:extLst>
                </a:gridCol>
                <a:gridCol w="796305">
                  <a:extLst>
                    <a:ext uri="{9D8B030D-6E8A-4147-A177-3AD203B41FA5}">
                      <a16:colId xmlns:a16="http://schemas.microsoft.com/office/drawing/2014/main" val="1506961233"/>
                    </a:ext>
                  </a:extLst>
                </a:gridCol>
              </a:tblGrid>
              <a:tr h="3217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9870326"/>
                  </a:ext>
                </a:extLst>
              </a:tr>
              <a:tr h="526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√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الش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َّ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ك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ل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ُ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8437718"/>
                  </a:ext>
                </a:extLst>
              </a:tr>
              <a:tr h="81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√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√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 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ال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حج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ْ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</a:rPr>
                        <a:t>م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ُ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9189045"/>
                  </a:ext>
                </a:extLst>
              </a:tr>
            </a:tbl>
          </a:graphicData>
        </a:graphic>
      </p:graphicFrame>
      <p:pic>
        <p:nvPicPr>
          <p:cNvPr id="2053" name="Picture 13">
            <a:extLst>
              <a:ext uri="{FF2B5EF4-FFF2-40B4-BE49-F238E27FC236}">
                <a16:creationId xmlns:a16="http://schemas.microsoft.com/office/drawing/2014/main" id="{AF8D4210-E668-429C-B75F-96022A4A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7070"/>
          <a:stretch>
            <a:fillRect/>
          </a:stretch>
        </p:blipFill>
        <p:spPr bwMode="auto">
          <a:xfrm>
            <a:off x="8760376" y="1911252"/>
            <a:ext cx="1964230" cy="15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5">
            <a:extLst>
              <a:ext uri="{FF2B5EF4-FFF2-40B4-BE49-F238E27FC236}">
                <a16:creationId xmlns:a16="http://schemas.microsoft.com/office/drawing/2014/main" id="{372C578A-DF4E-43A4-A978-CB4CC357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6" t="28629" r="57372" b="65761"/>
          <a:stretch/>
        </p:blipFill>
        <p:spPr bwMode="auto">
          <a:xfrm>
            <a:off x="6143769" y="1845212"/>
            <a:ext cx="1909483" cy="15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6">
            <a:extLst>
              <a:ext uri="{FF2B5EF4-FFF2-40B4-BE49-F238E27FC236}">
                <a16:creationId xmlns:a16="http://schemas.microsoft.com/office/drawing/2014/main" id="{B605BEAC-DB2D-4CB9-95E3-181B9E5FD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5" t="37460" r="57217" b="57941"/>
          <a:stretch/>
        </p:blipFill>
        <p:spPr bwMode="auto">
          <a:xfrm>
            <a:off x="3483940" y="1911252"/>
            <a:ext cx="2084296" cy="15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79EC964-7A48-406D-B034-9CA26354D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47766" r="57748" b="47471"/>
          <a:stretch/>
        </p:blipFill>
        <p:spPr bwMode="auto">
          <a:xfrm>
            <a:off x="535577" y="1911252"/>
            <a:ext cx="2262979" cy="15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C8C290-A5C5-4057-8DD0-8871224AE738}"/>
              </a:ext>
            </a:extLst>
          </p:cNvPr>
          <p:cNvSpPr txBox="1"/>
          <p:nvPr/>
        </p:nvSpPr>
        <p:spPr>
          <a:xfrm>
            <a:off x="10373566" y="468236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3600" dirty="0">
                <a:solidFill>
                  <a:srgbClr val="FF0000"/>
                </a:solidFill>
              </a:rPr>
              <a:t>الإجابة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9F5626-30FD-4321-81F5-9E4FD8BD4248}"/>
              </a:ext>
            </a:extLst>
          </p:cNvPr>
          <p:cNvSpPr/>
          <p:nvPr/>
        </p:nvSpPr>
        <p:spPr>
          <a:xfrm>
            <a:off x="9889822" y="364490"/>
            <a:ext cx="2091471" cy="1323828"/>
          </a:xfrm>
          <a:prstGeom prst="ellipse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الإجابة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3EA223-9976-4BB7-89B6-1F5AFCB557D7}"/>
              </a:ext>
            </a:extLst>
          </p:cNvPr>
          <p:cNvSpPr txBox="1">
            <a:spLocks/>
          </p:cNvSpPr>
          <p:nvPr/>
        </p:nvSpPr>
        <p:spPr>
          <a:xfrm>
            <a:off x="1199872" y="298829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527BA-590F-4DC0-9E76-5B32DF3A05E6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577" y="3592286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مناديل ورقية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39334" y="3600506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رقائق ألمنيوم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7390" y="3600506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أوراق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47246" y="3592286"/>
            <a:ext cx="2262979" cy="71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تفاحة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40498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12" grpId="0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7B10D-2AFA-42A8-B086-FD2DF698F2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7" t="29708" r="41758" b="57567"/>
          <a:stretch/>
        </p:blipFill>
        <p:spPr bwMode="auto">
          <a:xfrm>
            <a:off x="1431986" y="1463793"/>
            <a:ext cx="9368286" cy="3441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2D334B-BD43-415A-B6CD-C632253F2230}"/>
              </a:ext>
            </a:extLst>
          </p:cNvPr>
          <p:cNvSpPr/>
          <p:nvPr/>
        </p:nvSpPr>
        <p:spPr>
          <a:xfrm>
            <a:off x="9390509" y="793135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570453" y="813306"/>
            <a:ext cx="8723198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9E2FF-17A8-40AF-8446-2FB18CF0D082}"/>
              </a:ext>
            </a:extLst>
          </p:cNvPr>
          <p:cNvSpPr/>
          <p:nvPr/>
        </p:nvSpPr>
        <p:spPr>
          <a:xfrm>
            <a:off x="182880" y="4703256"/>
            <a:ext cx="11830929" cy="1395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5400" b="1" dirty="0">
                <a:solidFill>
                  <a:srgbClr val="0070C0"/>
                </a:solidFill>
                <a:cs typeface="+mj-cs"/>
              </a:rPr>
              <a:t>هل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 ي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م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كن ت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َ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ح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ويل الر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َّ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ماد إلى ورقة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ٍ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 مر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َّ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ة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ً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 أ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خ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رى؟ ول</a:t>
            </a:r>
            <a:r>
              <a:rPr lang="ar-BH" sz="5400" b="1" dirty="0">
                <a:solidFill>
                  <a:srgbClr val="0070C0"/>
                </a:solidFill>
                <a:cs typeface="+mj-cs"/>
              </a:rPr>
              <a:t>ِ</a:t>
            </a:r>
            <a:r>
              <a:rPr lang="ar-EG" sz="5400" b="1" dirty="0">
                <a:solidFill>
                  <a:srgbClr val="0070C0"/>
                </a:solidFill>
                <a:cs typeface="+mj-cs"/>
              </a:rPr>
              <a:t>ماذا؟</a:t>
            </a:r>
            <a:endParaRPr lang="en-US" sz="5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5EE9DD-E030-4BAA-B0C8-6D23FDEEB427}"/>
              </a:ext>
            </a:extLst>
          </p:cNvPr>
          <p:cNvSpPr txBox="1">
            <a:spLocks/>
          </p:cNvSpPr>
          <p:nvPr/>
        </p:nvSpPr>
        <p:spPr>
          <a:xfrm>
            <a:off x="1011980" y="190594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7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485D7C-C21D-47F3-B03C-8A78B4C49ED7}"/>
              </a:ext>
            </a:extLst>
          </p:cNvPr>
          <p:cNvSpPr/>
          <p:nvPr/>
        </p:nvSpPr>
        <p:spPr>
          <a:xfrm>
            <a:off x="9308660" y="838756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EB2AD-7F7A-4051-94DB-6F1573DF2EC0}"/>
              </a:ext>
            </a:extLst>
          </p:cNvPr>
          <p:cNvSpPr/>
          <p:nvPr/>
        </p:nvSpPr>
        <p:spPr>
          <a:xfrm>
            <a:off x="806334" y="3690851"/>
            <a:ext cx="10873831" cy="2305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  <a:cs typeface="+mj-cs"/>
              </a:rPr>
              <a:t>ماذا سَيحْدثُ للتُّفاحة عندَ ترْكها لِمدَّة أُسْبوعٍ خارجَ الثّلّاجة؟</a:t>
            </a:r>
          </a:p>
          <a:p>
            <a:pPr algn="ctr"/>
            <a:r>
              <a:rPr lang="ar-BH" sz="2800" b="1" dirty="0">
                <a:solidFill>
                  <a:srgbClr val="0070C0"/>
                </a:solidFill>
                <a:cs typeface="+mj-cs"/>
              </a:rPr>
              <a:t>---------------------------------------------------------------------------------------------------------------------------------------------------------------------------------</a:t>
            </a:r>
            <a:endParaRPr lang="en-US" sz="28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A16D3-8312-47CD-9FAE-334717BE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8" r="17070"/>
          <a:stretch/>
        </p:blipFill>
        <p:spPr>
          <a:xfrm>
            <a:off x="3584274" y="1857287"/>
            <a:ext cx="1692820" cy="16874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240DB4-E5DB-4984-A00D-2EA428BA21FD}"/>
              </a:ext>
            </a:extLst>
          </p:cNvPr>
          <p:cNvSpPr txBox="1">
            <a:spLocks/>
          </p:cNvSpPr>
          <p:nvPr/>
        </p:nvSpPr>
        <p:spPr>
          <a:xfrm>
            <a:off x="1238736" y="236215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557390" y="852495"/>
            <a:ext cx="8723198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3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485D7C-C21D-47F3-B03C-8A78B4C49ED7}"/>
              </a:ext>
            </a:extLst>
          </p:cNvPr>
          <p:cNvSpPr/>
          <p:nvPr/>
        </p:nvSpPr>
        <p:spPr>
          <a:xfrm>
            <a:off x="9308660" y="838756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EB2AD-7F7A-4051-94DB-6F1573DF2EC0}"/>
              </a:ext>
            </a:extLst>
          </p:cNvPr>
          <p:cNvSpPr/>
          <p:nvPr/>
        </p:nvSpPr>
        <p:spPr>
          <a:xfrm>
            <a:off x="529411" y="4406819"/>
            <a:ext cx="10873831" cy="11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70C0"/>
                </a:solidFill>
              </a:rPr>
              <a:t>ماذا سَيحْدثُ للتُّفاحة عندَ ترْكها لِمدَّة أُسْبوعٍ خارجَ الثّلّاجة؟</a:t>
            </a:r>
          </a:p>
          <a:p>
            <a:pPr algn="ctr"/>
            <a:r>
              <a:rPr lang="ar-EG" sz="4000" b="1" dirty="0">
                <a:solidFill>
                  <a:srgbClr val="00B050"/>
                </a:solidFill>
                <a:cs typeface="+mj-cs"/>
              </a:rPr>
              <a:t>س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َ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ي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َ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تغي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َّ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ر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 لو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ن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ها وطع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م</a:t>
            </a:r>
            <a:r>
              <a:rPr lang="ar-BH" sz="40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B050"/>
                </a:solidFill>
                <a:cs typeface="+mj-cs"/>
              </a:rPr>
              <a:t>ها </a:t>
            </a:r>
            <a:endParaRPr lang="en-US" sz="4000" b="1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8" name="Picture 7" descr="A red apple sitting on a table&#10;&#10;Description automatically generated">
            <a:extLst>
              <a:ext uri="{FF2B5EF4-FFF2-40B4-BE49-F238E27FC236}">
                <a16:creationId xmlns:a16="http://schemas.microsoft.com/office/drawing/2014/main" id="{EC274CBB-1D6C-47B2-99FD-F5C1B8B3A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32" y="1482065"/>
            <a:ext cx="2995621" cy="2945694"/>
          </a:xfrm>
          <a:prstGeom prst="rect">
            <a:avLst/>
          </a:prstGeom>
        </p:spPr>
      </p:pic>
      <p:pic>
        <p:nvPicPr>
          <p:cNvPr id="10" name="Picture 9" descr="A picture containing apple, fruit, sitting, green&#10;&#10;Description automatically generated">
            <a:extLst>
              <a:ext uri="{FF2B5EF4-FFF2-40B4-BE49-F238E27FC236}">
                <a16:creationId xmlns:a16="http://schemas.microsoft.com/office/drawing/2014/main" id="{2D96BF5C-85DB-4F4B-83FA-07075728F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97" y="1631084"/>
            <a:ext cx="4772373" cy="27227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1B321B-6372-4EF0-A529-6B38B0638074}"/>
              </a:ext>
            </a:extLst>
          </p:cNvPr>
          <p:cNvSpPr/>
          <p:nvPr/>
        </p:nvSpPr>
        <p:spPr>
          <a:xfrm>
            <a:off x="10100529" y="1631084"/>
            <a:ext cx="2091471" cy="1323828"/>
          </a:xfrm>
          <a:prstGeom prst="ellipse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الإجابة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376066-5FC2-45C8-84B7-5C6C992E5782}"/>
              </a:ext>
            </a:extLst>
          </p:cNvPr>
          <p:cNvSpPr/>
          <p:nvPr/>
        </p:nvSpPr>
        <p:spPr>
          <a:xfrm>
            <a:off x="529411" y="5679232"/>
            <a:ext cx="10873831" cy="775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rgbClr val="0070C0"/>
                </a:solidFill>
                <a:cs typeface="+mj-cs"/>
              </a:rPr>
              <a:t>هل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 ي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م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كن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 إعادة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 الت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ُّ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فاحة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ِ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 إلى أص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لها مر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َّ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ة أ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ُ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خ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ْ</a:t>
            </a:r>
            <a:r>
              <a:rPr lang="ar-EG" sz="4000" b="1" dirty="0">
                <a:solidFill>
                  <a:srgbClr val="0070C0"/>
                </a:solidFill>
                <a:cs typeface="+mj-cs"/>
              </a:rPr>
              <a:t>رى</a:t>
            </a:r>
            <a:r>
              <a:rPr lang="ar-BH" sz="4000" b="1" dirty="0">
                <a:solidFill>
                  <a:srgbClr val="0070C0"/>
                </a:solidFill>
                <a:cs typeface="+mj-cs"/>
              </a:rPr>
              <a:t>؟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69425-7932-49FE-9856-FF1B2FA09F71}"/>
              </a:ext>
            </a:extLst>
          </p:cNvPr>
          <p:cNvSpPr txBox="1">
            <a:spLocks/>
          </p:cNvSpPr>
          <p:nvPr/>
        </p:nvSpPr>
        <p:spPr>
          <a:xfrm>
            <a:off x="521284" y="329614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544327" y="839432"/>
            <a:ext cx="8723198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44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D0575-3DA3-49E1-82FC-B4483208D414}"/>
              </a:ext>
            </a:extLst>
          </p:cNvPr>
          <p:cNvSpPr/>
          <p:nvPr/>
        </p:nvSpPr>
        <p:spPr>
          <a:xfrm>
            <a:off x="9308660" y="838756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154209-AD2C-4086-A73F-9BA367303A41}"/>
              </a:ext>
            </a:extLst>
          </p:cNvPr>
          <p:cNvSpPr/>
          <p:nvPr/>
        </p:nvSpPr>
        <p:spPr>
          <a:xfrm>
            <a:off x="9840489" y="1662897"/>
            <a:ext cx="2091471" cy="1323828"/>
          </a:xfrm>
          <a:prstGeom prst="ellipse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الإجابة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33F5A-6345-493E-B0C5-CAD207D057B2}"/>
              </a:ext>
            </a:extLst>
          </p:cNvPr>
          <p:cNvSpPr/>
          <p:nvPr/>
        </p:nvSpPr>
        <p:spPr>
          <a:xfrm>
            <a:off x="361072" y="3180551"/>
            <a:ext cx="11371146" cy="2838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5400" b="1" dirty="0">
                <a:solidFill>
                  <a:srgbClr val="00B050"/>
                </a:solidFill>
                <a:cs typeface="+mj-cs"/>
              </a:rPr>
              <a:t>لا ي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م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كن إعادة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 الورقة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ِ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 مر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َّ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ة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ً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 أخ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ْ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رى ولا الت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ُّ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ف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احة </a:t>
            </a:r>
          </a:p>
          <a:p>
            <a:pPr algn="ctr"/>
            <a:r>
              <a:rPr lang="ar-EG" sz="5400" b="1" dirty="0">
                <a:solidFill>
                  <a:srgbClr val="00B050"/>
                </a:solidFill>
                <a:cs typeface="+mj-cs"/>
              </a:rPr>
              <a:t>ل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ِ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تغي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ُّ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ر م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ُ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كو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ِّ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نات الماد</a:t>
            </a:r>
            <a:r>
              <a:rPr lang="ar-BH" sz="5400" b="1" dirty="0">
                <a:solidFill>
                  <a:srgbClr val="00B050"/>
                </a:solidFill>
                <a:cs typeface="+mj-cs"/>
              </a:rPr>
              <a:t>َّ</a:t>
            </a:r>
            <a:r>
              <a:rPr lang="ar-EG" sz="5400" b="1" dirty="0">
                <a:solidFill>
                  <a:srgbClr val="00B050"/>
                </a:solidFill>
                <a:cs typeface="+mj-cs"/>
              </a:rPr>
              <a:t>ة </a:t>
            </a:r>
            <a:endParaRPr lang="en-US" sz="54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A89E9-C81F-413A-AF3C-7551B76CACBC}"/>
              </a:ext>
            </a:extLst>
          </p:cNvPr>
          <p:cNvSpPr txBox="1">
            <a:spLocks/>
          </p:cNvSpPr>
          <p:nvPr/>
        </p:nvSpPr>
        <p:spPr>
          <a:xfrm>
            <a:off x="1461960" y="343659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544327" y="852495"/>
            <a:ext cx="8723198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04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64366-06F4-4C5D-B40A-6567ADF95288}"/>
              </a:ext>
            </a:extLst>
          </p:cNvPr>
          <p:cNvSpPr/>
          <p:nvPr/>
        </p:nvSpPr>
        <p:spPr>
          <a:xfrm>
            <a:off x="9308660" y="838756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الثاني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623931-4557-414A-990D-3EF7BD854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033985"/>
              </p:ext>
            </p:extLst>
          </p:nvPr>
        </p:nvGraphicFramePr>
        <p:xfrm>
          <a:off x="521284" y="1762807"/>
          <a:ext cx="11149432" cy="428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2102FBD-8D3E-4ACB-A209-F36E46AC1FB6}"/>
              </a:ext>
            </a:extLst>
          </p:cNvPr>
          <p:cNvSpPr txBox="1">
            <a:spLocks/>
          </p:cNvSpPr>
          <p:nvPr/>
        </p:nvSpPr>
        <p:spPr>
          <a:xfrm>
            <a:off x="1295007" y="243749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A46D8-7567-45A2-9A01-2E574840E0D1}"/>
              </a:ext>
            </a:extLst>
          </p:cNvPr>
          <p:cNvSpPr/>
          <p:nvPr/>
        </p:nvSpPr>
        <p:spPr>
          <a:xfrm>
            <a:off x="531264" y="826369"/>
            <a:ext cx="8723198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- التَّمْييز بيْن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 شكْل المادَّة وحجْمها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و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َبيْن تغيُّر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مكوِّناتها.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8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" grpId="0">
        <p:bldAsOne/>
      </p:bldGraphic>
      <p:bldP spid="9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4E048-9731-42A8-A7FE-390F170CDAFD}"/>
              </a:ext>
            </a:extLst>
          </p:cNvPr>
          <p:cNvSpPr/>
          <p:nvPr/>
        </p:nvSpPr>
        <p:spPr>
          <a:xfrm>
            <a:off x="3697549" y="1319878"/>
            <a:ext cx="4796902" cy="946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الإثْراء: العلومُ وَالفنُّ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B5722-22AA-4696-8839-F0FF8D2F48D7}"/>
              </a:ext>
            </a:extLst>
          </p:cNvPr>
          <p:cNvSpPr/>
          <p:nvPr/>
        </p:nvSpPr>
        <p:spPr>
          <a:xfrm>
            <a:off x="488129" y="3263583"/>
            <a:ext cx="11215741" cy="1467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  <a:cs typeface="+mj-cs"/>
              </a:rPr>
              <a:t>أَصْنعُ قاربًا منَ الْورقِ، وأَضَعُهُ في وِعاءٍ ممْلوءٍ </a:t>
            </a:r>
            <a:r>
              <a:rPr lang="ar-BH" sz="2800" b="1" dirty="0" smtClean="0">
                <a:solidFill>
                  <a:srgbClr val="0070C0"/>
                </a:solidFill>
                <a:cs typeface="+mj-cs"/>
              </a:rPr>
              <a:t>بالْماءِ </a:t>
            </a:r>
          </a:p>
          <a:p>
            <a:pPr algn="ctr"/>
            <a:r>
              <a:rPr lang="ar-BH" sz="2800" b="1" dirty="0" smtClean="0">
                <a:solidFill>
                  <a:srgbClr val="0070C0"/>
                </a:solidFill>
                <a:cs typeface="+mj-cs"/>
              </a:rPr>
              <a:t>أُشاهدُ </a:t>
            </a:r>
            <a:r>
              <a:rPr lang="ar-BH" sz="2800" b="1" dirty="0">
                <a:solidFill>
                  <a:srgbClr val="0070C0"/>
                </a:solidFill>
                <a:cs typeface="+mj-cs"/>
              </a:rPr>
              <a:t>كيْف يَطْفو القاربُ على سطْحِ الْماءِ؟</a:t>
            </a:r>
            <a:endParaRPr lang="en-US" sz="2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75D5B6-358E-4818-A380-4551EA95B12B}"/>
              </a:ext>
            </a:extLst>
          </p:cNvPr>
          <p:cNvSpPr txBox="1">
            <a:spLocks/>
          </p:cNvSpPr>
          <p:nvPr/>
        </p:nvSpPr>
        <p:spPr>
          <a:xfrm>
            <a:off x="1876199" y="634414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3C6E2-6F56-4EAC-BDF4-9479AADB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FC57B-29D0-48C2-8695-E53A79C20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2" r="29064" b="32630"/>
          <a:stretch/>
        </p:blipFill>
        <p:spPr>
          <a:xfrm>
            <a:off x="2997049" y="1332412"/>
            <a:ext cx="5591780" cy="50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41616EA-A276-41BE-B45E-0C1100E39815}"/>
              </a:ext>
            </a:extLst>
          </p:cNvPr>
          <p:cNvSpPr txBox="1">
            <a:spLocks/>
          </p:cNvSpPr>
          <p:nvPr/>
        </p:nvSpPr>
        <p:spPr>
          <a:xfrm>
            <a:off x="1224460" y="411563"/>
            <a:ext cx="83785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0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أهْداف الدَّرْس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D3FA6-950E-4EB7-B384-0A3DCC8E050C}"/>
              </a:ext>
            </a:extLst>
          </p:cNvPr>
          <p:cNvSpPr/>
          <p:nvPr/>
        </p:nvSpPr>
        <p:spPr>
          <a:xfrm>
            <a:off x="511444" y="4375148"/>
            <a:ext cx="11323998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الصف الثاني:</a:t>
            </a:r>
            <a:r>
              <a:rPr lang="ar-BH" sz="44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التَّمْييز بيْن</a:t>
            </a:r>
            <a:r>
              <a:rPr lang="ar-EG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تغيُّر شكْل المادَّة وحجْمها </a:t>
            </a:r>
            <a:r>
              <a:rPr lang="ar-EG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و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َبيْن تغيُّر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مكوِّناتها.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17338-2CF6-447E-A37C-41A84D7A8A0B}"/>
              </a:ext>
            </a:extLst>
          </p:cNvPr>
          <p:cNvSpPr/>
          <p:nvPr/>
        </p:nvSpPr>
        <p:spPr>
          <a:xfrm>
            <a:off x="511444" y="1737126"/>
            <a:ext cx="11323997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rgbClr val="FF0000"/>
                </a:solidFill>
                <a:latin typeface="Arabic Typesetting" panose="03020402040406030203" pitchFamily="66" charset="-78"/>
              </a:rPr>
              <a:t>الهدف الأول:</a:t>
            </a:r>
            <a:r>
              <a:rPr lang="ar-BH" sz="44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 صْفُ </a:t>
            </a:r>
            <a:r>
              <a:rPr lang="ar-BH" sz="4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41777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11F3-0092-48CF-A1E2-3998BFAD3C3A}"/>
              </a:ext>
            </a:extLst>
          </p:cNvPr>
          <p:cNvSpPr txBox="1">
            <a:spLocks/>
          </p:cNvSpPr>
          <p:nvPr/>
        </p:nvSpPr>
        <p:spPr>
          <a:xfrm>
            <a:off x="1082989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DAA66-F1BA-4195-8011-F53CA539CABC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55695-4FF6-4DFD-B2CE-644C07E06C8E}"/>
              </a:ext>
            </a:extLst>
          </p:cNvPr>
          <p:cNvSpPr/>
          <p:nvPr/>
        </p:nvSpPr>
        <p:spPr>
          <a:xfrm>
            <a:off x="831811" y="3705587"/>
            <a:ext cx="11045268" cy="2498265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احْضِر ورقةً، ثم قُمْ بتمْزيقها أوْ ثنيها أوْ طَيّها.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سجّلْ ملاحظاتكَ حوْل ما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شاهدْتَ ------------------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هلْ تَغيّرَ شكْل الورقة عِندما مَزّقْتها؟--------------- </a:t>
            </a:r>
            <a:endParaRPr lang="ar-EG" sz="40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ص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ِ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ف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ما شاهد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ت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َ   </a:t>
            </a:r>
            <a:r>
              <a:rPr lang="ar-BH" sz="4000" dirty="0">
                <a:solidFill>
                  <a:schemeClr val="accent1">
                    <a:lumMod val="50000"/>
                  </a:schemeClr>
                </a:solidFill>
              </a:rPr>
              <a:t>--------------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EG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03DF1B55-B0DD-4FB4-B856-0FCE064B3C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9668293"/>
                  </p:ext>
                </p:extLst>
              </p:nvPr>
            </p:nvGraphicFramePr>
            <p:xfrm>
              <a:off x="521284" y="1932994"/>
              <a:ext cx="3048000" cy="1714500"/>
            </p:xfrm>
            <a:graphic>
              <a:graphicData uri="http://schemas.microsoft.com/office/powerpoint/2016/slidezoom">
                <pslz:sldZm>
                  <pslz:sldZmObj sldId="270" cId="213699933">
                    <pslz:zmPr id="{ADCD3A98-31A2-4FB3-BB17-1330C5010F2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3DF1B55-B0DD-4FB4-B856-0FCE064B3C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84" y="193299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1402D93-1B5F-4464-83B1-8CC4B8E6F3D7}"/>
              </a:ext>
            </a:extLst>
          </p:cNvPr>
          <p:cNvSpPr/>
          <p:nvPr/>
        </p:nvSpPr>
        <p:spPr>
          <a:xfrm>
            <a:off x="1225296" y="861252"/>
            <a:ext cx="4796902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F0D8F5-963B-45F0-8ED8-F31094B0AF42}"/>
              </a:ext>
            </a:extLst>
          </p:cNvPr>
          <p:cNvSpPr/>
          <p:nvPr/>
        </p:nvSpPr>
        <p:spPr>
          <a:xfrm>
            <a:off x="7268237" y="1741327"/>
            <a:ext cx="4195482" cy="17145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نشاط</a:t>
            </a:r>
          </a:p>
          <a:p>
            <a:pPr algn="ctr" rtl="1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(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تمْزيقُ وَرقة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)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6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FFBEB-5A1A-4929-9696-914E0BEA06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15656" r="35189" b="14822"/>
          <a:stretch/>
        </p:blipFill>
        <p:spPr bwMode="auto">
          <a:xfrm>
            <a:off x="3603010" y="102039"/>
            <a:ext cx="5048622" cy="627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942535" y="3608699"/>
            <a:ext cx="11099940" cy="2496679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سجّلْ ملاحظاتكَ حَوْلَ ما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شاهدْتَ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: 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اخ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تلف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شك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ل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ُ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الورقة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ِ،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وتحو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لت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إلى ق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ِ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طع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ٍ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ص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غيرة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ٍ.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5E96E0-40F5-4B9B-8C52-5C4416B9117B}"/>
              </a:ext>
            </a:extLst>
          </p:cNvPr>
          <p:cNvSpPr/>
          <p:nvPr/>
        </p:nvSpPr>
        <p:spPr>
          <a:xfrm>
            <a:off x="7319831" y="1624591"/>
            <a:ext cx="4195482" cy="17145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نشاط</a:t>
            </a:r>
          </a:p>
          <a:p>
            <a:pPr algn="ctr" rtl="1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(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تمْزيقُ وَرقة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)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F9D4B-1864-4B09-959E-CFE41CCF4A47}"/>
              </a:ext>
            </a:extLst>
          </p:cNvPr>
          <p:cNvSpPr txBox="1">
            <a:spLocks/>
          </p:cNvSpPr>
          <p:nvPr/>
        </p:nvSpPr>
        <p:spPr>
          <a:xfrm>
            <a:off x="521284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5E453-A4C7-49D5-A756-F4AD868281DE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6516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0B58B2-3D28-4F47-9F31-5DBEA9BFF0AC}"/>
              </a:ext>
            </a:extLst>
          </p:cNvPr>
          <p:cNvSpPr/>
          <p:nvPr/>
        </p:nvSpPr>
        <p:spPr>
          <a:xfrm>
            <a:off x="281354" y="3481753"/>
            <a:ext cx="11170278" cy="2366890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هلْ تغيّرَ شكْل الورقةِ عنْدما مزَّقْتها؟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نعم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، لكن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ها لا تزال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ُ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م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ُ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كو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نة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ً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م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ِ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ن الماد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ة نف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سها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.</a:t>
            </a:r>
            <a:endParaRPr lang="ar-EG" sz="40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ص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ِ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ف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ما شاهد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ْ</a:t>
            </a: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ت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ْ</a:t>
            </a:r>
            <a:r>
              <a:rPr lang="ar-EG" sz="40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: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عِند</a:t>
            </a:r>
            <a:r>
              <a:rPr lang="ar-BH" sz="4000" b="1" dirty="0" smtClean="0">
                <a:solidFill>
                  <a:srgbClr val="00B050"/>
                </a:solidFill>
              </a:rPr>
              <a:t>َ</a:t>
            </a:r>
            <a:r>
              <a:rPr lang="ar-EG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تم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زيق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ِ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ال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ورقة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ِ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س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َي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تغي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ر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ُ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شك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ل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ُ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ها الخار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ِ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جي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ُّ،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لكن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ها ستبق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ى مكو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ّ</a:t>
            </a:r>
            <a:r>
              <a:rPr lang="ar-EG" sz="4000" b="1" dirty="0" err="1">
                <a:solidFill>
                  <a:schemeClr val="accent6">
                    <a:lumMod val="75000"/>
                  </a:schemeClr>
                </a:solidFill>
              </a:rPr>
              <a:t>نة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ً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من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الش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ي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ء ن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ف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سه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ِ.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439A2D-21B0-4FB3-A04D-14CA69585CE1}"/>
              </a:ext>
            </a:extLst>
          </p:cNvPr>
          <p:cNvSpPr/>
          <p:nvPr/>
        </p:nvSpPr>
        <p:spPr>
          <a:xfrm>
            <a:off x="7519249" y="1603033"/>
            <a:ext cx="4195482" cy="17145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نشاط</a:t>
            </a:r>
          </a:p>
          <a:p>
            <a:pPr algn="ctr" rtl="1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(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تمْزيقُ وَرقةٍ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)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6BCFE3-6D49-4A43-A9EF-4EF99FBF27B7}"/>
              </a:ext>
            </a:extLst>
          </p:cNvPr>
          <p:cNvSpPr txBox="1">
            <a:spLocks/>
          </p:cNvSpPr>
          <p:nvPr/>
        </p:nvSpPr>
        <p:spPr>
          <a:xfrm>
            <a:off x="926237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83383-9E55-4144-9707-AA679E0FB3B3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42205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69DEC-65C7-4717-B2B9-AD215DB068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43445" r="35189" b="14822"/>
          <a:stretch/>
        </p:blipFill>
        <p:spPr bwMode="auto">
          <a:xfrm>
            <a:off x="521284" y="1550983"/>
            <a:ext cx="2136187" cy="1937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196944" y="3488416"/>
            <a:ext cx="11812172" cy="2842046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اسْتَخْدِم الصَّلْصال المُلوَّن لِتشْكيلِ مُجسَّم لِحيْوانِك الْمُفضَّل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.</a:t>
            </a:r>
            <a:endParaRPr lang="ar-BH" sz="40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هلْ تَغيَّرتْ قِطْعة الصَّلصال الَّتي اسْتخدَمْتها في البِداية؟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</a:rPr>
              <a:t> --------------</a:t>
            </a:r>
            <a:endParaRPr lang="ar-BH" sz="40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صِفْ التَّغيُّرات الَّتي حدثتْ في قطْعة </a:t>
            </a:r>
            <a:r>
              <a:rPr lang="ar-BH" sz="40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الصَّلصال.</a:t>
            </a:r>
            <a:r>
              <a:rPr lang="ar-BH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BH" sz="4000" b="1" dirty="0">
                <a:solidFill>
                  <a:schemeClr val="accent1">
                    <a:lumMod val="50000"/>
                  </a:schemeClr>
                </a:solidFill>
              </a:rPr>
              <a:t>------------------</a:t>
            </a:r>
            <a:endParaRPr lang="ar-BH" sz="40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3ABC8F-DFFD-4DB4-B844-0EF9B674D397}"/>
              </a:ext>
            </a:extLst>
          </p:cNvPr>
          <p:cNvSpPr txBox="1">
            <a:spLocks/>
          </p:cNvSpPr>
          <p:nvPr/>
        </p:nvSpPr>
        <p:spPr>
          <a:xfrm>
            <a:off x="913172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611E2-A5BF-4B64-96C1-37CF99E85E07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BD53E-3B4F-4AA0-B3F9-F98D7A29A54F}"/>
              </a:ext>
            </a:extLst>
          </p:cNvPr>
          <p:cNvSpPr/>
          <p:nvPr/>
        </p:nvSpPr>
        <p:spPr>
          <a:xfrm>
            <a:off x="7655555" y="1491567"/>
            <a:ext cx="4195482" cy="17145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Arabic Typesetting" panose="03020402040406030203" pitchFamily="66" charset="-78"/>
              </a:rPr>
              <a:t>نشاط</a:t>
            </a:r>
            <a:endParaRPr lang="ar-BH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  <a:p>
            <a:pPr algn="ctr" rtl="1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( تشكيل الصلصال)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52363" y="835126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14925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8B53B9-3D95-4B0F-959E-9A1B211F5D5F}"/>
              </a:ext>
            </a:extLst>
          </p:cNvPr>
          <p:cNvSpPr/>
          <p:nvPr/>
        </p:nvSpPr>
        <p:spPr>
          <a:xfrm>
            <a:off x="173580" y="3938716"/>
            <a:ext cx="11872336" cy="2468733"/>
          </a:xfrm>
          <a:prstGeom prst="rect">
            <a:avLst/>
          </a:prstGeom>
          <a:solidFill>
            <a:srgbClr val="BFC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هلْ تَغيَّرتْ قِطْعة الصَّلصال الَّتي اسْتخدَمْتها في البِداية؟</a:t>
            </a:r>
            <a:r>
              <a:rPr lang="ar-EG" sz="3200" b="1" dirty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نعم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ْ.</a:t>
            </a:r>
            <a:endParaRPr lang="ar-BH" sz="3200" b="1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+mj-cs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صِفْ التَّغيُّرات الَّتي حدثتْ في قطْعة </a:t>
            </a:r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الصَّلصال.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عن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د تش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كيل قطع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ِ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 الص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لصال الملو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نة ل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ِ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عمل </a:t>
            </a:r>
            <a:r>
              <a:rPr lang="ar-BH" sz="3200" b="1" dirty="0">
                <a:solidFill>
                  <a:srgbClr val="00B050"/>
                </a:solidFill>
              </a:rPr>
              <a:t>م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ُجسَّمِ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ال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حي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وان تغي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ر شك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لها لكن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ها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بقي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ت</a:t>
            </a:r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 م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ُ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كو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نة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ً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 من الش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َّ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ي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ء ن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ف</a:t>
            </a:r>
            <a:r>
              <a:rPr lang="ar-BH" sz="3200" b="1" dirty="0">
                <a:solidFill>
                  <a:schemeClr val="accent6">
                    <a:lumMod val="75000"/>
                  </a:schemeClr>
                </a:solidFill>
              </a:rPr>
              <a:t>ْ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سه. </a:t>
            </a:r>
            <a:endParaRPr lang="ar-BH" sz="3200" b="1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41959-4A27-4494-93C2-A47E60A95A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5" t="50164" r="56009" b="40807"/>
          <a:stretch/>
        </p:blipFill>
        <p:spPr bwMode="auto">
          <a:xfrm>
            <a:off x="340963" y="1643841"/>
            <a:ext cx="1579364" cy="214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EF12D5D-610F-48D7-A4D8-39C3F69189C2}"/>
              </a:ext>
            </a:extLst>
          </p:cNvPr>
          <p:cNvSpPr/>
          <p:nvPr/>
        </p:nvSpPr>
        <p:spPr>
          <a:xfrm>
            <a:off x="7655555" y="1491567"/>
            <a:ext cx="4195482" cy="17145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Arabic Typesetting" panose="03020402040406030203" pitchFamily="66" charset="-78"/>
              </a:rPr>
              <a:t>نشاط</a:t>
            </a:r>
            <a:endParaRPr lang="ar-BH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  <a:p>
            <a:pPr algn="ctr" rtl="1"/>
            <a:r>
              <a:rPr lang="ar-EG" sz="32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</a:rPr>
              <a:t>( تشكيل الصلصال)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389C52-003C-46D6-A6F8-6CA26F8E9B15}"/>
              </a:ext>
            </a:extLst>
          </p:cNvPr>
          <p:cNvSpPr txBox="1">
            <a:spLocks/>
          </p:cNvSpPr>
          <p:nvPr/>
        </p:nvSpPr>
        <p:spPr>
          <a:xfrm>
            <a:off x="913172" y="347370"/>
            <a:ext cx="8378529" cy="60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كيْف تتغيّرُ المادَّة؟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E87B9-9D05-471F-A093-D9DD53E24A35}"/>
              </a:ext>
            </a:extLst>
          </p:cNvPr>
          <p:cNvSpPr/>
          <p:nvPr/>
        </p:nvSpPr>
        <p:spPr>
          <a:xfrm>
            <a:off x="6354445" y="861252"/>
            <a:ext cx="2623300" cy="630315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+mj-cs"/>
              </a:rPr>
              <a:t>الهدف الأول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E6D11-5015-4868-9325-4DFAADC0C7FE}"/>
              </a:ext>
            </a:extLst>
          </p:cNvPr>
          <p:cNvSpPr/>
          <p:nvPr/>
        </p:nvSpPr>
        <p:spPr>
          <a:xfrm>
            <a:off x="926237" y="861252"/>
            <a:ext cx="5095961" cy="630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- وَصْفُ تغيُّراتِ المادَّة الصُّلبة في الشَّكْل والْحجم.</a:t>
            </a:r>
          </a:p>
        </p:txBody>
      </p:sp>
    </p:spTree>
    <p:extLst>
      <p:ext uri="{BB962C8B-B14F-4D97-AF65-F5344CB8AC3E}">
        <p14:creationId xmlns:p14="http://schemas.microsoft.com/office/powerpoint/2010/main" val="913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</Template>
  <TotalTime>1146</TotalTime>
  <Words>874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Fezaia</dc:creator>
  <cp:lastModifiedBy>user</cp:lastModifiedBy>
  <cp:revision>87</cp:revision>
  <dcterms:created xsi:type="dcterms:W3CDTF">2020-03-04T09:39:51Z</dcterms:created>
  <dcterms:modified xsi:type="dcterms:W3CDTF">2020-03-10T06:45:10Z</dcterms:modified>
</cp:coreProperties>
</file>