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64"/>
  </p:notesMasterIdLst>
  <p:handoutMasterIdLst>
    <p:handoutMasterId r:id="rId65"/>
  </p:handoutMasterIdLst>
  <p:sldIdLst>
    <p:sldId id="670" r:id="rId2"/>
    <p:sldId id="671" r:id="rId3"/>
    <p:sldId id="677" r:id="rId4"/>
    <p:sldId id="679" r:id="rId5"/>
    <p:sldId id="779" r:id="rId6"/>
    <p:sldId id="773" r:id="rId7"/>
    <p:sldId id="774" r:id="rId8"/>
    <p:sldId id="733" r:id="rId9"/>
    <p:sldId id="686" r:id="rId10"/>
    <p:sldId id="687" r:id="rId11"/>
    <p:sldId id="688" r:id="rId12"/>
    <p:sldId id="689" r:id="rId13"/>
    <p:sldId id="692" r:id="rId14"/>
    <p:sldId id="765" r:id="rId15"/>
    <p:sldId id="693" r:id="rId16"/>
    <p:sldId id="766" r:id="rId17"/>
    <p:sldId id="699" r:id="rId18"/>
    <p:sldId id="780" r:id="rId19"/>
    <p:sldId id="695" r:id="rId20"/>
    <p:sldId id="703" r:id="rId21"/>
    <p:sldId id="736" r:id="rId22"/>
    <p:sldId id="781" r:id="rId23"/>
    <p:sldId id="775" r:id="rId24"/>
    <p:sldId id="701" r:id="rId25"/>
    <p:sldId id="776" r:id="rId26"/>
    <p:sldId id="739" r:id="rId27"/>
    <p:sldId id="778" r:id="rId28"/>
    <p:sldId id="709" r:id="rId29"/>
    <p:sldId id="738" r:id="rId30"/>
    <p:sldId id="715" r:id="rId31"/>
    <p:sldId id="741" r:id="rId32"/>
    <p:sldId id="742" r:id="rId33"/>
    <p:sldId id="716" r:id="rId34"/>
    <p:sldId id="763" r:id="rId35"/>
    <p:sldId id="745" r:id="rId36"/>
    <p:sldId id="717" r:id="rId37"/>
    <p:sldId id="718" r:id="rId38"/>
    <p:sldId id="719" r:id="rId39"/>
    <p:sldId id="743" r:id="rId40"/>
    <p:sldId id="720" r:id="rId41"/>
    <p:sldId id="747" r:id="rId42"/>
    <p:sldId id="748" r:id="rId43"/>
    <p:sldId id="725" r:id="rId44"/>
    <p:sldId id="749" r:id="rId45"/>
    <p:sldId id="750" r:id="rId46"/>
    <p:sldId id="751" r:id="rId47"/>
    <p:sldId id="754" r:id="rId48"/>
    <p:sldId id="756" r:id="rId49"/>
    <p:sldId id="757" r:id="rId50"/>
    <p:sldId id="758" r:id="rId51"/>
    <p:sldId id="694" r:id="rId52"/>
    <p:sldId id="734" r:id="rId53"/>
    <p:sldId id="691" r:id="rId54"/>
    <p:sldId id="702" r:id="rId55"/>
    <p:sldId id="704" r:id="rId56"/>
    <p:sldId id="705" r:id="rId57"/>
    <p:sldId id="706" r:id="rId58"/>
    <p:sldId id="707" r:id="rId59"/>
    <p:sldId id="759" r:id="rId60"/>
    <p:sldId id="760" r:id="rId61"/>
    <p:sldId id="761" r:id="rId62"/>
    <p:sldId id="762" r:id="rId63"/>
  </p:sldIdLst>
  <p:sldSz cx="1143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CH6" id="{687F482B-68D7-4247-A3A4-8D4B91F2DA4D}">
          <p14:sldIdLst/>
        </p14:section>
        <p14:section name="CH7" id="{A7239E5E-59E9-45CA-AD3E-3101993F630C}">
          <p14:sldIdLst>
            <p14:sldId id="670"/>
            <p14:sldId id="671"/>
            <p14:sldId id="677"/>
            <p14:sldId id="679"/>
            <p14:sldId id="683"/>
            <p14:sldId id="681"/>
            <p14:sldId id="767"/>
            <p14:sldId id="733"/>
            <p14:sldId id="686"/>
            <p14:sldId id="687"/>
            <p14:sldId id="688"/>
            <p14:sldId id="689"/>
            <p14:sldId id="692"/>
            <p14:sldId id="765"/>
            <p14:sldId id="693"/>
            <p14:sldId id="766"/>
            <p14:sldId id="699"/>
            <p14:sldId id="735"/>
            <p14:sldId id="695"/>
            <p14:sldId id="703"/>
            <p14:sldId id="736"/>
            <p14:sldId id="701"/>
            <p14:sldId id="708"/>
            <p14:sldId id="739"/>
            <p14:sldId id="709"/>
            <p14:sldId id="738"/>
          </p14:sldIdLst>
        </p14:section>
        <p14:section name="Untitled Section" id="{E4D0C76E-A270-43B9-B12D-9E4A86609830}">
          <p14:sldIdLst>
            <p14:sldId id="715"/>
            <p14:sldId id="741"/>
            <p14:sldId id="742"/>
            <p14:sldId id="716"/>
            <p14:sldId id="763"/>
            <p14:sldId id="745"/>
            <p14:sldId id="717"/>
            <p14:sldId id="718"/>
            <p14:sldId id="719"/>
            <p14:sldId id="743"/>
            <p14:sldId id="720"/>
            <p14:sldId id="747"/>
            <p14:sldId id="748"/>
            <p14:sldId id="725"/>
            <p14:sldId id="749"/>
            <p14:sldId id="750"/>
            <p14:sldId id="751"/>
            <p14:sldId id="754"/>
            <p14:sldId id="756"/>
            <p14:sldId id="757"/>
            <p14:sldId id="758"/>
          </p14:sldIdLst>
        </p14:section>
        <p14:section name="Review" id="{9CAB688B-E94B-4BC9-A5B7-741BF69F44F5}">
          <p14:sldIdLst>
            <p14:sldId id="694"/>
            <p14:sldId id="734"/>
            <p14:sldId id="691"/>
            <p14:sldId id="702"/>
            <p14:sldId id="704"/>
            <p14:sldId id="705"/>
            <p14:sldId id="706"/>
            <p14:sldId id="707"/>
            <p14:sldId id="759"/>
            <p14:sldId id="760"/>
            <p14:sldId id="761"/>
            <p14:sldId id="7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FFE5"/>
    <a:srgbClr val="F18939"/>
    <a:srgbClr val="FF0000"/>
    <a:srgbClr val="669900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38" autoAdjust="0"/>
  </p:normalViewPr>
  <p:slideViewPr>
    <p:cSldViewPr snapToGrid="0">
      <p:cViewPr>
        <p:scale>
          <a:sx n="52" d="100"/>
          <a:sy n="52" d="100"/>
        </p:scale>
        <p:origin x="-168" y="-274"/>
      </p:cViewPr>
      <p:guideLst>
        <p:guide orient="horz" pos="230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2E724-4A6C-4738-9B17-DA3EF6907DF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47C44-4889-49D8-BAD9-95B0F14E9452}">
      <dgm:prSet custT="1"/>
      <dgm:spPr/>
      <dgm:t>
        <a:bodyPr/>
        <a:lstStyle/>
        <a:p>
          <a:pPr rtl="0"/>
          <a:r>
            <a:rPr lang="en-GB" sz="2200" b="1" dirty="0" smtClean="0">
              <a:solidFill>
                <a:srgbClr val="7030A0"/>
              </a:solidFill>
            </a:rPr>
            <a:t>Aliphatic hydrocarbons divided into</a:t>
          </a:r>
          <a:r>
            <a:rPr lang="en-GB" sz="2000" dirty="0" smtClean="0"/>
            <a:t>:</a:t>
          </a:r>
          <a:endParaRPr lang="en-US" sz="2000" dirty="0"/>
        </a:p>
      </dgm:t>
    </dgm:pt>
    <dgm:pt modelId="{F8A796DD-E5E2-4DB7-9E28-0C026638810C}" type="parTrans" cxnId="{336C56FD-3DB0-4575-A601-D9E495755DD6}">
      <dgm:prSet/>
      <dgm:spPr/>
      <dgm:t>
        <a:bodyPr/>
        <a:lstStyle/>
        <a:p>
          <a:endParaRPr lang="en-US"/>
        </a:p>
      </dgm:t>
    </dgm:pt>
    <dgm:pt modelId="{3789D3D1-58D9-4823-AD4C-B95DD9564517}" type="sibTrans" cxnId="{336C56FD-3DB0-4575-A601-D9E495755DD6}">
      <dgm:prSet/>
      <dgm:spPr/>
      <dgm:t>
        <a:bodyPr/>
        <a:lstStyle/>
        <a:p>
          <a:endParaRPr lang="en-US"/>
        </a:p>
      </dgm:t>
    </dgm:pt>
    <dgm:pt modelId="{20C61944-C61C-400E-B72D-BD3BE754E2C9}">
      <dgm:prSet/>
      <dgm:spPr/>
      <dgm:t>
        <a:bodyPr/>
        <a:lstStyle/>
        <a:p>
          <a:pPr rtl="0"/>
          <a:r>
            <a:rPr lang="en-GB" b="1" dirty="0" smtClean="0"/>
            <a:t>1-Alkanes:</a:t>
          </a:r>
          <a:endParaRPr lang="en-US" dirty="0"/>
        </a:p>
      </dgm:t>
    </dgm:pt>
    <dgm:pt modelId="{DC9198D8-AC6F-4964-A9E1-017BD110DA87}" type="parTrans" cxnId="{EB1B53F3-5E86-4AB5-8DEE-C7F147B2FB3F}">
      <dgm:prSet/>
      <dgm:spPr/>
      <dgm:t>
        <a:bodyPr/>
        <a:lstStyle/>
        <a:p>
          <a:endParaRPr lang="en-US"/>
        </a:p>
      </dgm:t>
    </dgm:pt>
    <dgm:pt modelId="{F981977E-81BD-41FE-B6A8-5E9A072BCEAD}" type="sibTrans" cxnId="{EB1B53F3-5E86-4AB5-8DEE-C7F147B2FB3F}">
      <dgm:prSet/>
      <dgm:spPr/>
      <dgm:t>
        <a:bodyPr/>
        <a:lstStyle/>
        <a:p>
          <a:endParaRPr lang="en-US"/>
        </a:p>
      </dgm:t>
    </dgm:pt>
    <dgm:pt modelId="{256ED21A-215A-422C-B3BC-981139772DCD}">
      <dgm:prSet/>
      <dgm:spPr/>
      <dgm:t>
        <a:bodyPr/>
        <a:lstStyle/>
        <a:p>
          <a:pPr rtl="0"/>
          <a:r>
            <a:rPr lang="en-GB" b="1" dirty="0" smtClean="0"/>
            <a:t>2-Cycloalkanes:</a:t>
          </a:r>
          <a:endParaRPr lang="en-US" dirty="0"/>
        </a:p>
      </dgm:t>
    </dgm:pt>
    <dgm:pt modelId="{388C019F-F417-4DD9-B2BD-69B5C540FADD}" type="parTrans" cxnId="{FE509654-B86A-4082-9AF6-80D6724994E5}">
      <dgm:prSet/>
      <dgm:spPr/>
      <dgm:t>
        <a:bodyPr/>
        <a:lstStyle/>
        <a:p>
          <a:endParaRPr lang="en-US"/>
        </a:p>
      </dgm:t>
    </dgm:pt>
    <dgm:pt modelId="{AC5A5F9F-78D9-4D8A-9DDE-730C18699BD0}" type="sibTrans" cxnId="{FE509654-B86A-4082-9AF6-80D6724994E5}">
      <dgm:prSet/>
      <dgm:spPr/>
      <dgm:t>
        <a:bodyPr/>
        <a:lstStyle/>
        <a:p>
          <a:endParaRPr lang="en-US"/>
        </a:p>
      </dgm:t>
    </dgm:pt>
    <dgm:pt modelId="{452B7461-1999-4BE9-9BFA-DCE73F6D7E9F}">
      <dgm:prSet/>
      <dgm:spPr/>
      <dgm:t>
        <a:bodyPr/>
        <a:lstStyle/>
        <a:p>
          <a:pPr rtl="0"/>
          <a:r>
            <a:rPr lang="en-GB" b="1" dirty="0" smtClean="0"/>
            <a:t>3-Alkenes:</a:t>
          </a:r>
          <a:endParaRPr lang="en-US" dirty="0"/>
        </a:p>
      </dgm:t>
    </dgm:pt>
    <dgm:pt modelId="{F4278B23-98EB-4E7D-A971-8BCAD73755FB}" type="parTrans" cxnId="{DC26FC79-799D-48D9-829F-303573078449}">
      <dgm:prSet/>
      <dgm:spPr/>
      <dgm:t>
        <a:bodyPr/>
        <a:lstStyle/>
        <a:p>
          <a:endParaRPr lang="en-US"/>
        </a:p>
      </dgm:t>
    </dgm:pt>
    <dgm:pt modelId="{5305636F-BC1C-431A-A918-DEFA1837649D}" type="sibTrans" cxnId="{DC26FC79-799D-48D9-829F-303573078449}">
      <dgm:prSet/>
      <dgm:spPr/>
      <dgm:t>
        <a:bodyPr/>
        <a:lstStyle/>
        <a:p>
          <a:endParaRPr lang="en-US"/>
        </a:p>
      </dgm:t>
    </dgm:pt>
    <dgm:pt modelId="{1B187163-266C-45E7-AF18-FA69AEEF9537}">
      <dgm:prSet/>
      <dgm:spPr/>
      <dgm:t>
        <a:bodyPr/>
        <a:lstStyle/>
        <a:p>
          <a:pPr rtl="0"/>
          <a:r>
            <a:rPr lang="en-GB" b="1" dirty="0" smtClean="0"/>
            <a:t>4- Alkynes:</a:t>
          </a:r>
          <a:endParaRPr lang="en-US" dirty="0"/>
        </a:p>
      </dgm:t>
    </dgm:pt>
    <dgm:pt modelId="{346FB7E7-8F8E-489C-9043-63FC23DA8A32}" type="parTrans" cxnId="{50CB3BC7-B51B-437E-ACD0-45451A81AA26}">
      <dgm:prSet/>
      <dgm:spPr/>
      <dgm:t>
        <a:bodyPr/>
        <a:lstStyle/>
        <a:p>
          <a:endParaRPr lang="en-US"/>
        </a:p>
      </dgm:t>
    </dgm:pt>
    <dgm:pt modelId="{F40E6B73-A3A2-47DC-9BF4-C39181894E75}" type="sibTrans" cxnId="{50CB3BC7-B51B-437E-ACD0-45451A81AA26}">
      <dgm:prSet/>
      <dgm:spPr/>
      <dgm:t>
        <a:bodyPr/>
        <a:lstStyle/>
        <a:p>
          <a:endParaRPr lang="en-US"/>
        </a:p>
      </dgm:t>
    </dgm:pt>
    <dgm:pt modelId="{BFCCF7BE-79C8-4CBC-AD89-6CC9A08539B8}">
      <dgm:prSet/>
      <dgm:spPr/>
      <dgm:t>
        <a:bodyPr/>
        <a:lstStyle/>
        <a:p>
          <a:pPr rtl="0"/>
          <a:r>
            <a:rPr lang="en-GB" dirty="0" smtClean="0"/>
            <a:t>Only single covalent bonds are present, </a:t>
          </a:r>
          <a:endParaRPr lang="en-US" dirty="0"/>
        </a:p>
      </dgm:t>
    </dgm:pt>
    <dgm:pt modelId="{21503F45-2333-414D-BE47-7B27CE2E6B95}" type="parTrans" cxnId="{6BFACCAE-4053-4466-847F-1CBFFCE1D2C6}">
      <dgm:prSet/>
      <dgm:spPr/>
      <dgm:t>
        <a:bodyPr/>
        <a:lstStyle/>
        <a:p>
          <a:endParaRPr lang="en-US"/>
        </a:p>
      </dgm:t>
    </dgm:pt>
    <dgm:pt modelId="{B6DF1502-F236-408D-A559-3015A6BBA587}" type="sibTrans" cxnId="{6BFACCAE-4053-4466-847F-1CBFFCE1D2C6}">
      <dgm:prSet/>
      <dgm:spPr/>
      <dgm:t>
        <a:bodyPr/>
        <a:lstStyle/>
        <a:p>
          <a:endParaRPr lang="en-US"/>
        </a:p>
      </dgm:t>
    </dgm:pt>
    <dgm:pt modelId="{BD143517-BA0F-4C35-9D84-3102D44CC403}">
      <dgm:prSet/>
      <dgm:spPr/>
      <dgm:t>
        <a:bodyPr/>
        <a:lstStyle/>
        <a:p>
          <a:pPr rtl="0"/>
          <a:r>
            <a:rPr lang="en-GB" dirty="0" smtClean="0"/>
            <a:t>alkanes whose carbon atoms are joined in rings,</a:t>
          </a:r>
          <a:r>
            <a:rPr lang="en-GB" b="1" dirty="0" smtClean="0"/>
            <a:t> </a:t>
          </a:r>
          <a:endParaRPr lang="en-US" dirty="0"/>
        </a:p>
      </dgm:t>
    </dgm:pt>
    <dgm:pt modelId="{88A4B293-7963-4BC1-963D-E5C509AFE9B8}" type="parTrans" cxnId="{6183488A-A32E-4D99-88A6-0D7698C10BF6}">
      <dgm:prSet/>
      <dgm:spPr/>
      <dgm:t>
        <a:bodyPr/>
        <a:lstStyle/>
        <a:p>
          <a:endParaRPr lang="en-US"/>
        </a:p>
      </dgm:t>
    </dgm:pt>
    <dgm:pt modelId="{A0B2A424-1BD5-446C-82D8-C3AFF2A24BDC}" type="sibTrans" cxnId="{6183488A-A32E-4D99-88A6-0D7698C10BF6}">
      <dgm:prSet/>
      <dgm:spPr/>
      <dgm:t>
        <a:bodyPr/>
        <a:lstStyle/>
        <a:p>
          <a:endParaRPr lang="en-US"/>
        </a:p>
      </dgm:t>
    </dgm:pt>
    <dgm:pt modelId="{7652CBE5-EBF8-4F39-B84F-D0944B85AC47}">
      <dgm:prSet/>
      <dgm:spPr/>
      <dgm:t>
        <a:bodyPr/>
        <a:lstStyle/>
        <a:p>
          <a:pPr rtl="0"/>
          <a:r>
            <a:rPr lang="en-GB" dirty="0" smtClean="0"/>
            <a:t>contain at least one carbon-carbon double bond, </a:t>
          </a:r>
          <a:endParaRPr lang="en-US" dirty="0"/>
        </a:p>
      </dgm:t>
    </dgm:pt>
    <dgm:pt modelId="{ED2C3B7A-1F6B-4430-A2ED-34F4EC0B134B}" type="parTrans" cxnId="{D74E82D6-159F-4A25-8BF5-811CE9F7D3FE}">
      <dgm:prSet/>
      <dgm:spPr/>
      <dgm:t>
        <a:bodyPr/>
        <a:lstStyle/>
        <a:p>
          <a:endParaRPr lang="en-US"/>
        </a:p>
      </dgm:t>
    </dgm:pt>
    <dgm:pt modelId="{12E31587-DC14-4E67-8613-2C469EA6AE40}" type="sibTrans" cxnId="{D74E82D6-159F-4A25-8BF5-811CE9F7D3FE}">
      <dgm:prSet/>
      <dgm:spPr/>
      <dgm:t>
        <a:bodyPr/>
        <a:lstStyle/>
        <a:p>
          <a:endParaRPr lang="en-US"/>
        </a:p>
      </dgm:t>
    </dgm:pt>
    <dgm:pt modelId="{12914ACE-90F8-45D2-A015-E9536DF26BDB}">
      <dgm:prSet/>
      <dgm:spPr/>
      <dgm:t>
        <a:bodyPr/>
        <a:lstStyle/>
        <a:p>
          <a:pPr rtl="0"/>
          <a:r>
            <a:rPr lang="en-GB" dirty="0" smtClean="0"/>
            <a:t>contain at least one carbon-carbon triple bond, </a:t>
          </a:r>
          <a:endParaRPr lang="en-US" dirty="0"/>
        </a:p>
      </dgm:t>
    </dgm:pt>
    <dgm:pt modelId="{A7EF7A81-0FA5-420A-B371-DDB8501468ED}" type="parTrans" cxnId="{BC0D6591-6F14-4DFA-B086-9F8EECA9D65F}">
      <dgm:prSet/>
      <dgm:spPr/>
      <dgm:t>
        <a:bodyPr/>
        <a:lstStyle/>
        <a:p>
          <a:endParaRPr lang="en-US"/>
        </a:p>
      </dgm:t>
    </dgm:pt>
    <dgm:pt modelId="{9FCB51D5-0D90-4ED0-B5B1-DD85E0D81845}" type="sibTrans" cxnId="{BC0D6591-6F14-4DFA-B086-9F8EECA9D65F}">
      <dgm:prSet/>
      <dgm:spPr/>
      <dgm:t>
        <a:bodyPr/>
        <a:lstStyle/>
        <a:p>
          <a:endParaRPr lang="en-US"/>
        </a:p>
      </dgm:t>
    </dgm:pt>
    <dgm:pt modelId="{5C246B05-6677-43DC-BFF7-44FAE83695FA}">
      <dgm:prSet/>
      <dgm:spPr/>
      <dgm:t>
        <a:bodyPr/>
        <a:lstStyle/>
        <a:p>
          <a:pPr rtl="0"/>
          <a:r>
            <a:rPr lang="en-GB" dirty="0" smtClean="0"/>
            <a:t>general formula</a:t>
          </a:r>
        </a:p>
        <a:p>
          <a:pPr rtl="0"/>
          <a:r>
            <a:rPr lang="en-GB" dirty="0" smtClean="0"/>
            <a:t> C</a:t>
          </a:r>
          <a:r>
            <a:rPr lang="en-GB" baseline="-25000" dirty="0" smtClean="0"/>
            <a:t>n</a:t>
          </a:r>
          <a:r>
            <a:rPr lang="en-GB" dirty="0" smtClean="0"/>
            <a:t>H</a:t>
          </a:r>
          <a:r>
            <a:rPr lang="en-GB" baseline="-25000" dirty="0" smtClean="0"/>
            <a:t>2n+2</a:t>
          </a:r>
          <a:r>
            <a:rPr lang="en-GB" dirty="0" smtClean="0"/>
            <a:t>, n = 1, 2, ….</a:t>
          </a:r>
          <a:endParaRPr lang="en-US" dirty="0"/>
        </a:p>
      </dgm:t>
    </dgm:pt>
    <dgm:pt modelId="{917C388E-3E22-4D28-A64C-36E31F8D4C3C}" type="parTrans" cxnId="{5B0F4367-2D82-45F6-A7C5-81422DC4AB59}">
      <dgm:prSet/>
      <dgm:spPr/>
      <dgm:t>
        <a:bodyPr/>
        <a:lstStyle/>
        <a:p>
          <a:endParaRPr lang="en-US"/>
        </a:p>
      </dgm:t>
    </dgm:pt>
    <dgm:pt modelId="{57A23DA7-006A-40E9-8419-4D21362EA2EE}" type="sibTrans" cxnId="{5B0F4367-2D82-45F6-A7C5-81422DC4AB59}">
      <dgm:prSet/>
      <dgm:spPr/>
      <dgm:t>
        <a:bodyPr/>
        <a:lstStyle/>
        <a:p>
          <a:endParaRPr lang="en-US"/>
        </a:p>
      </dgm:t>
    </dgm:pt>
    <dgm:pt modelId="{7D37BEF0-D180-4FB2-B11D-57356EBB6C7C}">
      <dgm:prSet/>
      <dgm:spPr/>
      <dgm:t>
        <a:bodyPr/>
        <a:lstStyle/>
        <a:p>
          <a:pPr rtl="0"/>
          <a:r>
            <a:rPr lang="en-GB" dirty="0" smtClean="0"/>
            <a:t>general formula</a:t>
          </a:r>
        </a:p>
        <a:p>
          <a:pPr rtl="0"/>
          <a:r>
            <a:rPr lang="en-GB" dirty="0" smtClean="0"/>
            <a:t> C</a:t>
          </a:r>
          <a:r>
            <a:rPr lang="en-GB" baseline="-25000" dirty="0" smtClean="0"/>
            <a:t>n</a:t>
          </a:r>
          <a:r>
            <a:rPr lang="en-GB" dirty="0" smtClean="0"/>
            <a:t>H</a:t>
          </a:r>
          <a:r>
            <a:rPr lang="en-GB" baseline="-25000" dirty="0" smtClean="0"/>
            <a:t>2n</a:t>
          </a:r>
          <a:r>
            <a:rPr lang="en-GB" dirty="0" smtClean="0"/>
            <a:t>, n = 3, 4, ….</a:t>
          </a:r>
          <a:endParaRPr lang="en-US" dirty="0"/>
        </a:p>
      </dgm:t>
    </dgm:pt>
    <dgm:pt modelId="{3272E978-884E-4309-AFC0-E3F6E694BF2F}" type="parTrans" cxnId="{7244CB00-1929-418B-A33C-7ED4C07BBD4F}">
      <dgm:prSet/>
      <dgm:spPr/>
      <dgm:t>
        <a:bodyPr/>
        <a:lstStyle/>
        <a:p>
          <a:endParaRPr lang="en-US"/>
        </a:p>
      </dgm:t>
    </dgm:pt>
    <dgm:pt modelId="{485F6166-783A-4353-A2A6-B3EAB428E667}" type="sibTrans" cxnId="{7244CB00-1929-418B-A33C-7ED4C07BBD4F}">
      <dgm:prSet/>
      <dgm:spPr/>
      <dgm:t>
        <a:bodyPr/>
        <a:lstStyle/>
        <a:p>
          <a:endParaRPr lang="en-US"/>
        </a:p>
      </dgm:t>
    </dgm:pt>
    <dgm:pt modelId="{421F1BE3-3AF8-4CCE-8AE0-8E02306CEA3F}">
      <dgm:prSet/>
      <dgm:spPr/>
      <dgm:t>
        <a:bodyPr/>
        <a:lstStyle/>
        <a:p>
          <a:pPr rtl="0"/>
          <a:r>
            <a:rPr lang="en-GB" dirty="0" smtClean="0"/>
            <a:t>general formula </a:t>
          </a:r>
        </a:p>
        <a:p>
          <a:pPr rtl="0"/>
          <a:r>
            <a:rPr lang="en-GB" dirty="0" smtClean="0"/>
            <a:t>C</a:t>
          </a:r>
          <a:r>
            <a:rPr lang="en-GB" baseline="-25000" dirty="0" smtClean="0"/>
            <a:t>n</a:t>
          </a:r>
          <a:r>
            <a:rPr lang="en-GB" dirty="0" smtClean="0"/>
            <a:t>H</a:t>
          </a:r>
          <a:r>
            <a:rPr lang="en-GB" baseline="-25000" dirty="0" smtClean="0"/>
            <a:t>2n</a:t>
          </a:r>
          <a:r>
            <a:rPr lang="en-GB" dirty="0" smtClean="0"/>
            <a:t>, n = 2, 3 ….</a:t>
          </a:r>
          <a:endParaRPr lang="en-US" dirty="0"/>
        </a:p>
      </dgm:t>
    </dgm:pt>
    <dgm:pt modelId="{59C1B5D5-5865-4C34-A733-9A005E85BA64}" type="parTrans" cxnId="{F6FA8D04-94A9-4E5E-90B0-52C811D7BD48}">
      <dgm:prSet/>
      <dgm:spPr/>
      <dgm:t>
        <a:bodyPr/>
        <a:lstStyle/>
        <a:p>
          <a:endParaRPr lang="en-US"/>
        </a:p>
      </dgm:t>
    </dgm:pt>
    <dgm:pt modelId="{FB869C74-A5CE-4B11-9175-B9D06589B0A8}" type="sibTrans" cxnId="{F6FA8D04-94A9-4E5E-90B0-52C811D7BD48}">
      <dgm:prSet/>
      <dgm:spPr/>
      <dgm:t>
        <a:bodyPr/>
        <a:lstStyle/>
        <a:p>
          <a:endParaRPr lang="en-US"/>
        </a:p>
      </dgm:t>
    </dgm:pt>
    <dgm:pt modelId="{2BFB9C97-2A5B-4F83-8315-6CEE3F76EDDA}">
      <dgm:prSet/>
      <dgm:spPr/>
      <dgm:t>
        <a:bodyPr/>
        <a:lstStyle/>
        <a:p>
          <a:pPr rtl="0"/>
          <a:r>
            <a:rPr lang="en-GB" dirty="0" smtClean="0"/>
            <a:t>general formula </a:t>
          </a:r>
        </a:p>
        <a:p>
          <a:pPr rtl="0"/>
          <a:r>
            <a:rPr lang="en-GB" dirty="0" smtClean="0"/>
            <a:t>C</a:t>
          </a:r>
          <a:r>
            <a:rPr lang="en-GB" baseline="-25000" dirty="0" smtClean="0"/>
            <a:t>n</a:t>
          </a:r>
          <a:r>
            <a:rPr lang="en-GB" dirty="0" smtClean="0"/>
            <a:t>H</a:t>
          </a:r>
          <a:r>
            <a:rPr lang="en-GB" baseline="-25000" dirty="0" smtClean="0"/>
            <a:t>2n-2</a:t>
          </a:r>
          <a:r>
            <a:rPr lang="en-GB" dirty="0" smtClean="0"/>
            <a:t>, n = 2, 3….</a:t>
          </a:r>
          <a:endParaRPr lang="en-US" dirty="0"/>
        </a:p>
      </dgm:t>
    </dgm:pt>
    <dgm:pt modelId="{D48C95A0-42C8-4195-B4AA-4DB9579FDA10}" type="parTrans" cxnId="{3B1EE952-F988-41B9-A264-EE632F5D24FF}">
      <dgm:prSet/>
      <dgm:spPr/>
      <dgm:t>
        <a:bodyPr/>
        <a:lstStyle/>
        <a:p>
          <a:endParaRPr lang="en-US"/>
        </a:p>
      </dgm:t>
    </dgm:pt>
    <dgm:pt modelId="{15491928-54CB-46C4-88B1-9C47829870A3}" type="sibTrans" cxnId="{3B1EE952-F988-41B9-A264-EE632F5D24FF}">
      <dgm:prSet/>
      <dgm:spPr/>
      <dgm:t>
        <a:bodyPr/>
        <a:lstStyle/>
        <a:p>
          <a:endParaRPr lang="en-US"/>
        </a:p>
      </dgm:t>
    </dgm:pt>
    <dgm:pt modelId="{2A3C4030-92F2-44EE-82EA-16F464859AC0}" type="pres">
      <dgm:prSet presAssocID="{53C2E724-4A6C-4738-9B17-DA3EF6907DF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46007B-9FC9-4070-A7B2-EB0E074EBECD}" type="pres">
      <dgm:prSet presAssocID="{CE247C44-4889-49D8-BAD9-95B0F14E9452}" presName="hierRoot1" presStyleCnt="0">
        <dgm:presLayoutVars>
          <dgm:hierBranch val="init"/>
        </dgm:presLayoutVars>
      </dgm:prSet>
      <dgm:spPr/>
    </dgm:pt>
    <dgm:pt modelId="{83FA1E6B-53CA-4AE5-BC1A-2345D9EDCEB4}" type="pres">
      <dgm:prSet presAssocID="{CE247C44-4889-49D8-BAD9-95B0F14E9452}" presName="rootComposite1" presStyleCnt="0"/>
      <dgm:spPr/>
    </dgm:pt>
    <dgm:pt modelId="{3CDB0D1A-DC86-406E-981A-F75E26AFE4B5}" type="pres">
      <dgm:prSet presAssocID="{CE247C44-4889-49D8-BAD9-95B0F14E9452}" presName="rootText1" presStyleLbl="alignAcc1" presStyleIdx="0" presStyleCnt="0" custScaleX="20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EDFBF-7C37-493F-9C35-316AC631715C}" type="pres">
      <dgm:prSet presAssocID="{CE247C44-4889-49D8-BAD9-95B0F14E9452}" presName="topArc1" presStyleLbl="parChTrans1D1" presStyleIdx="0" presStyleCnt="26"/>
      <dgm:spPr/>
    </dgm:pt>
    <dgm:pt modelId="{9350D39D-5889-45F5-A034-904A7AA659BE}" type="pres">
      <dgm:prSet presAssocID="{CE247C44-4889-49D8-BAD9-95B0F14E9452}" presName="bottomArc1" presStyleLbl="parChTrans1D1" presStyleIdx="1" presStyleCnt="26"/>
      <dgm:spPr/>
    </dgm:pt>
    <dgm:pt modelId="{C630AA12-852D-45FA-BB3C-26F19F89D026}" type="pres">
      <dgm:prSet presAssocID="{CE247C44-4889-49D8-BAD9-95B0F14E9452}" presName="topConnNode1" presStyleLbl="node1" presStyleIdx="0" presStyleCnt="0"/>
      <dgm:spPr/>
      <dgm:t>
        <a:bodyPr/>
        <a:lstStyle/>
        <a:p>
          <a:endParaRPr lang="en-US"/>
        </a:p>
      </dgm:t>
    </dgm:pt>
    <dgm:pt modelId="{E6A080D4-7BF3-4723-B490-F1070F8EB281}" type="pres">
      <dgm:prSet presAssocID="{CE247C44-4889-49D8-BAD9-95B0F14E9452}" presName="hierChild2" presStyleCnt="0"/>
      <dgm:spPr/>
    </dgm:pt>
    <dgm:pt modelId="{73379D92-4EAF-47CC-8C38-DFE079051584}" type="pres">
      <dgm:prSet presAssocID="{DC9198D8-AC6F-4964-A9E1-017BD110DA87}" presName="Name28" presStyleLbl="parChTrans1D2" presStyleIdx="0" presStyleCnt="4"/>
      <dgm:spPr/>
      <dgm:t>
        <a:bodyPr/>
        <a:lstStyle/>
        <a:p>
          <a:endParaRPr lang="en-US"/>
        </a:p>
      </dgm:t>
    </dgm:pt>
    <dgm:pt modelId="{C9693FD2-4244-4554-94E2-EE66534F85EC}" type="pres">
      <dgm:prSet presAssocID="{20C61944-C61C-400E-B72D-BD3BE754E2C9}" presName="hierRoot2" presStyleCnt="0">
        <dgm:presLayoutVars>
          <dgm:hierBranch val="init"/>
        </dgm:presLayoutVars>
      </dgm:prSet>
      <dgm:spPr/>
    </dgm:pt>
    <dgm:pt modelId="{D7389F84-004E-4141-BC72-248665FFC8FA}" type="pres">
      <dgm:prSet presAssocID="{20C61944-C61C-400E-B72D-BD3BE754E2C9}" presName="rootComposite2" presStyleCnt="0"/>
      <dgm:spPr/>
    </dgm:pt>
    <dgm:pt modelId="{E77123A3-9490-4631-BE8C-3D000181F4F4}" type="pres">
      <dgm:prSet presAssocID="{20C61944-C61C-400E-B72D-BD3BE754E2C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ECE36-2683-4602-B1F2-9360E0D1C5BC}" type="pres">
      <dgm:prSet presAssocID="{20C61944-C61C-400E-B72D-BD3BE754E2C9}" presName="topArc2" presStyleLbl="parChTrans1D1" presStyleIdx="2" presStyleCnt="26"/>
      <dgm:spPr/>
    </dgm:pt>
    <dgm:pt modelId="{DD6AE8A6-25AF-483E-AB8D-DE041684C4B7}" type="pres">
      <dgm:prSet presAssocID="{20C61944-C61C-400E-B72D-BD3BE754E2C9}" presName="bottomArc2" presStyleLbl="parChTrans1D1" presStyleIdx="3" presStyleCnt="26"/>
      <dgm:spPr/>
    </dgm:pt>
    <dgm:pt modelId="{4FF99DCC-5956-4A15-8CAC-6C5A18A916E6}" type="pres">
      <dgm:prSet presAssocID="{20C61944-C61C-400E-B72D-BD3BE754E2C9}" presName="topConnNode2" presStyleLbl="node2" presStyleIdx="0" presStyleCnt="0"/>
      <dgm:spPr/>
      <dgm:t>
        <a:bodyPr/>
        <a:lstStyle/>
        <a:p>
          <a:endParaRPr lang="en-US"/>
        </a:p>
      </dgm:t>
    </dgm:pt>
    <dgm:pt modelId="{5C91F0A9-60A9-47D9-9DA9-677A11467D88}" type="pres">
      <dgm:prSet presAssocID="{20C61944-C61C-400E-B72D-BD3BE754E2C9}" presName="hierChild4" presStyleCnt="0"/>
      <dgm:spPr/>
    </dgm:pt>
    <dgm:pt modelId="{1927E155-0B9E-4B04-8F88-71EA8206B9D8}" type="pres">
      <dgm:prSet presAssocID="{21503F45-2333-414D-BE47-7B27CE2E6B95}" presName="Name28" presStyleLbl="parChTrans1D3" presStyleIdx="0" presStyleCnt="8"/>
      <dgm:spPr/>
      <dgm:t>
        <a:bodyPr/>
        <a:lstStyle/>
        <a:p>
          <a:endParaRPr lang="en-US"/>
        </a:p>
      </dgm:t>
    </dgm:pt>
    <dgm:pt modelId="{5759B4C8-0E29-4CCF-9447-0231FE4C6E9F}" type="pres">
      <dgm:prSet presAssocID="{BFCCF7BE-79C8-4CBC-AD89-6CC9A08539B8}" presName="hierRoot2" presStyleCnt="0">
        <dgm:presLayoutVars>
          <dgm:hierBranch val="init"/>
        </dgm:presLayoutVars>
      </dgm:prSet>
      <dgm:spPr/>
    </dgm:pt>
    <dgm:pt modelId="{965C8ACC-5605-4C14-BEC6-A961E89C7527}" type="pres">
      <dgm:prSet presAssocID="{BFCCF7BE-79C8-4CBC-AD89-6CC9A08539B8}" presName="rootComposite2" presStyleCnt="0"/>
      <dgm:spPr/>
    </dgm:pt>
    <dgm:pt modelId="{0E401A30-43D8-4A27-B82E-3F87A9486AA6}" type="pres">
      <dgm:prSet presAssocID="{BFCCF7BE-79C8-4CBC-AD89-6CC9A08539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B92FC-ACCF-4840-9E85-F2BA03803C27}" type="pres">
      <dgm:prSet presAssocID="{BFCCF7BE-79C8-4CBC-AD89-6CC9A08539B8}" presName="topArc2" presStyleLbl="parChTrans1D1" presStyleIdx="4" presStyleCnt="26"/>
      <dgm:spPr/>
    </dgm:pt>
    <dgm:pt modelId="{CCA32D71-DCC7-4BD9-A6DA-8660726E53AF}" type="pres">
      <dgm:prSet presAssocID="{BFCCF7BE-79C8-4CBC-AD89-6CC9A08539B8}" presName="bottomArc2" presStyleLbl="parChTrans1D1" presStyleIdx="5" presStyleCnt="26"/>
      <dgm:spPr/>
    </dgm:pt>
    <dgm:pt modelId="{32BF4B04-6CD2-40C5-89CD-A29D8E1018C3}" type="pres">
      <dgm:prSet presAssocID="{BFCCF7BE-79C8-4CBC-AD89-6CC9A08539B8}" presName="topConnNode2" presStyleLbl="node3" presStyleIdx="0" presStyleCnt="0"/>
      <dgm:spPr/>
      <dgm:t>
        <a:bodyPr/>
        <a:lstStyle/>
        <a:p>
          <a:endParaRPr lang="en-US"/>
        </a:p>
      </dgm:t>
    </dgm:pt>
    <dgm:pt modelId="{67711C62-27B9-4749-9AD7-294FF3057E86}" type="pres">
      <dgm:prSet presAssocID="{BFCCF7BE-79C8-4CBC-AD89-6CC9A08539B8}" presName="hierChild4" presStyleCnt="0"/>
      <dgm:spPr/>
    </dgm:pt>
    <dgm:pt modelId="{59EC0696-F895-4EEA-9B7A-88EB2A176EC4}" type="pres">
      <dgm:prSet presAssocID="{BFCCF7BE-79C8-4CBC-AD89-6CC9A08539B8}" presName="hierChild5" presStyleCnt="0"/>
      <dgm:spPr/>
    </dgm:pt>
    <dgm:pt modelId="{A678EC50-70B3-4E20-B6FF-C052323B38FB}" type="pres">
      <dgm:prSet presAssocID="{917C388E-3E22-4D28-A64C-36E31F8D4C3C}" presName="Name28" presStyleLbl="parChTrans1D3" presStyleIdx="1" presStyleCnt="8"/>
      <dgm:spPr/>
      <dgm:t>
        <a:bodyPr/>
        <a:lstStyle/>
        <a:p>
          <a:endParaRPr lang="en-US"/>
        </a:p>
      </dgm:t>
    </dgm:pt>
    <dgm:pt modelId="{8B3D2C99-C66E-40DC-AF98-6A2793657F71}" type="pres">
      <dgm:prSet presAssocID="{5C246B05-6677-43DC-BFF7-44FAE83695FA}" presName="hierRoot2" presStyleCnt="0">
        <dgm:presLayoutVars>
          <dgm:hierBranch val="init"/>
        </dgm:presLayoutVars>
      </dgm:prSet>
      <dgm:spPr/>
    </dgm:pt>
    <dgm:pt modelId="{7CF68918-92EE-4F68-B119-218E8F358A2D}" type="pres">
      <dgm:prSet presAssocID="{5C246B05-6677-43DC-BFF7-44FAE83695FA}" presName="rootComposite2" presStyleCnt="0"/>
      <dgm:spPr/>
    </dgm:pt>
    <dgm:pt modelId="{9137F5F0-AD05-4B0D-B67B-A4F35DA7A178}" type="pres">
      <dgm:prSet presAssocID="{5C246B05-6677-43DC-BFF7-44FAE83695F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DE3D5-90CF-4D87-B986-9456B6E73BE9}" type="pres">
      <dgm:prSet presAssocID="{5C246B05-6677-43DC-BFF7-44FAE83695FA}" presName="topArc2" presStyleLbl="parChTrans1D1" presStyleIdx="6" presStyleCnt="26"/>
      <dgm:spPr/>
    </dgm:pt>
    <dgm:pt modelId="{3B8F5E5F-4384-4416-A48B-B043CAEDB2A5}" type="pres">
      <dgm:prSet presAssocID="{5C246B05-6677-43DC-BFF7-44FAE83695FA}" presName="bottomArc2" presStyleLbl="parChTrans1D1" presStyleIdx="7" presStyleCnt="26"/>
      <dgm:spPr/>
    </dgm:pt>
    <dgm:pt modelId="{18A426B8-A333-47BC-A092-519964944FE0}" type="pres">
      <dgm:prSet presAssocID="{5C246B05-6677-43DC-BFF7-44FAE83695FA}" presName="topConnNode2" presStyleLbl="node3" presStyleIdx="0" presStyleCnt="0"/>
      <dgm:spPr/>
      <dgm:t>
        <a:bodyPr/>
        <a:lstStyle/>
        <a:p>
          <a:endParaRPr lang="en-US"/>
        </a:p>
      </dgm:t>
    </dgm:pt>
    <dgm:pt modelId="{0D6E973A-92F5-42F7-BF30-44E93ED51510}" type="pres">
      <dgm:prSet presAssocID="{5C246B05-6677-43DC-BFF7-44FAE83695FA}" presName="hierChild4" presStyleCnt="0"/>
      <dgm:spPr/>
    </dgm:pt>
    <dgm:pt modelId="{4EC4790D-B781-4DBB-806F-82640C7E5224}" type="pres">
      <dgm:prSet presAssocID="{5C246B05-6677-43DC-BFF7-44FAE83695FA}" presName="hierChild5" presStyleCnt="0"/>
      <dgm:spPr/>
    </dgm:pt>
    <dgm:pt modelId="{54ADE4CD-A226-4645-A0AB-9E62C9F8370A}" type="pres">
      <dgm:prSet presAssocID="{20C61944-C61C-400E-B72D-BD3BE754E2C9}" presName="hierChild5" presStyleCnt="0"/>
      <dgm:spPr/>
    </dgm:pt>
    <dgm:pt modelId="{113A7C21-A1E1-4216-9758-E4263D900E01}" type="pres">
      <dgm:prSet presAssocID="{388C019F-F417-4DD9-B2BD-69B5C540FADD}" presName="Name28" presStyleLbl="parChTrans1D2" presStyleIdx="1" presStyleCnt="4"/>
      <dgm:spPr/>
      <dgm:t>
        <a:bodyPr/>
        <a:lstStyle/>
        <a:p>
          <a:endParaRPr lang="en-US"/>
        </a:p>
      </dgm:t>
    </dgm:pt>
    <dgm:pt modelId="{7CDA66E8-2BD2-4EE7-AA3B-1BA7DBF22ACB}" type="pres">
      <dgm:prSet presAssocID="{256ED21A-215A-422C-B3BC-981139772DCD}" presName="hierRoot2" presStyleCnt="0">
        <dgm:presLayoutVars>
          <dgm:hierBranch val="init"/>
        </dgm:presLayoutVars>
      </dgm:prSet>
      <dgm:spPr/>
    </dgm:pt>
    <dgm:pt modelId="{A515709E-E939-482D-8EAD-7E1E1261B49E}" type="pres">
      <dgm:prSet presAssocID="{256ED21A-215A-422C-B3BC-981139772DCD}" presName="rootComposite2" presStyleCnt="0"/>
      <dgm:spPr/>
    </dgm:pt>
    <dgm:pt modelId="{6CB6D4E6-E243-49BF-B1C6-F8BFDE601494}" type="pres">
      <dgm:prSet presAssocID="{256ED21A-215A-422C-B3BC-981139772DC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616FC-A3C9-4D24-B5FF-52C340B5CE10}" type="pres">
      <dgm:prSet presAssocID="{256ED21A-215A-422C-B3BC-981139772DCD}" presName="topArc2" presStyleLbl="parChTrans1D1" presStyleIdx="8" presStyleCnt="26"/>
      <dgm:spPr/>
    </dgm:pt>
    <dgm:pt modelId="{7227ACB2-E804-4A62-BBBC-CD60CB8BDEC0}" type="pres">
      <dgm:prSet presAssocID="{256ED21A-215A-422C-B3BC-981139772DCD}" presName="bottomArc2" presStyleLbl="parChTrans1D1" presStyleIdx="9" presStyleCnt="26"/>
      <dgm:spPr/>
    </dgm:pt>
    <dgm:pt modelId="{3C9A5FAD-0F9C-4937-AC7C-5AEF1093F45F}" type="pres">
      <dgm:prSet presAssocID="{256ED21A-215A-422C-B3BC-981139772DCD}" presName="topConnNode2" presStyleLbl="node2" presStyleIdx="0" presStyleCnt="0"/>
      <dgm:spPr/>
      <dgm:t>
        <a:bodyPr/>
        <a:lstStyle/>
        <a:p>
          <a:endParaRPr lang="en-US"/>
        </a:p>
      </dgm:t>
    </dgm:pt>
    <dgm:pt modelId="{8EB29174-4C2E-4C56-B1C6-0065596CC37A}" type="pres">
      <dgm:prSet presAssocID="{256ED21A-215A-422C-B3BC-981139772DCD}" presName="hierChild4" presStyleCnt="0"/>
      <dgm:spPr/>
    </dgm:pt>
    <dgm:pt modelId="{7BF6A32A-A50C-4F1B-872F-C7ED0CCFD541}" type="pres">
      <dgm:prSet presAssocID="{88A4B293-7963-4BC1-963D-E5C509AFE9B8}" presName="Name28" presStyleLbl="parChTrans1D3" presStyleIdx="2" presStyleCnt="8"/>
      <dgm:spPr/>
      <dgm:t>
        <a:bodyPr/>
        <a:lstStyle/>
        <a:p>
          <a:endParaRPr lang="en-US"/>
        </a:p>
      </dgm:t>
    </dgm:pt>
    <dgm:pt modelId="{0A8CAF5C-5214-4BA7-BB45-034A5D35926A}" type="pres">
      <dgm:prSet presAssocID="{BD143517-BA0F-4C35-9D84-3102D44CC403}" presName="hierRoot2" presStyleCnt="0">
        <dgm:presLayoutVars>
          <dgm:hierBranch val="init"/>
        </dgm:presLayoutVars>
      </dgm:prSet>
      <dgm:spPr/>
    </dgm:pt>
    <dgm:pt modelId="{F6D50577-B056-42E2-9A7E-8347F5282BC8}" type="pres">
      <dgm:prSet presAssocID="{BD143517-BA0F-4C35-9D84-3102D44CC403}" presName="rootComposite2" presStyleCnt="0"/>
      <dgm:spPr/>
    </dgm:pt>
    <dgm:pt modelId="{BF359655-1C81-4823-94CA-BCECB68F9BEF}" type="pres">
      <dgm:prSet presAssocID="{BD143517-BA0F-4C35-9D84-3102D44CC40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33C50-8812-4DE5-9155-CCE973E1B7CF}" type="pres">
      <dgm:prSet presAssocID="{BD143517-BA0F-4C35-9D84-3102D44CC403}" presName="topArc2" presStyleLbl="parChTrans1D1" presStyleIdx="10" presStyleCnt="26"/>
      <dgm:spPr/>
    </dgm:pt>
    <dgm:pt modelId="{99FCF515-355D-4494-A1CF-B403411B044B}" type="pres">
      <dgm:prSet presAssocID="{BD143517-BA0F-4C35-9D84-3102D44CC403}" presName="bottomArc2" presStyleLbl="parChTrans1D1" presStyleIdx="11" presStyleCnt="26"/>
      <dgm:spPr/>
    </dgm:pt>
    <dgm:pt modelId="{35DC780E-04FE-4C55-A321-7CABA01F7B33}" type="pres">
      <dgm:prSet presAssocID="{BD143517-BA0F-4C35-9D84-3102D44CC403}" presName="topConnNode2" presStyleLbl="node3" presStyleIdx="0" presStyleCnt="0"/>
      <dgm:spPr/>
      <dgm:t>
        <a:bodyPr/>
        <a:lstStyle/>
        <a:p>
          <a:endParaRPr lang="en-US"/>
        </a:p>
      </dgm:t>
    </dgm:pt>
    <dgm:pt modelId="{7B90E119-A46E-45A8-AE08-78FB741463AA}" type="pres">
      <dgm:prSet presAssocID="{BD143517-BA0F-4C35-9D84-3102D44CC403}" presName="hierChild4" presStyleCnt="0"/>
      <dgm:spPr/>
    </dgm:pt>
    <dgm:pt modelId="{24FF67F3-28E4-45E7-B64B-6F6209AD641F}" type="pres">
      <dgm:prSet presAssocID="{BD143517-BA0F-4C35-9D84-3102D44CC403}" presName="hierChild5" presStyleCnt="0"/>
      <dgm:spPr/>
    </dgm:pt>
    <dgm:pt modelId="{9427FEC3-B140-4257-883E-04C6A45B26B4}" type="pres">
      <dgm:prSet presAssocID="{3272E978-884E-4309-AFC0-E3F6E694BF2F}" presName="Name28" presStyleLbl="parChTrans1D3" presStyleIdx="3" presStyleCnt="8"/>
      <dgm:spPr/>
      <dgm:t>
        <a:bodyPr/>
        <a:lstStyle/>
        <a:p>
          <a:endParaRPr lang="en-US"/>
        </a:p>
      </dgm:t>
    </dgm:pt>
    <dgm:pt modelId="{D2E6089C-4465-480E-8F18-EF5E8E640C3C}" type="pres">
      <dgm:prSet presAssocID="{7D37BEF0-D180-4FB2-B11D-57356EBB6C7C}" presName="hierRoot2" presStyleCnt="0">
        <dgm:presLayoutVars>
          <dgm:hierBranch val="init"/>
        </dgm:presLayoutVars>
      </dgm:prSet>
      <dgm:spPr/>
    </dgm:pt>
    <dgm:pt modelId="{E144F390-D391-48B9-9AD5-5EF251A4B27D}" type="pres">
      <dgm:prSet presAssocID="{7D37BEF0-D180-4FB2-B11D-57356EBB6C7C}" presName="rootComposite2" presStyleCnt="0"/>
      <dgm:spPr/>
    </dgm:pt>
    <dgm:pt modelId="{6EA13E39-2175-44F2-9B7D-BE00BC2564AF}" type="pres">
      <dgm:prSet presAssocID="{7D37BEF0-D180-4FB2-B11D-57356EBB6C7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D7010-04F1-4E20-9207-8D068FF3F949}" type="pres">
      <dgm:prSet presAssocID="{7D37BEF0-D180-4FB2-B11D-57356EBB6C7C}" presName="topArc2" presStyleLbl="parChTrans1D1" presStyleIdx="12" presStyleCnt="26"/>
      <dgm:spPr/>
    </dgm:pt>
    <dgm:pt modelId="{F7716C9B-8315-43DF-B937-CB029430CC5E}" type="pres">
      <dgm:prSet presAssocID="{7D37BEF0-D180-4FB2-B11D-57356EBB6C7C}" presName="bottomArc2" presStyleLbl="parChTrans1D1" presStyleIdx="13" presStyleCnt="26"/>
      <dgm:spPr/>
    </dgm:pt>
    <dgm:pt modelId="{F73EA219-E296-4E70-AB82-7932F5101952}" type="pres">
      <dgm:prSet presAssocID="{7D37BEF0-D180-4FB2-B11D-57356EBB6C7C}" presName="topConnNode2" presStyleLbl="node3" presStyleIdx="0" presStyleCnt="0"/>
      <dgm:spPr/>
      <dgm:t>
        <a:bodyPr/>
        <a:lstStyle/>
        <a:p>
          <a:endParaRPr lang="en-US"/>
        </a:p>
      </dgm:t>
    </dgm:pt>
    <dgm:pt modelId="{DA4187AE-7441-4B6C-AC8A-769C5CC8BF19}" type="pres">
      <dgm:prSet presAssocID="{7D37BEF0-D180-4FB2-B11D-57356EBB6C7C}" presName="hierChild4" presStyleCnt="0"/>
      <dgm:spPr/>
    </dgm:pt>
    <dgm:pt modelId="{AE56A1FD-977B-4F36-8A69-22AE853862DA}" type="pres">
      <dgm:prSet presAssocID="{7D37BEF0-D180-4FB2-B11D-57356EBB6C7C}" presName="hierChild5" presStyleCnt="0"/>
      <dgm:spPr/>
    </dgm:pt>
    <dgm:pt modelId="{972C9DD8-2C40-4AF6-8A81-DBB3E860D2C7}" type="pres">
      <dgm:prSet presAssocID="{256ED21A-215A-422C-B3BC-981139772DCD}" presName="hierChild5" presStyleCnt="0"/>
      <dgm:spPr/>
    </dgm:pt>
    <dgm:pt modelId="{289BE38C-4880-43EE-B283-889647E7D946}" type="pres">
      <dgm:prSet presAssocID="{F4278B23-98EB-4E7D-A971-8BCAD73755FB}" presName="Name28" presStyleLbl="parChTrans1D2" presStyleIdx="2" presStyleCnt="4"/>
      <dgm:spPr/>
      <dgm:t>
        <a:bodyPr/>
        <a:lstStyle/>
        <a:p>
          <a:endParaRPr lang="en-US"/>
        </a:p>
      </dgm:t>
    </dgm:pt>
    <dgm:pt modelId="{B4A9E2FD-E16C-47B3-B933-95CC36147C06}" type="pres">
      <dgm:prSet presAssocID="{452B7461-1999-4BE9-9BFA-DCE73F6D7E9F}" presName="hierRoot2" presStyleCnt="0">
        <dgm:presLayoutVars>
          <dgm:hierBranch val="init"/>
        </dgm:presLayoutVars>
      </dgm:prSet>
      <dgm:spPr/>
    </dgm:pt>
    <dgm:pt modelId="{C4C53810-D92E-4F2A-92CD-25BAE1ADE037}" type="pres">
      <dgm:prSet presAssocID="{452B7461-1999-4BE9-9BFA-DCE73F6D7E9F}" presName="rootComposite2" presStyleCnt="0"/>
      <dgm:spPr/>
    </dgm:pt>
    <dgm:pt modelId="{A6D45441-DCC5-4E80-BF2A-2406ADBA9C75}" type="pres">
      <dgm:prSet presAssocID="{452B7461-1999-4BE9-9BFA-DCE73F6D7E9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3AAE9-B591-4D5E-AD8E-D39AC91AD1D3}" type="pres">
      <dgm:prSet presAssocID="{452B7461-1999-4BE9-9BFA-DCE73F6D7E9F}" presName="topArc2" presStyleLbl="parChTrans1D1" presStyleIdx="14" presStyleCnt="26"/>
      <dgm:spPr/>
    </dgm:pt>
    <dgm:pt modelId="{76963BDA-EE26-4A24-8BC0-C5022F0B62CF}" type="pres">
      <dgm:prSet presAssocID="{452B7461-1999-4BE9-9BFA-DCE73F6D7E9F}" presName="bottomArc2" presStyleLbl="parChTrans1D1" presStyleIdx="15" presStyleCnt="26"/>
      <dgm:spPr/>
    </dgm:pt>
    <dgm:pt modelId="{6C2E2B16-699C-4C66-967C-09D5649D2343}" type="pres">
      <dgm:prSet presAssocID="{452B7461-1999-4BE9-9BFA-DCE73F6D7E9F}" presName="topConnNode2" presStyleLbl="node2" presStyleIdx="0" presStyleCnt="0"/>
      <dgm:spPr/>
      <dgm:t>
        <a:bodyPr/>
        <a:lstStyle/>
        <a:p>
          <a:endParaRPr lang="en-US"/>
        </a:p>
      </dgm:t>
    </dgm:pt>
    <dgm:pt modelId="{34160081-9D8B-4F00-8A16-1ED718CD1CD4}" type="pres">
      <dgm:prSet presAssocID="{452B7461-1999-4BE9-9BFA-DCE73F6D7E9F}" presName="hierChild4" presStyleCnt="0"/>
      <dgm:spPr/>
    </dgm:pt>
    <dgm:pt modelId="{D21D21DD-DD26-4D80-887E-C1EEF5C6091E}" type="pres">
      <dgm:prSet presAssocID="{ED2C3B7A-1F6B-4430-A2ED-34F4EC0B134B}" presName="Name28" presStyleLbl="parChTrans1D3" presStyleIdx="4" presStyleCnt="8"/>
      <dgm:spPr/>
      <dgm:t>
        <a:bodyPr/>
        <a:lstStyle/>
        <a:p>
          <a:endParaRPr lang="en-US"/>
        </a:p>
      </dgm:t>
    </dgm:pt>
    <dgm:pt modelId="{6562479D-A915-41AC-8333-F664CCF03D4A}" type="pres">
      <dgm:prSet presAssocID="{7652CBE5-EBF8-4F39-B84F-D0944B85AC47}" presName="hierRoot2" presStyleCnt="0">
        <dgm:presLayoutVars>
          <dgm:hierBranch val="init"/>
        </dgm:presLayoutVars>
      </dgm:prSet>
      <dgm:spPr/>
    </dgm:pt>
    <dgm:pt modelId="{4A93F027-9178-443F-9BBE-CEC2F54E2757}" type="pres">
      <dgm:prSet presAssocID="{7652CBE5-EBF8-4F39-B84F-D0944B85AC47}" presName="rootComposite2" presStyleCnt="0"/>
      <dgm:spPr/>
    </dgm:pt>
    <dgm:pt modelId="{1B5DE4A0-40D8-4CAB-B51F-564219B9615A}" type="pres">
      <dgm:prSet presAssocID="{7652CBE5-EBF8-4F39-B84F-D0944B85AC4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60473-8B0A-40CE-A181-D321961F3FE6}" type="pres">
      <dgm:prSet presAssocID="{7652CBE5-EBF8-4F39-B84F-D0944B85AC47}" presName="topArc2" presStyleLbl="parChTrans1D1" presStyleIdx="16" presStyleCnt="26"/>
      <dgm:spPr/>
    </dgm:pt>
    <dgm:pt modelId="{E3CAB3CF-0CAB-4875-A764-D25062F2BB2C}" type="pres">
      <dgm:prSet presAssocID="{7652CBE5-EBF8-4F39-B84F-D0944B85AC47}" presName="bottomArc2" presStyleLbl="parChTrans1D1" presStyleIdx="17" presStyleCnt="26"/>
      <dgm:spPr/>
    </dgm:pt>
    <dgm:pt modelId="{BC82CBEB-648D-4C95-8ECA-EABA452B0838}" type="pres">
      <dgm:prSet presAssocID="{7652CBE5-EBF8-4F39-B84F-D0944B85AC47}" presName="topConnNode2" presStyleLbl="node3" presStyleIdx="0" presStyleCnt="0"/>
      <dgm:spPr/>
      <dgm:t>
        <a:bodyPr/>
        <a:lstStyle/>
        <a:p>
          <a:endParaRPr lang="en-US"/>
        </a:p>
      </dgm:t>
    </dgm:pt>
    <dgm:pt modelId="{BFBB91A9-1DD1-41EA-86A6-0104F4B73A3B}" type="pres">
      <dgm:prSet presAssocID="{7652CBE5-EBF8-4F39-B84F-D0944B85AC47}" presName="hierChild4" presStyleCnt="0"/>
      <dgm:spPr/>
    </dgm:pt>
    <dgm:pt modelId="{B5CC5370-BFF3-43D8-8A65-B9FAFBE72AC8}" type="pres">
      <dgm:prSet presAssocID="{7652CBE5-EBF8-4F39-B84F-D0944B85AC47}" presName="hierChild5" presStyleCnt="0"/>
      <dgm:spPr/>
    </dgm:pt>
    <dgm:pt modelId="{44EE3665-CFDB-466E-A129-404A0061DD97}" type="pres">
      <dgm:prSet presAssocID="{59C1B5D5-5865-4C34-A733-9A005E85BA64}" presName="Name28" presStyleLbl="parChTrans1D3" presStyleIdx="5" presStyleCnt="8"/>
      <dgm:spPr/>
      <dgm:t>
        <a:bodyPr/>
        <a:lstStyle/>
        <a:p>
          <a:endParaRPr lang="en-US"/>
        </a:p>
      </dgm:t>
    </dgm:pt>
    <dgm:pt modelId="{6280792D-00D3-41CE-A14E-2FFABA334B67}" type="pres">
      <dgm:prSet presAssocID="{421F1BE3-3AF8-4CCE-8AE0-8E02306CEA3F}" presName="hierRoot2" presStyleCnt="0">
        <dgm:presLayoutVars>
          <dgm:hierBranch val="init"/>
        </dgm:presLayoutVars>
      </dgm:prSet>
      <dgm:spPr/>
    </dgm:pt>
    <dgm:pt modelId="{F44DA142-0D1C-4B45-9790-5DE587E5B376}" type="pres">
      <dgm:prSet presAssocID="{421F1BE3-3AF8-4CCE-8AE0-8E02306CEA3F}" presName="rootComposite2" presStyleCnt="0"/>
      <dgm:spPr/>
    </dgm:pt>
    <dgm:pt modelId="{E294C037-6E33-488C-B390-B74E1D1154BB}" type="pres">
      <dgm:prSet presAssocID="{421F1BE3-3AF8-4CCE-8AE0-8E02306CEA3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EBD03-404B-4CE0-89FC-BDCAEEA74320}" type="pres">
      <dgm:prSet presAssocID="{421F1BE3-3AF8-4CCE-8AE0-8E02306CEA3F}" presName="topArc2" presStyleLbl="parChTrans1D1" presStyleIdx="18" presStyleCnt="26"/>
      <dgm:spPr/>
    </dgm:pt>
    <dgm:pt modelId="{94498600-703F-413B-9704-26F98445FECE}" type="pres">
      <dgm:prSet presAssocID="{421F1BE3-3AF8-4CCE-8AE0-8E02306CEA3F}" presName="bottomArc2" presStyleLbl="parChTrans1D1" presStyleIdx="19" presStyleCnt="26"/>
      <dgm:spPr/>
    </dgm:pt>
    <dgm:pt modelId="{87383C01-BA26-492C-B9E2-EE0D533C8D0A}" type="pres">
      <dgm:prSet presAssocID="{421F1BE3-3AF8-4CCE-8AE0-8E02306CEA3F}" presName="topConnNode2" presStyleLbl="node3" presStyleIdx="0" presStyleCnt="0"/>
      <dgm:spPr/>
      <dgm:t>
        <a:bodyPr/>
        <a:lstStyle/>
        <a:p>
          <a:endParaRPr lang="en-US"/>
        </a:p>
      </dgm:t>
    </dgm:pt>
    <dgm:pt modelId="{017A315A-3B27-40D8-9D97-5C19946F8357}" type="pres">
      <dgm:prSet presAssocID="{421F1BE3-3AF8-4CCE-8AE0-8E02306CEA3F}" presName="hierChild4" presStyleCnt="0"/>
      <dgm:spPr/>
    </dgm:pt>
    <dgm:pt modelId="{2CA0AB5E-EECC-4AC7-BD24-2D3BD50E9D02}" type="pres">
      <dgm:prSet presAssocID="{421F1BE3-3AF8-4CCE-8AE0-8E02306CEA3F}" presName="hierChild5" presStyleCnt="0"/>
      <dgm:spPr/>
    </dgm:pt>
    <dgm:pt modelId="{7A564723-0DD2-467D-ADA7-11C7F9AE2273}" type="pres">
      <dgm:prSet presAssocID="{452B7461-1999-4BE9-9BFA-DCE73F6D7E9F}" presName="hierChild5" presStyleCnt="0"/>
      <dgm:spPr/>
    </dgm:pt>
    <dgm:pt modelId="{E918A7B1-2A10-482E-8F71-654B68BABD08}" type="pres">
      <dgm:prSet presAssocID="{346FB7E7-8F8E-489C-9043-63FC23DA8A32}" presName="Name28" presStyleLbl="parChTrans1D2" presStyleIdx="3" presStyleCnt="4"/>
      <dgm:spPr/>
      <dgm:t>
        <a:bodyPr/>
        <a:lstStyle/>
        <a:p>
          <a:endParaRPr lang="en-US"/>
        </a:p>
      </dgm:t>
    </dgm:pt>
    <dgm:pt modelId="{CB949004-77E4-4939-8ABD-8E7475BDE143}" type="pres">
      <dgm:prSet presAssocID="{1B187163-266C-45E7-AF18-FA69AEEF9537}" presName="hierRoot2" presStyleCnt="0">
        <dgm:presLayoutVars>
          <dgm:hierBranch val="init"/>
        </dgm:presLayoutVars>
      </dgm:prSet>
      <dgm:spPr/>
    </dgm:pt>
    <dgm:pt modelId="{F1441C94-8C54-413A-99B9-EAB83EEB32E7}" type="pres">
      <dgm:prSet presAssocID="{1B187163-266C-45E7-AF18-FA69AEEF9537}" presName="rootComposite2" presStyleCnt="0"/>
      <dgm:spPr/>
    </dgm:pt>
    <dgm:pt modelId="{2F5A6028-B568-408E-AAF6-D28F3250AA2C}" type="pres">
      <dgm:prSet presAssocID="{1B187163-266C-45E7-AF18-FA69AEEF953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5289D-7A47-41FB-B9BB-3E581F1303A6}" type="pres">
      <dgm:prSet presAssocID="{1B187163-266C-45E7-AF18-FA69AEEF9537}" presName="topArc2" presStyleLbl="parChTrans1D1" presStyleIdx="20" presStyleCnt="26"/>
      <dgm:spPr/>
    </dgm:pt>
    <dgm:pt modelId="{23A45765-7BB6-4544-ABB7-F4B6316C1EBC}" type="pres">
      <dgm:prSet presAssocID="{1B187163-266C-45E7-AF18-FA69AEEF9537}" presName="bottomArc2" presStyleLbl="parChTrans1D1" presStyleIdx="21" presStyleCnt="26"/>
      <dgm:spPr/>
    </dgm:pt>
    <dgm:pt modelId="{A3E9A33C-4EFB-4AEC-951C-C26C44DD331F}" type="pres">
      <dgm:prSet presAssocID="{1B187163-266C-45E7-AF18-FA69AEEF9537}" presName="topConnNode2" presStyleLbl="node2" presStyleIdx="0" presStyleCnt="0"/>
      <dgm:spPr/>
      <dgm:t>
        <a:bodyPr/>
        <a:lstStyle/>
        <a:p>
          <a:endParaRPr lang="en-US"/>
        </a:p>
      </dgm:t>
    </dgm:pt>
    <dgm:pt modelId="{C2ED699D-C3E4-44D9-A1AA-429FA5A9A963}" type="pres">
      <dgm:prSet presAssocID="{1B187163-266C-45E7-AF18-FA69AEEF9537}" presName="hierChild4" presStyleCnt="0"/>
      <dgm:spPr/>
    </dgm:pt>
    <dgm:pt modelId="{9BD8A9EA-0E24-41FA-AEE5-34D33A2B0857}" type="pres">
      <dgm:prSet presAssocID="{A7EF7A81-0FA5-420A-B371-DDB8501468ED}" presName="Name28" presStyleLbl="parChTrans1D3" presStyleIdx="6" presStyleCnt="8"/>
      <dgm:spPr/>
      <dgm:t>
        <a:bodyPr/>
        <a:lstStyle/>
        <a:p>
          <a:endParaRPr lang="en-US"/>
        </a:p>
      </dgm:t>
    </dgm:pt>
    <dgm:pt modelId="{005FE5EF-3B62-4763-9FAB-156D890F2CE0}" type="pres">
      <dgm:prSet presAssocID="{12914ACE-90F8-45D2-A015-E9536DF26BDB}" presName="hierRoot2" presStyleCnt="0">
        <dgm:presLayoutVars>
          <dgm:hierBranch val="init"/>
        </dgm:presLayoutVars>
      </dgm:prSet>
      <dgm:spPr/>
    </dgm:pt>
    <dgm:pt modelId="{DCED66CF-FF79-4716-A502-21B4E5033C0D}" type="pres">
      <dgm:prSet presAssocID="{12914ACE-90F8-45D2-A015-E9536DF26BDB}" presName="rootComposite2" presStyleCnt="0"/>
      <dgm:spPr/>
    </dgm:pt>
    <dgm:pt modelId="{9FCB1FAC-4BC7-4512-8918-D6CC583D5F3C}" type="pres">
      <dgm:prSet presAssocID="{12914ACE-90F8-45D2-A015-E9536DF26B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F2F0C8-BA20-4A4E-9A1E-BA00F0AE934B}" type="pres">
      <dgm:prSet presAssocID="{12914ACE-90F8-45D2-A015-E9536DF26BDB}" presName="topArc2" presStyleLbl="parChTrans1D1" presStyleIdx="22" presStyleCnt="26"/>
      <dgm:spPr/>
    </dgm:pt>
    <dgm:pt modelId="{959B6146-05B5-4052-819B-51F0429A84AD}" type="pres">
      <dgm:prSet presAssocID="{12914ACE-90F8-45D2-A015-E9536DF26BDB}" presName="bottomArc2" presStyleLbl="parChTrans1D1" presStyleIdx="23" presStyleCnt="26"/>
      <dgm:spPr/>
    </dgm:pt>
    <dgm:pt modelId="{983ACE2C-5572-43F5-9D14-6D80C8C50243}" type="pres">
      <dgm:prSet presAssocID="{12914ACE-90F8-45D2-A015-E9536DF26BDB}" presName="topConnNode2" presStyleLbl="node3" presStyleIdx="0" presStyleCnt="0"/>
      <dgm:spPr/>
      <dgm:t>
        <a:bodyPr/>
        <a:lstStyle/>
        <a:p>
          <a:endParaRPr lang="en-US"/>
        </a:p>
      </dgm:t>
    </dgm:pt>
    <dgm:pt modelId="{A79087BA-7CBB-482C-BFA5-658E1E81F769}" type="pres">
      <dgm:prSet presAssocID="{12914ACE-90F8-45D2-A015-E9536DF26BDB}" presName="hierChild4" presStyleCnt="0"/>
      <dgm:spPr/>
    </dgm:pt>
    <dgm:pt modelId="{581C2F59-E973-4674-978E-A13C7232DDF7}" type="pres">
      <dgm:prSet presAssocID="{12914ACE-90F8-45D2-A015-E9536DF26BDB}" presName="hierChild5" presStyleCnt="0"/>
      <dgm:spPr/>
    </dgm:pt>
    <dgm:pt modelId="{EFC8746A-FBA4-4F35-A9F8-73F9FF556CEC}" type="pres">
      <dgm:prSet presAssocID="{D48C95A0-42C8-4195-B4AA-4DB9579FDA10}" presName="Name28" presStyleLbl="parChTrans1D3" presStyleIdx="7" presStyleCnt="8"/>
      <dgm:spPr/>
      <dgm:t>
        <a:bodyPr/>
        <a:lstStyle/>
        <a:p>
          <a:endParaRPr lang="en-US"/>
        </a:p>
      </dgm:t>
    </dgm:pt>
    <dgm:pt modelId="{64F85320-BF8F-44E2-8E2C-B97357121AE1}" type="pres">
      <dgm:prSet presAssocID="{2BFB9C97-2A5B-4F83-8315-6CEE3F76EDDA}" presName="hierRoot2" presStyleCnt="0">
        <dgm:presLayoutVars>
          <dgm:hierBranch val="init"/>
        </dgm:presLayoutVars>
      </dgm:prSet>
      <dgm:spPr/>
    </dgm:pt>
    <dgm:pt modelId="{B6F2452F-77A5-4AB7-BC0D-4C8B7E8C41D0}" type="pres">
      <dgm:prSet presAssocID="{2BFB9C97-2A5B-4F83-8315-6CEE3F76EDDA}" presName="rootComposite2" presStyleCnt="0"/>
      <dgm:spPr/>
    </dgm:pt>
    <dgm:pt modelId="{956AFFD2-585B-41BB-AE73-D5B71A9F055B}" type="pres">
      <dgm:prSet presAssocID="{2BFB9C97-2A5B-4F83-8315-6CEE3F76ED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03DD6-050B-4767-BDA8-0A0C3114D168}" type="pres">
      <dgm:prSet presAssocID="{2BFB9C97-2A5B-4F83-8315-6CEE3F76EDDA}" presName="topArc2" presStyleLbl="parChTrans1D1" presStyleIdx="24" presStyleCnt="26"/>
      <dgm:spPr/>
    </dgm:pt>
    <dgm:pt modelId="{5B74BDA6-1F55-43A3-84C9-ED2DE52AE985}" type="pres">
      <dgm:prSet presAssocID="{2BFB9C97-2A5B-4F83-8315-6CEE3F76EDDA}" presName="bottomArc2" presStyleLbl="parChTrans1D1" presStyleIdx="25" presStyleCnt="26"/>
      <dgm:spPr/>
    </dgm:pt>
    <dgm:pt modelId="{1C038206-EB45-40D7-80FA-1590AC27B8D9}" type="pres">
      <dgm:prSet presAssocID="{2BFB9C97-2A5B-4F83-8315-6CEE3F76EDDA}" presName="topConnNode2" presStyleLbl="node3" presStyleIdx="0" presStyleCnt="0"/>
      <dgm:spPr/>
      <dgm:t>
        <a:bodyPr/>
        <a:lstStyle/>
        <a:p>
          <a:endParaRPr lang="en-US"/>
        </a:p>
      </dgm:t>
    </dgm:pt>
    <dgm:pt modelId="{B1565E06-B4B0-4D95-8809-9C8BF15FCF02}" type="pres">
      <dgm:prSet presAssocID="{2BFB9C97-2A5B-4F83-8315-6CEE3F76EDDA}" presName="hierChild4" presStyleCnt="0"/>
      <dgm:spPr/>
    </dgm:pt>
    <dgm:pt modelId="{BCF092A7-525A-40A3-B211-44A4D7D056F6}" type="pres">
      <dgm:prSet presAssocID="{2BFB9C97-2A5B-4F83-8315-6CEE3F76EDDA}" presName="hierChild5" presStyleCnt="0"/>
      <dgm:spPr/>
    </dgm:pt>
    <dgm:pt modelId="{5E5EE1C7-592B-4757-8EFB-46B62B31E1F4}" type="pres">
      <dgm:prSet presAssocID="{1B187163-266C-45E7-AF18-FA69AEEF9537}" presName="hierChild5" presStyleCnt="0"/>
      <dgm:spPr/>
    </dgm:pt>
    <dgm:pt modelId="{828CEFAC-9D83-494C-BCF5-F93A49AC089E}" type="pres">
      <dgm:prSet presAssocID="{CE247C44-4889-49D8-BAD9-95B0F14E9452}" presName="hierChild3" presStyleCnt="0"/>
      <dgm:spPr/>
    </dgm:pt>
  </dgm:ptLst>
  <dgm:cxnLst>
    <dgm:cxn modelId="{EA4ABADD-86AF-431F-8B83-3FC1A34FC5AB}" type="presOf" srcId="{5C246B05-6677-43DC-BFF7-44FAE83695FA}" destId="{18A426B8-A333-47BC-A092-519964944FE0}" srcOrd="1" destOrd="0" presId="urn:microsoft.com/office/officeart/2008/layout/HalfCircleOrganizationChart"/>
    <dgm:cxn modelId="{ACC19A92-0F15-4502-9FAE-6A3E6A9CD863}" type="presOf" srcId="{256ED21A-215A-422C-B3BC-981139772DCD}" destId="{3C9A5FAD-0F9C-4937-AC7C-5AEF1093F45F}" srcOrd="1" destOrd="0" presId="urn:microsoft.com/office/officeart/2008/layout/HalfCircleOrganizationChart"/>
    <dgm:cxn modelId="{9E49D58E-AD08-4722-88BA-953331B3415F}" type="presOf" srcId="{BD143517-BA0F-4C35-9D84-3102D44CC403}" destId="{BF359655-1C81-4823-94CA-BCECB68F9BEF}" srcOrd="0" destOrd="0" presId="urn:microsoft.com/office/officeart/2008/layout/HalfCircleOrganizationChart"/>
    <dgm:cxn modelId="{5E49574A-8EF8-488B-8643-17DF8BD6D96E}" type="presOf" srcId="{2BFB9C97-2A5B-4F83-8315-6CEE3F76EDDA}" destId="{1C038206-EB45-40D7-80FA-1590AC27B8D9}" srcOrd="1" destOrd="0" presId="urn:microsoft.com/office/officeart/2008/layout/HalfCircleOrganizationChart"/>
    <dgm:cxn modelId="{7A3D9657-14C0-4DA2-B836-2F42A9E8C6C6}" type="presOf" srcId="{1B187163-266C-45E7-AF18-FA69AEEF9537}" destId="{A3E9A33C-4EFB-4AEC-951C-C26C44DD331F}" srcOrd="1" destOrd="0" presId="urn:microsoft.com/office/officeart/2008/layout/HalfCircleOrganizationChart"/>
    <dgm:cxn modelId="{B69F1284-A062-40B6-878E-61B60097B021}" type="presOf" srcId="{CE247C44-4889-49D8-BAD9-95B0F14E9452}" destId="{C630AA12-852D-45FA-BB3C-26F19F89D026}" srcOrd="1" destOrd="0" presId="urn:microsoft.com/office/officeart/2008/layout/HalfCircleOrganizationChart"/>
    <dgm:cxn modelId="{D15D1DD5-C689-4BB8-97C4-F0305A295371}" type="presOf" srcId="{7652CBE5-EBF8-4F39-B84F-D0944B85AC47}" destId="{BC82CBEB-648D-4C95-8ECA-EABA452B0838}" srcOrd="1" destOrd="0" presId="urn:microsoft.com/office/officeart/2008/layout/HalfCircleOrganizationChart"/>
    <dgm:cxn modelId="{F3E2C10F-3038-4401-B518-99B6670BE48B}" type="presOf" srcId="{917C388E-3E22-4D28-A64C-36E31F8D4C3C}" destId="{A678EC50-70B3-4E20-B6FF-C052323B38FB}" srcOrd="0" destOrd="0" presId="urn:microsoft.com/office/officeart/2008/layout/HalfCircleOrganizationChart"/>
    <dgm:cxn modelId="{F71D4CF5-9C21-4E42-9E21-EF6BF3D120CE}" type="presOf" srcId="{346FB7E7-8F8E-489C-9043-63FC23DA8A32}" destId="{E918A7B1-2A10-482E-8F71-654B68BABD08}" srcOrd="0" destOrd="0" presId="urn:microsoft.com/office/officeart/2008/layout/HalfCircleOrganizationChart"/>
    <dgm:cxn modelId="{261E1564-B685-482C-90D1-88BF5317F1F6}" type="presOf" srcId="{12914ACE-90F8-45D2-A015-E9536DF26BDB}" destId="{9FCB1FAC-4BC7-4512-8918-D6CC583D5F3C}" srcOrd="0" destOrd="0" presId="urn:microsoft.com/office/officeart/2008/layout/HalfCircleOrganizationChart"/>
    <dgm:cxn modelId="{F1B86248-6F98-44D2-AF99-F2389FCEF774}" type="presOf" srcId="{BFCCF7BE-79C8-4CBC-AD89-6CC9A08539B8}" destId="{32BF4B04-6CD2-40C5-89CD-A29D8E1018C3}" srcOrd="1" destOrd="0" presId="urn:microsoft.com/office/officeart/2008/layout/HalfCircleOrganizationChart"/>
    <dgm:cxn modelId="{1D1C4CB1-8E37-4857-8BA3-1D443EC08D87}" type="presOf" srcId="{452B7461-1999-4BE9-9BFA-DCE73F6D7E9F}" destId="{A6D45441-DCC5-4E80-BF2A-2406ADBA9C75}" srcOrd="0" destOrd="0" presId="urn:microsoft.com/office/officeart/2008/layout/HalfCircleOrganizationChart"/>
    <dgm:cxn modelId="{F6FA8D04-94A9-4E5E-90B0-52C811D7BD48}" srcId="{452B7461-1999-4BE9-9BFA-DCE73F6D7E9F}" destId="{421F1BE3-3AF8-4CCE-8AE0-8E02306CEA3F}" srcOrd="1" destOrd="0" parTransId="{59C1B5D5-5865-4C34-A733-9A005E85BA64}" sibTransId="{FB869C74-A5CE-4B11-9175-B9D06589B0A8}"/>
    <dgm:cxn modelId="{A8497FA6-4A46-47F4-8220-7E57BDCB5B37}" type="presOf" srcId="{388C019F-F417-4DD9-B2BD-69B5C540FADD}" destId="{113A7C21-A1E1-4216-9758-E4263D900E01}" srcOrd="0" destOrd="0" presId="urn:microsoft.com/office/officeart/2008/layout/HalfCircleOrganizationChart"/>
    <dgm:cxn modelId="{6183488A-A32E-4D99-88A6-0D7698C10BF6}" srcId="{256ED21A-215A-422C-B3BC-981139772DCD}" destId="{BD143517-BA0F-4C35-9D84-3102D44CC403}" srcOrd="0" destOrd="0" parTransId="{88A4B293-7963-4BC1-963D-E5C509AFE9B8}" sibTransId="{A0B2A424-1BD5-446C-82D8-C3AFF2A24BDC}"/>
    <dgm:cxn modelId="{53F86A2B-37AB-4402-A992-7B77D0B79363}" type="presOf" srcId="{12914ACE-90F8-45D2-A015-E9536DF26BDB}" destId="{983ACE2C-5572-43F5-9D14-6D80C8C50243}" srcOrd="1" destOrd="0" presId="urn:microsoft.com/office/officeart/2008/layout/HalfCircleOrganizationChart"/>
    <dgm:cxn modelId="{2021D646-EB50-438B-81A8-11F8E6B51036}" type="presOf" srcId="{3272E978-884E-4309-AFC0-E3F6E694BF2F}" destId="{9427FEC3-B140-4257-883E-04C6A45B26B4}" srcOrd="0" destOrd="0" presId="urn:microsoft.com/office/officeart/2008/layout/HalfCircleOrganizationChart"/>
    <dgm:cxn modelId="{D8B901F9-7A32-43EA-AADC-BC1D57F6B5DA}" type="presOf" srcId="{7D37BEF0-D180-4FB2-B11D-57356EBB6C7C}" destId="{F73EA219-E296-4E70-AB82-7932F5101952}" srcOrd="1" destOrd="0" presId="urn:microsoft.com/office/officeart/2008/layout/HalfCircleOrganizationChart"/>
    <dgm:cxn modelId="{50CB3BC7-B51B-437E-ACD0-45451A81AA26}" srcId="{CE247C44-4889-49D8-BAD9-95B0F14E9452}" destId="{1B187163-266C-45E7-AF18-FA69AEEF9537}" srcOrd="3" destOrd="0" parTransId="{346FB7E7-8F8E-489C-9043-63FC23DA8A32}" sibTransId="{F40E6B73-A3A2-47DC-9BF4-C39181894E75}"/>
    <dgm:cxn modelId="{EB1B53F3-5E86-4AB5-8DEE-C7F147B2FB3F}" srcId="{CE247C44-4889-49D8-BAD9-95B0F14E9452}" destId="{20C61944-C61C-400E-B72D-BD3BE754E2C9}" srcOrd="0" destOrd="0" parTransId="{DC9198D8-AC6F-4964-A9E1-017BD110DA87}" sibTransId="{F981977E-81BD-41FE-B6A8-5E9A072BCEAD}"/>
    <dgm:cxn modelId="{37AEF9AF-A484-46E5-A63B-84D012C72060}" type="presOf" srcId="{256ED21A-215A-422C-B3BC-981139772DCD}" destId="{6CB6D4E6-E243-49BF-B1C6-F8BFDE601494}" srcOrd="0" destOrd="0" presId="urn:microsoft.com/office/officeart/2008/layout/HalfCircleOrganizationChart"/>
    <dgm:cxn modelId="{7D1BAA82-E1A0-4CAE-90CC-8C0D23C7F1BD}" type="presOf" srcId="{DC9198D8-AC6F-4964-A9E1-017BD110DA87}" destId="{73379D92-4EAF-47CC-8C38-DFE079051584}" srcOrd="0" destOrd="0" presId="urn:microsoft.com/office/officeart/2008/layout/HalfCircleOrganizationChart"/>
    <dgm:cxn modelId="{3B1EE952-F988-41B9-A264-EE632F5D24FF}" srcId="{1B187163-266C-45E7-AF18-FA69AEEF9537}" destId="{2BFB9C97-2A5B-4F83-8315-6CEE3F76EDDA}" srcOrd="1" destOrd="0" parTransId="{D48C95A0-42C8-4195-B4AA-4DB9579FDA10}" sibTransId="{15491928-54CB-46C4-88B1-9C47829870A3}"/>
    <dgm:cxn modelId="{C7E696E7-5821-4B79-8A9D-2E00B277ED9F}" type="presOf" srcId="{D48C95A0-42C8-4195-B4AA-4DB9579FDA10}" destId="{EFC8746A-FBA4-4F35-A9F8-73F9FF556CEC}" srcOrd="0" destOrd="0" presId="urn:microsoft.com/office/officeart/2008/layout/HalfCircleOrganizationChart"/>
    <dgm:cxn modelId="{3F9E5A5A-8F1F-4F10-B0EC-65AE41DF4A8E}" type="presOf" srcId="{7652CBE5-EBF8-4F39-B84F-D0944B85AC47}" destId="{1B5DE4A0-40D8-4CAB-B51F-564219B9615A}" srcOrd="0" destOrd="0" presId="urn:microsoft.com/office/officeart/2008/layout/HalfCircleOrganizationChart"/>
    <dgm:cxn modelId="{64CE367A-09C5-4E44-9DFC-208E2EC45ED9}" type="presOf" srcId="{20C61944-C61C-400E-B72D-BD3BE754E2C9}" destId="{4FF99DCC-5956-4A15-8CAC-6C5A18A916E6}" srcOrd="1" destOrd="0" presId="urn:microsoft.com/office/officeart/2008/layout/HalfCircleOrganizationChart"/>
    <dgm:cxn modelId="{FE509654-B86A-4082-9AF6-80D6724994E5}" srcId="{CE247C44-4889-49D8-BAD9-95B0F14E9452}" destId="{256ED21A-215A-422C-B3BC-981139772DCD}" srcOrd="1" destOrd="0" parTransId="{388C019F-F417-4DD9-B2BD-69B5C540FADD}" sibTransId="{AC5A5F9F-78D9-4D8A-9DDE-730C18699BD0}"/>
    <dgm:cxn modelId="{5F91B55B-8156-4042-A1BA-861CD186BE30}" type="presOf" srcId="{2BFB9C97-2A5B-4F83-8315-6CEE3F76EDDA}" destId="{956AFFD2-585B-41BB-AE73-D5B71A9F055B}" srcOrd="0" destOrd="0" presId="urn:microsoft.com/office/officeart/2008/layout/HalfCircleOrganizationChart"/>
    <dgm:cxn modelId="{30EB03B7-8742-4ED6-8B73-2EB64EB5A7A8}" type="presOf" srcId="{421F1BE3-3AF8-4CCE-8AE0-8E02306CEA3F}" destId="{87383C01-BA26-492C-B9E2-EE0D533C8D0A}" srcOrd="1" destOrd="0" presId="urn:microsoft.com/office/officeart/2008/layout/HalfCircleOrganizationChart"/>
    <dgm:cxn modelId="{2E18D176-0BDD-4982-947B-3B7A72E4FAC2}" type="presOf" srcId="{BD143517-BA0F-4C35-9D84-3102D44CC403}" destId="{35DC780E-04FE-4C55-A321-7CABA01F7B33}" srcOrd="1" destOrd="0" presId="urn:microsoft.com/office/officeart/2008/layout/HalfCircleOrganizationChart"/>
    <dgm:cxn modelId="{152BC868-92D2-498E-8C7D-8D3E363D20D8}" type="presOf" srcId="{F4278B23-98EB-4E7D-A971-8BCAD73755FB}" destId="{289BE38C-4880-43EE-B283-889647E7D946}" srcOrd="0" destOrd="0" presId="urn:microsoft.com/office/officeart/2008/layout/HalfCircleOrganizationChart"/>
    <dgm:cxn modelId="{84456B8F-19EE-4E86-BFFD-EF0E0F6C0024}" type="presOf" srcId="{452B7461-1999-4BE9-9BFA-DCE73F6D7E9F}" destId="{6C2E2B16-699C-4C66-967C-09D5649D2343}" srcOrd="1" destOrd="0" presId="urn:microsoft.com/office/officeart/2008/layout/HalfCircleOrganizationChart"/>
    <dgm:cxn modelId="{5B0F4367-2D82-45F6-A7C5-81422DC4AB59}" srcId="{20C61944-C61C-400E-B72D-BD3BE754E2C9}" destId="{5C246B05-6677-43DC-BFF7-44FAE83695FA}" srcOrd="1" destOrd="0" parTransId="{917C388E-3E22-4D28-A64C-36E31F8D4C3C}" sibTransId="{57A23DA7-006A-40E9-8419-4D21362EA2EE}"/>
    <dgm:cxn modelId="{F9BFEBFC-4B4E-4700-BE42-1693936241D5}" type="presOf" srcId="{20C61944-C61C-400E-B72D-BD3BE754E2C9}" destId="{E77123A3-9490-4631-BE8C-3D000181F4F4}" srcOrd="0" destOrd="0" presId="urn:microsoft.com/office/officeart/2008/layout/HalfCircleOrganizationChart"/>
    <dgm:cxn modelId="{C72F67ED-9901-42A4-AC63-66F8488524D6}" type="presOf" srcId="{7D37BEF0-D180-4FB2-B11D-57356EBB6C7C}" destId="{6EA13E39-2175-44F2-9B7D-BE00BC2564AF}" srcOrd="0" destOrd="0" presId="urn:microsoft.com/office/officeart/2008/layout/HalfCircleOrganizationChart"/>
    <dgm:cxn modelId="{6BFACCAE-4053-4466-847F-1CBFFCE1D2C6}" srcId="{20C61944-C61C-400E-B72D-BD3BE754E2C9}" destId="{BFCCF7BE-79C8-4CBC-AD89-6CC9A08539B8}" srcOrd="0" destOrd="0" parTransId="{21503F45-2333-414D-BE47-7B27CE2E6B95}" sibTransId="{B6DF1502-F236-408D-A559-3015A6BBA587}"/>
    <dgm:cxn modelId="{7244CB00-1929-418B-A33C-7ED4C07BBD4F}" srcId="{256ED21A-215A-422C-B3BC-981139772DCD}" destId="{7D37BEF0-D180-4FB2-B11D-57356EBB6C7C}" srcOrd="1" destOrd="0" parTransId="{3272E978-884E-4309-AFC0-E3F6E694BF2F}" sibTransId="{485F6166-783A-4353-A2A6-B3EAB428E667}"/>
    <dgm:cxn modelId="{4A3EB0AA-125B-4BD4-B1BE-CC2EE94F5AFB}" type="presOf" srcId="{88A4B293-7963-4BC1-963D-E5C509AFE9B8}" destId="{7BF6A32A-A50C-4F1B-872F-C7ED0CCFD541}" srcOrd="0" destOrd="0" presId="urn:microsoft.com/office/officeart/2008/layout/HalfCircleOrganizationChart"/>
    <dgm:cxn modelId="{5EA3B063-4A80-49F7-8479-F03D7C793226}" type="presOf" srcId="{A7EF7A81-0FA5-420A-B371-DDB8501468ED}" destId="{9BD8A9EA-0E24-41FA-AEE5-34D33A2B0857}" srcOrd="0" destOrd="0" presId="urn:microsoft.com/office/officeart/2008/layout/HalfCircleOrganizationChart"/>
    <dgm:cxn modelId="{DC26FC79-799D-48D9-829F-303573078449}" srcId="{CE247C44-4889-49D8-BAD9-95B0F14E9452}" destId="{452B7461-1999-4BE9-9BFA-DCE73F6D7E9F}" srcOrd="2" destOrd="0" parTransId="{F4278B23-98EB-4E7D-A971-8BCAD73755FB}" sibTransId="{5305636F-BC1C-431A-A918-DEFA1837649D}"/>
    <dgm:cxn modelId="{FF59E1E9-ADDF-41B9-9DA7-4C9D2E86D14F}" type="presOf" srcId="{1B187163-266C-45E7-AF18-FA69AEEF9537}" destId="{2F5A6028-B568-408E-AAF6-D28F3250AA2C}" srcOrd="0" destOrd="0" presId="urn:microsoft.com/office/officeart/2008/layout/HalfCircleOrganizationChart"/>
    <dgm:cxn modelId="{A1F5854F-EBF7-4918-8101-0D5A698F6E4A}" type="presOf" srcId="{21503F45-2333-414D-BE47-7B27CE2E6B95}" destId="{1927E155-0B9E-4B04-8F88-71EA8206B9D8}" srcOrd="0" destOrd="0" presId="urn:microsoft.com/office/officeart/2008/layout/HalfCircleOrganizationChart"/>
    <dgm:cxn modelId="{EC5C5B71-E104-4F56-90A0-D999B3EE2F71}" type="presOf" srcId="{53C2E724-4A6C-4738-9B17-DA3EF6907DF6}" destId="{2A3C4030-92F2-44EE-82EA-16F464859AC0}" srcOrd="0" destOrd="0" presId="urn:microsoft.com/office/officeart/2008/layout/HalfCircleOrganizationChart"/>
    <dgm:cxn modelId="{4D8B9600-7656-45B9-B3F9-600E25784FB6}" type="presOf" srcId="{ED2C3B7A-1F6B-4430-A2ED-34F4EC0B134B}" destId="{D21D21DD-DD26-4D80-887E-C1EEF5C6091E}" srcOrd="0" destOrd="0" presId="urn:microsoft.com/office/officeart/2008/layout/HalfCircleOrganizationChart"/>
    <dgm:cxn modelId="{336C56FD-3DB0-4575-A601-D9E495755DD6}" srcId="{53C2E724-4A6C-4738-9B17-DA3EF6907DF6}" destId="{CE247C44-4889-49D8-BAD9-95B0F14E9452}" srcOrd="0" destOrd="0" parTransId="{F8A796DD-E5E2-4DB7-9E28-0C026638810C}" sibTransId="{3789D3D1-58D9-4823-AD4C-B95DD9564517}"/>
    <dgm:cxn modelId="{D89F1DA9-A34E-4069-BC32-5416C2971D66}" type="presOf" srcId="{5C246B05-6677-43DC-BFF7-44FAE83695FA}" destId="{9137F5F0-AD05-4B0D-B67B-A4F35DA7A178}" srcOrd="0" destOrd="0" presId="urn:microsoft.com/office/officeart/2008/layout/HalfCircleOrganizationChart"/>
    <dgm:cxn modelId="{BC0D6591-6F14-4DFA-B086-9F8EECA9D65F}" srcId="{1B187163-266C-45E7-AF18-FA69AEEF9537}" destId="{12914ACE-90F8-45D2-A015-E9536DF26BDB}" srcOrd="0" destOrd="0" parTransId="{A7EF7A81-0FA5-420A-B371-DDB8501468ED}" sibTransId="{9FCB51D5-0D90-4ED0-B5B1-DD85E0D81845}"/>
    <dgm:cxn modelId="{82BEBF8B-9F30-45A9-B3DB-518198BF874F}" type="presOf" srcId="{BFCCF7BE-79C8-4CBC-AD89-6CC9A08539B8}" destId="{0E401A30-43D8-4A27-B82E-3F87A9486AA6}" srcOrd="0" destOrd="0" presId="urn:microsoft.com/office/officeart/2008/layout/HalfCircleOrganizationChart"/>
    <dgm:cxn modelId="{8DEF38AA-C7B4-46BF-9395-6A39F6239926}" type="presOf" srcId="{59C1B5D5-5865-4C34-A733-9A005E85BA64}" destId="{44EE3665-CFDB-466E-A129-404A0061DD97}" srcOrd="0" destOrd="0" presId="urn:microsoft.com/office/officeart/2008/layout/HalfCircleOrganizationChart"/>
    <dgm:cxn modelId="{D74E82D6-159F-4A25-8BF5-811CE9F7D3FE}" srcId="{452B7461-1999-4BE9-9BFA-DCE73F6D7E9F}" destId="{7652CBE5-EBF8-4F39-B84F-D0944B85AC47}" srcOrd="0" destOrd="0" parTransId="{ED2C3B7A-1F6B-4430-A2ED-34F4EC0B134B}" sibTransId="{12E31587-DC14-4E67-8613-2C469EA6AE40}"/>
    <dgm:cxn modelId="{1AF140C7-FC47-4175-B908-484E65397347}" type="presOf" srcId="{421F1BE3-3AF8-4CCE-8AE0-8E02306CEA3F}" destId="{E294C037-6E33-488C-B390-B74E1D1154BB}" srcOrd="0" destOrd="0" presId="urn:microsoft.com/office/officeart/2008/layout/HalfCircleOrganizationChart"/>
    <dgm:cxn modelId="{A4945A53-13D1-4A36-83B1-600264C92BE3}" type="presOf" srcId="{CE247C44-4889-49D8-BAD9-95B0F14E9452}" destId="{3CDB0D1A-DC86-406E-981A-F75E26AFE4B5}" srcOrd="0" destOrd="0" presId="urn:microsoft.com/office/officeart/2008/layout/HalfCircleOrganizationChart"/>
    <dgm:cxn modelId="{7E95384E-AFC0-4794-A31C-481A6D3C9B1D}" type="presParOf" srcId="{2A3C4030-92F2-44EE-82EA-16F464859AC0}" destId="{9E46007B-9FC9-4070-A7B2-EB0E074EBECD}" srcOrd="0" destOrd="0" presId="urn:microsoft.com/office/officeart/2008/layout/HalfCircleOrganizationChart"/>
    <dgm:cxn modelId="{0B909AE4-5CE6-4C62-8FC7-B5791FE3DD24}" type="presParOf" srcId="{9E46007B-9FC9-4070-A7B2-EB0E074EBECD}" destId="{83FA1E6B-53CA-4AE5-BC1A-2345D9EDCEB4}" srcOrd="0" destOrd="0" presId="urn:microsoft.com/office/officeart/2008/layout/HalfCircleOrganizationChart"/>
    <dgm:cxn modelId="{23C9D46E-D306-4EF0-BCC0-1EF0A4B69D40}" type="presParOf" srcId="{83FA1E6B-53CA-4AE5-BC1A-2345D9EDCEB4}" destId="{3CDB0D1A-DC86-406E-981A-F75E26AFE4B5}" srcOrd="0" destOrd="0" presId="urn:microsoft.com/office/officeart/2008/layout/HalfCircleOrganizationChart"/>
    <dgm:cxn modelId="{C6D8EE97-51C0-4279-9986-ED002E269535}" type="presParOf" srcId="{83FA1E6B-53CA-4AE5-BC1A-2345D9EDCEB4}" destId="{B07EDFBF-7C37-493F-9C35-316AC631715C}" srcOrd="1" destOrd="0" presId="urn:microsoft.com/office/officeart/2008/layout/HalfCircleOrganizationChart"/>
    <dgm:cxn modelId="{8387700A-B166-4783-88DD-9D3391B2C6FA}" type="presParOf" srcId="{83FA1E6B-53CA-4AE5-BC1A-2345D9EDCEB4}" destId="{9350D39D-5889-45F5-A034-904A7AA659BE}" srcOrd="2" destOrd="0" presId="urn:microsoft.com/office/officeart/2008/layout/HalfCircleOrganizationChart"/>
    <dgm:cxn modelId="{DB153646-283A-40B8-9331-347144F9C92E}" type="presParOf" srcId="{83FA1E6B-53CA-4AE5-BC1A-2345D9EDCEB4}" destId="{C630AA12-852D-45FA-BB3C-26F19F89D026}" srcOrd="3" destOrd="0" presId="urn:microsoft.com/office/officeart/2008/layout/HalfCircleOrganizationChart"/>
    <dgm:cxn modelId="{4DD04B5C-CB26-41B4-BCC0-735A1EF346D8}" type="presParOf" srcId="{9E46007B-9FC9-4070-A7B2-EB0E074EBECD}" destId="{E6A080D4-7BF3-4723-B490-F1070F8EB281}" srcOrd="1" destOrd="0" presId="urn:microsoft.com/office/officeart/2008/layout/HalfCircleOrganizationChart"/>
    <dgm:cxn modelId="{E6C9DF76-5355-4C90-999F-EA8A3A49635D}" type="presParOf" srcId="{E6A080D4-7BF3-4723-B490-F1070F8EB281}" destId="{73379D92-4EAF-47CC-8C38-DFE079051584}" srcOrd="0" destOrd="0" presId="urn:microsoft.com/office/officeart/2008/layout/HalfCircleOrganizationChart"/>
    <dgm:cxn modelId="{64A2B27A-8137-476D-8CDA-F426C35E0906}" type="presParOf" srcId="{E6A080D4-7BF3-4723-B490-F1070F8EB281}" destId="{C9693FD2-4244-4554-94E2-EE66534F85EC}" srcOrd="1" destOrd="0" presId="urn:microsoft.com/office/officeart/2008/layout/HalfCircleOrganizationChart"/>
    <dgm:cxn modelId="{DE17E5C6-72E2-48D3-AA97-A0C44C2F3E44}" type="presParOf" srcId="{C9693FD2-4244-4554-94E2-EE66534F85EC}" destId="{D7389F84-004E-4141-BC72-248665FFC8FA}" srcOrd="0" destOrd="0" presId="urn:microsoft.com/office/officeart/2008/layout/HalfCircleOrganizationChart"/>
    <dgm:cxn modelId="{B85F4BC7-4281-4BB8-B789-9FB678891A11}" type="presParOf" srcId="{D7389F84-004E-4141-BC72-248665FFC8FA}" destId="{E77123A3-9490-4631-BE8C-3D000181F4F4}" srcOrd="0" destOrd="0" presId="urn:microsoft.com/office/officeart/2008/layout/HalfCircleOrganizationChart"/>
    <dgm:cxn modelId="{2FD48A2E-490D-4728-BE24-1B0210912B83}" type="presParOf" srcId="{D7389F84-004E-4141-BC72-248665FFC8FA}" destId="{5C2ECE36-2683-4602-B1F2-9360E0D1C5BC}" srcOrd="1" destOrd="0" presId="urn:microsoft.com/office/officeart/2008/layout/HalfCircleOrganizationChart"/>
    <dgm:cxn modelId="{F73B8808-5171-4FD4-B442-8BDFB14A61ED}" type="presParOf" srcId="{D7389F84-004E-4141-BC72-248665FFC8FA}" destId="{DD6AE8A6-25AF-483E-AB8D-DE041684C4B7}" srcOrd="2" destOrd="0" presId="urn:microsoft.com/office/officeart/2008/layout/HalfCircleOrganizationChart"/>
    <dgm:cxn modelId="{2506DE16-EA2B-4B3B-9AF9-F844D9A5D333}" type="presParOf" srcId="{D7389F84-004E-4141-BC72-248665FFC8FA}" destId="{4FF99DCC-5956-4A15-8CAC-6C5A18A916E6}" srcOrd="3" destOrd="0" presId="urn:microsoft.com/office/officeart/2008/layout/HalfCircleOrganizationChart"/>
    <dgm:cxn modelId="{451F01A4-A100-4D90-85E5-109D13BEC99C}" type="presParOf" srcId="{C9693FD2-4244-4554-94E2-EE66534F85EC}" destId="{5C91F0A9-60A9-47D9-9DA9-677A11467D88}" srcOrd="1" destOrd="0" presId="urn:microsoft.com/office/officeart/2008/layout/HalfCircleOrganizationChart"/>
    <dgm:cxn modelId="{0B920546-45C7-4564-8D4C-18AB19C17D95}" type="presParOf" srcId="{5C91F0A9-60A9-47D9-9DA9-677A11467D88}" destId="{1927E155-0B9E-4B04-8F88-71EA8206B9D8}" srcOrd="0" destOrd="0" presId="urn:microsoft.com/office/officeart/2008/layout/HalfCircleOrganizationChart"/>
    <dgm:cxn modelId="{833B2A03-F924-42E2-AD19-41CB383CB37D}" type="presParOf" srcId="{5C91F0A9-60A9-47D9-9DA9-677A11467D88}" destId="{5759B4C8-0E29-4CCF-9447-0231FE4C6E9F}" srcOrd="1" destOrd="0" presId="urn:microsoft.com/office/officeart/2008/layout/HalfCircleOrganizationChart"/>
    <dgm:cxn modelId="{DDB8B1D3-BA6F-4566-A03E-93BAEADA3039}" type="presParOf" srcId="{5759B4C8-0E29-4CCF-9447-0231FE4C6E9F}" destId="{965C8ACC-5605-4C14-BEC6-A961E89C7527}" srcOrd="0" destOrd="0" presId="urn:microsoft.com/office/officeart/2008/layout/HalfCircleOrganizationChart"/>
    <dgm:cxn modelId="{89985017-33DD-422A-A635-5C4375D8AB81}" type="presParOf" srcId="{965C8ACC-5605-4C14-BEC6-A961E89C7527}" destId="{0E401A30-43D8-4A27-B82E-3F87A9486AA6}" srcOrd="0" destOrd="0" presId="urn:microsoft.com/office/officeart/2008/layout/HalfCircleOrganizationChart"/>
    <dgm:cxn modelId="{F505E9F9-849D-4F9A-8257-3313DD815717}" type="presParOf" srcId="{965C8ACC-5605-4C14-BEC6-A961E89C7527}" destId="{E2DB92FC-ACCF-4840-9E85-F2BA03803C27}" srcOrd="1" destOrd="0" presId="urn:microsoft.com/office/officeart/2008/layout/HalfCircleOrganizationChart"/>
    <dgm:cxn modelId="{083C9A63-14EB-4EBC-8987-20CC57E1CA1D}" type="presParOf" srcId="{965C8ACC-5605-4C14-BEC6-A961E89C7527}" destId="{CCA32D71-DCC7-4BD9-A6DA-8660726E53AF}" srcOrd="2" destOrd="0" presId="urn:microsoft.com/office/officeart/2008/layout/HalfCircleOrganizationChart"/>
    <dgm:cxn modelId="{B61AD1BD-E944-4E3B-8702-61094DA96208}" type="presParOf" srcId="{965C8ACC-5605-4C14-BEC6-A961E89C7527}" destId="{32BF4B04-6CD2-40C5-89CD-A29D8E1018C3}" srcOrd="3" destOrd="0" presId="urn:microsoft.com/office/officeart/2008/layout/HalfCircleOrganizationChart"/>
    <dgm:cxn modelId="{655DB24D-83B7-4846-AA08-19E33A5FFB3D}" type="presParOf" srcId="{5759B4C8-0E29-4CCF-9447-0231FE4C6E9F}" destId="{67711C62-27B9-4749-9AD7-294FF3057E86}" srcOrd="1" destOrd="0" presId="urn:microsoft.com/office/officeart/2008/layout/HalfCircleOrganizationChart"/>
    <dgm:cxn modelId="{24D9DADF-B6AA-4C1F-A75C-C8C8F48CD0B4}" type="presParOf" srcId="{5759B4C8-0E29-4CCF-9447-0231FE4C6E9F}" destId="{59EC0696-F895-4EEA-9B7A-88EB2A176EC4}" srcOrd="2" destOrd="0" presId="urn:microsoft.com/office/officeart/2008/layout/HalfCircleOrganizationChart"/>
    <dgm:cxn modelId="{E2549ABB-60BC-4494-903B-9D635CC95B96}" type="presParOf" srcId="{5C91F0A9-60A9-47D9-9DA9-677A11467D88}" destId="{A678EC50-70B3-4E20-B6FF-C052323B38FB}" srcOrd="2" destOrd="0" presId="urn:microsoft.com/office/officeart/2008/layout/HalfCircleOrganizationChart"/>
    <dgm:cxn modelId="{8B64B1AB-1B86-47F9-8386-C02A375F15ED}" type="presParOf" srcId="{5C91F0A9-60A9-47D9-9DA9-677A11467D88}" destId="{8B3D2C99-C66E-40DC-AF98-6A2793657F71}" srcOrd="3" destOrd="0" presId="urn:microsoft.com/office/officeart/2008/layout/HalfCircleOrganizationChart"/>
    <dgm:cxn modelId="{652E577A-27FC-4F0C-8891-370FBB74644B}" type="presParOf" srcId="{8B3D2C99-C66E-40DC-AF98-6A2793657F71}" destId="{7CF68918-92EE-4F68-B119-218E8F358A2D}" srcOrd="0" destOrd="0" presId="urn:microsoft.com/office/officeart/2008/layout/HalfCircleOrganizationChart"/>
    <dgm:cxn modelId="{A3AEF4A6-CFED-45F5-B38D-1037F94FE02D}" type="presParOf" srcId="{7CF68918-92EE-4F68-B119-218E8F358A2D}" destId="{9137F5F0-AD05-4B0D-B67B-A4F35DA7A178}" srcOrd="0" destOrd="0" presId="urn:microsoft.com/office/officeart/2008/layout/HalfCircleOrganizationChart"/>
    <dgm:cxn modelId="{74D15397-8B7C-4120-81D9-BA0F62E3B4E0}" type="presParOf" srcId="{7CF68918-92EE-4F68-B119-218E8F358A2D}" destId="{DB7DE3D5-90CF-4D87-B986-9456B6E73BE9}" srcOrd="1" destOrd="0" presId="urn:microsoft.com/office/officeart/2008/layout/HalfCircleOrganizationChart"/>
    <dgm:cxn modelId="{F3C56FAB-9DDF-4559-B262-02E45AFDBB74}" type="presParOf" srcId="{7CF68918-92EE-4F68-B119-218E8F358A2D}" destId="{3B8F5E5F-4384-4416-A48B-B043CAEDB2A5}" srcOrd="2" destOrd="0" presId="urn:microsoft.com/office/officeart/2008/layout/HalfCircleOrganizationChart"/>
    <dgm:cxn modelId="{06740D29-31C1-4FE0-8C93-D31FB73A7F65}" type="presParOf" srcId="{7CF68918-92EE-4F68-B119-218E8F358A2D}" destId="{18A426B8-A333-47BC-A092-519964944FE0}" srcOrd="3" destOrd="0" presId="urn:microsoft.com/office/officeart/2008/layout/HalfCircleOrganizationChart"/>
    <dgm:cxn modelId="{9B54C56B-32F6-4842-8248-9001FCB54EA2}" type="presParOf" srcId="{8B3D2C99-C66E-40DC-AF98-6A2793657F71}" destId="{0D6E973A-92F5-42F7-BF30-44E93ED51510}" srcOrd="1" destOrd="0" presId="urn:microsoft.com/office/officeart/2008/layout/HalfCircleOrganizationChart"/>
    <dgm:cxn modelId="{7A32D9E7-CFF6-4BCB-B2E6-0BB0B993046A}" type="presParOf" srcId="{8B3D2C99-C66E-40DC-AF98-6A2793657F71}" destId="{4EC4790D-B781-4DBB-806F-82640C7E5224}" srcOrd="2" destOrd="0" presId="urn:microsoft.com/office/officeart/2008/layout/HalfCircleOrganizationChart"/>
    <dgm:cxn modelId="{2650367F-5CA7-4353-9B0C-299287BB33B3}" type="presParOf" srcId="{C9693FD2-4244-4554-94E2-EE66534F85EC}" destId="{54ADE4CD-A226-4645-A0AB-9E62C9F8370A}" srcOrd="2" destOrd="0" presId="urn:microsoft.com/office/officeart/2008/layout/HalfCircleOrganizationChart"/>
    <dgm:cxn modelId="{712DDE3B-585A-45AD-8A8A-479E55BD8DA7}" type="presParOf" srcId="{E6A080D4-7BF3-4723-B490-F1070F8EB281}" destId="{113A7C21-A1E1-4216-9758-E4263D900E01}" srcOrd="2" destOrd="0" presId="urn:microsoft.com/office/officeart/2008/layout/HalfCircleOrganizationChart"/>
    <dgm:cxn modelId="{1DD64A24-B281-413F-B14A-C9BE365ECC94}" type="presParOf" srcId="{E6A080D4-7BF3-4723-B490-F1070F8EB281}" destId="{7CDA66E8-2BD2-4EE7-AA3B-1BA7DBF22ACB}" srcOrd="3" destOrd="0" presId="urn:microsoft.com/office/officeart/2008/layout/HalfCircleOrganizationChart"/>
    <dgm:cxn modelId="{14AE9B13-297D-4E39-95D6-214D9CFA6DEC}" type="presParOf" srcId="{7CDA66E8-2BD2-4EE7-AA3B-1BA7DBF22ACB}" destId="{A515709E-E939-482D-8EAD-7E1E1261B49E}" srcOrd="0" destOrd="0" presId="urn:microsoft.com/office/officeart/2008/layout/HalfCircleOrganizationChart"/>
    <dgm:cxn modelId="{1C5D8F05-0C3E-42C9-982B-8B0E1D676853}" type="presParOf" srcId="{A515709E-E939-482D-8EAD-7E1E1261B49E}" destId="{6CB6D4E6-E243-49BF-B1C6-F8BFDE601494}" srcOrd="0" destOrd="0" presId="urn:microsoft.com/office/officeart/2008/layout/HalfCircleOrganizationChart"/>
    <dgm:cxn modelId="{BD7282EB-1442-47C5-A0A0-93FC64105985}" type="presParOf" srcId="{A515709E-E939-482D-8EAD-7E1E1261B49E}" destId="{0B7616FC-A3C9-4D24-B5FF-52C340B5CE10}" srcOrd="1" destOrd="0" presId="urn:microsoft.com/office/officeart/2008/layout/HalfCircleOrganizationChart"/>
    <dgm:cxn modelId="{856B66E6-3659-4882-9E26-9B5396F887A3}" type="presParOf" srcId="{A515709E-E939-482D-8EAD-7E1E1261B49E}" destId="{7227ACB2-E804-4A62-BBBC-CD60CB8BDEC0}" srcOrd="2" destOrd="0" presId="urn:microsoft.com/office/officeart/2008/layout/HalfCircleOrganizationChart"/>
    <dgm:cxn modelId="{BC436A5D-0DAD-4313-8F56-0F68574BA906}" type="presParOf" srcId="{A515709E-E939-482D-8EAD-7E1E1261B49E}" destId="{3C9A5FAD-0F9C-4937-AC7C-5AEF1093F45F}" srcOrd="3" destOrd="0" presId="urn:microsoft.com/office/officeart/2008/layout/HalfCircleOrganizationChart"/>
    <dgm:cxn modelId="{70081793-5F12-4CAB-87F4-1A8AA4254065}" type="presParOf" srcId="{7CDA66E8-2BD2-4EE7-AA3B-1BA7DBF22ACB}" destId="{8EB29174-4C2E-4C56-B1C6-0065596CC37A}" srcOrd="1" destOrd="0" presId="urn:microsoft.com/office/officeart/2008/layout/HalfCircleOrganizationChart"/>
    <dgm:cxn modelId="{0C020CD8-D3AF-4EAF-8693-ACA78047A1D1}" type="presParOf" srcId="{8EB29174-4C2E-4C56-B1C6-0065596CC37A}" destId="{7BF6A32A-A50C-4F1B-872F-C7ED0CCFD541}" srcOrd="0" destOrd="0" presId="urn:microsoft.com/office/officeart/2008/layout/HalfCircleOrganizationChart"/>
    <dgm:cxn modelId="{EC7AAE93-4ACD-4D0D-BCD6-C625522A4826}" type="presParOf" srcId="{8EB29174-4C2E-4C56-B1C6-0065596CC37A}" destId="{0A8CAF5C-5214-4BA7-BB45-034A5D35926A}" srcOrd="1" destOrd="0" presId="urn:microsoft.com/office/officeart/2008/layout/HalfCircleOrganizationChart"/>
    <dgm:cxn modelId="{3D8DA1FC-C7FF-4797-BB68-87E3E4707760}" type="presParOf" srcId="{0A8CAF5C-5214-4BA7-BB45-034A5D35926A}" destId="{F6D50577-B056-42E2-9A7E-8347F5282BC8}" srcOrd="0" destOrd="0" presId="urn:microsoft.com/office/officeart/2008/layout/HalfCircleOrganizationChart"/>
    <dgm:cxn modelId="{1BA4153B-9FA4-432A-A8BA-E39D26A43C3C}" type="presParOf" srcId="{F6D50577-B056-42E2-9A7E-8347F5282BC8}" destId="{BF359655-1C81-4823-94CA-BCECB68F9BEF}" srcOrd="0" destOrd="0" presId="urn:microsoft.com/office/officeart/2008/layout/HalfCircleOrganizationChart"/>
    <dgm:cxn modelId="{7FDBE539-F9BC-4D1C-90F4-D6222073F823}" type="presParOf" srcId="{F6D50577-B056-42E2-9A7E-8347F5282BC8}" destId="{B3133C50-8812-4DE5-9155-CCE973E1B7CF}" srcOrd="1" destOrd="0" presId="urn:microsoft.com/office/officeart/2008/layout/HalfCircleOrganizationChart"/>
    <dgm:cxn modelId="{05F3EB88-4A4A-4383-BD6B-B876285BAA19}" type="presParOf" srcId="{F6D50577-B056-42E2-9A7E-8347F5282BC8}" destId="{99FCF515-355D-4494-A1CF-B403411B044B}" srcOrd="2" destOrd="0" presId="urn:microsoft.com/office/officeart/2008/layout/HalfCircleOrganizationChart"/>
    <dgm:cxn modelId="{8CC5EDED-7EDE-4AC5-B4D2-0EE6311AA607}" type="presParOf" srcId="{F6D50577-B056-42E2-9A7E-8347F5282BC8}" destId="{35DC780E-04FE-4C55-A321-7CABA01F7B33}" srcOrd="3" destOrd="0" presId="urn:microsoft.com/office/officeart/2008/layout/HalfCircleOrganizationChart"/>
    <dgm:cxn modelId="{C8C71E7B-F3A4-4728-B82B-36E2C9036752}" type="presParOf" srcId="{0A8CAF5C-5214-4BA7-BB45-034A5D35926A}" destId="{7B90E119-A46E-45A8-AE08-78FB741463AA}" srcOrd="1" destOrd="0" presId="urn:microsoft.com/office/officeart/2008/layout/HalfCircleOrganizationChart"/>
    <dgm:cxn modelId="{8FFA15A6-0DA1-4C18-8CB4-372FB181E01A}" type="presParOf" srcId="{0A8CAF5C-5214-4BA7-BB45-034A5D35926A}" destId="{24FF67F3-28E4-45E7-B64B-6F6209AD641F}" srcOrd="2" destOrd="0" presId="urn:microsoft.com/office/officeart/2008/layout/HalfCircleOrganizationChart"/>
    <dgm:cxn modelId="{15D912EE-4B17-4018-B658-5F8610FBB2BC}" type="presParOf" srcId="{8EB29174-4C2E-4C56-B1C6-0065596CC37A}" destId="{9427FEC3-B140-4257-883E-04C6A45B26B4}" srcOrd="2" destOrd="0" presId="urn:microsoft.com/office/officeart/2008/layout/HalfCircleOrganizationChart"/>
    <dgm:cxn modelId="{C333296A-8063-46FC-AC13-306B1EE48C8B}" type="presParOf" srcId="{8EB29174-4C2E-4C56-B1C6-0065596CC37A}" destId="{D2E6089C-4465-480E-8F18-EF5E8E640C3C}" srcOrd="3" destOrd="0" presId="urn:microsoft.com/office/officeart/2008/layout/HalfCircleOrganizationChart"/>
    <dgm:cxn modelId="{DC3C0158-4E3F-4303-B619-A0EF5084FC78}" type="presParOf" srcId="{D2E6089C-4465-480E-8F18-EF5E8E640C3C}" destId="{E144F390-D391-48B9-9AD5-5EF251A4B27D}" srcOrd="0" destOrd="0" presId="urn:microsoft.com/office/officeart/2008/layout/HalfCircleOrganizationChart"/>
    <dgm:cxn modelId="{E5F77B2D-D880-436F-B0E1-3CC458A95EB9}" type="presParOf" srcId="{E144F390-D391-48B9-9AD5-5EF251A4B27D}" destId="{6EA13E39-2175-44F2-9B7D-BE00BC2564AF}" srcOrd="0" destOrd="0" presId="urn:microsoft.com/office/officeart/2008/layout/HalfCircleOrganizationChart"/>
    <dgm:cxn modelId="{A3438AA3-C7C8-4AF2-A4B9-41B73522ED19}" type="presParOf" srcId="{E144F390-D391-48B9-9AD5-5EF251A4B27D}" destId="{20BD7010-04F1-4E20-9207-8D068FF3F949}" srcOrd="1" destOrd="0" presId="urn:microsoft.com/office/officeart/2008/layout/HalfCircleOrganizationChart"/>
    <dgm:cxn modelId="{8D56BD28-1146-4000-A314-E32A7D84D7B5}" type="presParOf" srcId="{E144F390-D391-48B9-9AD5-5EF251A4B27D}" destId="{F7716C9B-8315-43DF-B937-CB029430CC5E}" srcOrd="2" destOrd="0" presId="urn:microsoft.com/office/officeart/2008/layout/HalfCircleOrganizationChart"/>
    <dgm:cxn modelId="{9E7B5B47-82C5-4541-AE46-C8D0EB92EE16}" type="presParOf" srcId="{E144F390-D391-48B9-9AD5-5EF251A4B27D}" destId="{F73EA219-E296-4E70-AB82-7932F5101952}" srcOrd="3" destOrd="0" presId="urn:microsoft.com/office/officeart/2008/layout/HalfCircleOrganizationChart"/>
    <dgm:cxn modelId="{26D045B0-3C62-4AF7-A05F-AA9FCF588BD2}" type="presParOf" srcId="{D2E6089C-4465-480E-8F18-EF5E8E640C3C}" destId="{DA4187AE-7441-4B6C-AC8A-769C5CC8BF19}" srcOrd="1" destOrd="0" presId="urn:microsoft.com/office/officeart/2008/layout/HalfCircleOrganizationChart"/>
    <dgm:cxn modelId="{21806A8E-C3DD-48F7-82E8-700328399C93}" type="presParOf" srcId="{D2E6089C-4465-480E-8F18-EF5E8E640C3C}" destId="{AE56A1FD-977B-4F36-8A69-22AE853862DA}" srcOrd="2" destOrd="0" presId="urn:microsoft.com/office/officeart/2008/layout/HalfCircleOrganizationChart"/>
    <dgm:cxn modelId="{E554143F-CC32-47D4-97B8-A23C819C6102}" type="presParOf" srcId="{7CDA66E8-2BD2-4EE7-AA3B-1BA7DBF22ACB}" destId="{972C9DD8-2C40-4AF6-8A81-DBB3E860D2C7}" srcOrd="2" destOrd="0" presId="urn:microsoft.com/office/officeart/2008/layout/HalfCircleOrganizationChart"/>
    <dgm:cxn modelId="{A1479055-4D90-4649-9A8D-E058ADFFFD7A}" type="presParOf" srcId="{E6A080D4-7BF3-4723-B490-F1070F8EB281}" destId="{289BE38C-4880-43EE-B283-889647E7D946}" srcOrd="4" destOrd="0" presId="urn:microsoft.com/office/officeart/2008/layout/HalfCircleOrganizationChart"/>
    <dgm:cxn modelId="{C1401E3C-67D1-46F1-AF20-AA8053F40549}" type="presParOf" srcId="{E6A080D4-7BF3-4723-B490-F1070F8EB281}" destId="{B4A9E2FD-E16C-47B3-B933-95CC36147C06}" srcOrd="5" destOrd="0" presId="urn:microsoft.com/office/officeart/2008/layout/HalfCircleOrganizationChart"/>
    <dgm:cxn modelId="{4162C38E-F5CE-4248-A2C4-DA7698561B5D}" type="presParOf" srcId="{B4A9E2FD-E16C-47B3-B933-95CC36147C06}" destId="{C4C53810-D92E-4F2A-92CD-25BAE1ADE037}" srcOrd="0" destOrd="0" presId="urn:microsoft.com/office/officeart/2008/layout/HalfCircleOrganizationChart"/>
    <dgm:cxn modelId="{DBF9A9AE-0235-41B0-BB64-C0B2278A22A3}" type="presParOf" srcId="{C4C53810-D92E-4F2A-92CD-25BAE1ADE037}" destId="{A6D45441-DCC5-4E80-BF2A-2406ADBA9C75}" srcOrd="0" destOrd="0" presId="urn:microsoft.com/office/officeart/2008/layout/HalfCircleOrganizationChart"/>
    <dgm:cxn modelId="{8F00011D-B1EE-463F-A431-24B8B7BA86F3}" type="presParOf" srcId="{C4C53810-D92E-4F2A-92CD-25BAE1ADE037}" destId="{6383AAE9-B591-4D5E-AD8E-D39AC91AD1D3}" srcOrd="1" destOrd="0" presId="urn:microsoft.com/office/officeart/2008/layout/HalfCircleOrganizationChart"/>
    <dgm:cxn modelId="{46B12349-77D0-42EC-8EA7-16AC2A249351}" type="presParOf" srcId="{C4C53810-D92E-4F2A-92CD-25BAE1ADE037}" destId="{76963BDA-EE26-4A24-8BC0-C5022F0B62CF}" srcOrd="2" destOrd="0" presId="urn:microsoft.com/office/officeart/2008/layout/HalfCircleOrganizationChart"/>
    <dgm:cxn modelId="{21770CBA-5E49-4B46-9864-69DCB8C6F4F1}" type="presParOf" srcId="{C4C53810-D92E-4F2A-92CD-25BAE1ADE037}" destId="{6C2E2B16-699C-4C66-967C-09D5649D2343}" srcOrd="3" destOrd="0" presId="urn:microsoft.com/office/officeart/2008/layout/HalfCircleOrganizationChart"/>
    <dgm:cxn modelId="{30BFC916-FCF6-422C-8C25-A5C478586223}" type="presParOf" srcId="{B4A9E2FD-E16C-47B3-B933-95CC36147C06}" destId="{34160081-9D8B-4F00-8A16-1ED718CD1CD4}" srcOrd="1" destOrd="0" presId="urn:microsoft.com/office/officeart/2008/layout/HalfCircleOrganizationChart"/>
    <dgm:cxn modelId="{06882D4D-A024-4A48-BEA8-34FEBB6B952A}" type="presParOf" srcId="{34160081-9D8B-4F00-8A16-1ED718CD1CD4}" destId="{D21D21DD-DD26-4D80-887E-C1EEF5C6091E}" srcOrd="0" destOrd="0" presId="urn:microsoft.com/office/officeart/2008/layout/HalfCircleOrganizationChart"/>
    <dgm:cxn modelId="{2E21C9DC-5C7A-4834-9926-2F0B01B038F6}" type="presParOf" srcId="{34160081-9D8B-4F00-8A16-1ED718CD1CD4}" destId="{6562479D-A915-41AC-8333-F664CCF03D4A}" srcOrd="1" destOrd="0" presId="urn:microsoft.com/office/officeart/2008/layout/HalfCircleOrganizationChart"/>
    <dgm:cxn modelId="{90D7944B-1667-49CC-A2D6-B99AEFD48383}" type="presParOf" srcId="{6562479D-A915-41AC-8333-F664CCF03D4A}" destId="{4A93F027-9178-443F-9BBE-CEC2F54E2757}" srcOrd="0" destOrd="0" presId="urn:microsoft.com/office/officeart/2008/layout/HalfCircleOrganizationChart"/>
    <dgm:cxn modelId="{BE5E3CD3-37FE-41AE-8BF4-EE1D6EB5B44A}" type="presParOf" srcId="{4A93F027-9178-443F-9BBE-CEC2F54E2757}" destId="{1B5DE4A0-40D8-4CAB-B51F-564219B9615A}" srcOrd="0" destOrd="0" presId="urn:microsoft.com/office/officeart/2008/layout/HalfCircleOrganizationChart"/>
    <dgm:cxn modelId="{8CADD843-AFA9-44E1-9AE3-CB99E7DD08D2}" type="presParOf" srcId="{4A93F027-9178-443F-9BBE-CEC2F54E2757}" destId="{DEC60473-8B0A-40CE-A181-D321961F3FE6}" srcOrd="1" destOrd="0" presId="urn:microsoft.com/office/officeart/2008/layout/HalfCircleOrganizationChart"/>
    <dgm:cxn modelId="{F78AD39E-1227-4342-B966-5B8C970A91CE}" type="presParOf" srcId="{4A93F027-9178-443F-9BBE-CEC2F54E2757}" destId="{E3CAB3CF-0CAB-4875-A764-D25062F2BB2C}" srcOrd="2" destOrd="0" presId="urn:microsoft.com/office/officeart/2008/layout/HalfCircleOrganizationChart"/>
    <dgm:cxn modelId="{C948492B-A9B8-4809-A572-AEB37BF1A1DA}" type="presParOf" srcId="{4A93F027-9178-443F-9BBE-CEC2F54E2757}" destId="{BC82CBEB-648D-4C95-8ECA-EABA452B0838}" srcOrd="3" destOrd="0" presId="urn:microsoft.com/office/officeart/2008/layout/HalfCircleOrganizationChart"/>
    <dgm:cxn modelId="{922E1E10-E9C0-43FD-AF58-71DA3995D1B0}" type="presParOf" srcId="{6562479D-A915-41AC-8333-F664CCF03D4A}" destId="{BFBB91A9-1DD1-41EA-86A6-0104F4B73A3B}" srcOrd="1" destOrd="0" presId="urn:microsoft.com/office/officeart/2008/layout/HalfCircleOrganizationChart"/>
    <dgm:cxn modelId="{4A7A7AA3-C2FE-4434-B3B2-41F8EDE75B2B}" type="presParOf" srcId="{6562479D-A915-41AC-8333-F664CCF03D4A}" destId="{B5CC5370-BFF3-43D8-8A65-B9FAFBE72AC8}" srcOrd="2" destOrd="0" presId="urn:microsoft.com/office/officeart/2008/layout/HalfCircleOrganizationChart"/>
    <dgm:cxn modelId="{20419E86-C1DD-4803-9561-BA6E9724A928}" type="presParOf" srcId="{34160081-9D8B-4F00-8A16-1ED718CD1CD4}" destId="{44EE3665-CFDB-466E-A129-404A0061DD97}" srcOrd="2" destOrd="0" presId="urn:microsoft.com/office/officeart/2008/layout/HalfCircleOrganizationChart"/>
    <dgm:cxn modelId="{E4A3E803-601C-4D3D-BDA5-740EFA3E08D9}" type="presParOf" srcId="{34160081-9D8B-4F00-8A16-1ED718CD1CD4}" destId="{6280792D-00D3-41CE-A14E-2FFABA334B67}" srcOrd="3" destOrd="0" presId="urn:microsoft.com/office/officeart/2008/layout/HalfCircleOrganizationChart"/>
    <dgm:cxn modelId="{9BE7FB3E-28A0-4C48-A386-8E133C011EB4}" type="presParOf" srcId="{6280792D-00D3-41CE-A14E-2FFABA334B67}" destId="{F44DA142-0D1C-4B45-9790-5DE587E5B376}" srcOrd="0" destOrd="0" presId="urn:microsoft.com/office/officeart/2008/layout/HalfCircleOrganizationChart"/>
    <dgm:cxn modelId="{691DF74C-A9F5-4F0E-98FA-735C262FCA68}" type="presParOf" srcId="{F44DA142-0D1C-4B45-9790-5DE587E5B376}" destId="{E294C037-6E33-488C-B390-B74E1D1154BB}" srcOrd="0" destOrd="0" presId="urn:microsoft.com/office/officeart/2008/layout/HalfCircleOrganizationChart"/>
    <dgm:cxn modelId="{E4BAB67E-AC9A-4C8E-8950-42CA38C8D632}" type="presParOf" srcId="{F44DA142-0D1C-4B45-9790-5DE587E5B376}" destId="{48BEBD03-404B-4CE0-89FC-BDCAEEA74320}" srcOrd="1" destOrd="0" presId="urn:microsoft.com/office/officeart/2008/layout/HalfCircleOrganizationChart"/>
    <dgm:cxn modelId="{B6930F95-4EF9-439F-90CB-3012AF016675}" type="presParOf" srcId="{F44DA142-0D1C-4B45-9790-5DE587E5B376}" destId="{94498600-703F-413B-9704-26F98445FECE}" srcOrd="2" destOrd="0" presId="urn:microsoft.com/office/officeart/2008/layout/HalfCircleOrganizationChart"/>
    <dgm:cxn modelId="{547DC833-4CBC-4780-8BC7-BA25AAA48C45}" type="presParOf" srcId="{F44DA142-0D1C-4B45-9790-5DE587E5B376}" destId="{87383C01-BA26-492C-B9E2-EE0D533C8D0A}" srcOrd="3" destOrd="0" presId="urn:microsoft.com/office/officeart/2008/layout/HalfCircleOrganizationChart"/>
    <dgm:cxn modelId="{D74AD913-057D-4A4B-9C83-278606346444}" type="presParOf" srcId="{6280792D-00D3-41CE-A14E-2FFABA334B67}" destId="{017A315A-3B27-40D8-9D97-5C19946F8357}" srcOrd="1" destOrd="0" presId="urn:microsoft.com/office/officeart/2008/layout/HalfCircleOrganizationChart"/>
    <dgm:cxn modelId="{F7813A0C-9263-4AB8-A05E-B156C7034C14}" type="presParOf" srcId="{6280792D-00D3-41CE-A14E-2FFABA334B67}" destId="{2CA0AB5E-EECC-4AC7-BD24-2D3BD50E9D02}" srcOrd="2" destOrd="0" presId="urn:microsoft.com/office/officeart/2008/layout/HalfCircleOrganizationChart"/>
    <dgm:cxn modelId="{F7EB1D8B-D721-41F0-99E7-EC74C1B803C5}" type="presParOf" srcId="{B4A9E2FD-E16C-47B3-B933-95CC36147C06}" destId="{7A564723-0DD2-467D-ADA7-11C7F9AE2273}" srcOrd="2" destOrd="0" presId="urn:microsoft.com/office/officeart/2008/layout/HalfCircleOrganizationChart"/>
    <dgm:cxn modelId="{1C5CF45B-B692-4309-991F-C64B617A0A81}" type="presParOf" srcId="{E6A080D4-7BF3-4723-B490-F1070F8EB281}" destId="{E918A7B1-2A10-482E-8F71-654B68BABD08}" srcOrd="6" destOrd="0" presId="urn:microsoft.com/office/officeart/2008/layout/HalfCircleOrganizationChart"/>
    <dgm:cxn modelId="{44E34BC4-EB6A-4E47-B857-D24DC0E87F2E}" type="presParOf" srcId="{E6A080D4-7BF3-4723-B490-F1070F8EB281}" destId="{CB949004-77E4-4939-8ABD-8E7475BDE143}" srcOrd="7" destOrd="0" presId="urn:microsoft.com/office/officeart/2008/layout/HalfCircleOrganizationChart"/>
    <dgm:cxn modelId="{93548D1C-4BBA-45CC-9672-9EB8A409C242}" type="presParOf" srcId="{CB949004-77E4-4939-8ABD-8E7475BDE143}" destId="{F1441C94-8C54-413A-99B9-EAB83EEB32E7}" srcOrd="0" destOrd="0" presId="urn:microsoft.com/office/officeart/2008/layout/HalfCircleOrganizationChart"/>
    <dgm:cxn modelId="{107DA81E-F29A-4353-B78E-7D3F4A080733}" type="presParOf" srcId="{F1441C94-8C54-413A-99B9-EAB83EEB32E7}" destId="{2F5A6028-B568-408E-AAF6-D28F3250AA2C}" srcOrd="0" destOrd="0" presId="urn:microsoft.com/office/officeart/2008/layout/HalfCircleOrganizationChart"/>
    <dgm:cxn modelId="{8C50C7EF-B818-4B11-83DA-B3F7E737849C}" type="presParOf" srcId="{F1441C94-8C54-413A-99B9-EAB83EEB32E7}" destId="{8EC5289D-7A47-41FB-B9BB-3E581F1303A6}" srcOrd="1" destOrd="0" presId="urn:microsoft.com/office/officeart/2008/layout/HalfCircleOrganizationChart"/>
    <dgm:cxn modelId="{6347200F-4AD4-46B7-8404-5AF5F5AFBC75}" type="presParOf" srcId="{F1441C94-8C54-413A-99B9-EAB83EEB32E7}" destId="{23A45765-7BB6-4544-ABB7-F4B6316C1EBC}" srcOrd="2" destOrd="0" presId="urn:microsoft.com/office/officeart/2008/layout/HalfCircleOrganizationChart"/>
    <dgm:cxn modelId="{F683270E-C77D-410E-A9DA-F94B49091D13}" type="presParOf" srcId="{F1441C94-8C54-413A-99B9-EAB83EEB32E7}" destId="{A3E9A33C-4EFB-4AEC-951C-C26C44DD331F}" srcOrd="3" destOrd="0" presId="urn:microsoft.com/office/officeart/2008/layout/HalfCircleOrganizationChart"/>
    <dgm:cxn modelId="{29BF5690-8B6A-4D44-8AF8-AF188A6421D2}" type="presParOf" srcId="{CB949004-77E4-4939-8ABD-8E7475BDE143}" destId="{C2ED699D-C3E4-44D9-A1AA-429FA5A9A963}" srcOrd="1" destOrd="0" presId="urn:microsoft.com/office/officeart/2008/layout/HalfCircleOrganizationChart"/>
    <dgm:cxn modelId="{8126E14C-790B-4850-9934-568086303FCD}" type="presParOf" srcId="{C2ED699D-C3E4-44D9-A1AA-429FA5A9A963}" destId="{9BD8A9EA-0E24-41FA-AEE5-34D33A2B0857}" srcOrd="0" destOrd="0" presId="urn:microsoft.com/office/officeart/2008/layout/HalfCircleOrganizationChart"/>
    <dgm:cxn modelId="{6534A8D5-2B80-4C73-880C-2B4DFE56347B}" type="presParOf" srcId="{C2ED699D-C3E4-44D9-A1AA-429FA5A9A963}" destId="{005FE5EF-3B62-4763-9FAB-156D890F2CE0}" srcOrd="1" destOrd="0" presId="urn:microsoft.com/office/officeart/2008/layout/HalfCircleOrganizationChart"/>
    <dgm:cxn modelId="{A5D0954C-94C2-4567-B850-2C9958B0C907}" type="presParOf" srcId="{005FE5EF-3B62-4763-9FAB-156D890F2CE0}" destId="{DCED66CF-FF79-4716-A502-21B4E5033C0D}" srcOrd="0" destOrd="0" presId="urn:microsoft.com/office/officeart/2008/layout/HalfCircleOrganizationChart"/>
    <dgm:cxn modelId="{8FF03E8B-AB96-431F-A0DB-AEC577C1076F}" type="presParOf" srcId="{DCED66CF-FF79-4716-A502-21B4E5033C0D}" destId="{9FCB1FAC-4BC7-4512-8918-D6CC583D5F3C}" srcOrd="0" destOrd="0" presId="urn:microsoft.com/office/officeart/2008/layout/HalfCircleOrganizationChart"/>
    <dgm:cxn modelId="{0FE91A9D-63BB-4B68-BEA4-560D0A507F90}" type="presParOf" srcId="{DCED66CF-FF79-4716-A502-21B4E5033C0D}" destId="{51F2F0C8-BA20-4A4E-9A1E-BA00F0AE934B}" srcOrd="1" destOrd="0" presId="urn:microsoft.com/office/officeart/2008/layout/HalfCircleOrganizationChart"/>
    <dgm:cxn modelId="{1DB39556-0DA3-430D-9426-4012D114D51F}" type="presParOf" srcId="{DCED66CF-FF79-4716-A502-21B4E5033C0D}" destId="{959B6146-05B5-4052-819B-51F0429A84AD}" srcOrd="2" destOrd="0" presId="urn:microsoft.com/office/officeart/2008/layout/HalfCircleOrganizationChart"/>
    <dgm:cxn modelId="{8C41C82F-5B4C-4258-B567-743CED686AA6}" type="presParOf" srcId="{DCED66CF-FF79-4716-A502-21B4E5033C0D}" destId="{983ACE2C-5572-43F5-9D14-6D80C8C50243}" srcOrd="3" destOrd="0" presId="urn:microsoft.com/office/officeart/2008/layout/HalfCircleOrganizationChart"/>
    <dgm:cxn modelId="{819BBDA3-6E93-4F2E-BAB0-4DA614569A18}" type="presParOf" srcId="{005FE5EF-3B62-4763-9FAB-156D890F2CE0}" destId="{A79087BA-7CBB-482C-BFA5-658E1E81F769}" srcOrd="1" destOrd="0" presId="urn:microsoft.com/office/officeart/2008/layout/HalfCircleOrganizationChart"/>
    <dgm:cxn modelId="{1D1CA0EB-DA52-4F39-A90D-A46F05872B65}" type="presParOf" srcId="{005FE5EF-3B62-4763-9FAB-156D890F2CE0}" destId="{581C2F59-E973-4674-978E-A13C7232DDF7}" srcOrd="2" destOrd="0" presId="urn:microsoft.com/office/officeart/2008/layout/HalfCircleOrganizationChart"/>
    <dgm:cxn modelId="{CC115F7B-42CD-4C82-A9BA-A5BFEE3A60DA}" type="presParOf" srcId="{C2ED699D-C3E4-44D9-A1AA-429FA5A9A963}" destId="{EFC8746A-FBA4-4F35-A9F8-73F9FF556CEC}" srcOrd="2" destOrd="0" presId="urn:microsoft.com/office/officeart/2008/layout/HalfCircleOrganizationChart"/>
    <dgm:cxn modelId="{C609F4C8-9A00-4D1A-A765-4B9BE1B32391}" type="presParOf" srcId="{C2ED699D-C3E4-44D9-A1AA-429FA5A9A963}" destId="{64F85320-BF8F-44E2-8E2C-B97357121AE1}" srcOrd="3" destOrd="0" presId="urn:microsoft.com/office/officeart/2008/layout/HalfCircleOrganizationChart"/>
    <dgm:cxn modelId="{A7D68387-9D31-4BB0-883B-09B268AA8D39}" type="presParOf" srcId="{64F85320-BF8F-44E2-8E2C-B97357121AE1}" destId="{B6F2452F-77A5-4AB7-BC0D-4C8B7E8C41D0}" srcOrd="0" destOrd="0" presId="urn:microsoft.com/office/officeart/2008/layout/HalfCircleOrganizationChart"/>
    <dgm:cxn modelId="{7A5BF470-0AAC-46A7-AD98-E2DFE6E1A724}" type="presParOf" srcId="{B6F2452F-77A5-4AB7-BC0D-4C8B7E8C41D0}" destId="{956AFFD2-585B-41BB-AE73-D5B71A9F055B}" srcOrd="0" destOrd="0" presId="urn:microsoft.com/office/officeart/2008/layout/HalfCircleOrganizationChart"/>
    <dgm:cxn modelId="{D115E819-7096-4CA8-9D5F-424C19624909}" type="presParOf" srcId="{B6F2452F-77A5-4AB7-BC0D-4C8B7E8C41D0}" destId="{17B03DD6-050B-4767-BDA8-0A0C3114D168}" srcOrd="1" destOrd="0" presId="urn:microsoft.com/office/officeart/2008/layout/HalfCircleOrganizationChart"/>
    <dgm:cxn modelId="{F163A997-16EE-4716-96AF-EDA6E550520A}" type="presParOf" srcId="{B6F2452F-77A5-4AB7-BC0D-4C8B7E8C41D0}" destId="{5B74BDA6-1F55-43A3-84C9-ED2DE52AE985}" srcOrd="2" destOrd="0" presId="urn:microsoft.com/office/officeart/2008/layout/HalfCircleOrganizationChart"/>
    <dgm:cxn modelId="{E25C3344-6C2B-406E-84B7-B339026EE92A}" type="presParOf" srcId="{B6F2452F-77A5-4AB7-BC0D-4C8B7E8C41D0}" destId="{1C038206-EB45-40D7-80FA-1590AC27B8D9}" srcOrd="3" destOrd="0" presId="urn:microsoft.com/office/officeart/2008/layout/HalfCircleOrganizationChart"/>
    <dgm:cxn modelId="{5FD119DF-6778-4042-BFA5-CEA7C1593E75}" type="presParOf" srcId="{64F85320-BF8F-44E2-8E2C-B97357121AE1}" destId="{B1565E06-B4B0-4D95-8809-9C8BF15FCF02}" srcOrd="1" destOrd="0" presId="urn:microsoft.com/office/officeart/2008/layout/HalfCircleOrganizationChart"/>
    <dgm:cxn modelId="{33A13AB7-B769-41F2-BE69-E2C9C6C6DE93}" type="presParOf" srcId="{64F85320-BF8F-44E2-8E2C-B97357121AE1}" destId="{BCF092A7-525A-40A3-B211-44A4D7D056F6}" srcOrd="2" destOrd="0" presId="urn:microsoft.com/office/officeart/2008/layout/HalfCircleOrganizationChart"/>
    <dgm:cxn modelId="{AA880994-4904-4A60-804E-206D2A5869A0}" type="presParOf" srcId="{CB949004-77E4-4939-8ABD-8E7475BDE143}" destId="{5E5EE1C7-592B-4757-8EFB-46B62B31E1F4}" srcOrd="2" destOrd="0" presId="urn:microsoft.com/office/officeart/2008/layout/HalfCircleOrganizationChart"/>
    <dgm:cxn modelId="{11510308-B435-48D4-8676-B47A451FB389}" type="presParOf" srcId="{9E46007B-9FC9-4070-A7B2-EB0E074EBECD}" destId="{828CEFAC-9D83-494C-BCF5-F93A49AC089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BD9B3-94E5-4623-B1C0-840C0DD4B87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4D99357-76ED-4B4D-8D07-75B97F8487CD}">
      <dgm:prSet phldrT="[نص]"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Molecular weight increase</a:t>
          </a:r>
          <a:endParaRPr lang="ar-SA" b="1" dirty="0">
            <a:solidFill>
              <a:srgbClr val="C00000"/>
            </a:solidFill>
          </a:endParaRPr>
        </a:p>
      </dgm:t>
    </dgm:pt>
    <dgm:pt modelId="{B1ED5965-2D7F-431B-9EB0-AF576D66917F}" type="parTrans" cxnId="{3A4CB933-DD35-49BF-8F5E-FEDE64274D43}">
      <dgm:prSet/>
      <dgm:spPr/>
      <dgm:t>
        <a:bodyPr/>
        <a:lstStyle/>
        <a:p>
          <a:pPr rtl="1"/>
          <a:endParaRPr lang="ar-SA">
            <a:solidFill>
              <a:srgbClr val="FF0000"/>
            </a:solidFill>
          </a:endParaRPr>
        </a:p>
      </dgm:t>
    </dgm:pt>
    <dgm:pt modelId="{2052FA9D-61F9-4B54-B37F-DAC841C25E68}" type="sibTrans" cxnId="{3A4CB933-DD35-49BF-8F5E-FEDE64274D43}">
      <dgm:prSet/>
      <dgm:spPr/>
      <dgm:t>
        <a:bodyPr/>
        <a:lstStyle/>
        <a:p>
          <a:pPr rtl="1"/>
          <a:endParaRPr lang="ar-SA">
            <a:solidFill>
              <a:srgbClr val="FF0000"/>
            </a:solidFill>
          </a:endParaRPr>
        </a:p>
      </dgm:t>
    </dgm:pt>
    <dgm:pt modelId="{E8AC8A95-AC46-4ED1-A565-0411F015D8D4}" type="pres">
      <dgm:prSet presAssocID="{584BD9B3-94E5-4623-B1C0-840C0DD4B87C}" presName="Name0" presStyleCnt="0">
        <dgm:presLayoutVars>
          <dgm:dir/>
          <dgm:animLvl val="lvl"/>
          <dgm:resizeHandles val="exact"/>
        </dgm:presLayoutVars>
      </dgm:prSet>
      <dgm:spPr/>
    </dgm:pt>
    <dgm:pt modelId="{4B017C6F-D05B-4E95-AAB3-1E68A71C8FA1}" type="pres">
      <dgm:prSet presAssocID="{584BD9B3-94E5-4623-B1C0-840C0DD4B87C}" presName="dummy" presStyleCnt="0"/>
      <dgm:spPr/>
    </dgm:pt>
    <dgm:pt modelId="{A44054FB-32A6-4B89-AA21-2963D32F62ED}" type="pres">
      <dgm:prSet presAssocID="{584BD9B3-94E5-4623-B1C0-840C0DD4B87C}" presName="linH" presStyleCnt="0"/>
      <dgm:spPr/>
    </dgm:pt>
    <dgm:pt modelId="{8071CE11-D8B2-4C55-ABAD-81649D9E38AB}" type="pres">
      <dgm:prSet presAssocID="{584BD9B3-94E5-4623-B1C0-840C0DD4B87C}" presName="padding1" presStyleCnt="0"/>
      <dgm:spPr/>
    </dgm:pt>
    <dgm:pt modelId="{AF3BA9DD-3088-4E28-B018-282753DE0C59}" type="pres">
      <dgm:prSet presAssocID="{F4D99357-76ED-4B4D-8D07-75B97F8487CD}" presName="linV" presStyleCnt="0"/>
      <dgm:spPr/>
    </dgm:pt>
    <dgm:pt modelId="{E3E20976-EA7E-4D23-8843-5D51A59E7C0C}" type="pres">
      <dgm:prSet presAssocID="{F4D99357-76ED-4B4D-8D07-75B97F8487CD}" presName="spVertical1" presStyleCnt="0"/>
      <dgm:spPr/>
    </dgm:pt>
    <dgm:pt modelId="{538BD788-8F15-4112-83E3-A4AE1D0BD54C}" type="pres">
      <dgm:prSet presAssocID="{F4D99357-76ED-4B4D-8D07-75B97F8487CD}" presName="parTx" presStyleLbl="revTx" presStyleIdx="0" presStyleCnt="1" custAng="5400000" custLinFactX="35658" custLinFactNeighborX="100000" custLinFactNeighborY="-36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804681-687E-41FD-9C1A-FBE6C8FA967C}" type="pres">
      <dgm:prSet presAssocID="{F4D99357-76ED-4B4D-8D07-75B97F8487CD}" presName="spVertical2" presStyleCnt="0"/>
      <dgm:spPr/>
    </dgm:pt>
    <dgm:pt modelId="{D1A3C146-8F98-4F86-B132-A76FA10F54B2}" type="pres">
      <dgm:prSet presAssocID="{F4D99357-76ED-4B4D-8D07-75B97F8487CD}" presName="spVertical3" presStyleCnt="0"/>
      <dgm:spPr/>
    </dgm:pt>
    <dgm:pt modelId="{BB94F5C8-4DCC-4253-A52D-C168B5E1EF66}" type="pres">
      <dgm:prSet presAssocID="{584BD9B3-94E5-4623-B1C0-840C0DD4B87C}" presName="padding2" presStyleCnt="0"/>
      <dgm:spPr/>
    </dgm:pt>
    <dgm:pt modelId="{72F2CBF3-F0C6-470D-A09B-716E63C8D16B}" type="pres">
      <dgm:prSet presAssocID="{584BD9B3-94E5-4623-B1C0-840C0DD4B87C}" presName="negArrow" presStyleCnt="0"/>
      <dgm:spPr/>
    </dgm:pt>
    <dgm:pt modelId="{3B459C9E-1CC6-4D7F-8AFD-C8BE6B015D39}" type="pres">
      <dgm:prSet presAssocID="{584BD9B3-94E5-4623-B1C0-840C0DD4B87C}" presName="backgroundArrow" presStyleLbl="node1" presStyleIdx="0" presStyleCnt="1" custAng="5400000" custScaleX="38640" custScaleY="15473" custLinFactNeighborX="30775" custLinFactNeighborY="51030"/>
      <dgm:spPr>
        <a:solidFill>
          <a:srgbClr val="0070C0"/>
        </a:solidFill>
      </dgm:spPr>
    </dgm:pt>
  </dgm:ptLst>
  <dgm:cxnLst>
    <dgm:cxn modelId="{063B1071-391C-4A28-8B66-3A276E7C30FB}" type="presOf" srcId="{584BD9B3-94E5-4623-B1C0-840C0DD4B87C}" destId="{E8AC8A95-AC46-4ED1-A565-0411F015D8D4}" srcOrd="0" destOrd="0" presId="urn:microsoft.com/office/officeart/2005/8/layout/hProcess3"/>
    <dgm:cxn modelId="{3A4CB933-DD35-49BF-8F5E-FEDE64274D43}" srcId="{584BD9B3-94E5-4623-B1C0-840C0DD4B87C}" destId="{F4D99357-76ED-4B4D-8D07-75B97F8487CD}" srcOrd="0" destOrd="0" parTransId="{B1ED5965-2D7F-431B-9EB0-AF576D66917F}" sibTransId="{2052FA9D-61F9-4B54-B37F-DAC841C25E68}"/>
    <dgm:cxn modelId="{0BEA5908-5E1A-40C9-AE89-FE61F7330320}" type="presOf" srcId="{F4D99357-76ED-4B4D-8D07-75B97F8487CD}" destId="{538BD788-8F15-4112-83E3-A4AE1D0BD54C}" srcOrd="0" destOrd="0" presId="urn:microsoft.com/office/officeart/2005/8/layout/hProcess3"/>
    <dgm:cxn modelId="{CB76CAA4-2C22-4364-8C0E-E05EAB009370}" type="presParOf" srcId="{E8AC8A95-AC46-4ED1-A565-0411F015D8D4}" destId="{4B017C6F-D05B-4E95-AAB3-1E68A71C8FA1}" srcOrd="0" destOrd="0" presId="urn:microsoft.com/office/officeart/2005/8/layout/hProcess3"/>
    <dgm:cxn modelId="{E835FA48-81EA-45B2-BB73-5912C39762E3}" type="presParOf" srcId="{E8AC8A95-AC46-4ED1-A565-0411F015D8D4}" destId="{A44054FB-32A6-4B89-AA21-2963D32F62ED}" srcOrd="1" destOrd="0" presId="urn:microsoft.com/office/officeart/2005/8/layout/hProcess3"/>
    <dgm:cxn modelId="{63295020-C102-41AA-B3FF-9DDBCB1EC66E}" type="presParOf" srcId="{A44054FB-32A6-4B89-AA21-2963D32F62ED}" destId="{8071CE11-D8B2-4C55-ABAD-81649D9E38AB}" srcOrd="0" destOrd="0" presId="urn:microsoft.com/office/officeart/2005/8/layout/hProcess3"/>
    <dgm:cxn modelId="{85F78459-1E0A-45F7-A3C5-7D171BF05EF1}" type="presParOf" srcId="{A44054FB-32A6-4B89-AA21-2963D32F62ED}" destId="{AF3BA9DD-3088-4E28-B018-282753DE0C59}" srcOrd="1" destOrd="0" presId="urn:microsoft.com/office/officeart/2005/8/layout/hProcess3"/>
    <dgm:cxn modelId="{D019FCFB-53A1-426D-A798-32482E074871}" type="presParOf" srcId="{AF3BA9DD-3088-4E28-B018-282753DE0C59}" destId="{E3E20976-EA7E-4D23-8843-5D51A59E7C0C}" srcOrd="0" destOrd="0" presId="urn:microsoft.com/office/officeart/2005/8/layout/hProcess3"/>
    <dgm:cxn modelId="{6D3ED85C-F78C-4DAC-A77C-7394C6225C62}" type="presParOf" srcId="{AF3BA9DD-3088-4E28-B018-282753DE0C59}" destId="{538BD788-8F15-4112-83E3-A4AE1D0BD54C}" srcOrd="1" destOrd="0" presId="urn:microsoft.com/office/officeart/2005/8/layout/hProcess3"/>
    <dgm:cxn modelId="{59EC8EC3-1B79-4EC5-90C8-26244C9C9BFE}" type="presParOf" srcId="{AF3BA9DD-3088-4E28-B018-282753DE0C59}" destId="{D2804681-687E-41FD-9C1A-FBE6C8FA967C}" srcOrd="2" destOrd="0" presId="urn:microsoft.com/office/officeart/2005/8/layout/hProcess3"/>
    <dgm:cxn modelId="{F1BB422B-F670-4B6A-835C-1F86DF1ACFD8}" type="presParOf" srcId="{AF3BA9DD-3088-4E28-B018-282753DE0C59}" destId="{D1A3C146-8F98-4F86-B132-A76FA10F54B2}" srcOrd="3" destOrd="0" presId="urn:microsoft.com/office/officeart/2005/8/layout/hProcess3"/>
    <dgm:cxn modelId="{047B8D14-0076-4B38-92CC-C9181769EC32}" type="presParOf" srcId="{A44054FB-32A6-4B89-AA21-2963D32F62ED}" destId="{BB94F5C8-4DCC-4253-A52D-C168B5E1EF66}" srcOrd="2" destOrd="0" presId="urn:microsoft.com/office/officeart/2005/8/layout/hProcess3"/>
    <dgm:cxn modelId="{79F8FB94-0589-4DE3-B9DD-C8A5DC518C0C}" type="presParOf" srcId="{A44054FB-32A6-4B89-AA21-2963D32F62ED}" destId="{72F2CBF3-F0C6-470D-A09B-716E63C8D16B}" srcOrd="3" destOrd="0" presId="urn:microsoft.com/office/officeart/2005/8/layout/hProcess3"/>
    <dgm:cxn modelId="{213A5277-0E53-4AAB-88E9-6FDD68F5EFE1}" type="presParOf" srcId="{A44054FB-32A6-4B89-AA21-2963D32F62ED}" destId="{3B459C9E-1CC6-4D7F-8AFD-C8BE6B015D3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BD9B3-94E5-4623-B1C0-840C0DD4B87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4D99357-76ED-4B4D-8D07-75B97F8487CD}">
      <dgm:prSet phldrT="[نص]" custT="1"/>
      <dgm:spPr/>
      <dgm:t>
        <a:bodyPr/>
        <a:lstStyle/>
        <a:p>
          <a:pPr rtl="1"/>
          <a:r>
            <a:rPr lang="en-US" sz="2000" b="1" dirty="0" smtClean="0">
              <a:solidFill>
                <a:srgbClr val="C00000"/>
              </a:solidFill>
            </a:rPr>
            <a:t>Boiling point increase</a:t>
          </a:r>
          <a:endParaRPr lang="ar-SA" sz="2000" b="1" dirty="0">
            <a:solidFill>
              <a:srgbClr val="C00000"/>
            </a:solidFill>
          </a:endParaRPr>
        </a:p>
      </dgm:t>
    </dgm:pt>
    <dgm:pt modelId="{B1ED5965-2D7F-431B-9EB0-AF576D66917F}" type="parTrans" cxnId="{3A4CB933-DD35-49BF-8F5E-FEDE64274D43}">
      <dgm:prSet/>
      <dgm:spPr/>
      <dgm:t>
        <a:bodyPr/>
        <a:lstStyle/>
        <a:p>
          <a:pPr rtl="1"/>
          <a:endParaRPr lang="ar-SA">
            <a:solidFill>
              <a:srgbClr val="FF0000"/>
            </a:solidFill>
          </a:endParaRPr>
        </a:p>
      </dgm:t>
    </dgm:pt>
    <dgm:pt modelId="{2052FA9D-61F9-4B54-B37F-DAC841C25E68}" type="sibTrans" cxnId="{3A4CB933-DD35-49BF-8F5E-FEDE64274D43}">
      <dgm:prSet/>
      <dgm:spPr/>
      <dgm:t>
        <a:bodyPr/>
        <a:lstStyle/>
        <a:p>
          <a:pPr rtl="1"/>
          <a:endParaRPr lang="ar-SA">
            <a:solidFill>
              <a:srgbClr val="FF0000"/>
            </a:solidFill>
          </a:endParaRPr>
        </a:p>
      </dgm:t>
    </dgm:pt>
    <dgm:pt modelId="{E8AC8A95-AC46-4ED1-A565-0411F015D8D4}" type="pres">
      <dgm:prSet presAssocID="{584BD9B3-94E5-4623-B1C0-840C0DD4B87C}" presName="Name0" presStyleCnt="0">
        <dgm:presLayoutVars>
          <dgm:dir/>
          <dgm:animLvl val="lvl"/>
          <dgm:resizeHandles val="exact"/>
        </dgm:presLayoutVars>
      </dgm:prSet>
      <dgm:spPr/>
    </dgm:pt>
    <dgm:pt modelId="{4B017C6F-D05B-4E95-AAB3-1E68A71C8FA1}" type="pres">
      <dgm:prSet presAssocID="{584BD9B3-94E5-4623-B1C0-840C0DD4B87C}" presName="dummy" presStyleCnt="0"/>
      <dgm:spPr/>
    </dgm:pt>
    <dgm:pt modelId="{A44054FB-32A6-4B89-AA21-2963D32F62ED}" type="pres">
      <dgm:prSet presAssocID="{584BD9B3-94E5-4623-B1C0-840C0DD4B87C}" presName="linH" presStyleCnt="0"/>
      <dgm:spPr/>
    </dgm:pt>
    <dgm:pt modelId="{8071CE11-D8B2-4C55-ABAD-81649D9E38AB}" type="pres">
      <dgm:prSet presAssocID="{584BD9B3-94E5-4623-B1C0-840C0DD4B87C}" presName="padding1" presStyleCnt="0"/>
      <dgm:spPr/>
    </dgm:pt>
    <dgm:pt modelId="{AF3BA9DD-3088-4E28-B018-282753DE0C59}" type="pres">
      <dgm:prSet presAssocID="{F4D99357-76ED-4B4D-8D07-75B97F8487CD}" presName="linV" presStyleCnt="0"/>
      <dgm:spPr/>
    </dgm:pt>
    <dgm:pt modelId="{E3E20976-EA7E-4D23-8843-5D51A59E7C0C}" type="pres">
      <dgm:prSet presAssocID="{F4D99357-76ED-4B4D-8D07-75B97F8487CD}" presName="spVertical1" presStyleCnt="0"/>
      <dgm:spPr/>
    </dgm:pt>
    <dgm:pt modelId="{538BD788-8F15-4112-83E3-A4AE1D0BD54C}" type="pres">
      <dgm:prSet presAssocID="{F4D99357-76ED-4B4D-8D07-75B97F8487CD}" presName="parTx" presStyleLbl="revTx" presStyleIdx="0" presStyleCnt="1" custAng="5400000" custLinFactX="35658" custLinFactNeighborX="100000" custLinFactNeighborY="-36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804681-687E-41FD-9C1A-FBE6C8FA967C}" type="pres">
      <dgm:prSet presAssocID="{F4D99357-76ED-4B4D-8D07-75B97F8487CD}" presName="spVertical2" presStyleCnt="0"/>
      <dgm:spPr/>
    </dgm:pt>
    <dgm:pt modelId="{D1A3C146-8F98-4F86-B132-A76FA10F54B2}" type="pres">
      <dgm:prSet presAssocID="{F4D99357-76ED-4B4D-8D07-75B97F8487CD}" presName="spVertical3" presStyleCnt="0"/>
      <dgm:spPr/>
    </dgm:pt>
    <dgm:pt modelId="{BB94F5C8-4DCC-4253-A52D-C168B5E1EF66}" type="pres">
      <dgm:prSet presAssocID="{584BD9B3-94E5-4623-B1C0-840C0DD4B87C}" presName="padding2" presStyleCnt="0"/>
      <dgm:spPr/>
    </dgm:pt>
    <dgm:pt modelId="{72F2CBF3-F0C6-470D-A09B-716E63C8D16B}" type="pres">
      <dgm:prSet presAssocID="{584BD9B3-94E5-4623-B1C0-840C0DD4B87C}" presName="negArrow" presStyleCnt="0"/>
      <dgm:spPr/>
    </dgm:pt>
    <dgm:pt modelId="{3B459C9E-1CC6-4D7F-8AFD-C8BE6B015D39}" type="pres">
      <dgm:prSet presAssocID="{584BD9B3-94E5-4623-B1C0-840C0DD4B87C}" presName="backgroundArrow" presStyleLbl="node1" presStyleIdx="0" presStyleCnt="1" custAng="5400000" custScaleX="84890" custScaleY="9626" custLinFactNeighborX="29801" custLinFactNeighborY="41199"/>
      <dgm:spPr>
        <a:solidFill>
          <a:srgbClr val="0070C0"/>
        </a:solidFill>
      </dgm:spPr>
    </dgm:pt>
  </dgm:ptLst>
  <dgm:cxnLst>
    <dgm:cxn modelId="{3A4CB933-DD35-49BF-8F5E-FEDE64274D43}" srcId="{584BD9B3-94E5-4623-B1C0-840C0DD4B87C}" destId="{F4D99357-76ED-4B4D-8D07-75B97F8487CD}" srcOrd="0" destOrd="0" parTransId="{B1ED5965-2D7F-431B-9EB0-AF576D66917F}" sibTransId="{2052FA9D-61F9-4B54-B37F-DAC841C25E68}"/>
    <dgm:cxn modelId="{13AEF401-D597-4864-A5D2-51A11F319803}" type="presOf" srcId="{F4D99357-76ED-4B4D-8D07-75B97F8487CD}" destId="{538BD788-8F15-4112-83E3-A4AE1D0BD54C}" srcOrd="0" destOrd="0" presId="urn:microsoft.com/office/officeart/2005/8/layout/hProcess3"/>
    <dgm:cxn modelId="{2D80E35F-D28A-4B26-AA16-3F405DB43ABA}" type="presOf" srcId="{584BD9B3-94E5-4623-B1C0-840C0DD4B87C}" destId="{E8AC8A95-AC46-4ED1-A565-0411F015D8D4}" srcOrd="0" destOrd="0" presId="urn:microsoft.com/office/officeart/2005/8/layout/hProcess3"/>
    <dgm:cxn modelId="{79E420B5-06F0-4970-8F2D-C5021E81BF29}" type="presParOf" srcId="{E8AC8A95-AC46-4ED1-A565-0411F015D8D4}" destId="{4B017C6F-D05B-4E95-AAB3-1E68A71C8FA1}" srcOrd="0" destOrd="0" presId="urn:microsoft.com/office/officeart/2005/8/layout/hProcess3"/>
    <dgm:cxn modelId="{637CEA68-73B5-4E71-BAFD-FCD6884DD084}" type="presParOf" srcId="{E8AC8A95-AC46-4ED1-A565-0411F015D8D4}" destId="{A44054FB-32A6-4B89-AA21-2963D32F62ED}" srcOrd="1" destOrd="0" presId="urn:microsoft.com/office/officeart/2005/8/layout/hProcess3"/>
    <dgm:cxn modelId="{4034F0C3-54F8-4EF3-BC5E-B45EE738E5AA}" type="presParOf" srcId="{A44054FB-32A6-4B89-AA21-2963D32F62ED}" destId="{8071CE11-D8B2-4C55-ABAD-81649D9E38AB}" srcOrd="0" destOrd="0" presId="urn:microsoft.com/office/officeart/2005/8/layout/hProcess3"/>
    <dgm:cxn modelId="{32B2CEAA-9961-4DA5-830E-3404BEA2541E}" type="presParOf" srcId="{A44054FB-32A6-4B89-AA21-2963D32F62ED}" destId="{AF3BA9DD-3088-4E28-B018-282753DE0C59}" srcOrd="1" destOrd="0" presId="urn:microsoft.com/office/officeart/2005/8/layout/hProcess3"/>
    <dgm:cxn modelId="{9D0B53D2-58F0-4146-BCFF-43A79B3F65F2}" type="presParOf" srcId="{AF3BA9DD-3088-4E28-B018-282753DE0C59}" destId="{E3E20976-EA7E-4D23-8843-5D51A59E7C0C}" srcOrd="0" destOrd="0" presId="urn:microsoft.com/office/officeart/2005/8/layout/hProcess3"/>
    <dgm:cxn modelId="{F96B2ABF-8AD3-4076-81AE-037237BE9106}" type="presParOf" srcId="{AF3BA9DD-3088-4E28-B018-282753DE0C59}" destId="{538BD788-8F15-4112-83E3-A4AE1D0BD54C}" srcOrd="1" destOrd="0" presId="urn:microsoft.com/office/officeart/2005/8/layout/hProcess3"/>
    <dgm:cxn modelId="{FB1BC6FA-FD8B-4F5A-8762-89100635B537}" type="presParOf" srcId="{AF3BA9DD-3088-4E28-B018-282753DE0C59}" destId="{D2804681-687E-41FD-9C1A-FBE6C8FA967C}" srcOrd="2" destOrd="0" presId="urn:microsoft.com/office/officeart/2005/8/layout/hProcess3"/>
    <dgm:cxn modelId="{FD8BA1D2-C891-402B-BAF3-AAA6113FD676}" type="presParOf" srcId="{AF3BA9DD-3088-4E28-B018-282753DE0C59}" destId="{D1A3C146-8F98-4F86-B132-A76FA10F54B2}" srcOrd="3" destOrd="0" presId="urn:microsoft.com/office/officeart/2005/8/layout/hProcess3"/>
    <dgm:cxn modelId="{93A9DE10-8C23-4484-B3EC-B97B398DAA36}" type="presParOf" srcId="{A44054FB-32A6-4B89-AA21-2963D32F62ED}" destId="{BB94F5C8-4DCC-4253-A52D-C168B5E1EF66}" srcOrd="2" destOrd="0" presId="urn:microsoft.com/office/officeart/2005/8/layout/hProcess3"/>
    <dgm:cxn modelId="{9C1C4703-DD37-46F0-B9F8-62A6F94F1AD5}" type="presParOf" srcId="{A44054FB-32A6-4B89-AA21-2963D32F62ED}" destId="{72F2CBF3-F0C6-470D-A09B-716E63C8D16B}" srcOrd="3" destOrd="0" presId="urn:microsoft.com/office/officeart/2005/8/layout/hProcess3"/>
    <dgm:cxn modelId="{2C43D468-8578-431F-9E66-4A63C21B9FCE}" type="presParOf" srcId="{A44054FB-32A6-4B89-AA21-2963D32F62ED}" destId="{3B459C9E-1CC6-4D7F-8AFD-C8BE6B015D3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FFC8D-45F3-4F08-8C17-34A321DFC784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1982242-A787-4E55-A5D1-275BA201312B}">
      <dgm:prSet/>
      <dgm:spPr/>
      <dgm:t>
        <a:bodyPr/>
        <a:lstStyle/>
        <a:p>
          <a:pPr rtl="0"/>
          <a:r>
            <a:rPr lang="en-GB" b="1" dirty="0" smtClean="0"/>
            <a:t>Different Functional Groups forms:</a:t>
          </a:r>
          <a:endParaRPr lang="en-US" b="1" dirty="0"/>
        </a:p>
      </dgm:t>
    </dgm:pt>
    <dgm:pt modelId="{2F8D25A9-ED3B-4BFA-9B47-B11DBDFDB49C}" type="parTrans" cxnId="{4FBB636A-8959-4116-A4E8-854A77EDC0FC}">
      <dgm:prSet/>
      <dgm:spPr/>
      <dgm:t>
        <a:bodyPr/>
        <a:lstStyle/>
        <a:p>
          <a:endParaRPr lang="en-US"/>
        </a:p>
      </dgm:t>
    </dgm:pt>
    <dgm:pt modelId="{13A9F037-F381-4853-884F-5980C259DB2B}" type="sibTrans" cxnId="{4FBB636A-8959-4116-A4E8-854A77EDC0FC}">
      <dgm:prSet/>
      <dgm:spPr/>
      <dgm:t>
        <a:bodyPr/>
        <a:lstStyle/>
        <a:p>
          <a:endParaRPr lang="en-US"/>
        </a:p>
      </dgm:t>
    </dgm:pt>
    <dgm:pt modelId="{607219A6-9C63-45F1-983B-95EBF5292229}">
      <dgm:prSet/>
      <dgm:spPr/>
      <dgm:t>
        <a:bodyPr/>
        <a:lstStyle/>
        <a:p>
          <a:pPr rtl="0"/>
          <a:r>
            <a:rPr lang="en-US" b="1" smtClean="0"/>
            <a:t>Alcohol           </a:t>
          </a:r>
          <a:r>
            <a:rPr lang="en-US" smtClean="0"/>
            <a:t>     </a:t>
          </a:r>
          <a:endParaRPr lang="en-US"/>
        </a:p>
      </dgm:t>
    </dgm:pt>
    <dgm:pt modelId="{1EBD907A-1626-4C24-8F35-ED130DE8C293}" type="parTrans" cxnId="{8342CA29-1C0E-4EDF-AF50-60EBC82284C1}">
      <dgm:prSet/>
      <dgm:spPr/>
      <dgm:t>
        <a:bodyPr/>
        <a:lstStyle/>
        <a:p>
          <a:endParaRPr lang="en-US"/>
        </a:p>
      </dgm:t>
    </dgm:pt>
    <dgm:pt modelId="{32FCF40F-C1B8-4143-AFC8-270EB2CB3786}" type="sibTrans" cxnId="{8342CA29-1C0E-4EDF-AF50-60EBC82284C1}">
      <dgm:prSet/>
      <dgm:spPr/>
      <dgm:t>
        <a:bodyPr/>
        <a:lstStyle/>
        <a:p>
          <a:endParaRPr lang="en-US"/>
        </a:p>
      </dgm:t>
    </dgm:pt>
    <dgm:pt modelId="{26392808-E841-4E11-8426-AE244CF728E7}">
      <dgm:prSet/>
      <dgm:spPr/>
      <dgm:t>
        <a:bodyPr/>
        <a:lstStyle/>
        <a:p>
          <a:pPr rtl="0"/>
          <a:r>
            <a:rPr lang="en-US" b="1" smtClean="0"/>
            <a:t>Ethers </a:t>
          </a:r>
          <a:endParaRPr lang="en-US"/>
        </a:p>
      </dgm:t>
    </dgm:pt>
    <dgm:pt modelId="{4859B420-4170-4FC6-86B1-04A718060AFB}" type="parTrans" cxnId="{76807C02-536E-4DC9-8646-729A2B785DCC}">
      <dgm:prSet/>
      <dgm:spPr/>
      <dgm:t>
        <a:bodyPr/>
        <a:lstStyle/>
        <a:p>
          <a:endParaRPr lang="en-US"/>
        </a:p>
      </dgm:t>
    </dgm:pt>
    <dgm:pt modelId="{7564D6C7-2DC0-4D0E-B7C1-E9057D550CCF}" type="sibTrans" cxnId="{76807C02-536E-4DC9-8646-729A2B785DCC}">
      <dgm:prSet/>
      <dgm:spPr/>
      <dgm:t>
        <a:bodyPr/>
        <a:lstStyle/>
        <a:p>
          <a:endParaRPr lang="en-US"/>
        </a:p>
      </dgm:t>
    </dgm:pt>
    <dgm:pt modelId="{D12166DC-477A-443F-BB72-49CAF6FAB563}">
      <dgm:prSet/>
      <dgm:spPr/>
      <dgm:t>
        <a:bodyPr/>
        <a:lstStyle/>
        <a:p>
          <a:pPr rtl="0"/>
          <a:r>
            <a:rPr lang="en-US" b="1" smtClean="0"/>
            <a:t>Aldhyde     </a:t>
          </a:r>
          <a:r>
            <a:rPr lang="en-US" smtClean="0"/>
            <a:t>            </a:t>
          </a:r>
          <a:endParaRPr lang="en-US"/>
        </a:p>
      </dgm:t>
    </dgm:pt>
    <dgm:pt modelId="{5C426047-E5BA-4D99-B7D3-E499A17A9246}" type="parTrans" cxnId="{2861818D-4323-41BA-A923-A713921224D3}">
      <dgm:prSet/>
      <dgm:spPr/>
      <dgm:t>
        <a:bodyPr/>
        <a:lstStyle/>
        <a:p>
          <a:endParaRPr lang="en-US"/>
        </a:p>
      </dgm:t>
    </dgm:pt>
    <dgm:pt modelId="{88145065-F5F9-4542-9212-BB2A44080462}" type="sibTrans" cxnId="{2861818D-4323-41BA-A923-A713921224D3}">
      <dgm:prSet/>
      <dgm:spPr/>
      <dgm:t>
        <a:bodyPr/>
        <a:lstStyle/>
        <a:p>
          <a:endParaRPr lang="en-US"/>
        </a:p>
      </dgm:t>
    </dgm:pt>
    <dgm:pt modelId="{07584454-D5FA-4870-BAF0-E24C1DA27AAB}">
      <dgm:prSet/>
      <dgm:spPr/>
      <dgm:t>
        <a:bodyPr/>
        <a:lstStyle/>
        <a:p>
          <a:pPr rtl="0"/>
          <a:r>
            <a:rPr lang="en-US" b="1" smtClean="0"/>
            <a:t>Ketones </a:t>
          </a:r>
          <a:endParaRPr lang="en-US"/>
        </a:p>
      </dgm:t>
    </dgm:pt>
    <dgm:pt modelId="{B2A20232-EEF1-4276-A36F-958B4E490A88}" type="parTrans" cxnId="{5E72F736-C504-4EB5-8EC6-F2FDE24FE0FE}">
      <dgm:prSet/>
      <dgm:spPr/>
      <dgm:t>
        <a:bodyPr/>
        <a:lstStyle/>
        <a:p>
          <a:endParaRPr lang="en-US"/>
        </a:p>
      </dgm:t>
    </dgm:pt>
    <dgm:pt modelId="{1760421C-131E-4EDC-B5EC-17411B5FCCBD}" type="sibTrans" cxnId="{5E72F736-C504-4EB5-8EC6-F2FDE24FE0FE}">
      <dgm:prSet/>
      <dgm:spPr/>
      <dgm:t>
        <a:bodyPr/>
        <a:lstStyle/>
        <a:p>
          <a:endParaRPr lang="en-US"/>
        </a:p>
      </dgm:t>
    </dgm:pt>
    <dgm:pt modelId="{2278DB40-5DA3-421E-AA83-B066AA8C95B8}">
      <dgm:prSet/>
      <dgm:spPr/>
      <dgm:t>
        <a:bodyPr/>
        <a:lstStyle/>
        <a:p>
          <a:pPr rtl="0"/>
          <a:r>
            <a:rPr lang="en-US" b="1" smtClean="0"/>
            <a:t>Carboxylic acid</a:t>
          </a:r>
          <a:r>
            <a:rPr lang="en-US" smtClean="0"/>
            <a:t>         </a:t>
          </a:r>
          <a:endParaRPr lang="en-US"/>
        </a:p>
      </dgm:t>
    </dgm:pt>
    <dgm:pt modelId="{03878951-45CF-4555-BA1D-1818EE6ED0A4}" type="parTrans" cxnId="{D0A029F0-5A23-4D8B-9952-A5981143E1AB}">
      <dgm:prSet/>
      <dgm:spPr/>
      <dgm:t>
        <a:bodyPr/>
        <a:lstStyle/>
        <a:p>
          <a:endParaRPr lang="en-US"/>
        </a:p>
      </dgm:t>
    </dgm:pt>
    <dgm:pt modelId="{47625AED-5F35-4C70-9DB6-2010DEB9DCB0}" type="sibTrans" cxnId="{D0A029F0-5A23-4D8B-9952-A5981143E1AB}">
      <dgm:prSet/>
      <dgm:spPr/>
      <dgm:t>
        <a:bodyPr/>
        <a:lstStyle/>
        <a:p>
          <a:endParaRPr lang="en-US"/>
        </a:p>
      </dgm:t>
    </dgm:pt>
    <dgm:pt modelId="{B26D35E2-ECAB-4F7A-AA24-FCD249794CF2}">
      <dgm:prSet/>
      <dgm:spPr/>
      <dgm:t>
        <a:bodyPr/>
        <a:lstStyle/>
        <a:p>
          <a:pPr rtl="0"/>
          <a:r>
            <a:rPr lang="en-US" b="1" smtClean="0"/>
            <a:t>Esters          </a:t>
          </a:r>
          <a:endParaRPr lang="en-US"/>
        </a:p>
      </dgm:t>
    </dgm:pt>
    <dgm:pt modelId="{E894615E-AB4E-4113-87B8-9AD88F49A6E3}" type="parTrans" cxnId="{A701D0DB-EFD3-44D0-A553-B93018351767}">
      <dgm:prSet/>
      <dgm:spPr/>
      <dgm:t>
        <a:bodyPr/>
        <a:lstStyle/>
        <a:p>
          <a:endParaRPr lang="en-US"/>
        </a:p>
      </dgm:t>
    </dgm:pt>
    <dgm:pt modelId="{9B5FD1B3-4304-4AF1-94DE-A8E3195ECA68}" type="sibTrans" cxnId="{A701D0DB-EFD3-44D0-A553-B93018351767}">
      <dgm:prSet/>
      <dgm:spPr/>
      <dgm:t>
        <a:bodyPr/>
        <a:lstStyle/>
        <a:p>
          <a:endParaRPr lang="en-US"/>
        </a:p>
      </dgm:t>
    </dgm:pt>
    <dgm:pt modelId="{B798D418-7118-47BE-A4A1-7823A264ABD4}">
      <dgm:prSet/>
      <dgm:spPr/>
      <dgm:t>
        <a:bodyPr/>
        <a:lstStyle/>
        <a:p>
          <a:pPr rtl="0"/>
          <a:r>
            <a:rPr lang="en-US" b="1" smtClean="0"/>
            <a:t>Amines    </a:t>
          </a:r>
          <a:endParaRPr lang="en-US"/>
        </a:p>
      </dgm:t>
    </dgm:pt>
    <dgm:pt modelId="{DB875780-7E49-4569-B0C2-6B38184E0955}" type="parTrans" cxnId="{E734A80D-F0A9-4F39-8D48-CBF681198984}">
      <dgm:prSet/>
      <dgm:spPr/>
      <dgm:t>
        <a:bodyPr/>
        <a:lstStyle/>
        <a:p>
          <a:endParaRPr lang="en-US"/>
        </a:p>
      </dgm:t>
    </dgm:pt>
    <dgm:pt modelId="{9D03D752-71A7-418B-B863-BC54292B471C}" type="sibTrans" cxnId="{E734A80D-F0A9-4F39-8D48-CBF681198984}">
      <dgm:prSet/>
      <dgm:spPr/>
      <dgm:t>
        <a:bodyPr/>
        <a:lstStyle/>
        <a:p>
          <a:endParaRPr lang="en-US"/>
        </a:p>
      </dgm:t>
    </dgm:pt>
    <dgm:pt modelId="{7D870502-F890-475D-8AD2-61C00AF000EE}">
      <dgm:prSet/>
      <dgm:spPr/>
      <dgm:t>
        <a:bodyPr/>
        <a:lstStyle/>
        <a:p>
          <a:pPr rtl="0"/>
          <a:r>
            <a:rPr lang="en-US" b="1" smtClean="0"/>
            <a:t>Aminoacid</a:t>
          </a:r>
          <a:endParaRPr lang="en-US"/>
        </a:p>
      </dgm:t>
    </dgm:pt>
    <dgm:pt modelId="{D6A5D6FA-F0AF-441F-887F-D171EFE96624}" type="parTrans" cxnId="{E64F56B0-4AFE-4071-B4A6-63D18B8CA4F8}">
      <dgm:prSet/>
      <dgm:spPr/>
      <dgm:t>
        <a:bodyPr/>
        <a:lstStyle/>
        <a:p>
          <a:endParaRPr lang="en-US"/>
        </a:p>
      </dgm:t>
    </dgm:pt>
    <dgm:pt modelId="{E234570B-6E73-4B58-96C7-36B84D99AB24}" type="sibTrans" cxnId="{E64F56B0-4AFE-4071-B4A6-63D18B8CA4F8}">
      <dgm:prSet/>
      <dgm:spPr/>
      <dgm:t>
        <a:bodyPr/>
        <a:lstStyle/>
        <a:p>
          <a:endParaRPr lang="en-US"/>
        </a:p>
      </dgm:t>
    </dgm:pt>
    <dgm:pt modelId="{8DD3B76F-B49C-4565-B0F3-10FF231BCA9B}" type="pres">
      <dgm:prSet presAssocID="{837FFC8D-45F3-4F08-8C17-34A321DFC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03E4FD-9B22-4678-AEB1-3A291816FBA0}" type="pres">
      <dgm:prSet presAssocID="{51982242-A787-4E55-A5D1-275BA201312B}" presName="hierRoot1" presStyleCnt="0">
        <dgm:presLayoutVars>
          <dgm:hierBranch val="init"/>
        </dgm:presLayoutVars>
      </dgm:prSet>
      <dgm:spPr/>
    </dgm:pt>
    <dgm:pt modelId="{5C427984-5D68-4A7D-AF78-2BBE58B6BBBC}" type="pres">
      <dgm:prSet presAssocID="{51982242-A787-4E55-A5D1-275BA201312B}" presName="rootComposite1" presStyleCnt="0"/>
      <dgm:spPr/>
    </dgm:pt>
    <dgm:pt modelId="{8325306C-C1CA-4306-BE9D-042D3EA63996}" type="pres">
      <dgm:prSet presAssocID="{51982242-A787-4E55-A5D1-275BA201312B}" presName="rootText1" presStyleLbl="node0" presStyleIdx="0" presStyleCnt="1" custScaleX="313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BDDDB-60D7-49BC-9481-2BF08E8DB006}" type="pres">
      <dgm:prSet presAssocID="{51982242-A787-4E55-A5D1-275BA201312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9BB6A8-650E-481E-9B26-A8F9B0625D14}" type="pres">
      <dgm:prSet presAssocID="{51982242-A787-4E55-A5D1-275BA201312B}" presName="hierChild2" presStyleCnt="0"/>
      <dgm:spPr/>
    </dgm:pt>
    <dgm:pt modelId="{D1E7D8CB-8206-496F-8D6B-CA65BB0A8CBE}" type="pres">
      <dgm:prSet presAssocID="{1EBD907A-1626-4C24-8F35-ED130DE8C293}" presName="Name37" presStyleLbl="parChTrans1D2" presStyleIdx="0" presStyleCnt="8"/>
      <dgm:spPr/>
      <dgm:t>
        <a:bodyPr/>
        <a:lstStyle/>
        <a:p>
          <a:endParaRPr lang="en-US"/>
        </a:p>
      </dgm:t>
    </dgm:pt>
    <dgm:pt modelId="{BF662BF4-EA86-413D-AA02-CEEF96AC283D}" type="pres">
      <dgm:prSet presAssocID="{607219A6-9C63-45F1-983B-95EBF5292229}" presName="hierRoot2" presStyleCnt="0">
        <dgm:presLayoutVars>
          <dgm:hierBranch val="init"/>
        </dgm:presLayoutVars>
      </dgm:prSet>
      <dgm:spPr/>
    </dgm:pt>
    <dgm:pt modelId="{5ADF5668-EBE0-4584-A898-A2470BBCAFA4}" type="pres">
      <dgm:prSet presAssocID="{607219A6-9C63-45F1-983B-95EBF5292229}" presName="rootComposite" presStyleCnt="0"/>
      <dgm:spPr/>
    </dgm:pt>
    <dgm:pt modelId="{A3DD1C82-8BB3-4F87-A7D0-C0BE14ECD899}" type="pres">
      <dgm:prSet presAssocID="{607219A6-9C63-45F1-983B-95EBF5292229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F1C3ED-5930-4A08-98E4-2110878FDAD9}" type="pres">
      <dgm:prSet presAssocID="{607219A6-9C63-45F1-983B-95EBF5292229}" presName="rootConnector" presStyleLbl="node2" presStyleIdx="0" presStyleCnt="8"/>
      <dgm:spPr/>
      <dgm:t>
        <a:bodyPr/>
        <a:lstStyle/>
        <a:p>
          <a:endParaRPr lang="en-US"/>
        </a:p>
      </dgm:t>
    </dgm:pt>
    <dgm:pt modelId="{FDC6DC32-8C54-4C76-AE7A-9F6590EC9533}" type="pres">
      <dgm:prSet presAssocID="{607219A6-9C63-45F1-983B-95EBF5292229}" presName="hierChild4" presStyleCnt="0"/>
      <dgm:spPr/>
    </dgm:pt>
    <dgm:pt modelId="{57813C27-10B1-45AB-A4AB-6C3BAA834E8F}" type="pres">
      <dgm:prSet presAssocID="{607219A6-9C63-45F1-983B-95EBF5292229}" presName="hierChild5" presStyleCnt="0"/>
      <dgm:spPr/>
    </dgm:pt>
    <dgm:pt modelId="{2FAA7CA1-6678-437B-833B-7824CD64846B}" type="pres">
      <dgm:prSet presAssocID="{4859B420-4170-4FC6-86B1-04A718060AFB}" presName="Name37" presStyleLbl="parChTrans1D2" presStyleIdx="1" presStyleCnt="8"/>
      <dgm:spPr/>
      <dgm:t>
        <a:bodyPr/>
        <a:lstStyle/>
        <a:p>
          <a:endParaRPr lang="en-US"/>
        </a:p>
      </dgm:t>
    </dgm:pt>
    <dgm:pt modelId="{D2C90B38-CC40-4F8C-8422-3CDE76BB2C82}" type="pres">
      <dgm:prSet presAssocID="{26392808-E841-4E11-8426-AE244CF728E7}" presName="hierRoot2" presStyleCnt="0">
        <dgm:presLayoutVars>
          <dgm:hierBranch val="init"/>
        </dgm:presLayoutVars>
      </dgm:prSet>
      <dgm:spPr/>
    </dgm:pt>
    <dgm:pt modelId="{E2D1D5F3-9DFF-403D-A0DB-1F7604B87202}" type="pres">
      <dgm:prSet presAssocID="{26392808-E841-4E11-8426-AE244CF728E7}" presName="rootComposite" presStyleCnt="0"/>
      <dgm:spPr/>
    </dgm:pt>
    <dgm:pt modelId="{7812AEFE-6C48-41A0-BA3E-A0C66E838C68}" type="pres">
      <dgm:prSet presAssocID="{26392808-E841-4E11-8426-AE244CF728E7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05314-65D3-4127-8330-6DD0C9E304B7}" type="pres">
      <dgm:prSet presAssocID="{26392808-E841-4E11-8426-AE244CF728E7}" presName="rootConnector" presStyleLbl="node2" presStyleIdx="1" presStyleCnt="8"/>
      <dgm:spPr/>
      <dgm:t>
        <a:bodyPr/>
        <a:lstStyle/>
        <a:p>
          <a:endParaRPr lang="en-US"/>
        </a:p>
      </dgm:t>
    </dgm:pt>
    <dgm:pt modelId="{D13D821B-3FC9-461D-AB7A-2CFB6D710FDF}" type="pres">
      <dgm:prSet presAssocID="{26392808-E841-4E11-8426-AE244CF728E7}" presName="hierChild4" presStyleCnt="0"/>
      <dgm:spPr/>
    </dgm:pt>
    <dgm:pt modelId="{308190F8-1F3A-481D-9D1F-474E53E61529}" type="pres">
      <dgm:prSet presAssocID="{26392808-E841-4E11-8426-AE244CF728E7}" presName="hierChild5" presStyleCnt="0"/>
      <dgm:spPr/>
    </dgm:pt>
    <dgm:pt modelId="{69F6D233-A67D-40D3-A7DA-7076FAA3BE36}" type="pres">
      <dgm:prSet presAssocID="{5C426047-E5BA-4D99-B7D3-E499A17A9246}" presName="Name37" presStyleLbl="parChTrans1D2" presStyleIdx="2" presStyleCnt="8"/>
      <dgm:spPr/>
      <dgm:t>
        <a:bodyPr/>
        <a:lstStyle/>
        <a:p>
          <a:endParaRPr lang="en-US"/>
        </a:p>
      </dgm:t>
    </dgm:pt>
    <dgm:pt modelId="{716AB5A7-33F1-407E-A6AC-3D87FEB4D3E4}" type="pres">
      <dgm:prSet presAssocID="{D12166DC-477A-443F-BB72-49CAF6FAB563}" presName="hierRoot2" presStyleCnt="0">
        <dgm:presLayoutVars>
          <dgm:hierBranch val="init"/>
        </dgm:presLayoutVars>
      </dgm:prSet>
      <dgm:spPr/>
    </dgm:pt>
    <dgm:pt modelId="{FD10CCFC-B578-4EA6-AA50-FC0F656FCA40}" type="pres">
      <dgm:prSet presAssocID="{D12166DC-477A-443F-BB72-49CAF6FAB563}" presName="rootComposite" presStyleCnt="0"/>
      <dgm:spPr/>
    </dgm:pt>
    <dgm:pt modelId="{1D7FACD1-2437-422E-8BF3-75517864037A}" type="pres">
      <dgm:prSet presAssocID="{D12166DC-477A-443F-BB72-49CAF6FAB563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F3991F-AE29-4243-B253-0CF65A427C76}" type="pres">
      <dgm:prSet presAssocID="{D12166DC-477A-443F-BB72-49CAF6FAB563}" presName="rootConnector" presStyleLbl="node2" presStyleIdx="2" presStyleCnt="8"/>
      <dgm:spPr/>
      <dgm:t>
        <a:bodyPr/>
        <a:lstStyle/>
        <a:p>
          <a:endParaRPr lang="en-US"/>
        </a:p>
      </dgm:t>
    </dgm:pt>
    <dgm:pt modelId="{6831ACF8-74A9-462A-B554-4F4ED9BBABB4}" type="pres">
      <dgm:prSet presAssocID="{D12166DC-477A-443F-BB72-49CAF6FAB563}" presName="hierChild4" presStyleCnt="0"/>
      <dgm:spPr/>
    </dgm:pt>
    <dgm:pt modelId="{456A0DEB-78BA-4044-88DF-8989F7D52FDE}" type="pres">
      <dgm:prSet presAssocID="{D12166DC-477A-443F-BB72-49CAF6FAB563}" presName="hierChild5" presStyleCnt="0"/>
      <dgm:spPr/>
    </dgm:pt>
    <dgm:pt modelId="{ACC2FC79-11AE-4CCF-886F-92F45C530F88}" type="pres">
      <dgm:prSet presAssocID="{B2A20232-EEF1-4276-A36F-958B4E490A88}" presName="Name37" presStyleLbl="parChTrans1D2" presStyleIdx="3" presStyleCnt="8"/>
      <dgm:spPr/>
      <dgm:t>
        <a:bodyPr/>
        <a:lstStyle/>
        <a:p>
          <a:endParaRPr lang="en-US"/>
        </a:p>
      </dgm:t>
    </dgm:pt>
    <dgm:pt modelId="{9AF28B72-201D-4DB3-BDDD-D067EAC007FC}" type="pres">
      <dgm:prSet presAssocID="{07584454-D5FA-4870-BAF0-E24C1DA27AAB}" presName="hierRoot2" presStyleCnt="0">
        <dgm:presLayoutVars>
          <dgm:hierBranch val="init"/>
        </dgm:presLayoutVars>
      </dgm:prSet>
      <dgm:spPr/>
    </dgm:pt>
    <dgm:pt modelId="{9BC3B6CF-60D8-4CC7-AB1A-4A77977172A1}" type="pres">
      <dgm:prSet presAssocID="{07584454-D5FA-4870-BAF0-E24C1DA27AAB}" presName="rootComposite" presStyleCnt="0"/>
      <dgm:spPr/>
    </dgm:pt>
    <dgm:pt modelId="{3B13E7E7-D6F9-4DEA-889E-EE4154F65133}" type="pres">
      <dgm:prSet presAssocID="{07584454-D5FA-4870-BAF0-E24C1DA27AAB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054D5-DA67-4463-92DA-3DA07D8A4F7B}" type="pres">
      <dgm:prSet presAssocID="{07584454-D5FA-4870-BAF0-E24C1DA27AAB}" presName="rootConnector" presStyleLbl="node2" presStyleIdx="3" presStyleCnt="8"/>
      <dgm:spPr/>
      <dgm:t>
        <a:bodyPr/>
        <a:lstStyle/>
        <a:p>
          <a:endParaRPr lang="en-US"/>
        </a:p>
      </dgm:t>
    </dgm:pt>
    <dgm:pt modelId="{BAD8BE4D-D855-4EE0-B397-79CBBAA082F0}" type="pres">
      <dgm:prSet presAssocID="{07584454-D5FA-4870-BAF0-E24C1DA27AAB}" presName="hierChild4" presStyleCnt="0"/>
      <dgm:spPr/>
    </dgm:pt>
    <dgm:pt modelId="{376B4ED4-0468-4E6A-A6E6-6ABB7C058BE5}" type="pres">
      <dgm:prSet presAssocID="{07584454-D5FA-4870-BAF0-E24C1DA27AAB}" presName="hierChild5" presStyleCnt="0"/>
      <dgm:spPr/>
    </dgm:pt>
    <dgm:pt modelId="{C92963E2-DFB3-407B-8BCC-5C3BB1E1AB81}" type="pres">
      <dgm:prSet presAssocID="{03878951-45CF-4555-BA1D-1818EE6ED0A4}" presName="Name37" presStyleLbl="parChTrans1D2" presStyleIdx="4" presStyleCnt="8"/>
      <dgm:spPr/>
      <dgm:t>
        <a:bodyPr/>
        <a:lstStyle/>
        <a:p>
          <a:endParaRPr lang="en-US"/>
        </a:p>
      </dgm:t>
    </dgm:pt>
    <dgm:pt modelId="{B2AEDD2D-E8EC-428F-87CA-00C3B9DFA59A}" type="pres">
      <dgm:prSet presAssocID="{2278DB40-5DA3-421E-AA83-B066AA8C95B8}" presName="hierRoot2" presStyleCnt="0">
        <dgm:presLayoutVars>
          <dgm:hierBranch val="init"/>
        </dgm:presLayoutVars>
      </dgm:prSet>
      <dgm:spPr/>
    </dgm:pt>
    <dgm:pt modelId="{0AAD3D54-462C-4EF1-8D84-7E46C2FB12FE}" type="pres">
      <dgm:prSet presAssocID="{2278DB40-5DA3-421E-AA83-B066AA8C95B8}" presName="rootComposite" presStyleCnt="0"/>
      <dgm:spPr/>
    </dgm:pt>
    <dgm:pt modelId="{BE8770CB-4666-4641-B483-53892828F210}" type="pres">
      <dgm:prSet presAssocID="{2278DB40-5DA3-421E-AA83-B066AA8C95B8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D3A7B-3D5B-43CA-9BA6-706EBB796C60}" type="pres">
      <dgm:prSet presAssocID="{2278DB40-5DA3-421E-AA83-B066AA8C95B8}" presName="rootConnector" presStyleLbl="node2" presStyleIdx="4" presStyleCnt="8"/>
      <dgm:spPr/>
      <dgm:t>
        <a:bodyPr/>
        <a:lstStyle/>
        <a:p>
          <a:endParaRPr lang="en-US"/>
        </a:p>
      </dgm:t>
    </dgm:pt>
    <dgm:pt modelId="{C6ADED92-7F30-494B-8B65-31144526D707}" type="pres">
      <dgm:prSet presAssocID="{2278DB40-5DA3-421E-AA83-B066AA8C95B8}" presName="hierChild4" presStyleCnt="0"/>
      <dgm:spPr/>
    </dgm:pt>
    <dgm:pt modelId="{AFCD828E-96FC-4CBE-AB98-23F784F2CAF4}" type="pres">
      <dgm:prSet presAssocID="{2278DB40-5DA3-421E-AA83-B066AA8C95B8}" presName="hierChild5" presStyleCnt="0"/>
      <dgm:spPr/>
    </dgm:pt>
    <dgm:pt modelId="{81E21C7D-15D4-43EC-BBB1-733876FEC3AF}" type="pres">
      <dgm:prSet presAssocID="{E894615E-AB4E-4113-87B8-9AD88F49A6E3}" presName="Name37" presStyleLbl="parChTrans1D2" presStyleIdx="5" presStyleCnt="8"/>
      <dgm:spPr/>
      <dgm:t>
        <a:bodyPr/>
        <a:lstStyle/>
        <a:p>
          <a:endParaRPr lang="en-US"/>
        </a:p>
      </dgm:t>
    </dgm:pt>
    <dgm:pt modelId="{724E50FA-8AD8-40EC-A234-0B404290E7B5}" type="pres">
      <dgm:prSet presAssocID="{B26D35E2-ECAB-4F7A-AA24-FCD249794CF2}" presName="hierRoot2" presStyleCnt="0">
        <dgm:presLayoutVars>
          <dgm:hierBranch val="init"/>
        </dgm:presLayoutVars>
      </dgm:prSet>
      <dgm:spPr/>
    </dgm:pt>
    <dgm:pt modelId="{6D00D382-99CE-40C3-A1C6-2431FECB9525}" type="pres">
      <dgm:prSet presAssocID="{B26D35E2-ECAB-4F7A-AA24-FCD249794CF2}" presName="rootComposite" presStyleCnt="0"/>
      <dgm:spPr/>
    </dgm:pt>
    <dgm:pt modelId="{26E69D17-AC88-4765-8D60-A62377C0D5AA}" type="pres">
      <dgm:prSet presAssocID="{B26D35E2-ECAB-4F7A-AA24-FCD249794CF2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8548D-303A-4E55-A5F3-189A17EDC62C}" type="pres">
      <dgm:prSet presAssocID="{B26D35E2-ECAB-4F7A-AA24-FCD249794CF2}" presName="rootConnector" presStyleLbl="node2" presStyleIdx="5" presStyleCnt="8"/>
      <dgm:spPr/>
      <dgm:t>
        <a:bodyPr/>
        <a:lstStyle/>
        <a:p>
          <a:endParaRPr lang="en-US"/>
        </a:p>
      </dgm:t>
    </dgm:pt>
    <dgm:pt modelId="{4B918528-47CA-4330-BEF6-DE628E0BC58A}" type="pres">
      <dgm:prSet presAssocID="{B26D35E2-ECAB-4F7A-AA24-FCD249794CF2}" presName="hierChild4" presStyleCnt="0"/>
      <dgm:spPr/>
    </dgm:pt>
    <dgm:pt modelId="{2C9467A1-19B4-4B0B-9A97-4E1EFC0682EB}" type="pres">
      <dgm:prSet presAssocID="{B26D35E2-ECAB-4F7A-AA24-FCD249794CF2}" presName="hierChild5" presStyleCnt="0"/>
      <dgm:spPr/>
    </dgm:pt>
    <dgm:pt modelId="{1219C58F-3B0F-4579-AC39-B89F1C77B10A}" type="pres">
      <dgm:prSet presAssocID="{DB875780-7E49-4569-B0C2-6B38184E0955}" presName="Name37" presStyleLbl="parChTrans1D2" presStyleIdx="6" presStyleCnt="8"/>
      <dgm:spPr/>
      <dgm:t>
        <a:bodyPr/>
        <a:lstStyle/>
        <a:p>
          <a:endParaRPr lang="en-US"/>
        </a:p>
      </dgm:t>
    </dgm:pt>
    <dgm:pt modelId="{CE8440A2-0CC1-4C2B-BA3F-87145B14C3C9}" type="pres">
      <dgm:prSet presAssocID="{B798D418-7118-47BE-A4A1-7823A264ABD4}" presName="hierRoot2" presStyleCnt="0">
        <dgm:presLayoutVars>
          <dgm:hierBranch val="init"/>
        </dgm:presLayoutVars>
      </dgm:prSet>
      <dgm:spPr/>
    </dgm:pt>
    <dgm:pt modelId="{717DF02D-BEC5-44B0-9D37-583592524D80}" type="pres">
      <dgm:prSet presAssocID="{B798D418-7118-47BE-A4A1-7823A264ABD4}" presName="rootComposite" presStyleCnt="0"/>
      <dgm:spPr/>
    </dgm:pt>
    <dgm:pt modelId="{64325CD1-380F-4CDC-BDC3-AAF500EFEA41}" type="pres">
      <dgm:prSet presAssocID="{B798D418-7118-47BE-A4A1-7823A264ABD4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8C88A-A76E-4198-A4DD-AD1DEC3AA3A8}" type="pres">
      <dgm:prSet presAssocID="{B798D418-7118-47BE-A4A1-7823A264ABD4}" presName="rootConnector" presStyleLbl="node2" presStyleIdx="6" presStyleCnt="8"/>
      <dgm:spPr/>
      <dgm:t>
        <a:bodyPr/>
        <a:lstStyle/>
        <a:p>
          <a:endParaRPr lang="en-US"/>
        </a:p>
      </dgm:t>
    </dgm:pt>
    <dgm:pt modelId="{EFD9E655-061A-4933-850B-3263AA5F7876}" type="pres">
      <dgm:prSet presAssocID="{B798D418-7118-47BE-A4A1-7823A264ABD4}" presName="hierChild4" presStyleCnt="0"/>
      <dgm:spPr/>
    </dgm:pt>
    <dgm:pt modelId="{012F5864-FA39-45B3-AAE9-5736CB88460F}" type="pres">
      <dgm:prSet presAssocID="{B798D418-7118-47BE-A4A1-7823A264ABD4}" presName="hierChild5" presStyleCnt="0"/>
      <dgm:spPr/>
    </dgm:pt>
    <dgm:pt modelId="{CB8C5181-66A4-4569-9FC4-40E6031C06E9}" type="pres">
      <dgm:prSet presAssocID="{D6A5D6FA-F0AF-441F-887F-D171EFE96624}" presName="Name37" presStyleLbl="parChTrans1D2" presStyleIdx="7" presStyleCnt="8"/>
      <dgm:spPr/>
      <dgm:t>
        <a:bodyPr/>
        <a:lstStyle/>
        <a:p>
          <a:endParaRPr lang="en-US"/>
        </a:p>
      </dgm:t>
    </dgm:pt>
    <dgm:pt modelId="{BDF82C4E-D977-49AD-9A7F-8E4A5331FCAE}" type="pres">
      <dgm:prSet presAssocID="{7D870502-F890-475D-8AD2-61C00AF000EE}" presName="hierRoot2" presStyleCnt="0">
        <dgm:presLayoutVars>
          <dgm:hierBranch val="init"/>
        </dgm:presLayoutVars>
      </dgm:prSet>
      <dgm:spPr/>
    </dgm:pt>
    <dgm:pt modelId="{02520377-2EF9-420F-A4E3-A4D5E87167CC}" type="pres">
      <dgm:prSet presAssocID="{7D870502-F890-475D-8AD2-61C00AF000EE}" presName="rootComposite" presStyleCnt="0"/>
      <dgm:spPr/>
    </dgm:pt>
    <dgm:pt modelId="{0969A8B1-AD3D-484E-852A-D3C3A1DDA874}" type="pres">
      <dgm:prSet presAssocID="{7D870502-F890-475D-8AD2-61C00AF000EE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CACF9-9409-462B-BEA0-B85C877333E4}" type="pres">
      <dgm:prSet presAssocID="{7D870502-F890-475D-8AD2-61C00AF000EE}" presName="rootConnector" presStyleLbl="node2" presStyleIdx="7" presStyleCnt="8"/>
      <dgm:spPr/>
      <dgm:t>
        <a:bodyPr/>
        <a:lstStyle/>
        <a:p>
          <a:endParaRPr lang="en-US"/>
        </a:p>
      </dgm:t>
    </dgm:pt>
    <dgm:pt modelId="{C862FFEF-494A-403B-85F8-1E412C1F745A}" type="pres">
      <dgm:prSet presAssocID="{7D870502-F890-475D-8AD2-61C00AF000EE}" presName="hierChild4" presStyleCnt="0"/>
      <dgm:spPr/>
    </dgm:pt>
    <dgm:pt modelId="{B4BD3EEE-E180-4F1B-BBC0-E125A33B1B25}" type="pres">
      <dgm:prSet presAssocID="{7D870502-F890-475D-8AD2-61C00AF000EE}" presName="hierChild5" presStyleCnt="0"/>
      <dgm:spPr/>
    </dgm:pt>
    <dgm:pt modelId="{A3781973-1D05-4EFD-96FF-D1ABEBB5A163}" type="pres">
      <dgm:prSet presAssocID="{51982242-A787-4E55-A5D1-275BA201312B}" presName="hierChild3" presStyleCnt="0"/>
      <dgm:spPr/>
    </dgm:pt>
  </dgm:ptLst>
  <dgm:cxnLst>
    <dgm:cxn modelId="{6029E82A-61C5-485C-8561-1710AAE9E959}" type="presOf" srcId="{26392808-E841-4E11-8426-AE244CF728E7}" destId="{7812AEFE-6C48-41A0-BA3E-A0C66E838C68}" srcOrd="0" destOrd="0" presId="urn:microsoft.com/office/officeart/2005/8/layout/orgChart1"/>
    <dgm:cxn modelId="{2861818D-4323-41BA-A923-A713921224D3}" srcId="{51982242-A787-4E55-A5D1-275BA201312B}" destId="{D12166DC-477A-443F-BB72-49CAF6FAB563}" srcOrd="2" destOrd="0" parTransId="{5C426047-E5BA-4D99-B7D3-E499A17A9246}" sibTransId="{88145065-F5F9-4542-9212-BB2A44080462}"/>
    <dgm:cxn modelId="{DC9F4100-A81A-46EA-A4AF-7F391C228BFE}" type="presOf" srcId="{07584454-D5FA-4870-BAF0-E24C1DA27AAB}" destId="{DC3054D5-DA67-4463-92DA-3DA07D8A4F7B}" srcOrd="1" destOrd="0" presId="urn:microsoft.com/office/officeart/2005/8/layout/orgChart1"/>
    <dgm:cxn modelId="{9479AFA2-40AD-43D5-BA99-4A17961A7EE8}" type="presOf" srcId="{D6A5D6FA-F0AF-441F-887F-D171EFE96624}" destId="{CB8C5181-66A4-4569-9FC4-40E6031C06E9}" srcOrd="0" destOrd="0" presId="urn:microsoft.com/office/officeart/2005/8/layout/orgChart1"/>
    <dgm:cxn modelId="{5E72F736-C504-4EB5-8EC6-F2FDE24FE0FE}" srcId="{51982242-A787-4E55-A5D1-275BA201312B}" destId="{07584454-D5FA-4870-BAF0-E24C1DA27AAB}" srcOrd="3" destOrd="0" parTransId="{B2A20232-EEF1-4276-A36F-958B4E490A88}" sibTransId="{1760421C-131E-4EDC-B5EC-17411B5FCCBD}"/>
    <dgm:cxn modelId="{CB1F9642-0759-4A6F-BD8C-6BE94DDFB4A7}" type="presOf" srcId="{B26D35E2-ECAB-4F7A-AA24-FCD249794CF2}" destId="{26E69D17-AC88-4765-8D60-A62377C0D5AA}" srcOrd="0" destOrd="0" presId="urn:microsoft.com/office/officeart/2005/8/layout/orgChart1"/>
    <dgm:cxn modelId="{E64F56B0-4AFE-4071-B4A6-63D18B8CA4F8}" srcId="{51982242-A787-4E55-A5D1-275BA201312B}" destId="{7D870502-F890-475D-8AD2-61C00AF000EE}" srcOrd="7" destOrd="0" parTransId="{D6A5D6FA-F0AF-441F-887F-D171EFE96624}" sibTransId="{E234570B-6E73-4B58-96C7-36B84D99AB24}"/>
    <dgm:cxn modelId="{A9D75CCC-B30D-4288-BA3E-0597DBC60668}" type="presOf" srcId="{DB875780-7E49-4569-B0C2-6B38184E0955}" destId="{1219C58F-3B0F-4579-AC39-B89F1C77B10A}" srcOrd="0" destOrd="0" presId="urn:microsoft.com/office/officeart/2005/8/layout/orgChart1"/>
    <dgm:cxn modelId="{940B3A90-6BCF-47ED-815D-A598A5AC7F44}" type="presOf" srcId="{51982242-A787-4E55-A5D1-275BA201312B}" destId="{8325306C-C1CA-4306-BE9D-042D3EA63996}" srcOrd="0" destOrd="0" presId="urn:microsoft.com/office/officeart/2005/8/layout/orgChart1"/>
    <dgm:cxn modelId="{49695513-0560-4A3B-99B1-738FA3E48FF1}" type="presOf" srcId="{7D870502-F890-475D-8AD2-61C00AF000EE}" destId="{0969A8B1-AD3D-484E-852A-D3C3A1DDA874}" srcOrd="0" destOrd="0" presId="urn:microsoft.com/office/officeart/2005/8/layout/orgChart1"/>
    <dgm:cxn modelId="{3A021715-624E-4AEE-88DF-5CED962E1C0B}" type="presOf" srcId="{26392808-E841-4E11-8426-AE244CF728E7}" destId="{79105314-65D3-4127-8330-6DD0C9E304B7}" srcOrd="1" destOrd="0" presId="urn:microsoft.com/office/officeart/2005/8/layout/orgChart1"/>
    <dgm:cxn modelId="{A701D0DB-EFD3-44D0-A553-B93018351767}" srcId="{51982242-A787-4E55-A5D1-275BA201312B}" destId="{B26D35E2-ECAB-4F7A-AA24-FCD249794CF2}" srcOrd="5" destOrd="0" parTransId="{E894615E-AB4E-4113-87B8-9AD88F49A6E3}" sibTransId="{9B5FD1B3-4304-4AF1-94DE-A8E3195ECA68}"/>
    <dgm:cxn modelId="{F6510108-368C-446D-9BEE-462E10FC665D}" type="presOf" srcId="{1EBD907A-1626-4C24-8F35-ED130DE8C293}" destId="{D1E7D8CB-8206-496F-8D6B-CA65BB0A8CBE}" srcOrd="0" destOrd="0" presId="urn:microsoft.com/office/officeart/2005/8/layout/orgChart1"/>
    <dgm:cxn modelId="{8C5D2441-AA36-445C-9519-26BD42548297}" type="presOf" srcId="{E894615E-AB4E-4113-87B8-9AD88F49A6E3}" destId="{81E21C7D-15D4-43EC-BBB1-733876FEC3AF}" srcOrd="0" destOrd="0" presId="urn:microsoft.com/office/officeart/2005/8/layout/orgChart1"/>
    <dgm:cxn modelId="{4B54C8D2-50C7-4FFF-AEA5-CEE46B9EB9B5}" type="presOf" srcId="{D12166DC-477A-443F-BB72-49CAF6FAB563}" destId="{E1F3991F-AE29-4243-B253-0CF65A427C76}" srcOrd="1" destOrd="0" presId="urn:microsoft.com/office/officeart/2005/8/layout/orgChart1"/>
    <dgm:cxn modelId="{8800C380-E877-4264-BA3B-38F05464031D}" type="presOf" srcId="{07584454-D5FA-4870-BAF0-E24C1DA27AAB}" destId="{3B13E7E7-D6F9-4DEA-889E-EE4154F65133}" srcOrd="0" destOrd="0" presId="urn:microsoft.com/office/officeart/2005/8/layout/orgChart1"/>
    <dgm:cxn modelId="{5F1F0FFF-8F64-4CC7-8419-E8600E21A066}" type="presOf" srcId="{03878951-45CF-4555-BA1D-1818EE6ED0A4}" destId="{C92963E2-DFB3-407B-8BCC-5C3BB1E1AB81}" srcOrd="0" destOrd="0" presId="urn:microsoft.com/office/officeart/2005/8/layout/orgChart1"/>
    <dgm:cxn modelId="{9B64347F-C0CA-45FA-BAEA-67B22FBAF62A}" type="presOf" srcId="{607219A6-9C63-45F1-983B-95EBF5292229}" destId="{A3DD1C82-8BB3-4F87-A7D0-C0BE14ECD899}" srcOrd="0" destOrd="0" presId="urn:microsoft.com/office/officeart/2005/8/layout/orgChart1"/>
    <dgm:cxn modelId="{A09E8719-032C-4F24-A41C-A6E99A6FE8CF}" type="presOf" srcId="{B2A20232-EEF1-4276-A36F-958B4E490A88}" destId="{ACC2FC79-11AE-4CCF-886F-92F45C530F88}" srcOrd="0" destOrd="0" presId="urn:microsoft.com/office/officeart/2005/8/layout/orgChart1"/>
    <dgm:cxn modelId="{B5DA60FD-43A0-408C-9FFB-EA3DEC2587A2}" type="presOf" srcId="{B26D35E2-ECAB-4F7A-AA24-FCD249794CF2}" destId="{62F8548D-303A-4E55-A5F3-189A17EDC62C}" srcOrd="1" destOrd="0" presId="urn:microsoft.com/office/officeart/2005/8/layout/orgChart1"/>
    <dgm:cxn modelId="{3E501E9C-6E43-46EB-A0D3-12FCA5EF4B48}" type="presOf" srcId="{B798D418-7118-47BE-A4A1-7823A264ABD4}" destId="{26B8C88A-A76E-4198-A4DD-AD1DEC3AA3A8}" srcOrd="1" destOrd="0" presId="urn:microsoft.com/office/officeart/2005/8/layout/orgChart1"/>
    <dgm:cxn modelId="{6A287713-70F1-44DE-842A-711B0EE94AB2}" type="presOf" srcId="{2278DB40-5DA3-421E-AA83-B066AA8C95B8}" destId="{BE8770CB-4666-4641-B483-53892828F210}" srcOrd="0" destOrd="0" presId="urn:microsoft.com/office/officeart/2005/8/layout/orgChart1"/>
    <dgm:cxn modelId="{E734A80D-F0A9-4F39-8D48-CBF681198984}" srcId="{51982242-A787-4E55-A5D1-275BA201312B}" destId="{B798D418-7118-47BE-A4A1-7823A264ABD4}" srcOrd="6" destOrd="0" parTransId="{DB875780-7E49-4569-B0C2-6B38184E0955}" sibTransId="{9D03D752-71A7-418B-B863-BC54292B471C}"/>
    <dgm:cxn modelId="{90C28708-ED51-48A4-8097-C2D5CC9F18C3}" type="presOf" srcId="{2278DB40-5DA3-421E-AA83-B066AA8C95B8}" destId="{54FD3A7B-3D5B-43CA-9BA6-706EBB796C60}" srcOrd="1" destOrd="0" presId="urn:microsoft.com/office/officeart/2005/8/layout/orgChart1"/>
    <dgm:cxn modelId="{A485B063-DDFB-431D-881B-C86B08929142}" type="presOf" srcId="{7D870502-F890-475D-8AD2-61C00AF000EE}" destId="{F2BCACF9-9409-462B-BEA0-B85C877333E4}" srcOrd="1" destOrd="0" presId="urn:microsoft.com/office/officeart/2005/8/layout/orgChart1"/>
    <dgm:cxn modelId="{4FBB636A-8959-4116-A4E8-854A77EDC0FC}" srcId="{837FFC8D-45F3-4F08-8C17-34A321DFC784}" destId="{51982242-A787-4E55-A5D1-275BA201312B}" srcOrd="0" destOrd="0" parTransId="{2F8D25A9-ED3B-4BFA-9B47-B11DBDFDB49C}" sibTransId="{13A9F037-F381-4853-884F-5980C259DB2B}"/>
    <dgm:cxn modelId="{C8563378-EA7B-4C74-819F-2047BF93A3D9}" type="presOf" srcId="{4859B420-4170-4FC6-86B1-04A718060AFB}" destId="{2FAA7CA1-6678-437B-833B-7824CD64846B}" srcOrd="0" destOrd="0" presId="urn:microsoft.com/office/officeart/2005/8/layout/orgChart1"/>
    <dgm:cxn modelId="{D375BCB3-109C-4C18-BF15-04052F2E23F1}" type="presOf" srcId="{51982242-A787-4E55-A5D1-275BA201312B}" destId="{A3FBDDDB-60D7-49BC-9481-2BF08E8DB006}" srcOrd="1" destOrd="0" presId="urn:microsoft.com/office/officeart/2005/8/layout/orgChart1"/>
    <dgm:cxn modelId="{7B35A2C1-89E6-4B53-9CA2-1EE1B223C109}" type="presOf" srcId="{837FFC8D-45F3-4F08-8C17-34A321DFC784}" destId="{8DD3B76F-B49C-4565-B0F3-10FF231BCA9B}" srcOrd="0" destOrd="0" presId="urn:microsoft.com/office/officeart/2005/8/layout/orgChart1"/>
    <dgm:cxn modelId="{3030360D-B286-4679-B53C-1E0AB4400A22}" type="presOf" srcId="{D12166DC-477A-443F-BB72-49CAF6FAB563}" destId="{1D7FACD1-2437-422E-8BF3-75517864037A}" srcOrd="0" destOrd="0" presId="urn:microsoft.com/office/officeart/2005/8/layout/orgChart1"/>
    <dgm:cxn modelId="{76807C02-536E-4DC9-8646-729A2B785DCC}" srcId="{51982242-A787-4E55-A5D1-275BA201312B}" destId="{26392808-E841-4E11-8426-AE244CF728E7}" srcOrd="1" destOrd="0" parTransId="{4859B420-4170-4FC6-86B1-04A718060AFB}" sibTransId="{7564D6C7-2DC0-4D0E-B7C1-E9057D550CCF}"/>
    <dgm:cxn modelId="{10FD88A9-5470-4548-ADFD-D5B8A63CCB43}" type="presOf" srcId="{607219A6-9C63-45F1-983B-95EBF5292229}" destId="{5FF1C3ED-5930-4A08-98E4-2110878FDAD9}" srcOrd="1" destOrd="0" presId="urn:microsoft.com/office/officeart/2005/8/layout/orgChart1"/>
    <dgm:cxn modelId="{D0A029F0-5A23-4D8B-9952-A5981143E1AB}" srcId="{51982242-A787-4E55-A5D1-275BA201312B}" destId="{2278DB40-5DA3-421E-AA83-B066AA8C95B8}" srcOrd="4" destOrd="0" parTransId="{03878951-45CF-4555-BA1D-1818EE6ED0A4}" sibTransId="{47625AED-5F35-4C70-9DB6-2010DEB9DCB0}"/>
    <dgm:cxn modelId="{09081B22-D50B-46DF-A183-BA01E62D690D}" type="presOf" srcId="{5C426047-E5BA-4D99-B7D3-E499A17A9246}" destId="{69F6D233-A67D-40D3-A7DA-7076FAA3BE36}" srcOrd="0" destOrd="0" presId="urn:microsoft.com/office/officeart/2005/8/layout/orgChart1"/>
    <dgm:cxn modelId="{E196EA25-3CA1-43DB-96DE-4C32D251F4DE}" type="presOf" srcId="{B798D418-7118-47BE-A4A1-7823A264ABD4}" destId="{64325CD1-380F-4CDC-BDC3-AAF500EFEA41}" srcOrd="0" destOrd="0" presId="urn:microsoft.com/office/officeart/2005/8/layout/orgChart1"/>
    <dgm:cxn modelId="{8342CA29-1C0E-4EDF-AF50-60EBC82284C1}" srcId="{51982242-A787-4E55-A5D1-275BA201312B}" destId="{607219A6-9C63-45F1-983B-95EBF5292229}" srcOrd="0" destOrd="0" parTransId="{1EBD907A-1626-4C24-8F35-ED130DE8C293}" sibTransId="{32FCF40F-C1B8-4143-AFC8-270EB2CB3786}"/>
    <dgm:cxn modelId="{F2E46DA9-F0BD-4A24-BCD4-229A6118252F}" type="presParOf" srcId="{8DD3B76F-B49C-4565-B0F3-10FF231BCA9B}" destId="{C503E4FD-9B22-4678-AEB1-3A291816FBA0}" srcOrd="0" destOrd="0" presId="urn:microsoft.com/office/officeart/2005/8/layout/orgChart1"/>
    <dgm:cxn modelId="{538A913E-32EF-4299-9182-C0FD610BE068}" type="presParOf" srcId="{C503E4FD-9B22-4678-AEB1-3A291816FBA0}" destId="{5C427984-5D68-4A7D-AF78-2BBE58B6BBBC}" srcOrd="0" destOrd="0" presId="urn:microsoft.com/office/officeart/2005/8/layout/orgChart1"/>
    <dgm:cxn modelId="{801A4598-41EC-46B7-A0EF-C04FCB70F15F}" type="presParOf" srcId="{5C427984-5D68-4A7D-AF78-2BBE58B6BBBC}" destId="{8325306C-C1CA-4306-BE9D-042D3EA63996}" srcOrd="0" destOrd="0" presId="urn:microsoft.com/office/officeart/2005/8/layout/orgChart1"/>
    <dgm:cxn modelId="{FB870B11-B663-4662-9151-63837309A203}" type="presParOf" srcId="{5C427984-5D68-4A7D-AF78-2BBE58B6BBBC}" destId="{A3FBDDDB-60D7-49BC-9481-2BF08E8DB006}" srcOrd="1" destOrd="0" presId="urn:microsoft.com/office/officeart/2005/8/layout/orgChart1"/>
    <dgm:cxn modelId="{8C3CD31C-5B43-4EB1-8C9B-48D7BA622D9F}" type="presParOf" srcId="{C503E4FD-9B22-4678-AEB1-3A291816FBA0}" destId="{9C9BB6A8-650E-481E-9B26-A8F9B0625D14}" srcOrd="1" destOrd="0" presId="urn:microsoft.com/office/officeart/2005/8/layout/orgChart1"/>
    <dgm:cxn modelId="{43371237-A919-457B-A8AA-4C582178446A}" type="presParOf" srcId="{9C9BB6A8-650E-481E-9B26-A8F9B0625D14}" destId="{D1E7D8CB-8206-496F-8D6B-CA65BB0A8CBE}" srcOrd="0" destOrd="0" presId="urn:microsoft.com/office/officeart/2005/8/layout/orgChart1"/>
    <dgm:cxn modelId="{1BE5A25B-578D-46B5-850A-BB71EFE8143D}" type="presParOf" srcId="{9C9BB6A8-650E-481E-9B26-A8F9B0625D14}" destId="{BF662BF4-EA86-413D-AA02-CEEF96AC283D}" srcOrd="1" destOrd="0" presId="urn:microsoft.com/office/officeart/2005/8/layout/orgChart1"/>
    <dgm:cxn modelId="{9C7A8082-1060-45D3-AB4F-072BEF2B559A}" type="presParOf" srcId="{BF662BF4-EA86-413D-AA02-CEEF96AC283D}" destId="{5ADF5668-EBE0-4584-A898-A2470BBCAFA4}" srcOrd="0" destOrd="0" presId="urn:microsoft.com/office/officeart/2005/8/layout/orgChart1"/>
    <dgm:cxn modelId="{962C1D7E-575E-4113-A5E2-4828EF5027CF}" type="presParOf" srcId="{5ADF5668-EBE0-4584-A898-A2470BBCAFA4}" destId="{A3DD1C82-8BB3-4F87-A7D0-C0BE14ECD899}" srcOrd="0" destOrd="0" presId="urn:microsoft.com/office/officeart/2005/8/layout/orgChart1"/>
    <dgm:cxn modelId="{48B52DAF-C270-4D70-841F-715A4ECC7ECA}" type="presParOf" srcId="{5ADF5668-EBE0-4584-A898-A2470BBCAFA4}" destId="{5FF1C3ED-5930-4A08-98E4-2110878FDAD9}" srcOrd="1" destOrd="0" presId="urn:microsoft.com/office/officeart/2005/8/layout/orgChart1"/>
    <dgm:cxn modelId="{B458F439-9B4D-4462-BD6F-857EC1BECAB0}" type="presParOf" srcId="{BF662BF4-EA86-413D-AA02-CEEF96AC283D}" destId="{FDC6DC32-8C54-4C76-AE7A-9F6590EC9533}" srcOrd="1" destOrd="0" presId="urn:microsoft.com/office/officeart/2005/8/layout/orgChart1"/>
    <dgm:cxn modelId="{DE245139-B2DB-450C-9A84-6EFD64B3B02D}" type="presParOf" srcId="{BF662BF4-EA86-413D-AA02-CEEF96AC283D}" destId="{57813C27-10B1-45AB-A4AB-6C3BAA834E8F}" srcOrd="2" destOrd="0" presId="urn:microsoft.com/office/officeart/2005/8/layout/orgChart1"/>
    <dgm:cxn modelId="{1A2C801E-3716-4124-A79B-42FC3C02CAD3}" type="presParOf" srcId="{9C9BB6A8-650E-481E-9B26-A8F9B0625D14}" destId="{2FAA7CA1-6678-437B-833B-7824CD64846B}" srcOrd="2" destOrd="0" presId="urn:microsoft.com/office/officeart/2005/8/layout/orgChart1"/>
    <dgm:cxn modelId="{99373F7E-9853-4216-B2E3-6F3176B145A8}" type="presParOf" srcId="{9C9BB6A8-650E-481E-9B26-A8F9B0625D14}" destId="{D2C90B38-CC40-4F8C-8422-3CDE76BB2C82}" srcOrd="3" destOrd="0" presId="urn:microsoft.com/office/officeart/2005/8/layout/orgChart1"/>
    <dgm:cxn modelId="{4E8E33DA-035E-4190-880D-B9F47FCF2BD3}" type="presParOf" srcId="{D2C90B38-CC40-4F8C-8422-3CDE76BB2C82}" destId="{E2D1D5F3-9DFF-403D-A0DB-1F7604B87202}" srcOrd="0" destOrd="0" presId="urn:microsoft.com/office/officeart/2005/8/layout/orgChart1"/>
    <dgm:cxn modelId="{9F384085-C3CC-447F-9AF0-1FD6C1FF2DD4}" type="presParOf" srcId="{E2D1D5F3-9DFF-403D-A0DB-1F7604B87202}" destId="{7812AEFE-6C48-41A0-BA3E-A0C66E838C68}" srcOrd="0" destOrd="0" presId="urn:microsoft.com/office/officeart/2005/8/layout/orgChart1"/>
    <dgm:cxn modelId="{45CB55D6-63E0-41EE-8C7A-CF52368FF53E}" type="presParOf" srcId="{E2D1D5F3-9DFF-403D-A0DB-1F7604B87202}" destId="{79105314-65D3-4127-8330-6DD0C9E304B7}" srcOrd="1" destOrd="0" presId="urn:microsoft.com/office/officeart/2005/8/layout/orgChart1"/>
    <dgm:cxn modelId="{96D8EA0E-B349-4F20-808E-D5EC7B720966}" type="presParOf" srcId="{D2C90B38-CC40-4F8C-8422-3CDE76BB2C82}" destId="{D13D821B-3FC9-461D-AB7A-2CFB6D710FDF}" srcOrd="1" destOrd="0" presId="urn:microsoft.com/office/officeart/2005/8/layout/orgChart1"/>
    <dgm:cxn modelId="{69D4E046-4870-4B3F-8D95-3B8209694E2A}" type="presParOf" srcId="{D2C90B38-CC40-4F8C-8422-3CDE76BB2C82}" destId="{308190F8-1F3A-481D-9D1F-474E53E61529}" srcOrd="2" destOrd="0" presId="urn:microsoft.com/office/officeart/2005/8/layout/orgChart1"/>
    <dgm:cxn modelId="{1B30FD26-BC02-40B2-874C-629E92F141B4}" type="presParOf" srcId="{9C9BB6A8-650E-481E-9B26-A8F9B0625D14}" destId="{69F6D233-A67D-40D3-A7DA-7076FAA3BE36}" srcOrd="4" destOrd="0" presId="urn:microsoft.com/office/officeart/2005/8/layout/orgChart1"/>
    <dgm:cxn modelId="{0472B769-37DD-433F-AD6A-0982CE8104FC}" type="presParOf" srcId="{9C9BB6A8-650E-481E-9B26-A8F9B0625D14}" destId="{716AB5A7-33F1-407E-A6AC-3D87FEB4D3E4}" srcOrd="5" destOrd="0" presId="urn:microsoft.com/office/officeart/2005/8/layout/orgChart1"/>
    <dgm:cxn modelId="{A3AC50C1-6F38-4E7E-B1DA-C30A563FE190}" type="presParOf" srcId="{716AB5A7-33F1-407E-A6AC-3D87FEB4D3E4}" destId="{FD10CCFC-B578-4EA6-AA50-FC0F656FCA40}" srcOrd="0" destOrd="0" presId="urn:microsoft.com/office/officeart/2005/8/layout/orgChart1"/>
    <dgm:cxn modelId="{2B916FD7-633B-4B00-97DB-5E7032EBF0E6}" type="presParOf" srcId="{FD10CCFC-B578-4EA6-AA50-FC0F656FCA40}" destId="{1D7FACD1-2437-422E-8BF3-75517864037A}" srcOrd="0" destOrd="0" presId="urn:microsoft.com/office/officeart/2005/8/layout/orgChart1"/>
    <dgm:cxn modelId="{9D7DB0F2-AB97-4D23-B49F-73D951483044}" type="presParOf" srcId="{FD10CCFC-B578-4EA6-AA50-FC0F656FCA40}" destId="{E1F3991F-AE29-4243-B253-0CF65A427C76}" srcOrd="1" destOrd="0" presId="urn:microsoft.com/office/officeart/2005/8/layout/orgChart1"/>
    <dgm:cxn modelId="{6A225777-B409-4B46-A8EA-152F8146E624}" type="presParOf" srcId="{716AB5A7-33F1-407E-A6AC-3D87FEB4D3E4}" destId="{6831ACF8-74A9-462A-B554-4F4ED9BBABB4}" srcOrd="1" destOrd="0" presId="urn:microsoft.com/office/officeart/2005/8/layout/orgChart1"/>
    <dgm:cxn modelId="{0B50B6DB-FAC1-4FDF-A73D-6DDB2C4647EF}" type="presParOf" srcId="{716AB5A7-33F1-407E-A6AC-3D87FEB4D3E4}" destId="{456A0DEB-78BA-4044-88DF-8989F7D52FDE}" srcOrd="2" destOrd="0" presId="urn:microsoft.com/office/officeart/2005/8/layout/orgChart1"/>
    <dgm:cxn modelId="{FE3591C1-9C92-4D83-A652-B3D2FE75650E}" type="presParOf" srcId="{9C9BB6A8-650E-481E-9B26-A8F9B0625D14}" destId="{ACC2FC79-11AE-4CCF-886F-92F45C530F88}" srcOrd="6" destOrd="0" presId="urn:microsoft.com/office/officeart/2005/8/layout/orgChart1"/>
    <dgm:cxn modelId="{7D9A7133-7AA3-4BB7-A176-D3BB976B2CCB}" type="presParOf" srcId="{9C9BB6A8-650E-481E-9B26-A8F9B0625D14}" destId="{9AF28B72-201D-4DB3-BDDD-D067EAC007FC}" srcOrd="7" destOrd="0" presId="urn:microsoft.com/office/officeart/2005/8/layout/orgChart1"/>
    <dgm:cxn modelId="{59B1DD0E-A713-41E9-A6A4-DA67F2F41596}" type="presParOf" srcId="{9AF28B72-201D-4DB3-BDDD-D067EAC007FC}" destId="{9BC3B6CF-60D8-4CC7-AB1A-4A77977172A1}" srcOrd="0" destOrd="0" presId="urn:microsoft.com/office/officeart/2005/8/layout/orgChart1"/>
    <dgm:cxn modelId="{E656B2BB-3842-4BDA-8BE9-9526492F1E5C}" type="presParOf" srcId="{9BC3B6CF-60D8-4CC7-AB1A-4A77977172A1}" destId="{3B13E7E7-D6F9-4DEA-889E-EE4154F65133}" srcOrd="0" destOrd="0" presId="urn:microsoft.com/office/officeart/2005/8/layout/orgChart1"/>
    <dgm:cxn modelId="{1902A8CA-E4DA-4AF1-912D-69B86DA8D8CD}" type="presParOf" srcId="{9BC3B6CF-60D8-4CC7-AB1A-4A77977172A1}" destId="{DC3054D5-DA67-4463-92DA-3DA07D8A4F7B}" srcOrd="1" destOrd="0" presId="urn:microsoft.com/office/officeart/2005/8/layout/orgChart1"/>
    <dgm:cxn modelId="{26AD46B6-2C6C-4C86-B5A1-EB4307504F92}" type="presParOf" srcId="{9AF28B72-201D-4DB3-BDDD-D067EAC007FC}" destId="{BAD8BE4D-D855-4EE0-B397-79CBBAA082F0}" srcOrd="1" destOrd="0" presId="urn:microsoft.com/office/officeart/2005/8/layout/orgChart1"/>
    <dgm:cxn modelId="{D65AD2F0-EF6A-4B35-A823-400D02C945DA}" type="presParOf" srcId="{9AF28B72-201D-4DB3-BDDD-D067EAC007FC}" destId="{376B4ED4-0468-4E6A-A6E6-6ABB7C058BE5}" srcOrd="2" destOrd="0" presId="urn:microsoft.com/office/officeart/2005/8/layout/orgChart1"/>
    <dgm:cxn modelId="{19E50A96-5B07-4E9F-856D-1B7F730C638C}" type="presParOf" srcId="{9C9BB6A8-650E-481E-9B26-A8F9B0625D14}" destId="{C92963E2-DFB3-407B-8BCC-5C3BB1E1AB81}" srcOrd="8" destOrd="0" presId="urn:microsoft.com/office/officeart/2005/8/layout/orgChart1"/>
    <dgm:cxn modelId="{68EAE777-F8AC-44CC-81D7-B337D519C39E}" type="presParOf" srcId="{9C9BB6A8-650E-481E-9B26-A8F9B0625D14}" destId="{B2AEDD2D-E8EC-428F-87CA-00C3B9DFA59A}" srcOrd="9" destOrd="0" presId="urn:microsoft.com/office/officeart/2005/8/layout/orgChart1"/>
    <dgm:cxn modelId="{F4F5B5E0-116B-4997-A862-139B99F99EEF}" type="presParOf" srcId="{B2AEDD2D-E8EC-428F-87CA-00C3B9DFA59A}" destId="{0AAD3D54-462C-4EF1-8D84-7E46C2FB12FE}" srcOrd="0" destOrd="0" presId="urn:microsoft.com/office/officeart/2005/8/layout/orgChart1"/>
    <dgm:cxn modelId="{93EF52F2-2A75-43ED-8986-34CF363CEAA4}" type="presParOf" srcId="{0AAD3D54-462C-4EF1-8D84-7E46C2FB12FE}" destId="{BE8770CB-4666-4641-B483-53892828F210}" srcOrd="0" destOrd="0" presId="urn:microsoft.com/office/officeart/2005/8/layout/orgChart1"/>
    <dgm:cxn modelId="{F372B315-891A-4AF1-8605-99300CD0512E}" type="presParOf" srcId="{0AAD3D54-462C-4EF1-8D84-7E46C2FB12FE}" destId="{54FD3A7B-3D5B-43CA-9BA6-706EBB796C60}" srcOrd="1" destOrd="0" presId="urn:microsoft.com/office/officeart/2005/8/layout/orgChart1"/>
    <dgm:cxn modelId="{87240B04-4BBC-437C-9F00-F836C66AB327}" type="presParOf" srcId="{B2AEDD2D-E8EC-428F-87CA-00C3B9DFA59A}" destId="{C6ADED92-7F30-494B-8B65-31144526D707}" srcOrd="1" destOrd="0" presId="urn:microsoft.com/office/officeart/2005/8/layout/orgChart1"/>
    <dgm:cxn modelId="{84D24A15-7BCE-4417-9F6E-232DA0BE1AEA}" type="presParOf" srcId="{B2AEDD2D-E8EC-428F-87CA-00C3B9DFA59A}" destId="{AFCD828E-96FC-4CBE-AB98-23F784F2CAF4}" srcOrd="2" destOrd="0" presId="urn:microsoft.com/office/officeart/2005/8/layout/orgChart1"/>
    <dgm:cxn modelId="{309EE8B2-3E4B-4993-AA3D-79D341ECBB81}" type="presParOf" srcId="{9C9BB6A8-650E-481E-9B26-A8F9B0625D14}" destId="{81E21C7D-15D4-43EC-BBB1-733876FEC3AF}" srcOrd="10" destOrd="0" presId="urn:microsoft.com/office/officeart/2005/8/layout/orgChart1"/>
    <dgm:cxn modelId="{3EC8A153-2E6D-490B-868F-4785252CFD62}" type="presParOf" srcId="{9C9BB6A8-650E-481E-9B26-A8F9B0625D14}" destId="{724E50FA-8AD8-40EC-A234-0B404290E7B5}" srcOrd="11" destOrd="0" presId="urn:microsoft.com/office/officeart/2005/8/layout/orgChart1"/>
    <dgm:cxn modelId="{34A22857-1B00-4DF2-86E1-92D9D1555D05}" type="presParOf" srcId="{724E50FA-8AD8-40EC-A234-0B404290E7B5}" destId="{6D00D382-99CE-40C3-A1C6-2431FECB9525}" srcOrd="0" destOrd="0" presId="urn:microsoft.com/office/officeart/2005/8/layout/orgChart1"/>
    <dgm:cxn modelId="{06DBFB7E-5407-4E80-AA98-867700D5E9DB}" type="presParOf" srcId="{6D00D382-99CE-40C3-A1C6-2431FECB9525}" destId="{26E69D17-AC88-4765-8D60-A62377C0D5AA}" srcOrd="0" destOrd="0" presId="urn:microsoft.com/office/officeart/2005/8/layout/orgChart1"/>
    <dgm:cxn modelId="{9823F8E4-906F-4012-A870-705C3AC97D86}" type="presParOf" srcId="{6D00D382-99CE-40C3-A1C6-2431FECB9525}" destId="{62F8548D-303A-4E55-A5F3-189A17EDC62C}" srcOrd="1" destOrd="0" presId="urn:microsoft.com/office/officeart/2005/8/layout/orgChart1"/>
    <dgm:cxn modelId="{EA903386-1734-486E-91F8-6983861DD76B}" type="presParOf" srcId="{724E50FA-8AD8-40EC-A234-0B404290E7B5}" destId="{4B918528-47CA-4330-BEF6-DE628E0BC58A}" srcOrd="1" destOrd="0" presId="urn:microsoft.com/office/officeart/2005/8/layout/orgChart1"/>
    <dgm:cxn modelId="{E4544186-EB6F-48FD-85B2-2EBD05250D34}" type="presParOf" srcId="{724E50FA-8AD8-40EC-A234-0B404290E7B5}" destId="{2C9467A1-19B4-4B0B-9A97-4E1EFC0682EB}" srcOrd="2" destOrd="0" presId="urn:microsoft.com/office/officeart/2005/8/layout/orgChart1"/>
    <dgm:cxn modelId="{55348B6F-3843-4C94-9FDF-99EECB648113}" type="presParOf" srcId="{9C9BB6A8-650E-481E-9B26-A8F9B0625D14}" destId="{1219C58F-3B0F-4579-AC39-B89F1C77B10A}" srcOrd="12" destOrd="0" presId="urn:microsoft.com/office/officeart/2005/8/layout/orgChart1"/>
    <dgm:cxn modelId="{3346E4AC-7FE6-4163-8279-822C2E040471}" type="presParOf" srcId="{9C9BB6A8-650E-481E-9B26-A8F9B0625D14}" destId="{CE8440A2-0CC1-4C2B-BA3F-87145B14C3C9}" srcOrd="13" destOrd="0" presId="urn:microsoft.com/office/officeart/2005/8/layout/orgChart1"/>
    <dgm:cxn modelId="{E19C689E-04DC-4D16-9955-6D9BF5183A37}" type="presParOf" srcId="{CE8440A2-0CC1-4C2B-BA3F-87145B14C3C9}" destId="{717DF02D-BEC5-44B0-9D37-583592524D80}" srcOrd="0" destOrd="0" presId="urn:microsoft.com/office/officeart/2005/8/layout/orgChart1"/>
    <dgm:cxn modelId="{2BF9A419-EE9A-4FB8-920D-0ABAB5DAD85C}" type="presParOf" srcId="{717DF02D-BEC5-44B0-9D37-583592524D80}" destId="{64325CD1-380F-4CDC-BDC3-AAF500EFEA41}" srcOrd="0" destOrd="0" presId="urn:microsoft.com/office/officeart/2005/8/layout/orgChart1"/>
    <dgm:cxn modelId="{F6331DEC-5027-442F-B1CF-0135857F9E5C}" type="presParOf" srcId="{717DF02D-BEC5-44B0-9D37-583592524D80}" destId="{26B8C88A-A76E-4198-A4DD-AD1DEC3AA3A8}" srcOrd="1" destOrd="0" presId="urn:microsoft.com/office/officeart/2005/8/layout/orgChart1"/>
    <dgm:cxn modelId="{965E51BE-2BF7-4FC7-8720-4E2A05790230}" type="presParOf" srcId="{CE8440A2-0CC1-4C2B-BA3F-87145B14C3C9}" destId="{EFD9E655-061A-4933-850B-3263AA5F7876}" srcOrd="1" destOrd="0" presId="urn:microsoft.com/office/officeart/2005/8/layout/orgChart1"/>
    <dgm:cxn modelId="{D3B0C074-C635-48C1-BA8D-C3C226BD568A}" type="presParOf" srcId="{CE8440A2-0CC1-4C2B-BA3F-87145B14C3C9}" destId="{012F5864-FA39-45B3-AAE9-5736CB88460F}" srcOrd="2" destOrd="0" presId="urn:microsoft.com/office/officeart/2005/8/layout/orgChart1"/>
    <dgm:cxn modelId="{02E48967-85C8-4DBC-84B0-F2922B7C8EC6}" type="presParOf" srcId="{9C9BB6A8-650E-481E-9B26-A8F9B0625D14}" destId="{CB8C5181-66A4-4569-9FC4-40E6031C06E9}" srcOrd="14" destOrd="0" presId="urn:microsoft.com/office/officeart/2005/8/layout/orgChart1"/>
    <dgm:cxn modelId="{710B1B7B-754B-498A-A0E1-AEEF92890468}" type="presParOf" srcId="{9C9BB6A8-650E-481E-9B26-A8F9B0625D14}" destId="{BDF82C4E-D977-49AD-9A7F-8E4A5331FCAE}" srcOrd="15" destOrd="0" presId="urn:microsoft.com/office/officeart/2005/8/layout/orgChart1"/>
    <dgm:cxn modelId="{7237074E-F900-463E-A70F-89197163594E}" type="presParOf" srcId="{BDF82C4E-D977-49AD-9A7F-8E4A5331FCAE}" destId="{02520377-2EF9-420F-A4E3-A4D5E87167CC}" srcOrd="0" destOrd="0" presId="urn:microsoft.com/office/officeart/2005/8/layout/orgChart1"/>
    <dgm:cxn modelId="{395E1569-7E6F-4125-914E-AC1E275A367D}" type="presParOf" srcId="{02520377-2EF9-420F-A4E3-A4D5E87167CC}" destId="{0969A8B1-AD3D-484E-852A-D3C3A1DDA874}" srcOrd="0" destOrd="0" presId="urn:microsoft.com/office/officeart/2005/8/layout/orgChart1"/>
    <dgm:cxn modelId="{A1F42D09-C694-4ED3-851E-E60E0EFF599D}" type="presParOf" srcId="{02520377-2EF9-420F-A4E3-A4D5E87167CC}" destId="{F2BCACF9-9409-462B-BEA0-B85C877333E4}" srcOrd="1" destOrd="0" presId="urn:microsoft.com/office/officeart/2005/8/layout/orgChart1"/>
    <dgm:cxn modelId="{C657FA82-19BB-4491-A432-57050AEBB712}" type="presParOf" srcId="{BDF82C4E-D977-49AD-9A7F-8E4A5331FCAE}" destId="{C862FFEF-494A-403B-85F8-1E412C1F745A}" srcOrd="1" destOrd="0" presId="urn:microsoft.com/office/officeart/2005/8/layout/orgChart1"/>
    <dgm:cxn modelId="{84219CCD-E24E-466F-BB9F-8F98ADB9D404}" type="presParOf" srcId="{BDF82C4E-D977-49AD-9A7F-8E4A5331FCAE}" destId="{B4BD3EEE-E180-4F1B-BBC0-E125A33B1B25}" srcOrd="2" destOrd="0" presId="urn:microsoft.com/office/officeart/2005/8/layout/orgChart1"/>
    <dgm:cxn modelId="{83306B2B-BE50-42D8-AFE9-774F337F4C14}" type="presParOf" srcId="{C503E4FD-9B22-4678-AEB1-3A291816FBA0}" destId="{A3781973-1D05-4EFD-96FF-D1ABEBB5A1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DB01D-021E-4A43-8CEA-3754A3E1EF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12657-A078-4553-BF97-16B308AFC65D}">
      <dgm:prSet custT="1"/>
      <dgm:spPr/>
      <dgm:t>
        <a:bodyPr/>
        <a:lstStyle/>
        <a:p>
          <a:pPr rtl="0"/>
          <a:r>
            <a:rPr lang="en-US" sz="2200" b="1" dirty="0" smtClean="0"/>
            <a:t>Alcohols classified into 3 classes</a:t>
          </a:r>
          <a:endParaRPr lang="en-US" sz="2200" dirty="0"/>
        </a:p>
      </dgm:t>
    </dgm:pt>
    <dgm:pt modelId="{92930ABF-3BB4-42D0-AEB9-5B716ED4C84C}" type="parTrans" cxnId="{F0813914-2696-40F1-9374-1B50159055D7}">
      <dgm:prSet/>
      <dgm:spPr/>
      <dgm:t>
        <a:bodyPr/>
        <a:lstStyle/>
        <a:p>
          <a:endParaRPr lang="en-US"/>
        </a:p>
      </dgm:t>
    </dgm:pt>
    <dgm:pt modelId="{17EF8C66-6AF3-4522-B854-40BA2AE998C5}" type="sibTrans" cxnId="{F0813914-2696-40F1-9374-1B50159055D7}">
      <dgm:prSet/>
      <dgm:spPr/>
      <dgm:t>
        <a:bodyPr/>
        <a:lstStyle/>
        <a:p>
          <a:endParaRPr lang="en-US"/>
        </a:p>
      </dgm:t>
    </dgm:pt>
    <dgm:pt modelId="{577409FD-E752-4FD2-9380-7AF441BA2C51}">
      <dgm:prSet/>
      <dgm:spPr>
        <a:noFill/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20BD330D-5810-4C45-BAF6-2A04CAE5044C}" type="parTrans" cxnId="{437B22B7-C6F3-474F-8EF9-E6E64F433EC9}">
      <dgm:prSet/>
      <dgm:spPr/>
      <dgm:t>
        <a:bodyPr/>
        <a:lstStyle/>
        <a:p>
          <a:endParaRPr lang="en-US"/>
        </a:p>
      </dgm:t>
    </dgm:pt>
    <dgm:pt modelId="{F5113474-DD49-4983-84BA-9D45A1FBA733}" type="sibTrans" cxnId="{437B22B7-C6F3-474F-8EF9-E6E64F433EC9}">
      <dgm:prSet/>
      <dgm:spPr/>
      <dgm:t>
        <a:bodyPr/>
        <a:lstStyle/>
        <a:p>
          <a:endParaRPr lang="en-US"/>
        </a:p>
      </dgm:t>
    </dgm:pt>
    <dgm:pt modelId="{2CE5C662-6775-46AB-B390-EAEBF1741193}">
      <dgm:prSet/>
      <dgm:spPr>
        <a:noFill/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D3718F75-2F22-4111-8DC2-DD61CFE29683}" type="parTrans" cxnId="{A8F26B4E-1A16-40D5-AE3F-E89BD4A14E0F}">
      <dgm:prSet/>
      <dgm:spPr/>
      <dgm:t>
        <a:bodyPr/>
        <a:lstStyle/>
        <a:p>
          <a:endParaRPr lang="en-US"/>
        </a:p>
      </dgm:t>
    </dgm:pt>
    <dgm:pt modelId="{819A0792-E80D-4709-928A-162ACC51B036}" type="sibTrans" cxnId="{A8F26B4E-1A16-40D5-AE3F-E89BD4A14E0F}">
      <dgm:prSet/>
      <dgm:spPr/>
      <dgm:t>
        <a:bodyPr/>
        <a:lstStyle/>
        <a:p>
          <a:endParaRPr lang="en-US"/>
        </a:p>
      </dgm:t>
    </dgm:pt>
    <dgm:pt modelId="{0AE32D77-F813-4BA1-B9F7-FE29F4C86F03}">
      <dgm:prSet/>
      <dgm:spPr>
        <a:noFill/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EE3C15CB-3314-42A3-91D7-309345334C38}" type="sibTrans" cxnId="{3DA907B1-9ADB-4BFE-9360-22648301A61C}">
      <dgm:prSet/>
      <dgm:spPr/>
      <dgm:t>
        <a:bodyPr/>
        <a:lstStyle/>
        <a:p>
          <a:endParaRPr lang="en-US"/>
        </a:p>
      </dgm:t>
    </dgm:pt>
    <dgm:pt modelId="{ED0F6BE3-795A-4D00-A842-836EE29A3793}" type="parTrans" cxnId="{3DA907B1-9ADB-4BFE-9360-22648301A61C}">
      <dgm:prSet/>
      <dgm:spPr/>
      <dgm:t>
        <a:bodyPr/>
        <a:lstStyle/>
        <a:p>
          <a:endParaRPr lang="en-US"/>
        </a:p>
      </dgm:t>
    </dgm:pt>
    <dgm:pt modelId="{AD89E121-E2D1-4F59-ABBB-FAFA8B608DA2}" type="pres">
      <dgm:prSet presAssocID="{245DB01D-021E-4A43-8CEA-3754A3E1EF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C69B9B-9216-44F3-9B7B-90890898D2AE}" type="pres">
      <dgm:prSet presAssocID="{45212657-A078-4553-BF97-16B308AFC65D}" presName="hierRoot1" presStyleCnt="0">
        <dgm:presLayoutVars>
          <dgm:hierBranch val="init"/>
        </dgm:presLayoutVars>
      </dgm:prSet>
      <dgm:spPr/>
    </dgm:pt>
    <dgm:pt modelId="{F9F864AF-02B3-4067-A9C8-A35421EBBE5C}" type="pres">
      <dgm:prSet presAssocID="{45212657-A078-4553-BF97-16B308AFC65D}" presName="rootComposite1" presStyleCnt="0"/>
      <dgm:spPr/>
    </dgm:pt>
    <dgm:pt modelId="{F0DF4035-64A0-4034-AF27-71F8A37BA746}" type="pres">
      <dgm:prSet presAssocID="{45212657-A078-4553-BF97-16B308AFC65D}" presName="rootText1" presStyleLbl="node0" presStyleIdx="0" presStyleCnt="1" custScaleX="364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6CB82-D694-45C9-BBA3-9BDCCAA6F972}" type="pres">
      <dgm:prSet presAssocID="{45212657-A078-4553-BF97-16B308AFC6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771B86-BE76-452F-BB51-87F1CECD5F9D}" type="pres">
      <dgm:prSet presAssocID="{45212657-A078-4553-BF97-16B308AFC65D}" presName="hierChild2" presStyleCnt="0"/>
      <dgm:spPr/>
    </dgm:pt>
    <dgm:pt modelId="{F995DC77-EBEF-4500-9754-C38914B26768}" type="pres">
      <dgm:prSet presAssocID="{ED0F6BE3-795A-4D00-A842-836EE29A379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0E3265-6506-41E0-9706-F32C2631D1DC}" type="pres">
      <dgm:prSet presAssocID="{0AE32D77-F813-4BA1-B9F7-FE29F4C86F03}" presName="hierRoot2" presStyleCnt="0">
        <dgm:presLayoutVars>
          <dgm:hierBranch val="init"/>
        </dgm:presLayoutVars>
      </dgm:prSet>
      <dgm:spPr/>
    </dgm:pt>
    <dgm:pt modelId="{05FF1F01-881C-4591-B088-F61F6CFC716A}" type="pres">
      <dgm:prSet presAssocID="{0AE32D77-F813-4BA1-B9F7-FE29F4C86F03}" presName="rootComposite" presStyleCnt="0"/>
      <dgm:spPr/>
    </dgm:pt>
    <dgm:pt modelId="{B9AF2320-BECC-479C-BAEC-DDDB87889974}" type="pres">
      <dgm:prSet presAssocID="{0AE32D77-F813-4BA1-B9F7-FE29F4C86F03}" presName="rootText" presStyleLbl="node2" presStyleIdx="0" presStyleCnt="3" custLinFactX="-100000" custLinFactNeighborX="-110908" custLinFactNeighborY="2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98931-7E20-45C3-BE30-23B78D232E34}" type="pres">
      <dgm:prSet presAssocID="{0AE32D77-F813-4BA1-B9F7-FE29F4C86F03}" presName="rootConnector" presStyleLbl="node2" presStyleIdx="0" presStyleCnt="3"/>
      <dgm:spPr/>
      <dgm:t>
        <a:bodyPr/>
        <a:lstStyle/>
        <a:p>
          <a:endParaRPr lang="en-US"/>
        </a:p>
      </dgm:t>
    </dgm:pt>
    <dgm:pt modelId="{7A32811C-5399-46A3-83EC-579EC1BB6B36}" type="pres">
      <dgm:prSet presAssocID="{0AE32D77-F813-4BA1-B9F7-FE29F4C86F03}" presName="hierChild4" presStyleCnt="0"/>
      <dgm:spPr/>
    </dgm:pt>
    <dgm:pt modelId="{D5E84DC6-96B9-4B67-82BE-6C618B71CDEB}" type="pres">
      <dgm:prSet presAssocID="{0AE32D77-F813-4BA1-B9F7-FE29F4C86F03}" presName="hierChild5" presStyleCnt="0"/>
      <dgm:spPr/>
    </dgm:pt>
    <dgm:pt modelId="{A38E6512-2C7F-4B4E-AD9F-F65F853771A5}" type="pres">
      <dgm:prSet presAssocID="{D3718F75-2F22-4111-8DC2-DD61CFE2968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B6C6E4E-2F3C-4885-ABF6-30327A276667}" type="pres">
      <dgm:prSet presAssocID="{2CE5C662-6775-46AB-B390-EAEBF1741193}" presName="hierRoot2" presStyleCnt="0">
        <dgm:presLayoutVars>
          <dgm:hierBranch val="init"/>
        </dgm:presLayoutVars>
      </dgm:prSet>
      <dgm:spPr/>
    </dgm:pt>
    <dgm:pt modelId="{44D22AC2-3065-4915-99C6-F4D8D945FC3D}" type="pres">
      <dgm:prSet presAssocID="{2CE5C662-6775-46AB-B390-EAEBF1741193}" presName="rootComposite" presStyleCnt="0"/>
      <dgm:spPr/>
    </dgm:pt>
    <dgm:pt modelId="{B53550F2-69B6-4308-BFF4-7BDC0B1602F3}" type="pres">
      <dgm:prSet presAssocID="{2CE5C662-6775-46AB-B390-EAEBF174119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7FCBD-50D7-453D-82E4-9834F6ED4CD9}" type="pres">
      <dgm:prSet presAssocID="{2CE5C662-6775-46AB-B390-EAEBF1741193}" presName="rootConnector" presStyleLbl="node2" presStyleIdx="1" presStyleCnt="3"/>
      <dgm:spPr/>
      <dgm:t>
        <a:bodyPr/>
        <a:lstStyle/>
        <a:p>
          <a:endParaRPr lang="en-US"/>
        </a:p>
      </dgm:t>
    </dgm:pt>
    <dgm:pt modelId="{7657D402-1CA1-4E32-8EE4-01E2DB6814DA}" type="pres">
      <dgm:prSet presAssocID="{2CE5C662-6775-46AB-B390-EAEBF1741193}" presName="hierChild4" presStyleCnt="0"/>
      <dgm:spPr/>
    </dgm:pt>
    <dgm:pt modelId="{0D2D7F66-4474-47EF-891D-D0F7A3E1F9F7}" type="pres">
      <dgm:prSet presAssocID="{2CE5C662-6775-46AB-B390-EAEBF1741193}" presName="hierChild5" presStyleCnt="0"/>
      <dgm:spPr/>
    </dgm:pt>
    <dgm:pt modelId="{88631AD8-111D-4D56-9D57-06F33BF49DFC}" type="pres">
      <dgm:prSet presAssocID="{20BD330D-5810-4C45-BAF6-2A04CAE5044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9BC31EF-54F4-4B00-A705-BF1EFB65C442}" type="pres">
      <dgm:prSet presAssocID="{577409FD-E752-4FD2-9380-7AF441BA2C51}" presName="hierRoot2" presStyleCnt="0">
        <dgm:presLayoutVars>
          <dgm:hierBranch val="init"/>
        </dgm:presLayoutVars>
      </dgm:prSet>
      <dgm:spPr/>
    </dgm:pt>
    <dgm:pt modelId="{6041F158-40CD-41AA-88E7-7E10995CA44C}" type="pres">
      <dgm:prSet presAssocID="{577409FD-E752-4FD2-9380-7AF441BA2C51}" presName="rootComposite" presStyleCnt="0"/>
      <dgm:spPr/>
    </dgm:pt>
    <dgm:pt modelId="{982E687C-5B76-45A0-A530-54ADD18C9DB3}" type="pres">
      <dgm:prSet presAssocID="{577409FD-E752-4FD2-9380-7AF441BA2C51}" presName="rootText" presStyleLbl="node2" presStyleIdx="2" presStyleCnt="3" custLinFactX="19021" custLinFactNeighborX="100000" custLinFactNeighborY="7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2C225-875B-4692-B878-3B4D4A926FC9}" type="pres">
      <dgm:prSet presAssocID="{577409FD-E752-4FD2-9380-7AF441BA2C51}" presName="rootConnector" presStyleLbl="node2" presStyleIdx="2" presStyleCnt="3"/>
      <dgm:spPr/>
      <dgm:t>
        <a:bodyPr/>
        <a:lstStyle/>
        <a:p>
          <a:endParaRPr lang="en-US"/>
        </a:p>
      </dgm:t>
    </dgm:pt>
    <dgm:pt modelId="{7523CF1A-CAB6-4E9F-ADB7-F05BFBC88CD2}" type="pres">
      <dgm:prSet presAssocID="{577409FD-E752-4FD2-9380-7AF441BA2C51}" presName="hierChild4" presStyleCnt="0"/>
      <dgm:spPr/>
    </dgm:pt>
    <dgm:pt modelId="{F61FE390-6D09-41EA-9B36-AF95E1ADA8D9}" type="pres">
      <dgm:prSet presAssocID="{577409FD-E752-4FD2-9380-7AF441BA2C51}" presName="hierChild5" presStyleCnt="0"/>
      <dgm:spPr/>
    </dgm:pt>
    <dgm:pt modelId="{AD2B5CD7-C608-42E0-A1F5-7AC7B0CCAA29}" type="pres">
      <dgm:prSet presAssocID="{45212657-A078-4553-BF97-16B308AFC65D}" presName="hierChild3" presStyleCnt="0"/>
      <dgm:spPr/>
    </dgm:pt>
  </dgm:ptLst>
  <dgm:cxnLst>
    <dgm:cxn modelId="{3DA907B1-9ADB-4BFE-9360-22648301A61C}" srcId="{45212657-A078-4553-BF97-16B308AFC65D}" destId="{0AE32D77-F813-4BA1-B9F7-FE29F4C86F03}" srcOrd="0" destOrd="0" parTransId="{ED0F6BE3-795A-4D00-A842-836EE29A3793}" sibTransId="{EE3C15CB-3314-42A3-91D7-309345334C38}"/>
    <dgm:cxn modelId="{4B38BB18-3272-4708-BF24-AD65CA0E6E27}" type="presOf" srcId="{0AE32D77-F813-4BA1-B9F7-FE29F4C86F03}" destId="{B9AF2320-BECC-479C-BAEC-DDDB87889974}" srcOrd="0" destOrd="0" presId="urn:microsoft.com/office/officeart/2005/8/layout/orgChart1"/>
    <dgm:cxn modelId="{CD5FE5E1-9663-4CAE-9A7D-0CBDC53B9712}" type="presOf" srcId="{45212657-A078-4553-BF97-16B308AFC65D}" destId="{7B26CB82-D694-45C9-BBA3-9BDCCAA6F972}" srcOrd="1" destOrd="0" presId="urn:microsoft.com/office/officeart/2005/8/layout/orgChart1"/>
    <dgm:cxn modelId="{3F4BBB79-9E51-416D-A897-9639CF46A01E}" type="presOf" srcId="{D3718F75-2F22-4111-8DC2-DD61CFE29683}" destId="{A38E6512-2C7F-4B4E-AD9F-F65F853771A5}" srcOrd="0" destOrd="0" presId="urn:microsoft.com/office/officeart/2005/8/layout/orgChart1"/>
    <dgm:cxn modelId="{619C55F8-D7E0-4CBD-8067-9855AE827254}" type="presOf" srcId="{0AE32D77-F813-4BA1-B9F7-FE29F4C86F03}" destId="{85B98931-7E20-45C3-BE30-23B78D232E34}" srcOrd="1" destOrd="0" presId="urn:microsoft.com/office/officeart/2005/8/layout/orgChart1"/>
    <dgm:cxn modelId="{9BCB6DF6-9FCE-47BE-8AFE-3D2675694DD9}" type="presOf" srcId="{20BD330D-5810-4C45-BAF6-2A04CAE5044C}" destId="{88631AD8-111D-4D56-9D57-06F33BF49DFC}" srcOrd="0" destOrd="0" presId="urn:microsoft.com/office/officeart/2005/8/layout/orgChart1"/>
    <dgm:cxn modelId="{CB6A3E8F-0CD9-47C1-B034-DD9BA46783D5}" type="presOf" srcId="{245DB01D-021E-4A43-8CEA-3754A3E1EF4C}" destId="{AD89E121-E2D1-4F59-ABBB-FAFA8B608DA2}" srcOrd="0" destOrd="0" presId="urn:microsoft.com/office/officeart/2005/8/layout/orgChart1"/>
    <dgm:cxn modelId="{FBF62E83-ED80-4BF9-B4F9-EEC3D4272987}" type="presOf" srcId="{45212657-A078-4553-BF97-16B308AFC65D}" destId="{F0DF4035-64A0-4034-AF27-71F8A37BA746}" srcOrd="0" destOrd="0" presId="urn:microsoft.com/office/officeart/2005/8/layout/orgChart1"/>
    <dgm:cxn modelId="{849BE153-B166-40C0-8CEF-D4F33D98FC6E}" type="presOf" srcId="{577409FD-E752-4FD2-9380-7AF441BA2C51}" destId="{90D2C225-875B-4692-B878-3B4D4A926FC9}" srcOrd="1" destOrd="0" presId="urn:microsoft.com/office/officeart/2005/8/layout/orgChart1"/>
    <dgm:cxn modelId="{90ABF072-AAED-42BD-91EE-5C51630FD20D}" type="presOf" srcId="{2CE5C662-6775-46AB-B390-EAEBF1741193}" destId="{AE87FCBD-50D7-453D-82E4-9834F6ED4CD9}" srcOrd="1" destOrd="0" presId="urn:microsoft.com/office/officeart/2005/8/layout/orgChart1"/>
    <dgm:cxn modelId="{F0813914-2696-40F1-9374-1B50159055D7}" srcId="{245DB01D-021E-4A43-8CEA-3754A3E1EF4C}" destId="{45212657-A078-4553-BF97-16B308AFC65D}" srcOrd="0" destOrd="0" parTransId="{92930ABF-3BB4-42D0-AEB9-5B716ED4C84C}" sibTransId="{17EF8C66-6AF3-4522-B854-40BA2AE998C5}"/>
    <dgm:cxn modelId="{1C9407D0-31B7-4731-AEF0-2A441E93491C}" type="presOf" srcId="{577409FD-E752-4FD2-9380-7AF441BA2C51}" destId="{982E687C-5B76-45A0-A530-54ADD18C9DB3}" srcOrd="0" destOrd="0" presId="urn:microsoft.com/office/officeart/2005/8/layout/orgChart1"/>
    <dgm:cxn modelId="{05E2AED2-5994-4234-A5DD-664DB517C591}" type="presOf" srcId="{2CE5C662-6775-46AB-B390-EAEBF1741193}" destId="{B53550F2-69B6-4308-BFF4-7BDC0B1602F3}" srcOrd="0" destOrd="0" presId="urn:microsoft.com/office/officeart/2005/8/layout/orgChart1"/>
    <dgm:cxn modelId="{A8F26B4E-1A16-40D5-AE3F-E89BD4A14E0F}" srcId="{45212657-A078-4553-BF97-16B308AFC65D}" destId="{2CE5C662-6775-46AB-B390-EAEBF1741193}" srcOrd="1" destOrd="0" parTransId="{D3718F75-2F22-4111-8DC2-DD61CFE29683}" sibTransId="{819A0792-E80D-4709-928A-162ACC51B036}"/>
    <dgm:cxn modelId="{F0169C13-5C1F-404F-8B02-3FAE97386A14}" type="presOf" srcId="{ED0F6BE3-795A-4D00-A842-836EE29A3793}" destId="{F995DC77-EBEF-4500-9754-C38914B26768}" srcOrd="0" destOrd="0" presId="urn:microsoft.com/office/officeart/2005/8/layout/orgChart1"/>
    <dgm:cxn modelId="{437B22B7-C6F3-474F-8EF9-E6E64F433EC9}" srcId="{45212657-A078-4553-BF97-16B308AFC65D}" destId="{577409FD-E752-4FD2-9380-7AF441BA2C51}" srcOrd="2" destOrd="0" parTransId="{20BD330D-5810-4C45-BAF6-2A04CAE5044C}" sibTransId="{F5113474-DD49-4983-84BA-9D45A1FBA733}"/>
    <dgm:cxn modelId="{DE451A97-4D06-4744-B0EC-043BB2F9F4BC}" type="presParOf" srcId="{AD89E121-E2D1-4F59-ABBB-FAFA8B608DA2}" destId="{4EC69B9B-9216-44F3-9B7B-90890898D2AE}" srcOrd="0" destOrd="0" presId="urn:microsoft.com/office/officeart/2005/8/layout/orgChart1"/>
    <dgm:cxn modelId="{E73189C7-50C2-4B84-BF41-95134636DB89}" type="presParOf" srcId="{4EC69B9B-9216-44F3-9B7B-90890898D2AE}" destId="{F9F864AF-02B3-4067-A9C8-A35421EBBE5C}" srcOrd="0" destOrd="0" presId="urn:microsoft.com/office/officeart/2005/8/layout/orgChart1"/>
    <dgm:cxn modelId="{7B31C398-AD05-43AF-BE9D-B1CD22ED3F07}" type="presParOf" srcId="{F9F864AF-02B3-4067-A9C8-A35421EBBE5C}" destId="{F0DF4035-64A0-4034-AF27-71F8A37BA746}" srcOrd="0" destOrd="0" presId="urn:microsoft.com/office/officeart/2005/8/layout/orgChart1"/>
    <dgm:cxn modelId="{134EE698-7A07-42FC-9C5B-AE566A705C5B}" type="presParOf" srcId="{F9F864AF-02B3-4067-A9C8-A35421EBBE5C}" destId="{7B26CB82-D694-45C9-BBA3-9BDCCAA6F972}" srcOrd="1" destOrd="0" presId="urn:microsoft.com/office/officeart/2005/8/layout/orgChart1"/>
    <dgm:cxn modelId="{5D582BBB-5716-4ECA-AB28-B1B34E015397}" type="presParOf" srcId="{4EC69B9B-9216-44F3-9B7B-90890898D2AE}" destId="{CE771B86-BE76-452F-BB51-87F1CECD5F9D}" srcOrd="1" destOrd="0" presId="urn:microsoft.com/office/officeart/2005/8/layout/orgChart1"/>
    <dgm:cxn modelId="{C2F90351-536B-4FB8-B56A-D0A4EE8E9DC3}" type="presParOf" srcId="{CE771B86-BE76-452F-BB51-87F1CECD5F9D}" destId="{F995DC77-EBEF-4500-9754-C38914B26768}" srcOrd="0" destOrd="0" presId="urn:microsoft.com/office/officeart/2005/8/layout/orgChart1"/>
    <dgm:cxn modelId="{D3DA9A12-0C74-4207-8316-480C16FEC40B}" type="presParOf" srcId="{CE771B86-BE76-452F-BB51-87F1CECD5F9D}" destId="{F00E3265-6506-41E0-9706-F32C2631D1DC}" srcOrd="1" destOrd="0" presId="urn:microsoft.com/office/officeart/2005/8/layout/orgChart1"/>
    <dgm:cxn modelId="{C1581650-17BA-4020-85C7-41CFF0BFE254}" type="presParOf" srcId="{F00E3265-6506-41E0-9706-F32C2631D1DC}" destId="{05FF1F01-881C-4591-B088-F61F6CFC716A}" srcOrd="0" destOrd="0" presId="urn:microsoft.com/office/officeart/2005/8/layout/orgChart1"/>
    <dgm:cxn modelId="{D63D957B-7FC8-44F8-898E-7B8094428957}" type="presParOf" srcId="{05FF1F01-881C-4591-B088-F61F6CFC716A}" destId="{B9AF2320-BECC-479C-BAEC-DDDB87889974}" srcOrd="0" destOrd="0" presId="urn:microsoft.com/office/officeart/2005/8/layout/orgChart1"/>
    <dgm:cxn modelId="{B60B3C24-23EA-4243-A5B3-7CB7437FB601}" type="presParOf" srcId="{05FF1F01-881C-4591-B088-F61F6CFC716A}" destId="{85B98931-7E20-45C3-BE30-23B78D232E34}" srcOrd="1" destOrd="0" presId="urn:microsoft.com/office/officeart/2005/8/layout/orgChart1"/>
    <dgm:cxn modelId="{682F15F8-24FE-4CE2-98B8-33F7A9523132}" type="presParOf" srcId="{F00E3265-6506-41E0-9706-F32C2631D1DC}" destId="{7A32811C-5399-46A3-83EC-579EC1BB6B36}" srcOrd="1" destOrd="0" presId="urn:microsoft.com/office/officeart/2005/8/layout/orgChart1"/>
    <dgm:cxn modelId="{A156C642-D6D8-4AFB-ACB6-2291CFAF596E}" type="presParOf" srcId="{F00E3265-6506-41E0-9706-F32C2631D1DC}" destId="{D5E84DC6-96B9-4B67-82BE-6C618B71CDEB}" srcOrd="2" destOrd="0" presId="urn:microsoft.com/office/officeart/2005/8/layout/orgChart1"/>
    <dgm:cxn modelId="{E933D8D3-691D-4BBB-B0B0-48A6CE21847F}" type="presParOf" srcId="{CE771B86-BE76-452F-BB51-87F1CECD5F9D}" destId="{A38E6512-2C7F-4B4E-AD9F-F65F853771A5}" srcOrd="2" destOrd="0" presId="urn:microsoft.com/office/officeart/2005/8/layout/orgChart1"/>
    <dgm:cxn modelId="{8F9DDF72-66B1-447B-A19B-222474396679}" type="presParOf" srcId="{CE771B86-BE76-452F-BB51-87F1CECD5F9D}" destId="{AB6C6E4E-2F3C-4885-ABF6-30327A276667}" srcOrd="3" destOrd="0" presId="urn:microsoft.com/office/officeart/2005/8/layout/orgChart1"/>
    <dgm:cxn modelId="{83DAEB52-F5AB-4B73-8FE8-60E1E115112A}" type="presParOf" srcId="{AB6C6E4E-2F3C-4885-ABF6-30327A276667}" destId="{44D22AC2-3065-4915-99C6-F4D8D945FC3D}" srcOrd="0" destOrd="0" presId="urn:microsoft.com/office/officeart/2005/8/layout/orgChart1"/>
    <dgm:cxn modelId="{10B38464-78CC-4C4D-87E0-AC873FB07E48}" type="presParOf" srcId="{44D22AC2-3065-4915-99C6-F4D8D945FC3D}" destId="{B53550F2-69B6-4308-BFF4-7BDC0B1602F3}" srcOrd="0" destOrd="0" presId="urn:microsoft.com/office/officeart/2005/8/layout/orgChart1"/>
    <dgm:cxn modelId="{76E761BD-FD0D-4F18-8AFB-9CBC9BE3E87B}" type="presParOf" srcId="{44D22AC2-3065-4915-99C6-F4D8D945FC3D}" destId="{AE87FCBD-50D7-453D-82E4-9834F6ED4CD9}" srcOrd="1" destOrd="0" presId="urn:microsoft.com/office/officeart/2005/8/layout/orgChart1"/>
    <dgm:cxn modelId="{5358E6EC-A615-4CC5-BF69-0BD946D719CB}" type="presParOf" srcId="{AB6C6E4E-2F3C-4885-ABF6-30327A276667}" destId="{7657D402-1CA1-4E32-8EE4-01E2DB6814DA}" srcOrd="1" destOrd="0" presId="urn:microsoft.com/office/officeart/2005/8/layout/orgChart1"/>
    <dgm:cxn modelId="{6E9ABF33-D9BE-4E70-8D3B-694AE8EDD2CA}" type="presParOf" srcId="{AB6C6E4E-2F3C-4885-ABF6-30327A276667}" destId="{0D2D7F66-4474-47EF-891D-D0F7A3E1F9F7}" srcOrd="2" destOrd="0" presId="urn:microsoft.com/office/officeart/2005/8/layout/orgChart1"/>
    <dgm:cxn modelId="{2C2B3FCD-B123-46F9-9BF8-585A6415DE09}" type="presParOf" srcId="{CE771B86-BE76-452F-BB51-87F1CECD5F9D}" destId="{88631AD8-111D-4D56-9D57-06F33BF49DFC}" srcOrd="4" destOrd="0" presId="urn:microsoft.com/office/officeart/2005/8/layout/orgChart1"/>
    <dgm:cxn modelId="{16F10914-2D69-494B-8CCB-AE6D60D0223E}" type="presParOf" srcId="{CE771B86-BE76-452F-BB51-87F1CECD5F9D}" destId="{59BC31EF-54F4-4B00-A705-BF1EFB65C442}" srcOrd="5" destOrd="0" presId="urn:microsoft.com/office/officeart/2005/8/layout/orgChart1"/>
    <dgm:cxn modelId="{58A294E3-A6F9-4E5B-9D6D-9EDE805E497B}" type="presParOf" srcId="{59BC31EF-54F4-4B00-A705-BF1EFB65C442}" destId="{6041F158-40CD-41AA-88E7-7E10995CA44C}" srcOrd="0" destOrd="0" presId="urn:microsoft.com/office/officeart/2005/8/layout/orgChart1"/>
    <dgm:cxn modelId="{66028FFA-2751-4882-8B47-13910C8C3096}" type="presParOf" srcId="{6041F158-40CD-41AA-88E7-7E10995CA44C}" destId="{982E687C-5B76-45A0-A530-54ADD18C9DB3}" srcOrd="0" destOrd="0" presId="urn:microsoft.com/office/officeart/2005/8/layout/orgChart1"/>
    <dgm:cxn modelId="{22F29CC5-BB71-4DFE-9674-05E96F52CE37}" type="presParOf" srcId="{6041F158-40CD-41AA-88E7-7E10995CA44C}" destId="{90D2C225-875B-4692-B878-3B4D4A926FC9}" srcOrd="1" destOrd="0" presId="urn:microsoft.com/office/officeart/2005/8/layout/orgChart1"/>
    <dgm:cxn modelId="{DED50219-7408-4870-9326-424210EE52B1}" type="presParOf" srcId="{59BC31EF-54F4-4B00-A705-BF1EFB65C442}" destId="{7523CF1A-CAB6-4E9F-ADB7-F05BFBC88CD2}" srcOrd="1" destOrd="0" presId="urn:microsoft.com/office/officeart/2005/8/layout/orgChart1"/>
    <dgm:cxn modelId="{963BDA76-5A03-43CD-819F-21387B20B0D5}" type="presParOf" srcId="{59BC31EF-54F4-4B00-A705-BF1EFB65C442}" destId="{F61FE390-6D09-41EA-9B36-AF95E1ADA8D9}" srcOrd="2" destOrd="0" presId="urn:microsoft.com/office/officeart/2005/8/layout/orgChart1"/>
    <dgm:cxn modelId="{D7E54149-8072-4ED8-AC4A-0176A211A4C9}" type="presParOf" srcId="{4EC69B9B-9216-44F3-9B7B-90890898D2AE}" destId="{AD2B5CD7-C608-42E0-A1F5-7AC7B0CCAA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B7C1E2-E15C-4CA6-911E-21E3D8DD96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2E4787A-A0D7-4020-A838-1882296EFAB3}">
      <dgm:prSet custT="1"/>
      <dgm:spPr/>
      <dgm:t>
        <a:bodyPr/>
        <a:lstStyle/>
        <a:p>
          <a:pPr rtl="0"/>
          <a:r>
            <a:rPr lang="en-US" sz="2200" smtClean="0"/>
            <a:t>Biopolymers </a:t>
          </a:r>
          <a:endParaRPr lang="en-US" sz="2200"/>
        </a:p>
      </dgm:t>
    </dgm:pt>
    <dgm:pt modelId="{F01B3131-BA13-4FDA-A06E-A0AE9A98EA76}" type="parTrans" cxnId="{C1CA33EA-3FF2-48DF-83CB-797795E3D540}">
      <dgm:prSet/>
      <dgm:spPr/>
      <dgm:t>
        <a:bodyPr/>
        <a:lstStyle/>
        <a:p>
          <a:endParaRPr lang="en-US" sz="2200"/>
        </a:p>
      </dgm:t>
    </dgm:pt>
    <dgm:pt modelId="{CE615D64-B324-4C47-AF20-8519C9548B9F}" type="sibTrans" cxnId="{C1CA33EA-3FF2-48DF-83CB-797795E3D540}">
      <dgm:prSet/>
      <dgm:spPr/>
      <dgm:t>
        <a:bodyPr/>
        <a:lstStyle/>
        <a:p>
          <a:endParaRPr lang="en-US" sz="2200"/>
        </a:p>
      </dgm:t>
    </dgm:pt>
    <dgm:pt modelId="{8CDF8D1C-B9C1-4612-B4C1-A872AD264933}">
      <dgm:prSet custT="1"/>
      <dgm:spPr/>
      <dgm:t>
        <a:bodyPr/>
        <a:lstStyle/>
        <a:p>
          <a:pPr rtl="0"/>
          <a:r>
            <a:rPr lang="en-US" sz="2200" dirty="0" smtClean="0"/>
            <a:t>Proteins</a:t>
          </a:r>
          <a:endParaRPr lang="en-US" sz="2200" dirty="0"/>
        </a:p>
      </dgm:t>
    </dgm:pt>
    <dgm:pt modelId="{48ED80FA-FD7C-4778-9D45-F3B294FCA25A}" type="parTrans" cxnId="{12D0FA76-1D86-4923-9F9C-1CBED8D59FFD}">
      <dgm:prSet/>
      <dgm:spPr/>
      <dgm:t>
        <a:bodyPr/>
        <a:lstStyle/>
        <a:p>
          <a:endParaRPr lang="en-US" sz="2200"/>
        </a:p>
      </dgm:t>
    </dgm:pt>
    <dgm:pt modelId="{0F0A622E-0460-45CD-B7F9-7C9EE95348AA}" type="sibTrans" cxnId="{12D0FA76-1D86-4923-9F9C-1CBED8D59FFD}">
      <dgm:prSet/>
      <dgm:spPr/>
      <dgm:t>
        <a:bodyPr/>
        <a:lstStyle/>
        <a:p>
          <a:endParaRPr lang="en-US" sz="2200"/>
        </a:p>
      </dgm:t>
    </dgm:pt>
    <dgm:pt modelId="{ADE70679-22D6-4D1E-83F7-F4779D4BCAC6}">
      <dgm:prSet custT="1"/>
      <dgm:spPr/>
      <dgm:t>
        <a:bodyPr/>
        <a:lstStyle/>
        <a:p>
          <a:pPr rtl="0"/>
          <a:r>
            <a:rPr lang="en-US" sz="2200" dirty="0" smtClean="0"/>
            <a:t>Polysaccharides (carbohydrates)</a:t>
          </a:r>
          <a:endParaRPr lang="en-US" sz="2200" dirty="0"/>
        </a:p>
      </dgm:t>
    </dgm:pt>
    <dgm:pt modelId="{0A86324F-D87E-4DE8-B933-A53696F25E23}" type="parTrans" cxnId="{8BC4527A-6047-4937-AB43-8364A79934E6}">
      <dgm:prSet/>
      <dgm:spPr/>
      <dgm:t>
        <a:bodyPr/>
        <a:lstStyle/>
        <a:p>
          <a:endParaRPr lang="en-US" sz="2200"/>
        </a:p>
      </dgm:t>
    </dgm:pt>
    <dgm:pt modelId="{FD68AD44-2DE6-44DA-825F-E4ECBD528BCA}" type="sibTrans" cxnId="{8BC4527A-6047-4937-AB43-8364A79934E6}">
      <dgm:prSet/>
      <dgm:spPr/>
      <dgm:t>
        <a:bodyPr/>
        <a:lstStyle/>
        <a:p>
          <a:endParaRPr lang="en-US" sz="2200"/>
        </a:p>
      </dgm:t>
    </dgm:pt>
    <dgm:pt modelId="{735CC8F0-5C14-4A3D-8AF3-9540D5E2FDEA}">
      <dgm:prSet custT="1"/>
      <dgm:spPr/>
      <dgm:t>
        <a:bodyPr/>
        <a:lstStyle/>
        <a:p>
          <a:pPr rtl="0"/>
          <a:r>
            <a:rPr lang="en-US" sz="2200" smtClean="0"/>
            <a:t>Nucleic acids</a:t>
          </a:r>
          <a:endParaRPr lang="en-US" sz="2200"/>
        </a:p>
      </dgm:t>
    </dgm:pt>
    <dgm:pt modelId="{A1D07261-BFDE-4D36-AAD1-EE784C71AA49}" type="parTrans" cxnId="{6BCB79B3-CE84-4462-9C21-126410BA8FA4}">
      <dgm:prSet/>
      <dgm:spPr/>
      <dgm:t>
        <a:bodyPr/>
        <a:lstStyle/>
        <a:p>
          <a:endParaRPr lang="en-US" sz="2200"/>
        </a:p>
      </dgm:t>
    </dgm:pt>
    <dgm:pt modelId="{CCC5E9C3-EE96-4463-8997-5F45636CC34F}" type="sibTrans" cxnId="{6BCB79B3-CE84-4462-9C21-126410BA8FA4}">
      <dgm:prSet/>
      <dgm:spPr/>
      <dgm:t>
        <a:bodyPr/>
        <a:lstStyle/>
        <a:p>
          <a:endParaRPr lang="en-US" sz="2200"/>
        </a:p>
      </dgm:t>
    </dgm:pt>
    <dgm:pt modelId="{6A3B71C6-2799-4799-81E4-0E7E74604C33}" type="pres">
      <dgm:prSet presAssocID="{BBB7C1E2-E15C-4CA6-911E-21E3D8DD96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0E99B-CEBC-4EE8-A913-A8A79A338DE5}" type="pres">
      <dgm:prSet presAssocID="{82E4787A-A0D7-4020-A838-1882296EFAB3}" presName="hierRoot1" presStyleCnt="0">
        <dgm:presLayoutVars>
          <dgm:hierBranch val="init"/>
        </dgm:presLayoutVars>
      </dgm:prSet>
      <dgm:spPr/>
    </dgm:pt>
    <dgm:pt modelId="{3BF44CD5-E703-4390-9B39-02F2655445E1}" type="pres">
      <dgm:prSet presAssocID="{82E4787A-A0D7-4020-A838-1882296EFAB3}" presName="rootComposite1" presStyleCnt="0"/>
      <dgm:spPr/>
    </dgm:pt>
    <dgm:pt modelId="{D42896B9-13CA-4B7A-BB8B-3E645DD3E983}" type="pres">
      <dgm:prSet presAssocID="{82E4787A-A0D7-4020-A838-1882296EFAB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050ED-AAC4-45B0-899D-436521478F0F}" type="pres">
      <dgm:prSet presAssocID="{82E4787A-A0D7-4020-A838-1882296EFAB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D3688B-0A9B-4719-9281-6805DD015EAE}" type="pres">
      <dgm:prSet presAssocID="{82E4787A-A0D7-4020-A838-1882296EFAB3}" presName="hierChild2" presStyleCnt="0"/>
      <dgm:spPr/>
    </dgm:pt>
    <dgm:pt modelId="{E05457F6-1EB8-41C2-9161-892137524F35}" type="pres">
      <dgm:prSet presAssocID="{48ED80FA-FD7C-4778-9D45-F3B294FCA25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11CC802-F268-4428-8785-533274BA3DF5}" type="pres">
      <dgm:prSet presAssocID="{8CDF8D1C-B9C1-4612-B4C1-A872AD264933}" presName="hierRoot2" presStyleCnt="0">
        <dgm:presLayoutVars>
          <dgm:hierBranch val="init"/>
        </dgm:presLayoutVars>
      </dgm:prSet>
      <dgm:spPr/>
    </dgm:pt>
    <dgm:pt modelId="{E9797B7E-2E41-47D7-95D6-1914EAA4CFC6}" type="pres">
      <dgm:prSet presAssocID="{8CDF8D1C-B9C1-4612-B4C1-A872AD264933}" presName="rootComposite" presStyleCnt="0"/>
      <dgm:spPr/>
    </dgm:pt>
    <dgm:pt modelId="{5149A8AF-FAC1-4E33-B01A-0779A32E427B}" type="pres">
      <dgm:prSet presAssocID="{8CDF8D1C-B9C1-4612-B4C1-A872AD26493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4A49FD-302C-4EE4-99C9-68D8754E3A7B}" type="pres">
      <dgm:prSet presAssocID="{8CDF8D1C-B9C1-4612-B4C1-A872AD264933}" presName="rootConnector" presStyleLbl="node2" presStyleIdx="0" presStyleCnt="3"/>
      <dgm:spPr/>
      <dgm:t>
        <a:bodyPr/>
        <a:lstStyle/>
        <a:p>
          <a:endParaRPr lang="en-US"/>
        </a:p>
      </dgm:t>
    </dgm:pt>
    <dgm:pt modelId="{C60BC640-3B06-4CE1-AA57-1F48B26D69B4}" type="pres">
      <dgm:prSet presAssocID="{8CDF8D1C-B9C1-4612-B4C1-A872AD264933}" presName="hierChild4" presStyleCnt="0"/>
      <dgm:spPr/>
    </dgm:pt>
    <dgm:pt modelId="{6E72590C-96CD-40AB-A986-86DBA3C23179}" type="pres">
      <dgm:prSet presAssocID="{8CDF8D1C-B9C1-4612-B4C1-A872AD264933}" presName="hierChild5" presStyleCnt="0"/>
      <dgm:spPr/>
    </dgm:pt>
    <dgm:pt modelId="{F323C831-9999-46E6-9E93-86C3065DF5AE}" type="pres">
      <dgm:prSet presAssocID="{0A86324F-D87E-4DE8-B933-A53696F25E2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2403C1-6566-4416-B7DF-72BB3F7C5C3E}" type="pres">
      <dgm:prSet presAssocID="{ADE70679-22D6-4D1E-83F7-F4779D4BCAC6}" presName="hierRoot2" presStyleCnt="0">
        <dgm:presLayoutVars>
          <dgm:hierBranch val="init"/>
        </dgm:presLayoutVars>
      </dgm:prSet>
      <dgm:spPr/>
    </dgm:pt>
    <dgm:pt modelId="{8F9189C8-9A1A-47C4-A007-88DD006295D1}" type="pres">
      <dgm:prSet presAssocID="{ADE70679-22D6-4D1E-83F7-F4779D4BCAC6}" presName="rootComposite" presStyleCnt="0"/>
      <dgm:spPr/>
    </dgm:pt>
    <dgm:pt modelId="{CCA5A5EF-8F29-4983-8800-3335A999A89F}" type="pres">
      <dgm:prSet presAssocID="{ADE70679-22D6-4D1E-83F7-F4779D4BCA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C097A-8B41-4661-A6A2-3AD3B23D51A1}" type="pres">
      <dgm:prSet presAssocID="{ADE70679-22D6-4D1E-83F7-F4779D4BCA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E78EB3ED-9FFC-4955-87EA-81DF427AE81C}" type="pres">
      <dgm:prSet presAssocID="{ADE70679-22D6-4D1E-83F7-F4779D4BCAC6}" presName="hierChild4" presStyleCnt="0"/>
      <dgm:spPr/>
    </dgm:pt>
    <dgm:pt modelId="{E0168EB5-B062-4C1A-8D71-9FD3B09CD85B}" type="pres">
      <dgm:prSet presAssocID="{ADE70679-22D6-4D1E-83F7-F4779D4BCAC6}" presName="hierChild5" presStyleCnt="0"/>
      <dgm:spPr/>
    </dgm:pt>
    <dgm:pt modelId="{A3EFE960-E552-444F-9455-E7B0C8D511CE}" type="pres">
      <dgm:prSet presAssocID="{A1D07261-BFDE-4D36-AAD1-EE784C71AA4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83A56F7-4BB3-4D88-AA08-72E894F8ABF6}" type="pres">
      <dgm:prSet presAssocID="{735CC8F0-5C14-4A3D-8AF3-9540D5E2FDEA}" presName="hierRoot2" presStyleCnt="0">
        <dgm:presLayoutVars>
          <dgm:hierBranch val="init"/>
        </dgm:presLayoutVars>
      </dgm:prSet>
      <dgm:spPr/>
    </dgm:pt>
    <dgm:pt modelId="{FA1F7D31-618E-4DF7-93B6-6743FF6EDEB9}" type="pres">
      <dgm:prSet presAssocID="{735CC8F0-5C14-4A3D-8AF3-9540D5E2FDEA}" presName="rootComposite" presStyleCnt="0"/>
      <dgm:spPr/>
    </dgm:pt>
    <dgm:pt modelId="{5625E72A-DFE3-42A5-B853-2E52CA39C1DB}" type="pres">
      <dgm:prSet presAssocID="{735CC8F0-5C14-4A3D-8AF3-9540D5E2FDE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5ABC3-899F-4474-8B36-3CA96DA5A8C9}" type="pres">
      <dgm:prSet presAssocID="{735CC8F0-5C14-4A3D-8AF3-9540D5E2FDEA}" presName="rootConnector" presStyleLbl="node2" presStyleIdx="2" presStyleCnt="3"/>
      <dgm:spPr/>
      <dgm:t>
        <a:bodyPr/>
        <a:lstStyle/>
        <a:p>
          <a:endParaRPr lang="en-US"/>
        </a:p>
      </dgm:t>
    </dgm:pt>
    <dgm:pt modelId="{528C761B-773E-4C60-B464-7C8FAC91CA64}" type="pres">
      <dgm:prSet presAssocID="{735CC8F0-5C14-4A3D-8AF3-9540D5E2FDEA}" presName="hierChild4" presStyleCnt="0"/>
      <dgm:spPr/>
    </dgm:pt>
    <dgm:pt modelId="{3DB49FB9-8FCA-4D2B-97B0-B643FF0FE4AD}" type="pres">
      <dgm:prSet presAssocID="{735CC8F0-5C14-4A3D-8AF3-9540D5E2FDEA}" presName="hierChild5" presStyleCnt="0"/>
      <dgm:spPr/>
    </dgm:pt>
    <dgm:pt modelId="{D38209ED-0F9B-4A34-AB41-EDEA7E450CBE}" type="pres">
      <dgm:prSet presAssocID="{82E4787A-A0D7-4020-A838-1882296EFAB3}" presName="hierChild3" presStyleCnt="0"/>
      <dgm:spPr/>
    </dgm:pt>
  </dgm:ptLst>
  <dgm:cxnLst>
    <dgm:cxn modelId="{55F60AB4-0890-497B-9712-85D1FB496185}" type="presOf" srcId="{8CDF8D1C-B9C1-4612-B4C1-A872AD264933}" destId="{5149A8AF-FAC1-4E33-B01A-0779A32E427B}" srcOrd="0" destOrd="0" presId="urn:microsoft.com/office/officeart/2005/8/layout/orgChart1"/>
    <dgm:cxn modelId="{A3B6B163-A2E9-4118-8137-E77D40E31788}" type="presOf" srcId="{82E4787A-A0D7-4020-A838-1882296EFAB3}" destId="{236050ED-AAC4-45B0-899D-436521478F0F}" srcOrd="1" destOrd="0" presId="urn:microsoft.com/office/officeart/2005/8/layout/orgChart1"/>
    <dgm:cxn modelId="{C1CA33EA-3FF2-48DF-83CB-797795E3D540}" srcId="{BBB7C1E2-E15C-4CA6-911E-21E3D8DD9666}" destId="{82E4787A-A0D7-4020-A838-1882296EFAB3}" srcOrd="0" destOrd="0" parTransId="{F01B3131-BA13-4FDA-A06E-A0AE9A98EA76}" sibTransId="{CE615D64-B324-4C47-AF20-8519C9548B9F}"/>
    <dgm:cxn modelId="{12D0FA76-1D86-4923-9F9C-1CBED8D59FFD}" srcId="{82E4787A-A0D7-4020-A838-1882296EFAB3}" destId="{8CDF8D1C-B9C1-4612-B4C1-A872AD264933}" srcOrd="0" destOrd="0" parTransId="{48ED80FA-FD7C-4778-9D45-F3B294FCA25A}" sibTransId="{0F0A622E-0460-45CD-B7F9-7C9EE95348AA}"/>
    <dgm:cxn modelId="{18274F65-53BF-475F-80E0-C962BFC22654}" type="presOf" srcId="{735CC8F0-5C14-4A3D-8AF3-9540D5E2FDEA}" destId="{5625E72A-DFE3-42A5-B853-2E52CA39C1DB}" srcOrd="0" destOrd="0" presId="urn:microsoft.com/office/officeart/2005/8/layout/orgChart1"/>
    <dgm:cxn modelId="{8BC4527A-6047-4937-AB43-8364A79934E6}" srcId="{82E4787A-A0D7-4020-A838-1882296EFAB3}" destId="{ADE70679-22D6-4D1E-83F7-F4779D4BCAC6}" srcOrd="1" destOrd="0" parTransId="{0A86324F-D87E-4DE8-B933-A53696F25E23}" sibTransId="{FD68AD44-2DE6-44DA-825F-E4ECBD528BCA}"/>
    <dgm:cxn modelId="{5ACB0CD3-B4D5-492B-AEC7-3115EDE7B3F1}" type="presOf" srcId="{0A86324F-D87E-4DE8-B933-A53696F25E23}" destId="{F323C831-9999-46E6-9E93-86C3065DF5AE}" srcOrd="0" destOrd="0" presId="urn:microsoft.com/office/officeart/2005/8/layout/orgChart1"/>
    <dgm:cxn modelId="{C98CE661-EBFB-4915-BE42-54D99C4C7904}" type="presOf" srcId="{8CDF8D1C-B9C1-4612-B4C1-A872AD264933}" destId="{264A49FD-302C-4EE4-99C9-68D8754E3A7B}" srcOrd="1" destOrd="0" presId="urn:microsoft.com/office/officeart/2005/8/layout/orgChart1"/>
    <dgm:cxn modelId="{D19FB297-8BB4-4595-9AFB-8266FF363787}" type="presOf" srcId="{ADE70679-22D6-4D1E-83F7-F4779D4BCAC6}" destId="{CCA5A5EF-8F29-4983-8800-3335A999A89F}" srcOrd="0" destOrd="0" presId="urn:microsoft.com/office/officeart/2005/8/layout/orgChart1"/>
    <dgm:cxn modelId="{66E05689-27AD-4CDA-A7D5-C8A6B41262C4}" type="presOf" srcId="{735CC8F0-5C14-4A3D-8AF3-9540D5E2FDEA}" destId="{0475ABC3-899F-4474-8B36-3CA96DA5A8C9}" srcOrd="1" destOrd="0" presId="urn:microsoft.com/office/officeart/2005/8/layout/orgChart1"/>
    <dgm:cxn modelId="{A2CCE480-906A-4D0C-A635-94D3BF32F4CF}" type="presOf" srcId="{A1D07261-BFDE-4D36-AAD1-EE784C71AA49}" destId="{A3EFE960-E552-444F-9455-E7B0C8D511CE}" srcOrd="0" destOrd="0" presId="urn:microsoft.com/office/officeart/2005/8/layout/orgChart1"/>
    <dgm:cxn modelId="{1F76DD1F-1B91-463A-B0D7-0E99181ED226}" type="presOf" srcId="{BBB7C1E2-E15C-4CA6-911E-21E3D8DD9666}" destId="{6A3B71C6-2799-4799-81E4-0E7E74604C33}" srcOrd="0" destOrd="0" presId="urn:microsoft.com/office/officeart/2005/8/layout/orgChart1"/>
    <dgm:cxn modelId="{EFC98CA7-3E08-45CA-9B3D-D614E696D67B}" type="presOf" srcId="{82E4787A-A0D7-4020-A838-1882296EFAB3}" destId="{D42896B9-13CA-4B7A-BB8B-3E645DD3E983}" srcOrd="0" destOrd="0" presId="urn:microsoft.com/office/officeart/2005/8/layout/orgChart1"/>
    <dgm:cxn modelId="{6BCB79B3-CE84-4462-9C21-126410BA8FA4}" srcId="{82E4787A-A0D7-4020-A838-1882296EFAB3}" destId="{735CC8F0-5C14-4A3D-8AF3-9540D5E2FDEA}" srcOrd="2" destOrd="0" parTransId="{A1D07261-BFDE-4D36-AAD1-EE784C71AA49}" sibTransId="{CCC5E9C3-EE96-4463-8997-5F45636CC34F}"/>
    <dgm:cxn modelId="{CAF72236-3151-4644-A8AE-BBD1D6580411}" type="presOf" srcId="{ADE70679-22D6-4D1E-83F7-F4779D4BCAC6}" destId="{1C2C097A-8B41-4661-A6A2-3AD3B23D51A1}" srcOrd="1" destOrd="0" presId="urn:microsoft.com/office/officeart/2005/8/layout/orgChart1"/>
    <dgm:cxn modelId="{85C828E2-7574-4755-9369-38F533F41687}" type="presOf" srcId="{48ED80FA-FD7C-4778-9D45-F3B294FCA25A}" destId="{E05457F6-1EB8-41C2-9161-892137524F35}" srcOrd="0" destOrd="0" presId="urn:microsoft.com/office/officeart/2005/8/layout/orgChart1"/>
    <dgm:cxn modelId="{82B87A3B-0BED-434C-9B23-3CCB8138CEA0}" type="presParOf" srcId="{6A3B71C6-2799-4799-81E4-0E7E74604C33}" destId="{96A0E99B-CEBC-4EE8-A913-A8A79A338DE5}" srcOrd="0" destOrd="0" presId="urn:microsoft.com/office/officeart/2005/8/layout/orgChart1"/>
    <dgm:cxn modelId="{B2AB07C3-20B5-4709-93FB-6BEF3E4A6629}" type="presParOf" srcId="{96A0E99B-CEBC-4EE8-A913-A8A79A338DE5}" destId="{3BF44CD5-E703-4390-9B39-02F2655445E1}" srcOrd="0" destOrd="0" presId="urn:microsoft.com/office/officeart/2005/8/layout/orgChart1"/>
    <dgm:cxn modelId="{060517C0-E836-48B3-B278-802ABA53D082}" type="presParOf" srcId="{3BF44CD5-E703-4390-9B39-02F2655445E1}" destId="{D42896B9-13CA-4B7A-BB8B-3E645DD3E983}" srcOrd="0" destOrd="0" presId="urn:microsoft.com/office/officeart/2005/8/layout/orgChart1"/>
    <dgm:cxn modelId="{5731B24C-FC00-4964-937F-0851C8D2E285}" type="presParOf" srcId="{3BF44CD5-E703-4390-9B39-02F2655445E1}" destId="{236050ED-AAC4-45B0-899D-436521478F0F}" srcOrd="1" destOrd="0" presId="urn:microsoft.com/office/officeart/2005/8/layout/orgChart1"/>
    <dgm:cxn modelId="{F2D52A73-A5A9-4A1C-80B8-3FED6E4F8F16}" type="presParOf" srcId="{96A0E99B-CEBC-4EE8-A913-A8A79A338DE5}" destId="{FAD3688B-0A9B-4719-9281-6805DD015EAE}" srcOrd="1" destOrd="0" presId="urn:microsoft.com/office/officeart/2005/8/layout/orgChart1"/>
    <dgm:cxn modelId="{E0E5FB68-EEF7-4049-A68C-19AF12722FD6}" type="presParOf" srcId="{FAD3688B-0A9B-4719-9281-6805DD015EAE}" destId="{E05457F6-1EB8-41C2-9161-892137524F35}" srcOrd="0" destOrd="0" presId="urn:microsoft.com/office/officeart/2005/8/layout/orgChart1"/>
    <dgm:cxn modelId="{3472A990-E221-40AB-9924-DA1A6E093837}" type="presParOf" srcId="{FAD3688B-0A9B-4719-9281-6805DD015EAE}" destId="{C11CC802-F268-4428-8785-533274BA3DF5}" srcOrd="1" destOrd="0" presId="urn:microsoft.com/office/officeart/2005/8/layout/orgChart1"/>
    <dgm:cxn modelId="{8E963AF5-083C-44BE-ACE6-9B00373AEF10}" type="presParOf" srcId="{C11CC802-F268-4428-8785-533274BA3DF5}" destId="{E9797B7E-2E41-47D7-95D6-1914EAA4CFC6}" srcOrd="0" destOrd="0" presId="urn:microsoft.com/office/officeart/2005/8/layout/orgChart1"/>
    <dgm:cxn modelId="{A96D5C18-6F60-4FC9-90AA-E2A599C19B23}" type="presParOf" srcId="{E9797B7E-2E41-47D7-95D6-1914EAA4CFC6}" destId="{5149A8AF-FAC1-4E33-B01A-0779A32E427B}" srcOrd="0" destOrd="0" presId="urn:microsoft.com/office/officeart/2005/8/layout/orgChart1"/>
    <dgm:cxn modelId="{09203E94-BD1C-4D7E-BB61-1667797B838F}" type="presParOf" srcId="{E9797B7E-2E41-47D7-95D6-1914EAA4CFC6}" destId="{264A49FD-302C-4EE4-99C9-68D8754E3A7B}" srcOrd="1" destOrd="0" presId="urn:microsoft.com/office/officeart/2005/8/layout/orgChart1"/>
    <dgm:cxn modelId="{93081E4B-3BCB-4B54-A359-C37806FF417E}" type="presParOf" srcId="{C11CC802-F268-4428-8785-533274BA3DF5}" destId="{C60BC640-3B06-4CE1-AA57-1F48B26D69B4}" srcOrd="1" destOrd="0" presId="urn:microsoft.com/office/officeart/2005/8/layout/orgChart1"/>
    <dgm:cxn modelId="{5570363E-AE1C-4AA1-9447-DEBAAECD0A37}" type="presParOf" srcId="{C11CC802-F268-4428-8785-533274BA3DF5}" destId="{6E72590C-96CD-40AB-A986-86DBA3C23179}" srcOrd="2" destOrd="0" presId="urn:microsoft.com/office/officeart/2005/8/layout/orgChart1"/>
    <dgm:cxn modelId="{C72C5C29-B03B-4643-8EF9-948C0F1FC7F6}" type="presParOf" srcId="{FAD3688B-0A9B-4719-9281-6805DD015EAE}" destId="{F323C831-9999-46E6-9E93-86C3065DF5AE}" srcOrd="2" destOrd="0" presId="urn:microsoft.com/office/officeart/2005/8/layout/orgChart1"/>
    <dgm:cxn modelId="{B8AAD6E3-C5FC-4BB1-A7BF-9589132B0F96}" type="presParOf" srcId="{FAD3688B-0A9B-4719-9281-6805DD015EAE}" destId="{852403C1-6566-4416-B7DF-72BB3F7C5C3E}" srcOrd="3" destOrd="0" presId="urn:microsoft.com/office/officeart/2005/8/layout/orgChart1"/>
    <dgm:cxn modelId="{57F98385-927C-498C-89BC-63DE0526BB5F}" type="presParOf" srcId="{852403C1-6566-4416-B7DF-72BB3F7C5C3E}" destId="{8F9189C8-9A1A-47C4-A007-88DD006295D1}" srcOrd="0" destOrd="0" presId="urn:microsoft.com/office/officeart/2005/8/layout/orgChart1"/>
    <dgm:cxn modelId="{E5D6A8F7-085E-4ABB-A97B-6051E5D0C743}" type="presParOf" srcId="{8F9189C8-9A1A-47C4-A007-88DD006295D1}" destId="{CCA5A5EF-8F29-4983-8800-3335A999A89F}" srcOrd="0" destOrd="0" presId="urn:microsoft.com/office/officeart/2005/8/layout/orgChart1"/>
    <dgm:cxn modelId="{9852F387-7D1D-4AEB-B1F5-5388890DB08D}" type="presParOf" srcId="{8F9189C8-9A1A-47C4-A007-88DD006295D1}" destId="{1C2C097A-8B41-4661-A6A2-3AD3B23D51A1}" srcOrd="1" destOrd="0" presId="urn:microsoft.com/office/officeart/2005/8/layout/orgChart1"/>
    <dgm:cxn modelId="{F648DE25-3A4E-4454-9BAD-C38548E77C90}" type="presParOf" srcId="{852403C1-6566-4416-B7DF-72BB3F7C5C3E}" destId="{E78EB3ED-9FFC-4955-87EA-81DF427AE81C}" srcOrd="1" destOrd="0" presId="urn:microsoft.com/office/officeart/2005/8/layout/orgChart1"/>
    <dgm:cxn modelId="{F01DFED1-B170-44C8-A485-8FF03A325799}" type="presParOf" srcId="{852403C1-6566-4416-B7DF-72BB3F7C5C3E}" destId="{E0168EB5-B062-4C1A-8D71-9FD3B09CD85B}" srcOrd="2" destOrd="0" presId="urn:microsoft.com/office/officeart/2005/8/layout/orgChart1"/>
    <dgm:cxn modelId="{7AC86B9A-8ABD-421A-A0FD-C8FAC2A9F9E6}" type="presParOf" srcId="{FAD3688B-0A9B-4719-9281-6805DD015EAE}" destId="{A3EFE960-E552-444F-9455-E7B0C8D511CE}" srcOrd="4" destOrd="0" presId="urn:microsoft.com/office/officeart/2005/8/layout/orgChart1"/>
    <dgm:cxn modelId="{FA1A2758-4BC4-4B30-9E0A-F5259EE35FFC}" type="presParOf" srcId="{FAD3688B-0A9B-4719-9281-6805DD015EAE}" destId="{383A56F7-4BB3-4D88-AA08-72E894F8ABF6}" srcOrd="5" destOrd="0" presId="urn:microsoft.com/office/officeart/2005/8/layout/orgChart1"/>
    <dgm:cxn modelId="{DD86E673-79F4-4143-A1C4-364EF2EAF936}" type="presParOf" srcId="{383A56F7-4BB3-4D88-AA08-72E894F8ABF6}" destId="{FA1F7D31-618E-4DF7-93B6-6743FF6EDEB9}" srcOrd="0" destOrd="0" presId="urn:microsoft.com/office/officeart/2005/8/layout/orgChart1"/>
    <dgm:cxn modelId="{268F121B-79B0-40DB-9140-BF1917FDC0F8}" type="presParOf" srcId="{FA1F7D31-618E-4DF7-93B6-6743FF6EDEB9}" destId="{5625E72A-DFE3-42A5-B853-2E52CA39C1DB}" srcOrd="0" destOrd="0" presId="urn:microsoft.com/office/officeart/2005/8/layout/orgChart1"/>
    <dgm:cxn modelId="{06475655-DE9F-41C8-8610-2D0405E49E80}" type="presParOf" srcId="{FA1F7D31-618E-4DF7-93B6-6743FF6EDEB9}" destId="{0475ABC3-899F-4474-8B36-3CA96DA5A8C9}" srcOrd="1" destOrd="0" presId="urn:microsoft.com/office/officeart/2005/8/layout/orgChart1"/>
    <dgm:cxn modelId="{CD66D9C2-95B7-4300-BC80-A1A361E4B998}" type="presParOf" srcId="{383A56F7-4BB3-4D88-AA08-72E894F8ABF6}" destId="{528C761B-773E-4C60-B464-7C8FAC91CA64}" srcOrd="1" destOrd="0" presId="urn:microsoft.com/office/officeart/2005/8/layout/orgChart1"/>
    <dgm:cxn modelId="{11B725AF-4263-41C5-9D13-0A596046B3D2}" type="presParOf" srcId="{383A56F7-4BB3-4D88-AA08-72E894F8ABF6}" destId="{3DB49FB9-8FCA-4D2B-97B0-B643FF0FE4AD}" srcOrd="2" destOrd="0" presId="urn:microsoft.com/office/officeart/2005/8/layout/orgChart1"/>
    <dgm:cxn modelId="{91215585-9496-49CB-93F0-E5447B8CB180}" type="presParOf" srcId="{96A0E99B-CEBC-4EE8-A913-A8A79A338DE5}" destId="{D38209ED-0F9B-4A34-AB41-EDEA7E450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5AD7D8-C03F-4292-9113-95BD9735FC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754DE4C-3241-4D48-AFE5-5CCC7969A645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1"/>
              </a:solidFill>
            </a:rPr>
            <a:t>Nucleic Acid  types:</a:t>
          </a:r>
          <a:endParaRPr lang="en-US" sz="2400" b="1" dirty="0">
            <a:solidFill>
              <a:schemeClr val="accent1"/>
            </a:solidFill>
          </a:endParaRPr>
        </a:p>
      </dgm:t>
    </dgm:pt>
    <dgm:pt modelId="{ED0536D9-4606-4472-95D6-CDBBE45441D0}" type="parTrans" cxnId="{72A6FC42-75B2-4593-B06E-4FB48EBB1594}">
      <dgm:prSet/>
      <dgm:spPr/>
      <dgm:t>
        <a:bodyPr/>
        <a:lstStyle/>
        <a:p>
          <a:endParaRPr lang="en-US"/>
        </a:p>
      </dgm:t>
    </dgm:pt>
    <dgm:pt modelId="{B270E092-5AE0-40B9-9C87-382DF8C09682}" type="sibTrans" cxnId="{72A6FC42-75B2-4593-B06E-4FB48EBB1594}">
      <dgm:prSet/>
      <dgm:spPr/>
      <dgm:t>
        <a:bodyPr/>
        <a:lstStyle/>
        <a:p>
          <a:endParaRPr lang="en-US"/>
        </a:p>
      </dgm:t>
    </dgm:pt>
    <dgm:pt modelId="{D05935EA-675B-45FF-9BEA-142ED2E05D6F}">
      <dgm:prSet custT="1"/>
      <dgm:spPr>
        <a:ln>
          <a:noFill/>
        </a:ln>
      </dgm:spPr>
      <dgm:t>
        <a:bodyPr/>
        <a:lstStyle/>
        <a:p>
          <a:pPr rtl="0"/>
          <a:r>
            <a:rPr lang="en-US" sz="2400" dirty="0" smtClean="0"/>
            <a:t>Deoxyribonucleic acid</a:t>
          </a:r>
        </a:p>
        <a:p>
          <a:pPr rtl="0"/>
          <a:r>
            <a:rPr lang="en-US" sz="2400" dirty="0" smtClean="0"/>
            <a:t> (DNA)</a:t>
          </a:r>
          <a:endParaRPr lang="en-US" sz="2400" dirty="0"/>
        </a:p>
      </dgm:t>
    </dgm:pt>
    <dgm:pt modelId="{C77DD0B3-065D-4A60-B790-818D24CA23B7}" type="parTrans" cxnId="{DCC6D4BF-5016-4E25-9C4A-5B756C5C9726}">
      <dgm:prSet/>
      <dgm:spPr/>
      <dgm:t>
        <a:bodyPr/>
        <a:lstStyle/>
        <a:p>
          <a:endParaRPr lang="en-US"/>
        </a:p>
      </dgm:t>
    </dgm:pt>
    <dgm:pt modelId="{6BF7CF1B-8ADB-471B-AA30-178BD940EB03}" type="sibTrans" cxnId="{DCC6D4BF-5016-4E25-9C4A-5B756C5C9726}">
      <dgm:prSet/>
      <dgm:spPr/>
      <dgm:t>
        <a:bodyPr/>
        <a:lstStyle/>
        <a:p>
          <a:endParaRPr lang="en-US"/>
        </a:p>
      </dgm:t>
    </dgm:pt>
    <dgm:pt modelId="{1A627C18-A0A4-485A-BCC5-C2BD807DDEDC}">
      <dgm:prSet custT="1"/>
      <dgm:spPr>
        <a:ln>
          <a:noFill/>
        </a:ln>
      </dgm:spPr>
      <dgm:t>
        <a:bodyPr/>
        <a:lstStyle/>
        <a:p>
          <a:pPr rtl="0"/>
          <a:r>
            <a:rPr lang="en-US" sz="2400" dirty="0" smtClean="0"/>
            <a:t>Ribonucleic acid</a:t>
          </a:r>
        </a:p>
        <a:p>
          <a:pPr rtl="0"/>
          <a:r>
            <a:rPr lang="en-US" sz="2400" dirty="0" smtClean="0"/>
            <a:t> (RNA)</a:t>
          </a:r>
          <a:endParaRPr lang="en-US" sz="2400" dirty="0"/>
        </a:p>
      </dgm:t>
    </dgm:pt>
    <dgm:pt modelId="{31B75454-B081-43C7-96A2-F17FAA8E4396}" type="parTrans" cxnId="{3B8953D7-4FDE-4A5B-BF24-194FA715B8BB}">
      <dgm:prSet/>
      <dgm:spPr/>
      <dgm:t>
        <a:bodyPr/>
        <a:lstStyle/>
        <a:p>
          <a:endParaRPr lang="en-US"/>
        </a:p>
      </dgm:t>
    </dgm:pt>
    <dgm:pt modelId="{F877CC3F-8AFB-4F87-9F6B-ED38498CC7D7}" type="sibTrans" cxnId="{3B8953D7-4FDE-4A5B-BF24-194FA715B8BB}">
      <dgm:prSet/>
      <dgm:spPr/>
      <dgm:t>
        <a:bodyPr/>
        <a:lstStyle/>
        <a:p>
          <a:endParaRPr lang="en-US"/>
        </a:p>
      </dgm:t>
    </dgm:pt>
    <dgm:pt modelId="{FC57ED01-25CD-4102-A8C2-0112A5186050}" type="pres">
      <dgm:prSet presAssocID="{A55AD7D8-C03F-4292-9113-95BD9735FC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8DC59-3E2F-463B-A793-04BBE9EEF915}" type="pres">
      <dgm:prSet presAssocID="{5754DE4C-3241-4D48-AFE5-5CCC7969A645}" presName="hierRoot1" presStyleCnt="0">
        <dgm:presLayoutVars>
          <dgm:hierBranch val="init"/>
        </dgm:presLayoutVars>
      </dgm:prSet>
      <dgm:spPr/>
    </dgm:pt>
    <dgm:pt modelId="{06B2F75A-F0DD-4A84-B4CE-61F20BDA9B28}" type="pres">
      <dgm:prSet presAssocID="{5754DE4C-3241-4D48-AFE5-5CCC7969A645}" presName="rootComposite1" presStyleCnt="0"/>
      <dgm:spPr/>
    </dgm:pt>
    <dgm:pt modelId="{C0DBC2A7-CC66-48BA-B8B5-BF56E3E868FB}" type="pres">
      <dgm:prSet presAssocID="{5754DE4C-3241-4D48-AFE5-5CCC7969A645}" presName="rootText1" presStyleLbl="node0" presStyleIdx="0" presStyleCnt="1" custScaleX="138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E5295-EC73-4659-B42A-1C698EB27C7F}" type="pres">
      <dgm:prSet presAssocID="{5754DE4C-3241-4D48-AFE5-5CCC7969A6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BE8DCB0-6ECC-47AC-8EFE-E38B833AB85E}" type="pres">
      <dgm:prSet presAssocID="{5754DE4C-3241-4D48-AFE5-5CCC7969A645}" presName="hierChild2" presStyleCnt="0"/>
      <dgm:spPr/>
    </dgm:pt>
    <dgm:pt modelId="{A4377E86-556E-47FA-9606-49CCC31A86A1}" type="pres">
      <dgm:prSet presAssocID="{C77DD0B3-065D-4A60-B790-818D24CA23B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37ADA35-1199-4818-8F18-B80FB92E2BE4}" type="pres">
      <dgm:prSet presAssocID="{D05935EA-675B-45FF-9BEA-142ED2E05D6F}" presName="hierRoot2" presStyleCnt="0">
        <dgm:presLayoutVars>
          <dgm:hierBranch val="init"/>
        </dgm:presLayoutVars>
      </dgm:prSet>
      <dgm:spPr/>
    </dgm:pt>
    <dgm:pt modelId="{0FA73DF5-7A67-4CDF-A8F0-375DAE6FB647}" type="pres">
      <dgm:prSet presAssocID="{D05935EA-675B-45FF-9BEA-142ED2E05D6F}" presName="rootComposite" presStyleCnt="0"/>
      <dgm:spPr/>
    </dgm:pt>
    <dgm:pt modelId="{165F7A21-D905-44EF-BDB0-0E45113195AE}" type="pres">
      <dgm:prSet presAssocID="{D05935EA-675B-45FF-9BEA-142ED2E05D6F}" presName="rootText" presStyleLbl="node2" presStyleIdx="0" presStyleCnt="2" custScaleX="202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72BAE-9203-4A32-8576-0B5168D20753}" type="pres">
      <dgm:prSet presAssocID="{D05935EA-675B-45FF-9BEA-142ED2E05D6F}" presName="rootConnector" presStyleLbl="node2" presStyleIdx="0" presStyleCnt="2"/>
      <dgm:spPr/>
      <dgm:t>
        <a:bodyPr/>
        <a:lstStyle/>
        <a:p>
          <a:endParaRPr lang="en-US"/>
        </a:p>
      </dgm:t>
    </dgm:pt>
    <dgm:pt modelId="{07519638-66C3-429F-BA2F-8540ABC12B72}" type="pres">
      <dgm:prSet presAssocID="{D05935EA-675B-45FF-9BEA-142ED2E05D6F}" presName="hierChild4" presStyleCnt="0"/>
      <dgm:spPr/>
    </dgm:pt>
    <dgm:pt modelId="{D31D4328-D42B-4FAC-85CF-4FBA9DE1DF17}" type="pres">
      <dgm:prSet presAssocID="{D05935EA-675B-45FF-9BEA-142ED2E05D6F}" presName="hierChild5" presStyleCnt="0"/>
      <dgm:spPr/>
    </dgm:pt>
    <dgm:pt modelId="{11ADDE82-1598-475C-A333-390C0A7B8C56}" type="pres">
      <dgm:prSet presAssocID="{31B75454-B081-43C7-96A2-F17FAA8E439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999E8D9-1FEB-4E2C-A39C-8E9A2569B3C6}" type="pres">
      <dgm:prSet presAssocID="{1A627C18-A0A4-485A-BCC5-C2BD807DDEDC}" presName="hierRoot2" presStyleCnt="0">
        <dgm:presLayoutVars>
          <dgm:hierBranch val="init"/>
        </dgm:presLayoutVars>
      </dgm:prSet>
      <dgm:spPr/>
    </dgm:pt>
    <dgm:pt modelId="{6654A92D-5F4A-42AF-B7B3-4D9BE3FAFB84}" type="pres">
      <dgm:prSet presAssocID="{1A627C18-A0A4-485A-BCC5-C2BD807DDEDC}" presName="rootComposite" presStyleCnt="0"/>
      <dgm:spPr/>
    </dgm:pt>
    <dgm:pt modelId="{BC9ED50B-E193-4EAF-8514-7A237ED58E97}" type="pres">
      <dgm:prSet presAssocID="{1A627C18-A0A4-485A-BCC5-C2BD807DDEDC}" presName="rootText" presStyleLbl="node2" presStyleIdx="1" presStyleCnt="2" custScaleX="1926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A255E-E41A-489D-ADA3-757F3556FEA7}" type="pres">
      <dgm:prSet presAssocID="{1A627C18-A0A4-485A-BCC5-C2BD807DDEDC}" presName="rootConnector" presStyleLbl="node2" presStyleIdx="1" presStyleCnt="2"/>
      <dgm:spPr/>
      <dgm:t>
        <a:bodyPr/>
        <a:lstStyle/>
        <a:p>
          <a:endParaRPr lang="en-US"/>
        </a:p>
      </dgm:t>
    </dgm:pt>
    <dgm:pt modelId="{587F311B-8F7D-4A20-82FA-EA8AE76EDE77}" type="pres">
      <dgm:prSet presAssocID="{1A627C18-A0A4-485A-BCC5-C2BD807DDEDC}" presName="hierChild4" presStyleCnt="0"/>
      <dgm:spPr/>
    </dgm:pt>
    <dgm:pt modelId="{C6033FCD-D1D7-4E68-9DBE-7A38B1F66306}" type="pres">
      <dgm:prSet presAssocID="{1A627C18-A0A4-485A-BCC5-C2BD807DDEDC}" presName="hierChild5" presStyleCnt="0"/>
      <dgm:spPr/>
    </dgm:pt>
    <dgm:pt modelId="{5D3D1BA4-AEB4-4468-AB30-AEC7E0925054}" type="pres">
      <dgm:prSet presAssocID="{5754DE4C-3241-4D48-AFE5-5CCC7969A645}" presName="hierChild3" presStyleCnt="0"/>
      <dgm:spPr/>
    </dgm:pt>
  </dgm:ptLst>
  <dgm:cxnLst>
    <dgm:cxn modelId="{623B469B-6E01-49AE-915F-4AAA3D90DF89}" type="presOf" srcId="{D05935EA-675B-45FF-9BEA-142ED2E05D6F}" destId="{EF272BAE-9203-4A32-8576-0B5168D20753}" srcOrd="1" destOrd="0" presId="urn:microsoft.com/office/officeart/2005/8/layout/orgChart1"/>
    <dgm:cxn modelId="{DCC6D4BF-5016-4E25-9C4A-5B756C5C9726}" srcId="{5754DE4C-3241-4D48-AFE5-5CCC7969A645}" destId="{D05935EA-675B-45FF-9BEA-142ED2E05D6F}" srcOrd="0" destOrd="0" parTransId="{C77DD0B3-065D-4A60-B790-818D24CA23B7}" sibTransId="{6BF7CF1B-8ADB-471B-AA30-178BD940EB03}"/>
    <dgm:cxn modelId="{F42F84FE-65CB-4333-B143-EF25A4C6D787}" type="presOf" srcId="{5754DE4C-3241-4D48-AFE5-5CCC7969A645}" destId="{C0DBC2A7-CC66-48BA-B8B5-BF56E3E868FB}" srcOrd="0" destOrd="0" presId="urn:microsoft.com/office/officeart/2005/8/layout/orgChart1"/>
    <dgm:cxn modelId="{5957AA4D-99A3-429C-9A29-7D61D4E01CE2}" type="presOf" srcId="{1A627C18-A0A4-485A-BCC5-C2BD807DDEDC}" destId="{BC9ED50B-E193-4EAF-8514-7A237ED58E97}" srcOrd="0" destOrd="0" presId="urn:microsoft.com/office/officeart/2005/8/layout/orgChart1"/>
    <dgm:cxn modelId="{8582D1DD-375E-4A9F-9951-28F9717A38C8}" type="presOf" srcId="{31B75454-B081-43C7-96A2-F17FAA8E4396}" destId="{11ADDE82-1598-475C-A333-390C0A7B8C56}" srcOrd="0" destOrd="0" presId="urn:microsoft.com/office/officeart/2005/8/layout/orgChart1"/>
    <dgm:cxn modelId="{3C72B23D-EC55-4861-AFA7-3848DDE9A76C}" type="presOf" srcId="{1A627C18-A0A4-485A-BCC5-C2BD807DDEDC}" destId="{8B5A255E-E41A-489D-ADA3-757F3556FEA7}" srcOrd="1" destOrd="0" presId="urn:microsoft.com/office/officeart/2005/8/layout/orgChart1"/>
    <dgm:cxn modelId="{72A6FC42-75B2-4593-B06E-4FB48EBB1594}" srcId="{A55AD7D8-C03F-4292-9113-95BD9735FCDA}" destId="{5754DE4C-3241-4D48-AFE5-5CCC7969A645}" srcOrd="0" destOrd="0" parTransId="{ED0536D9-4606-4472-95D6-CDBBE45441D0}" sibTransId="{B270E092-5AE0-40B9-9C87-382DF8C09682}"/>
    <dgm:cxn modelId="{4CE93F37-3AA9-4AE3-86D1-376B0CA5FABF}" type="presOf" srcId="{5754DE4C-3241-4D48-AFE5-5CCC7969A645}" destId="{D2FE5295-EC73-4659-B42A-1C698EB27C7F}" srcOrd="1" destOrd="0" presId="urn:microsoft.com/office/officeart/2005/8/layout/orgChart1"/>
    <dgm:cxn modelId="{3B8953D7-4FDE-4A5B-BF24-194FA715B8BB}" srcId="{5754DE4C-3241-4D48-AFE5-5CCC7969A645}" destId="{1A627C18-A0A4-485A-BCC5-C2BD807DDEDC}" srcOrd="1" destOrd="0" parTransId="{31B75454-B081-43C7-96A2-F17FAA8E4396}" sibTransId="{F877CC3F-8AFB-4F87-9F6B-ED38498CC7D7}"/>
    <dgm:cxn modelId="{CF037F49-2483-4853-824C-74C80D8902D7}" type="presOf" srcId="{A55AD7D8-C03F-4292-9113-95BD9735FCDA}" destId="{FC57ED01-25CD-4102-A8C2-0112A5186050}" srcOrd="0" destOrd="0" presId="urn:microsoft.com/office/officeart/2005/8/layout/orgChart1"/>
    <dgm:cxn modelId="{034B5AC7-98E7-4085-89E7-D617DC869808}" type="presOf" srcId="{C77DD0B3-065D-4A60-B790-818D24CA23B7}" destId="{A4377E86-556E-47FA-9606-49CCC31A86A1}" srcOrd="0" destOrd="0" presId="urn:microsoft.com/office/officeart/2005/8/layout/orgChart1"/>
    <dgm:cxn modelId="{E9E8403E-4D09-4731-9F48-A4639685F72B}" type="presOf" srcId="{D05935EA-675B-45FF-9BEA-142ED2E05D6F}" destId="{165F7A21-D905-44EF-BDB0-0E45113195AE}" srcOrd="0" destOrd="0" presId="urn:microsoft.com/office/officeart/2005/8/layout/orgChart1"/>
    <dgm:cxn modelId="{62603584-DBAF-4660-A701-BEE0D08580D6}" type="presParOf" srcId="{FC57ED01-25CD-4102-A8C2-0112A5186050}" destId="{EBA8DC59-3E2F-463B-A793-04BBE9EEF915}" srcOrd="0" destOrd="0" presId="urn:microsoft.com/office/officeart/2005/8/layout/orgChart1"/>
    <dgm:cxn modelId="{D27B58D2-E78E-4637-B67F-27D78E24A8DE}" type="presParOf" srcId="{EBA8DC59-3E2F-463B-A793-04BBE9EEF915}" destId="{06B2F75A-F0DD-4A84-B4CE-61F20BDA9B28}" srcOrd="0" destOrd="0" presId="urn:microsoft.com/office/officeart/2005/8/layout/orgChart1"/>
    <dgm:cxn modelId="{AEFF69E9-BEAE-43AB-9031-880501236577}" type="presParOf" srcId="{06B2F75A-F0DD-4A84-B4CE-61F20BDA9B28}" destId="{C0DBC2A7-CC66-48BA-B8B5-BF56E3E868FB}" srcOrd="0" destOrd="0" presId="urn:microsoft.com/office/officeart/2005/8/layout/orgChart1"/>
    <dgm:cxn modelId="{0281C069-3744-462E-BB39-3F8F8D3611CE}" type="presParOf" srcId="{06B2F75A-F0DD-4A84-B4CE-61F20BDA9B28}" destId="{D2FE5295-EC73-4659-B42A-1C698EB27C7F}" srcOrd="1" destOrd="0" presId="urn:microsoft.com/office/officeart/2005/8/layout/orgChart1"/>
    <dgm:cxn modelId="{D7C7FA6F-FB10-442B-A567-B84378F56AFD}" type="presParOf" srcId="{EBA8DC59-3E2F-463B-A793-04BBE9EEF915}" destId="{CBE8DCB0-6ECC-47AC-8EFE-E38B833AB85E}" srcOrd="1" destOrd="0" presId="urn:microsoft.com/office/officeart/2005/8/layout/orgChart1"/>
    <dgm:cxn modelId="{ABE319F7-B948-46F8-B04D-2B2360C57A14}" type="presParOf" srcId="{CBE8DCB0-6ECC-47AC-8EFE-E38B833AB85E}" destId="{A4377E86-556E-47FA-9606-49CCC31A86A1}" srcOrd="0" destOrd="0" presId="urn:microsoft.com/office/officeart/2005/8/layout/orgChart1"/>
    <dgm:cxn modelId="{F2D1F662-BE0E-484E-97DC-AB9CFC2F6BF4}" type="presParOf" srcId="{CBE8DCB0-6ECC-47AC-8EFE-E38B833AB85E}" destId="{D37ADA35-1199-4818-8F18-B80FB92E2BE4}" srcOrd="1" destOrd="0" presId="urn:microsoft.com/office/officeart/2005/8/layout/orgChart1"/>
    <dgm:cxn modelId="{F2D908DF-06ED-447E-9099-1D7CAB8BD1E3}" type="presParOf" srcId="{D37ADA35-1199-4818-8F18-B80FB92E2BE4}" destId="{0FA73DF5-7A67-4CDF-A8F0-375DAE6FB647}" srcOrd="0" destOrd="0" presId="urn:microsoft.com/office/officeart/2005/8/layout/orgChart1"/>
    <dgm:cxn modelId="{39620C73-952F-48B5-8E9C-9A43BE2E7404}" type="presParOf" srcId="{0FA73DF5-7A67-4CDF-A8F0-375DAE6FB647}" destId="{165F7A21-D905-44EF-BDB0-0E45113195AE}" srcOrd="0" destOrd="0" presId="urn:microsoft.com/office/officeart/2005/8/layout/orgChart1"/>
    <dgm:cxn modelId="{F5690DBB-F96C-4C6C-B04E-07FE802131DB}" type="presParOf" srcId="{0FA73DF5-7A67-4CDF-A8F0-375DAE6FB647}" destId="{EF272BAE-9203-4A32-8576-0B5168D20753}" srcOrd="1" destOrd="0" presId="urn:microsoft.com/office/officeart/2005/8/layout/orgChart1"/>
    <dgm:cxn modelId="{430C4FD2-7FD9-4B6F-955A-A970EAE085D3}" type="presParOf" srcId="{D37ADA35-1199-4818-8F18-B80FB92E2BE4}" destId="{07519638-66C3-429F-BA2F-8540ABC12B72}" srcOrd="1" destOrd="0" presId="urn:microsoft.com/office/officeart/2005/8/layout/orgChart1"/>
    <dgm:cxn modelId="{51F06CB2-2FE8-4D04-841C-84312E13B664}" type="presParOf" srcId="{D37ADA35-1199-4818-8F18-B80FB92E2BE4}" destId="{D31D4328-D42B-4FAC-85CF-4FBA9DE1DF17}" srcOrd="2" destOrd="0" presId="urn:microsoft.com/office/officeart/2005/8/layout/orgChart1"/>
    <dgm:cxn modelId="{8FEF9733-8E05-4849-AF24-E860CE74F329}" type="presParOf" srcId="{CBE8DCB0-6ECC-47AC-8EFE-E38B833AB85E}" destId="{11ADDE82-1598-475C-A333-390C0A7B8C56}" srcOrd="2" destOrd="0" presId="urn:microsoft.com/office/officeart/2005/8/layout/orgChart1"/>
    <dgm:cxn modelId="{2DB5824C-AA9A-412A-A5D3-B62E2B6DC2C5}" type="presParOf" srcId="{CBE8DCB0-6ECC-47AC-8EFE-E38B833AB85E}" destId="{6999E8D9-1FEB-4E2C-A39C-8E9A2569B3C6}" srcOrd="3" destOrd="0" presId="urn:microsoft.com/office/officeart/2005/8/layout/orgChart1"/>
    <dgm:cxn modelId="{CB2C2AB3-9B8F-4A25-85B9-06C598FBE512}" type="presParOf" srcId="{6999E8D9-1FEB-4E2C-A39C-8E9A2569B3C6}" destId="{6654A92D-5F4A-42AF-B7B3-4D9BE3FAFB84}" srcOrd="0" destOrd="0" presId="urn:microsoft.com/office/officeart/2005/8/layout/orgChart1"/>
    <dgm:cxn modelId="{AABD8245-1C3E-4840-AA81-CC3D28C75F59}" type="presParOf" srcId="{6654A92D-5F4A-42AF-B7B3-4D9BE3FAFB84}" destId="{BC9ED50B-E193-4EAF-8514-7A237ED58E97}" srcOrd="0" destOrd="0" presId="urn:microsoft.com/office/officeart/2005/8/layout/orgChart1"/>
    <dgm:cxn modelId="{3B4F54C7-8788-4BE3-9721-2AC991AE8949}" type="presParOf" srcId="{6654A92D-5F4A-42AF-B7B3-4D9BE3FAFB84}" destId="{8B5A255E-E41A-489D-ADA3-757F3556FEA7}" srcOrd="1" destOrd="0" presId="urn:microsoft.com/office/officeart/2005/8/layout/orgChart1"/>
    <dgm:cxn modelId="{289F3329-6691-4135-81CF-009B81ABD6E6}" type="presParOf" srcId="{6999E8D9-1FEB-4E2C-A39C-8E9A2569B3C6}" destId="{587F311B-8F7D-4A20-82FA-EA8AE76EDE77}" srcOrd="1" destOrd="0" presId="urn:microsoft.com/office/officeart/2005/8/layout/orgChart1"/>
    <dgm:cxn modelId="{975FFE25-6A81-4A65-8F16-B3CD8D976415}" type="presParOf" srcId="{6999E8D9-1FEB-4E2C-A39C-8E9A2569B3C6}" destId="{C6033FCD-D1D7-4E68-9DBE-7A38B1F66306}" srcOrd="2" destOrd="0" presId="urn:microsoft.com/office/officeart/2005/8/layout/orgChart1"/>
    <dgm:cxn modelId="{E358CE6B-B7FE-4FEF-B8D3-F4D10871FAA4}" type="presParOf" srcId="{EBA8DC59-3E2F-463B-A793-04BBE9EEF915}" destId="{5D3D1BA4-AEB4-4468-AB30-AEC7E09250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8746A-FBA4-4F35-A9F8-73F9FF556CEC}">
      <dsp:nvSpPr>
        <dsp:cNvPr id="0" name=""/>
        <dsp:cNvSpPr/>
      </dsp:nvSpPr>
      <dsp:spPr>
        <a:xfrm>
          <a:off x="8923188" y="2455288"/>
          <a:ext cx="932852" cy="204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219"/>
              </a:lnTo>
              <a:lnTo>
                <a:pt x="932852" y="2048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8A9EA-0E24-41FA-AEE5-34D33A2B0857}">
      <dsp:nvSpPr>
        <dsp:cNvPr id="0" name=""/>
        <dsp:cNvSpPr/>
      </dsp:nvSpPr>
      <dsp:spPr>
        <a:xfrm>
          <a:off x="8923188" y="2455288"/>
          <a:ext cx="932852" cy="608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2"/>
              </a:lnTo>
              <a:lnTo>
                <a:pt x="932852" y="608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8A7B1-2A10-482E-8F71-654B68BABD08}">
      <dsp:nvSpPr>
        <dsp:cNvPr id="0" name=""/>
        <dsp:cNvSpPr/>
      </dsp:nvSpPr>
      <dsp:spPr>
        <a:xfrm>
          <a:off x="5242477" y="1015451"/>
          <a:ext cx="3680711" cy="42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33"/>
              </a:lnTo>
              <a:lnTo>
                <a:pt x="3680711" y="212933"/>
              </a:lnTo>
              <a:lnTo>
                <a:pt x="3680711" y="42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E3665-CFDB-466E-A129-404A0061DD97}">
      <dsp:nvSpPr>
        <dsp:cNvPr id="0" name=""/>
        <dsp:cNvSpPr/>
      </dsp:nvSpPr>
      <dsp:spPr>
        <a:xfrm>
          <a:off x="6469381" y="2455288"/>
          <a:ext cx="932852" cy="204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219"/>
              </a:lnTo>
              <a:lnTo>
                <a:pt x="932852" y="2048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D21DD-DD26-4D80-887E-C1EEF5C6091E}">
      <dsp:nvSpPr>
        <dsp:cNvPr id="0" name=""/>
        <dsp:cNvSpPr/>
      </dsp:nvSpPr>
      <dsp:spPr>
        <a:xfrm>
          <a:off x="6469381" y="2455288"/>
          <a:ext cx="932852" cy="608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2"/>
              </a:lnTo>
              <a:lnTo>
                <a:pt x="932852" y="608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BE38C-4880-43EE-B283-889647E7D946}">
      <dsp:nvSpPr>
        <dsp:cNvPr id="0" name=""/>
        <dsp:cNvSpPr/>
      </dsp:nvSpPr>
      <dsp:spPr>
        <a:xfrm>
          <a:off x="5242477" y="1015451"/>
          <a:ext cx="1226903" cy="42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33"/>
              </a:lnTo>
              <a:lnTo>
                <a:pt x="1226903" y="212933"/>
              </a:lnTo>
              <a:lnTo>
                <a:pt x="1226903" y="42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7FEC3-B140-4257-883E-04C6A45B26B4}">
      <dsp:nvSpPr>
        <dsp:cNvPr id="0" name=""/>
        <dsp:cNvSpPr/>
      </dsp:nvSpPr>
      <dsp:spPr>
        <a:xfrm>
          <a:off x="4015573" y="2455288"/>
          <a:ext cx="932852" cy="204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219"/>
              </a:lnTo>
              <a:lnTo>
                <a:pt x="932852" y="2048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A32A-A50C-4F1B-872F-C7ED0CCFD541}">
      <dsp:nvSpPr>
        <dsp:cNvPr id="0" name=""/>
        <dsp:cNvSpPr/>
      </dsp:nvSpPr>
      <dsp:spPr>
        <a:xfrm>
          <a:off x="4015573" y="2455288"/>
          <a:ext cx="932852" cy="608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2"/>
              </a:lnTo>
              <a:lnTo>
                <a:pt x="932852" y="608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A7C21-A1E1-4216-9758-E4263D900E01}">
      <dsp:nvSpPr>
        <dsp:cNvPr id="0" name=""/>
        <dsp:cNvSpPr/>
      </dsp:nvSpPr>
      <dsp:spPr>
        <a:xfrm>
          <a:off x="4015573" y="1015451"/>
          <a:ext cx="1226903" cy="425867"/>
        </a:xfrm>
        <a:custGeom>
          <a:avLst/>
          <a:gdLst/>
          <a:ahLst/>
          <a:cxnLst/>
          <a:rect l="0" t="0" r="0" b="0"/>
          <a:pathLst>
            <a:path>
              <a:moveTo>
                <a:pt x="1226903" y="0"/>
              </a:moveTo>
              <a:lnTo>
                <a:pt x="1226903" y="212933"/>
              </a:lnTo>
              <a:lnTo>
                <a:pt x="0" y="212933"/>
              </a:lnTo>
              <a:lnTo>
                <a:pt x="0" y="42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8EC50-70B3-4E20-B6FF-C052323B38FB}">
      <dsp:nvSpPr>
        <dsp:cNvPr id="0" name=""/>
        <dsp:cNvSpPr/>
      </dsp:nvSpPr>
      <dsp:spPr>
        <a:xfrm>
          <a:off x="1561766" y="2455288"/>
          <a:ext cx="932852" cy="204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219"/>
              </a:lnTo>
              <a:lnTo>
                <a:pt x="932852" y="2048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7E155-0B9E-4B04-8F88-71EA8206B9D8}">
      <dsp:nvSpPr>
        <dsp:cNvPr id="0" name=""/>
        <dsp:cNvSpPr/>
      </dsp:nvSpPr>
      <dsp:spPr>
        <a:xfrm>
          <a:off x="1561766" y="2455288"/>
          <a:ext cx="932852" cy="608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2"/>
              </a:lnTo>
              <a:lnTo>
                <a:pt x="932852" y="608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79D92-4EAF-47CC-8C38-DFE079051584}">
      <dsp:nvSpPr>
        <dsp:cNvPr id="0" name=""/>
        <dsp:cNvSpPr/>
      </dsp:nvSpPr>
      <dsp:spPr>
        <a:xfrm>
          <a:off x="1561766" y="1015451"/>
          <a:ext cx="3680711" cy="425867"/>
        </a:xfrm>
        <a:custGeom>
          <a:avLst/>
          <a:gdLst/>
          <a:ahLst/>
          <a:cxnLst/>
          <a:rect l="0" t="0" r="0" b="0"/>
          <a:pathLst>
            <a:path>
              <a:moveTo>
                <a:pt x="3680711" y="0"/>
              </a:moveTo>
              <a:lnTo>
                <a:pt x="3680711" y="212933"/>
              </a:lnTo>
              <a:lnTo>
                <a:pt x="0" y="212933"/>
              </a:lnTo>
              <a:lnTo>
                <a:pt x="0" y="42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EDFBF-7C37-493F-9C35-316AC631715C}">
      <dsp:nvSpPr>
        <dsp:cNvPr id="0" name=""/>
        <dsp:cNvSpPr/>
      </dsp:nvSpPr>
      <dsp:spPr>
        <a:xfrm>
          <a:off x="4219807" y="1481"/>
          <a:ext cx="2045339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0D39D-5889-45F5-A034-904A7AA659BE}">
      <dsp:nvSpPr>
        <dsp:cNvPr id="0" name=""/>
        <dsp:cNvSpPr/>
      </dsp:nvSpPr>
      <dsp:spPr>
        <a:xfrm>
          <a:off x="4219807" y="1481"/>
          <a:ext cx="2045339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B0D1A-DC86-406E-981A-F75E26AFE4B5}">
      <dsp:nvSpPr>
        <dsp:cNvPr id="0" name=""/>
        <dsp:cNvSpPr/>
      </dsp:nvSpPr>
      <dsp:spPr>
        <a:xfrm>
          <a:off x="3197137" y="183995"/>
          <a:ext cx="4090679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rgbClr val="7030A0"/>
              </a:solidFill>
            </a:rPr>
            <a:t>Aliphatic hydrocarbons divided into</a:t>
          </a:r>
          <a:r>
            <a:rPr lang="en-GB" sz="2000" kern="1200" dirty="0" smtClean="0"/>
            <a:t>:</a:t>
          </a:r>
          <a:endParaRPr lang="en-US" sz="2000" kern="1200" dirty="0"/>
        </a:p>
      </dsp:txBody>
      <dsp:txXfrm>
        <a:off x="3197137" y="183995"/>
        <a:ext cx="4090679" cy="648940"/>
      </dsp:txXfrm>
    </dsp:sp>
    <dsp:sp modelId="{5C2ECE36-2683-4602-B1F2-9360E0D1C5BC}">
      <dsp:nvSpPr>
        <dsp:cNvPr id="0" name=""/>
        <dsp:cNvSpPr/>
      </dsp:nvSpPr>
      <dsp:spPr>
        <a:xfrm>
          <a:off x="1054781" y="1441318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AE8A6-25AF-483E-AB8D-DE041684C4B7}">
      <dsp:nvSpPr>
        <dsp:cNvPr id="0" name=""/>
        <dsp:cNvSpPr/>
      </dsp:nvSpPr>
      <dsp:spPr>
        <a:xfrm>
          <a:off x="1054781" y="1441318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123A3-9490-4631-BE8C-3D000181F4F4}">
      <dsp:nvSpPr>
        <dsp:cNvPr id="0" name=""/>
        <dsp:cNvSpPr/>
      </dsp:nvSpPr>
      <dsp:spPr>
        <a:xfrm>
          <a:off x="547795" y="1623833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1-Alkanes:</a:t>
          </a:r>
          <a:endParaRPr lang="en-US" sz="1600" kern="1200" dirty="0"/>
        </a:p>
      </dsp:txBody>
      <dsp:txXfrm>
        <a:off x="547795" y="1623833"/>
        <a:ext cx="2027940" cy="648940"/>
      </dsp:txXfrm>
    </dsp:sp>
    <dsp:sp modelId="{E2DB92FC-ACCF-4840-9E85-F2BA03803C27}">
      <dsp:nvSpPr>
        <dsp:cNvPr id="0" name=""/>
        <dsp:cNvSpPr/>
      </dsp:nvSpPr>
      <dsp:spPr>
        <a:xfrm>
          <a:off x="2372942" y="2881156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32D71-DCC7-4BD9-A6DA-8660726E53AF}">
      <dsp:nvSpPr>
        <dsp:cNvPr id="0" name=""/>
        <dsp:cNvSpPr/>
      </dsp:nvSpPr>
      <dsp:spPr>
        <a:xfrm>
          <a:off x="2372942" y="2881156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01A30-43D8-4A27-B82E-3F87A9486AA6}">
      <dsp:nvSpPr>
        <dsp:cNvPr id="0" name=""/>
        <dsp:cNvSpPr/>
      </dsp:nvSpPr>
      <dsp:spPr>
        <a:xfrm>
          <a:off x="1865957" y="3063670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Only single covalent bonds are present, </a:t>
          </a:r>
          <a:endParaRPr lang="en-US" sz="1600" kern="1200" dirty="0"/>
        </a:p>
      </dsp:txBody>
      <dsp:txXfrm>
        <a:off x="1865957" y="3063670"/>
        <a:ext cx="2027940" cy="648940"/>
      </dsp:txXfrm>
    </dsp:sp>
    <dsp:sp modelId="{DB7DE3D5-90CF-4D87-B986-9456B6E73BE9}">
      <dsp:nvSpPr>
        <dsp:cNvPr id="0" name=""/>
        <dsp:cNvSpPr/>
      </dsp:nvSpPr>
      <dsp:spPr>
        <a:xfrm>
          <a:off x="2372942" y="4320993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F5E5F-4384-4416-A48B-B043CAEDB2A5}">
      <dsp:nvSpPr>
        <dsp:cNvPr id="0" name=""/>
        <dsp:cNvSpPr/>
      </dsp:nvSpPr>
      <dsp:spPr>
        <a:xfrm>
          <a:off x="2372942" y="4320993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F5F0-AD05-4B0D-B67B-A4F35DA7A178}">
      <dsp:nvSpPr>
        <dsp:cNvPr id="0" name=""/>
        <dsp:cNvSpPr/>
      </dsp:nvSpPr>
      <dsp:spPr>
        <a:xfrm>
          <a:off x="1865957" y="4503508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formula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C</a:t>
          </a:r>
          <a:r>
            <a:rPr lang="en-GB" sz="1600" kern="1200" baseline="-25000" dirty="0" smtClean="0"/>
            <a:t>n</a:t>
          </a:r>
          <a:r>
            <a:rPr lang="en-GB" sz="1600" kern="1200" dirty="0" smtClean="0"/>
            <a:t>H</a:t>
          </a:r>
          <a:r>
            <a:rPr lang="en-GB" sz="1600" kern="1200" baseline="-25000" dirty="0" smtClean="0"/>
            <a:t>2n+2</a:t>
          </a:r>
          <a:r>
            <a:rPr lang="en-GB" sz="1600" kern="1200" dirty="0" smtClean="0"/>
            <a:t>, n = 1, 2, ….</a:t>
          </a:r>
          <a:endParaRPr lang="en-US" sz="1600" kern="1200" dirty="0"/>
        </a:p>
      </dsp:txBody>
      <dsp:txXfrm>
        <a:off x="1865957" y="4503508"/>
        <a:ext cx="2027940" cy="648940"/>
      </dsp:txXfrm>
    </dsp:sp>
    <dsp:sp modelId="{0B7616FC-A3C9-4D24-B5FF-52C340B5CE10}">
      <dsp:nvSpPr>
        <dsp:cNvPr id="0" name=""/>
        <dsp:cNvSpPr/>
      </dsp:nvSpPr>
      <dsp:spPr>
        <a:xfrm>
          <a:off x="3508588" y="1441318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7ACB2-E804-4A62-BBBC-CD60CB8BDEC0}">
      <dsp:nvSpPr>
        <dsp:cNvPr id="0" name=""/>
        <dsp:cNvSpPr/>
      </dsp:nvSpPr>
      <dsp:spPr>
        <a:xfrm>
          <a:off x="3508588" y="1441318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6D4E6-E243-49BF-B1C6-F8BFDE601494}">
      <dsp:nvSpPr>
        <dsp:cNvPr id="0" name=""/>
        <dsp:cNvSpPr/>
      </dsp:nvSpPr>
      <dsp:spPr>
        <a:xfrm>
          <a:off x="3001603" y="1623833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2-Cycloalkanes:</a:t>
          </a:r>
          <a:endParaRPr lang="en-US" sz="1600" kern="1200" dirty="0"/>
        </a:p>
      </dsp:txBody>
      <dsp:txXfrm>
        <a:off x="3001603" y="1623833"/>
        <a:ext cx="2027940" cy="648940"/>
      </dsp:txXfrm>
    </dsp:sp>
    <dsp:sp modelId="{B3133C50-8812-4DE5-9155-CCE973E1B7CF}">
      <dsp:nvSpPr>
        <dsp:cNvPr id="0" name=""/>
        <dsp:cNvSpPr/>
      </dsp:nvSpPr>
      <dsp:spPr>
        <a:xfrm>
          <a:off x="4826749" y="2881156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CF515-355D-4494-A1CF-B403411B044B}">
      <dsp:nvSpPr>
        <dsp:cNvPr id="0" name=""/>
        <dsp:cNvSpPr/>
      </dsp:nvSpPr>
      <dsp:spPr>
        <a:xfrm>
          <a:off x="4826749" y="2881156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59655-1C81-4823-94CA-BCECB68F9BEF}">
      <dsp:nvSpPr>
        <dsp:cNvPr id="0" name=""/>
        <dsp:cNvSpPr/>
      </dsp:nvSpPr>
      <dsp:spPr>
        <a:xfrm>
          <a:off x="4319764" y="3063670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alkanes whose carbon atoms are joined in rings,</a:t>
          </a:r>
          <a:r>
            <a:rPr lang="en-GB" sz="1600" b="1" kern="1200" dirty="0" smtClean="0"/>
            <a:t> </a:t>
          </a:r>
          <a:endParaRPr lang="en-US" sz="1600" kern="1200" dirty="0"/>
        </a:p>
      </dsp:txBody>
      <dsp:txXfrm>
        <a:off x="4319764" y="3063670"/>
        <a:ext cx="2027940" cy="648940"/>
      </dsp:txXfrm>
    </dsp:sp>
    <dsp:sp modelId="{20BD7010-04F1-4E20-9207-8D068FF3F949}">
      <dsp:nvSpPr>
        <dsp:cNvPr id="0" name=""/>
        <dsp:cNvSpPr/>
      </dsp:nvSpPr>
      <dsp:spPr>
        <a:xfrm>
          <a:off x="4826749" y="4320993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16C9B-8315-43DF-B937-CB029430CC5E}">
      <dsp:nvSpPr>
        <dsp:cNvPr id="0" name=""/>
        <dsp:cNvSpPr/>
      </dsp:nvSpPr>
      <dsp:spPr>
        <a:xfrm>
          <a:off x="4826749" y="4320993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13E39-2175-44F2-9B7D-BE00BC2564AF}">
      <dsp:nvSpPr>
        <dsp:cNvPr id="0" name=""/>
        <dsp:cNvSpPr/>
      </dsp:nvSpPr>
      <dsp:spPr>
        <a:xfrm>
          <a:off x="4319764" y="4503508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formula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C</a:t>
          </a:r>
          <a:r>
            <a:rPr lang="en-GB" sz="1600" kern="1200" baseline="-25000" dirty="0" smtClean="0"/>
            <a:t>n</a:t>
          </a:r>
          <a:r>
            <a:rPr lang="en-GB" sz="1600" kern="1200" dirty="0" smtClean="0"/>
            <a:t>H</a:t>
          </a:r>
          <a:r>
            <a:rPr lang="en-GB" sz="1600" kern="1200" baseline="-25000" dirty="0" smtClean="0"/>
            <a:t>2n</a:t>
          </a:r>
          <a:r>
            <a:rPr lang="en-GB" sz="1600" kern="1200" dirty="0" smtClean="0"/>
            <a:t>, n = 3, 4, ….</a:t>
          </a:r>
          <a:endParaRPr lang="en-US" sz="1600" kern="1200" dirty="0"/>
        </a:p>
      </dsp:txBody>
      <dsp:txXfrm>
        <a:off x="4319764" y="4503508"/>
        <a:ext cx="2027940" cy="648940"/>
      </dsp:txXfrm>
    </dsp:sp>
    <dsp:sp modelId="{6383AAE9-B591-4D5E-AD8E-D39AC91AD1D3}">
      <dsp:nvSpPr>
        <dsp:cNvPr id="0" name=""/>
        <dsp:cNvSpPr/>
      </dsp:nvSpPr>
      <dsp:spPr>
        <a:xfrm>
          <a:off x="5962396" y="1441318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63BDA-EE26-4A24-8BC0-C5022F0B62CF}">
      <dsp:nvSpPr>
        <dsp:cNvPr id="0" name=""/>
        <dsp:cNvSpPr/>
      </dsp:nvSpPr>
      <dsp:spPr>
        <a:xfrm>
          <a:off x="5962396" y="1441318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5441-DCC5-4E80-BF2A-2406ADBA9C75}">
      <dsp:nvSpPr>
        <dsp:cNvPr id="0" name=""/>
        <dsp:cNvSpPr/>
      </dsp:nvSpPr>
      <dsp:spPr>
        <a:xfrm>
          <a:off x="5455411" y="1623833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3-Alkenes:</a:t>
          </a:r>
          <a:endParaRPr lang="en-US" sz="1600" kern="1200" dirty="0"/>
        </a:p>
      </dsp:txBody>
      <dsp:txXfrm>
        <a:off x="5455411" y="1623833"/>
        <a:ext cx="2027940" cy="648940"/>
      </dsp:txXfrm>
    </dsp:sp>
    <dsp:sp modelId="{DEC60473-8B0A-40CE-A181-D321961F3FE6}">
      <dsp:nvSpPr>
        <dsp:cNvPr id="0" name=""/>
        <dsp:cNvSpPr/>
      </dsp:nvSpPr>
      <dsp:spPr>
        <a:xfrm>
          <a:off x="7280557" y="2881156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AB3CF-0CAB-4875-A764-D25062F2BB2C}">
      <dsp:nvSpPr>
        <dsp:cNvPr id="0" name=""/>
        <dsp:cNvSpPr/>
      </dsp:nvSpPr>
      <dsp:spPr>
        <a:xfrm>
          <a:off x="7280557" y="2881156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DE4A0-40D8-4CAB-B51F-564219B9615A}">
      <dsp:nvSpPr>
        <dsp:cNvPr id="0" name=""/>
        <dsp:cNvSpPr/>
      </dsp:nvSpPr>
      <dsp:spPr>
        <a:xfrm>
          <a:off x="6773572" y="3063670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contain at least one carbon-carbon double bond, </a:t>
          </a:r>
          <a:endParaRPr lang="en-US" sz="1600" kern="1200" dirty="0"/>
        </a:p>
      </dsp:txBody>
      <dsp:txXfrm>
        <a:off x="6773572" y="3063670"/>
        <a:ext cx="2027940" cy="648940"/>
      </dsp:txXfrm>
    </dsp:sp>
    <dsp:sp modelId="{48BEBD03-404B-4CE0-89FC-BDCAEEA74320}">
      <dsp:nvSpPr>
        <dsp:cNvPr id="0" name=""/>
        <dsp:cNvSpPr/>
      </dsp:nvSpPr>
      <dsp:spPr>
        <a:xfrm>
          <a:off x="7280557" y="4320993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98600-703F-413B-9704-26F98445FECE}">
      <dsp:nvSpPr>
        <dsp:cNvPr id="0" name=""/>
        <dsp:cNvSpPr/>
      </dsp:nvSpPr>
      <dsp:spPr>
        <a:xfrm>
          <a:off x="7280557" y="4320993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4C037-6E33-488C-B390-B74E1D1154BB}">
      <dsp:nvSpPr>
        <dsp:cNvPr id="0" name=""/>
        <dsp:cNvSpPr/>
      </dsp:nvSpPr>
      <dsp:spPr>
        <a:xfrm>
          <a:off x="6773572" y="4503508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formula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</a:t>
          </a:r>
          <a:r>
            <a:rPr lang="en-GB" sz="1600" kern="1200" baseline="-25000" dirty="0" smtClean="0"/>
            <a:t>n</a:t>
          </a:r>
          <a:r>
            <a:rPr lang="en-GB" sz="1600" kern="1200" dirty="0" smtClean="0"/>
            <a:t>H</a:t>
          </a:r>
          <a:r>
            <a:rPr lang="en-GB" sz="1600" kern="1200" baseline="-25000" dirty="0" smtClean="0"/>
            <a:t>2n</a:t>
          </a:r>
          <a:r>
            <a:rPr lang="en-GB" sz="1600" kern="1200" dirty="0" smtClean="0"/>
            <a:t>, n = 2, 3 ….</a:t>
          </a:r>
          <a:endParaRPr lang="en-US" sz="1600" kern="1200" dirty="0"/>
        </a:p>
      </dsp:txBody>
      <dsp:txXfrm>
        <a:off x="6773572" y="4503508"/>
        <a:ext cx="2027940" cy="648940"/>
      </dsp:txXfrm>
    </dsp:sp>
    <dsp:sp modelId="{8EC5289D-7A47-41FB-B9BB-3E581F1303A6}">
      <dsp:nvSpPr>
        <dsp:cNvPr id="0" name=""/>
        <dsp:cNvSpPr/>
      </dsp:nvSpPr>
      <dsp:spPr>
        <a:xfrm>
          <a:off x="8416203" y="1441318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45765-7BB6-4544-ABB7-F4B6316C1EBC}">
      <dsp:nvSpPr>
        <dsp:cNvPr id="0" name=""/>
        <dsp:cNvSpPr/>
      </dsp:nvSpPr>
      <dsp:spPr>
        <a:xfrm>
          <a:off x="8416203" y="1441318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A6028-B568-408E-AAF6-D28F3250AA2C}">
      <dsp:nvSpPr>
        <dsp:cNvPr id="0" name=""/>
        <dsp:cNvSpPr/>
      </dsp:nvSpPr>
      <dsp:spPr>
        <a:xfrm>
          <a:off x="7909218" y="1623833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4- Alkynes:</a:t>
          </a:r>
          <a:endParaRPr lang="en-US" sz="1600" kern="1200" dirty="0"/>
        </a:p>
      </dsp:txBody>
      <dsp:txXfrm>
        <a:off x="7909218" y="1623833"/>
        <a:ext cx="2027940" cy="648940"/>
      </dsp:txXfrm>
    </dsp:sp>
    <dsp:sp modelId="{51F2F0C8-BA20-4A4E-9A1E-BA00F0AE934B}">
      <dsp:nvSpPr>
        <dsp:cNvPr id="0" name=""/>
        <dsp:cNvSpPr/>
      </dsp:nvSpPr>
      <dsp:spPr>
        <a:xfrm>
          <a:off x="9734364" y="2881156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B6146-05B5-4052-819B-51F0429A84AD}">
      <dsp:nvSpPr>
        <dsp:cNvPr id="0" name=""/>
        <dsp:cNvSpPr/>
      </dsp:nvSpPr>
      <dsp:spPr>
        <a:xfrm>
          <a:off x="9734364" y="2881156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B1FAC-4BC7-4512-8918-D6CC583D5F3C}">
      <dsp:nvSpPr>
        <dsp:cNvPr id="0" name=""/>
        <dsp:cNvSpPr/>
      </dsp:nvSpPr>
      <dsp:spPr>
        <a:xfrm>
          <a:off x="9227379" y="3063670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contain at least one carbon-carbon triple bond, </a:t>
          </a:r>
          <a:endParaRPr lang="en-US" sz="1600" kern="1200" dirty="0"/>
        </a:p>
      </dsp:txBody>
      <dsp:txXfrm>
        <a:off x="9227379" y="3063670"/>
        <a:ext cx="2027940" cy="648940"/>
      </dsp:txXfrm>
    </dsp:sp>
    <dsp:sp modelId="{17B03DD6-050B-4767-BDA8-0A0C3114D168}">
      <dsp:nvSpPr>
        <dsp:cNvPr id="0" name=""/>
        <dsp:cNvSpPr/>
      </dsp:nvSpPr>
      <dsp:spPr>
        <a:xfrm>
          <a:off x="9734364" y="4320993"/>
          <a:ext cx="1013970" cy="101397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4BDA6-1F55-43A3-84C9-ED2DE52AE985}">
      <dsp:nvSpPr>
        <dsp:cNvPr id="0" name=""/>
        <dsp:cNvSpPr/>
      </dsp:nvSpPr>
      <dsp:spPr>
        <a:xfrm>
          <a:off x="9734364" y="4320993"/>
          <a:ext cx="1013970" cy="101397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FFD2-585B-41BB-AE73-D5B71A9F055B}">
      <dsp:nvSpPr>
        <dsp:cNvPr id="0" name=""/>
        <dsp:cNvSpPr/>
      </dsp:nvSpPr>
      <dsp:spPr>
        <a:xfrm>
          <a:off x="9227379" y="4503508"/>
          <a:ext cx="2027940" cy="6489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 formula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</a:t>
          </a:r>
          <a:r>
            <a:rPr lang="en-GB" sz="1600" kern="1200" baseline="-25000" dirty="0" smtClean="0"/>
            <a:t>n</a:t>
          </a:r>
          <a:r>
            <a:rPr lang="en-GB" sz="1600" kern="1200" dirty="0" smtClean="0"/>
            <a:t>H</a:t>
          </a:r>
          <a:r>
            <a:rPr lang="en-GB" sz="1600" kern="1200" baseline="-25000" dirty="0" smtClean="0"/>
            <a:t>2n-2</a:t>
          </a:r>
          <a:r>
            <a:rPr lang="en-GB" sz="1600" kern="1200" dirty="0" smtClean="0"/>
            <a:t>, n = 2, 3….</a:t>
          </a:r>
          <a:endParaRPr lang="en-US" sz="1600" kern="1200" dirty="0"/>
        </a:p>
      </dsp:txBody>
      <dsp:txXfrm>
        <a:off x="9227379" y="4503508"/>
        <a:ext cx="2027940" cy="648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9C9E-1CC6-4D7F-8AFD-C8BE6B015D39}">
      <dsp:nvSpPr>
        <dsp:cNvPr id="0" name=""/>
        <dsp:cNvSpPr/>
      </dsp:nvSpPr>
      <dsp:spPr>
        <a:xfrm rot="5400000">
          <a:off x="1120629" y="1135050"/>
          <a:ext cx="3641362" cy="233951"/>
        </a:xfrm>
        <a:prstGeom prst="right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BD788-8F15-4112-83E3-A4AE1D0BD54C}">
      <dsp:nvSpPr>
        <dsp:cNvPr id="0" name=""/>
        <dsp:cNvSpPr/>
      </dsp:nvSpPr>
      <dsp:spPr>
        <a:xfrm rot="5400000">
          <a:off x="1771612" y="1113749"/>
          <a:ext cx="2983498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C00000"/>
              </a:solidFill>
            </a:rPr>
            <a:t>Molecular weight increase</a:t>
          </a:r>
          <a:endParaRPr lang="ar-SA" sz="2100" b="1" kern="1200" dirty="0">
            <a:solidFill>
              <a:srgbClr val="C00000"/>
            </a:solidFill>
          </a:endParaRPr>
        </a:p>
      </dsp:txBody>
      <dsp:txXfrm rot="5400000">
        <a:off x="1771612" y="1113749"/>
        <a:ext cx="2983498" cy="75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9C9E-1CC6-4D7F-8AFD-C8BE6B015D39}">
      <dsp:nvSpPr>
        <dsp:cNvPr id="0" name=""/>
        <dsp:cNvSpPr/>
      </dsp:nvSpPr>
      <dsp:spPr>
        <a:xfrm rot="5400000">
          <a:off x="1213666" y="1356132"/>
          <a:ext cx="3457205" cy="311882"/>
        </a:xfrm>
        <a:prstGeom prst="right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BD788-8F15-4112-83E3-A4AE1D0BD54C}">
      <dsp:nvSpPr>
        <dsp:cNvPr id="0" name=""/>
        <dsp:cNvSpPr/>
      </dsp:nvSpPr>
      <dsp:spPr>
        <a:xfrm rot="5400000">
          <a:off x="1594169" y="831284"/>
          <a:ext cx="3336803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Boiling point increase</a:t>
          </a:r>
          <a:endParaRPr lang="ar-SA" sz="2000" b="1" kern="1200" dirty="0">
            <a:solidFill>
              <a:srgbClr val="C00000"/>
            </a:solidFill>
          </a:endParaRPr>
        </a:p>
      </dsp:txBody>
      <dsp:txXfrm rot="5400000">
        <a:off x="1594169" y="831284"/>
        <a:ext cx="3336803" cy="1620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8C5181-66A4-4569-9FC4-40E6031C06E9}">
      <dsp:nvSpPr>
        <dsp:cNvPr id="0" name=""/>
        <dsp:cNvSpPr/>
      </dsp:nvSpPr>
      <dsp:spPr>
        <a:xfrm>
          <a:off x="5573560" y="2124311"/>
          <a:ext cx="4984737" cy="24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88"/>
              </a:lnTo>
              <a:lnTo>
                <a:pt x="4984737" y="123588"/>
              </a:lnTo>
              <a:lnTo>
                <a:pt x="4984737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9C58F-3B0F-4579-AC39-B89F1C77B10A}">
      <dsp:nvSpPr>
        <dsp:cNvPr id="0" name=""/>
        <dsp:cNvSpPr/>
      </dsp:nvSpPr>
      <dsp:spPr>
        <a:xfrm>
          <a:off x="5573560" y="2124311"/>
          <a:ext cx="3560526" cy="24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88"/>
              </a:lnTo>
              <a:lnTo>
                <a:pt x="3560526" y="123588"/>
              </a:lnTo>
              <a:lnTo>
                <a:pt x="3560526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21C7D-15D4-43EC-BBB1-733876FEC3AF}">
      <dsp:nvSpPr>
        <dsp:cNvPr id="0" name=""/>
        <dsp:cNvSpPr/>
      </dsp:nvSpPr>
      <dsp:spPr>
        <a:xfrm>
          <a:off x="5573560" y="2124311"/>
          <a:ext cx="2136316" cy="24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88"/>
              </a:lnTo>
              <a:lnTo>
                <a:pt x="2136316" y="123588"/>
              </a:lnTo>
              <a:lnTo>
                <a:pt x="2136316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963E2-DFB3-407B-8BCC-5C3BB1E1AB81}">
      <dsp:nvSpPr>
        <dsp:cNvPr id="0" name=""/>
        <dsp:cNvSpPr/>
      </dsp:nvSpPr>
      <dsp:spPr>
        <a:xfrm>
          <a:off x="5573560" y="2124311"/>
          <a:ext cx="712105" cy="24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88"/>
              </a:lnTo>
              <a:lnTo>
                <a:pt x="712105" y="123588"/>
              </a:lnTo>
              <a:lnTo>
                <a:pt x="712105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2FC79-11AE-4CCF-886F-92F45C530F88}">
      <dsp:nvSpPr>
        <dsp:cNvPr id="0" name=""/>
        <dsp:cNvSpPr/>
      </dsp:nvSpPr>
      <dsp:spPr>
        <a:xfrm>
          <a:off x="4861455" y="2124311"/>
          <a:ext cx="712105" cy="247177"/>
        </a:xfrm>
        <a:custGeom>
          <a:avLst/>
          <a:gdLst/>
          <a:ahLst/>
          <a:cxnLst/>
          <a:rect l="0" t="0" r="0" b="0"/>
          <a:pathLst>
            <a:path>
              <a:moveTo>
                <a:pt x="712105" y="0"/>
              </a:moveTo>
              <a:lnTo>
                <a:pt x="712105" y="123588"/>
              </a:lnTo>
              <a:lnTo>
                <a:pt x="0" y="123588"/>
              </a:lnTo>
              <a:lnTo>
                <a:pt x="0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6D233-A67D-40D3-A7DA-7076FAA3BE36}">
      <dsp:nvSpPr>
        <dsp:cNvPr id="0" name=""/>
        <dsp:cNvSpPr/>
      </dsp:nvSpPr>
      <dsp:spPr>
        <a:xfrm>
          <a:off x="3437244" y="2124311"/>
          <a:ext cx="2136316" cy="247177"/>
        </a:xfrm>
        <a:custGeom>
          <a:avLst/>
          <a:gdLst/>
          <a:ahLst/>
          <a:cxnLst/>
          <a:rect l="0" t="0" r="0" b="0"/>
          <a:pathLst>
            <a:path>
              <a:moveTo>
                <a:pt x="2136316" y="0"/>
              </a:moveTo>
              <a:lnTo>
                <a:pt x="2136316" y="123588"/>
              </a:lnTo>
              <a:lnTo>
                <a:pt x="0" y="123588"/>
              </a:lnTo>
              <a:lnTo>
                <a:pt x="0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A7CA1-6678-437B-833B-7824CD64846B}">
      <dsp:nvSpPr>
        <dsp:cNvPr id="0" name=""/>
        <dsp:cNvSpPr/>
      </dsp:nvSpPr>
      <dsp:spPr>
        <a:xfrm>
          <a:off x="2013033" y="2124311"/>
          <a:ext cx="3560526" cy="247177"/>
        </a:xfrm>
        <a:custGeom>
          <a:avLst/>
          <a:gdLst/>
          <a:ahLst/>
          <a:cxnLst/>
          <a:rect l="0" t="0" r="0" b="0"/>
          <a:pathLst>
            <a:path>
              <a:moveTo>
                <a:pt x="3560526" y="0"/>
              </a:moveTo>
              <a:lnTo>
                <a:pt x="3560526" y="123588"/>
              </a:lnTo>
              <a:lnTo>
                <a:pt x="0" y="123588"/>
              </a:lnTo>
              <a:lnTo>
                <a:pt x="0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7D8CB-8206-496F-8D6B-CA65BB0A8CBE}">
      <dsp:nvSpPr>
        <dsp:cNvPr id="0" name=""/>
        <dsp:cNvSpPr/>
      </dsp:nvSpPr>
      <dsp:spPr>
        <a:xfrm>
          <a:off x="588822" y="2124311"/>
          <a:ext cx="4984737" cy="247177"/>
        </a:xfrm>
        <a:custGeom>
          <a:avLst/>
          <a:gdLst/>
          <a:ahLst/>
          <a:cxnLst/>
          <a:rect l="0" t="0" r="0" b="0"/>
          <a:pathLst>
            <a:path>
              <a:moveTo>
                <a:pt x="4984737" y="0"/>
              </a:moveTo>
              <a:lnTo>
                <a:pt x="4984737" y="123588"/>
              </a:lnTo>
              <a:lnTo>
                <a:pt x="0" y="123588"/>
              </a:lnTo>
              <a:lnTo>
                <a:pt x="0" y="24717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5306C-C1CA-4306-BE9D-042D3EA63996}">
      <dsp:nvSpPr>
        <dsp:cNvPr id="0" name=""/>
        <dsp:cNvSpPr/>
      </dsp:nvSpPr>
      <dsp:spPr>
        <a:xfrm>
          <a:off x="3729566" y="1535794"/>
          <a:ext cx="3687987" cy="588516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Different Functional Groups forms:</a:t>
          </a:r>
          <a:endParaRPr lang="en-US" sz="1900" b="1" kern="1200" dirty="0"/>
        </a:p>
      </dsp:txBody>
      <dsp:txXfrm>
        <a:off x="3729566" y="1535794"/>
        <a:ext cx="3687987" cy="588516"/>
      </dsp:txXfrm>
    </dsp:sp>
    <dsp:sp modelId="{A3DD1C82-8BB3-4F87-A7D0-C0BE14ECD899}">
      <dsp:nvSpPr>
        <dsp:cNvPr id="0" name=""/>
        <dsp:cNvSpPr/>
      </dsp:nvSpPr>
      <dsp:spPr>
        <a:xfrm>
          <a:off x="306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Alcohol           </a:t>
          </a:r>
          <a:r>
            <a:rPr lang="en-US" sz="1900" kern="1200" smtClean="0"/>
            <a:t>     </a:t>
          </a:r>
          <a:endParaRPr lang="en-US" sz="1900" kern="1200"/>
        </a:p>
      </dsp:txBody>
      <dsp:txXfrm>
        <a:off x="306" y="2371488"/>
        <a:ext cx="1177033" cy="588516"/>
      </dsp:txXfrm>
    </dsp:sp>
    <dsp:sp modelId="{7812AEFE-6C48-41A0-BA3E-A0C66E838C68}">
      <dsp:nvSpPr>
        <dsp:cNvPr id="0" name=""/>
        <dsp:cNvSpPr/>
      </dsp:nvSpPr>
      <dsp:spPr>
        <a:xfrm>
          <a:off x="1424516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Ethers </a:t>
          </a:r>
          <a:endParaRPr lang="en-US" sz="1900" kern="1200"/>
        </a:p>
      </dsp:txBody>
      <dsp:txXfrm>
        <a:off x="1424516" y="2371488"/>
        <a:ext cx="1177033" cy="588516"/>
      </dsp:txXfrm>
    </dsp:sp>
    <dsp:sp modelId="{1D7FACD1-2437-422E-8BF3-75517864037A}">
      <dsp:nvSpPr>
        <dsp:cNvPr id="0" name=""/>
        <dsp:cNvSpPr/>
      </dsp:nvSpPr>
      <dsp:spPr>
        <a:xfrm>
          <a:off x="2848727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Aldhyde     </a:t>
          </a:r>
          <a:r>
            <a:rPr lang="en-US" sz="1900" kern="1200" smtClean="0"/>
            <a:t>            </a:t>
          </a:r>
          <a:endParaRPr lang="en-US" sz="1900" kern="1200"/>
        </a:p>
      </dsp:txBody>
      <dsp:txXfrm>
        <a:off x="2848727" y="2371488"/>
        <a:ext cx="1177033" cy="588516"/>
      </dsp:txXfrm>
    </dsp:sp>
    <dsp:sp modelId="{3B13E7E7-D6F9-4DEA-889E-EE4154F65133}">
      <dsp:nvSpPr>
        <dsp:cNvPr id="0" name=""/>
        <dsp:cNvSpPr/>
      </dsp:nvSpPr>
      <dsp:spPr>
        <a:xfrm>
          <a:off x="4272938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Ketones </a:t>
          </a:r>
          <a:endParaRPr lang="en-US" sz="1900" kern="1200"/>
        </a:p>
      </dsp:txBody>
      <dsp:txXfrm>
        <a:off x="4272938" y="2371488"/>
        <a:ext cx="1177033" cy="588516"/>
      </dsp:txXfrm>
    </dsp:sp>
    <dsp:sp modelId="{BE8770CB-4666-4641-B483-53892828F210}">
      <dsp:nvSpPr>
        <dsp:cNvPr id="0" name=""/>
        <dsp:cNvSpPr/>
      </dsp:nvSpPr>
      <dsp:spPr>
        <a:xfrm>
          <a:off x="5697149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Carboxylic acid</a:t>
          </a:r>
          <a:r>
            <a:rPr lang="en-US" sz="1900" kern="1200" smtClean="0"/>
            <a:t>         </a:t>
          </a:r>
          <a:endParaRPr lang="en-US" sz="1900" kern="1200"/>
        </a:p>
      </dsp:txBody>
      <dsp:txXfrm>
        <a:off x="5697149" y="2371488"/>
        <a:ext cx="1177033" cy="588516"/>
      </dsp:txXfrm>
    </dsp:sp>
    <dsp:sp modelId="{26E69D17-AC88-4765-8D60-A62377C0D5AA}">
      <dsp:nvSpPr>
        <dsp:cNvPr id="0" name=""/>
        <dsp:cNvSpPr/>
      </dsp:nvSpPr>
      <dsp:spPr>
        <a:xfrm>
          <a:off x="7121359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Esters          </a:t>
          </a:r>
          <a:endParaRPr lang="en-US" sz="1900" kern="1200"/>
        </a:p>
      </dsp:txBody>
      <dsp:txXfrm>
        <a:off x="7121359" y="2371488"/>
        <a:ext cx="1177033" cy="588516"/>
      </dsp:txXfrm>
    </dsp:sp>
    <dsp:sp modelId="{64325CD1-380F-4CDC-BDC3-AAF500EFEA41}">
      <dsp:nvSpPr>
        <dsp:cNvPr id="0" name=""/>
        <dsp:cNvSpPr/>
      </dsp:nvSpPr>
      <dsp:spPr>
        <a:xfrm>
          <a:off x="8545570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Amines    </a:t>
          </a:r>
          <a:endParaRPr lang="en-US" sz="1900" kern="1200"/>
        </a:p>
      </dsp:txBody>
      <dsp:txXfrm>
        <a:off x="8545570" y="2371488"/>
        <a:ext cx="1177033" cy="588516"/>
      </dsp:txXfrm>
    </dsp:sp>
    <dsp:sp modelId="{0969A8B1-AD3D-484E-852A-D3C3A1DDA874}">
      <dsp:nvSpPr>
        <dsp:cNvPr id="0" name=""/>
        <dsp:cNvSpPr/>
      </dsp:nvSpPr>
      <dsp:spPr>
        <a:xfrm>
          <a:off x="9969781" y="2371488"/>
          <a:ext cx="1177033" cy="58851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Aminoacid</a:t>
          </a:r>
          <a:endParaRPr lang="en-US" sz="1900" kern="1200"/>
        </a:p>
      </dsp:txBody>
      <dsp:txXfrm>
        <a:off x="9969781" y="2371488"/>
        <a:ext cx="1177033" cy="5885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31AD8-111D-4D56-9D57-06F33BF49DFC}">
      <dsp:nvSpPr>
        <dsp:cNvPr id="0" name=""/>
        <dsp:cNvSpPr/>
      </dsp:nvSpPr>
      <dsp:spPr>
        <a:xfrm>
          <a:off x="5597063" y="612372"/>
          <a:ext cx="2935435" cy="25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91"/>
              </a:lnTo>
              <a:lnTo>
                <a:pt x="2935435" y="129291"/>
              </a:lnTo>
              <a:lnTo>
                <a:pt x="2935435" y="257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6512-2C7F-4B4E-AD9F-F65F853771A5}">
      <dsp:nvSpPr>
        <dsp:cNvPr id="0" name=""/>
        <dsp:cNvSpPr/>
      </dsp:nvSpPr>
      <dsp:spPr>
        <a:xfrm>
          <a:off x="5551343" y="612372"/>
          <a:ext cx="91440" cy="256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5DC77-EBEF-4500-9754-C38914B26768}">
      <dsp:nvSpPr>
        <dsp:cNvPr id="0" name=""/>
        <dsp:cNvSpPr/>
      </dsp:nvSpPr>
      <dsp:spPr>
        <a:xfrm>
          <a:off x="1537857" y="612372"/>
          <a:ext cx="4059205" cy="257705"/>
        </a:xfrm>
        <a:custGeom>
          <a:avLst/>
          <a:gdLst/>
          <a:ahLst/>
          <a:cxnLst/>
          <a:rect l="0" t="0" r="0" b="0"/>
          <a:pathLst>
            <a:path>
              <a:moveTo>
                <a:pt x="4059205" y="0"/>
              </a:moveTo>
              <a:lnTo>
                <a:pt x="4059205" y="129291"/>
              </a:lnTo>
              <a:lnTo>
                <a:pt x="0" y="129291"/>
              </a:lnTo>
              <a:lnTo>
                <a:pt x="0" y="257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F4035-64A0-4034-AF27-71F8A37BA746}">
      <dsp:nvSpPr>
        <dsp:cNvPr id="0" name=""/>
        <dsp:cNvSpPr/>
      </dsp:nvSpPr>
      <dsp:spPr>
        <a:xfrm>
          <a:off x="3370589" y="877"/>
          <a:ext cx="4452947" cy="611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Alcohols classified into 3 classes</a:t>
          </a:r>
          <a:endParaRPr lang="en-US" sz="2200" kern="1200" dirty="0"/>
        </a:p>
      </dsp:txBody>
      <dsp:txXfrm>
        <a:off x="3370589" y="877"/>
        <a:ext cx="4452947" cy="611495"/>
      </dsp:txXfrm>
    </dsp:sp>
    <dsp:sp modelId="{B9AF2320-BECC-479C-BAEC-DDDB87889974}">
      <dsp:nvSpPr>
        <dsp:cNvPr id="0" name=""/>
        <dsp:cNvSpPr/>
      </dsp:nvSpPr>
      <dsp:spPr>
        <a:xfrm>
          <a:off x="926362" y="870078"/>
          <a:ext cx="1222991" cy="61149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926362" y="870078"/>
        <a:ext cx="1222991" cy="611495"/>
      </dsp:txXfrm>
    </dsp:sp>
    <dsp:sp modelId="{B53550F2-69B6-4308-BFF4-7BDC0B1602F3}">
      <dsp:nvSpPr>
        <dsp:cNvPr id="0" name=""/>
        <dsp:cNvSpPr/>
      </dsp:nvSpPr>
      <dsp:spPr>
        <a:xfrm>
          <a:off x="4985567" y="869201"/>
          <a:ext cx="1222991" cy="61149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4985567" y="869201"/>
        <a:ext cx="1222991" cy="611495"/>
      </dsp:txXfrm>
    </dsp:sp>
    <dsp:sp modelId="{982E687C-5B76-45A0-A530-54ADD18C9DB3}">
      <dsp:nvSpPr>
        <dsp:cNvPr id="0" name=""/>
        <dsp:cNvSpPr/>
      </dsp:nvSpPr>
      <dsp:spPr>
        <a:xfrm>
          <a:off x="7921003" y="870078"/>
          <a:ext cx="1222991" cy="61149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7921003" y="870078"/>
        <a:ext cx="1222991" cy="6114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FE960-E552-444F-9455-E7B0C8D511CE}">
      <dsp:nvSpPr>
        <dsp:cNvPr id="0" name=""/>
        <dsp:cNvSpPr/>
      </dsp:nvSpPr>
      <dsp:spPr>
        <a:xfrm>
          <a:off x="5546005" y="1025885"/>
          <a:ext cx="2482094" cy="43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88"/>
              </a:lnTo>
              <a:lnTo>
                <a:pt x="2482094" y="215388"/>
              </a:lnTo>
              <a:lnTo>
                <a:pt x="2482094" y="430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3C831-9999-46E6-9E93-86C3065DF5AE}">
      <dsp:nvSpPr>
        <dsp:cNvPr id="0" name=""/>
        <dsp:cNvSpPr/>
      </dsp:nvSpPr>
      <dsp:spPr>
        <a:xfrm>
          <a:off x="5500285" y="1025885"/>
          <a:ext cx="91440" cy="430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457F6-1EB8-41C2-9161-892137524F35}">
      <dsp:nvSpPr>
        <dsp:cNvPr id="0" name=""/>
        <dsp:cNvSpPr/>
      </dsp:nvSpPr>
      <dsp:spPr>
        <a:xfrm>
          <a:off x="3063910" y="1025885"/>
          <a:ext cx="2482094" cy="430776"/>
        </a:xfrm>
        <a:custGeom>
          <a:avLst/>
          <a:gdLst/>
          <a:ahLst/>
          <a:cxnLst/>
          <a:rect l="0" t="0" r="0" b="0"/>
          <a:pathLst>
            <a:path>
              <a:moveTo>
                <a:pt x="2482094" y="0"/>
              </a:moveTo>
              <a:lnTo>
                <a:pt x="2482094" y="215388"/>
              </a:lnTo>
              <a:lnTo>
                <a:pt x="0" y="215388"/>
              </a:lnTo>
              <a:lnTo>
                <a:pt x="0" y="430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896B9-13CA-4B7A-BB8B-3E645DD3E983}">
      <dsp:nvSpPr>
        <dsp:cNvPr id="0" name=""/>
        <dsp:cNvSpPr/>
      </dsp:nvSpPr>
      <dsp:spPr>
        <a:xfrm>
          <a:off x="4520346" y="226"/>
          <a:ext cx="2051317" cy="1025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Biopolymers </a:t>
          </a:r>
          <a:endParaRPr lang="en-US" sz="2200" kern="1200"/>
        </a:p>
      </dsp:txBody>
      <dsp:txXfrm>
        <a:off x="4520346" y="226"/>
        <a:ext cx="2051317" cy="1025658"/>
      </dsp:txXfrm>
    </dsp:sp>
    <dsp:sp modelId="{5149A8AF-FAC1-4E33-B01A-0779A32E427B}">
      <dsp:nvSpPr>
        <dsp:cNvPr id="0" name=""/>
        <dsp:cNvSpPr/>
      </dsp:nvSpPr>
      <dsp:spPr>
        <a:xfrm>
          <a:off x="2038251" y="1456662"/>
          <a:ext cx="2051317" cy="1025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Proteins</a:t>
          </a:r>
          <a:endParaRPr lang="en-US" sz="2200" kern="1200" dirty="0"/>
        </a:p>
      </dsp:txBody>
      <dsp:txXfrm>
        <a:off x="2038251" y="1456662"/>
        <a:ext cx="2051317" cy="1025658"/>
      </dsp:txXfrm>
    </dsp:sp>
    <dsp:sp modelId="{CCA5A5EF-8F29-4983-8800-3335A999A89F}">
      <dsp:nvSpPr>
        <dsp:cNvPr id="0" name=""/>
        <dsp:cNvSpPr/>
      </dsp:nvSpPr>
      <dsp:spPr>
        <a:xfrm>
          <a:off x="4520346" y="1456662"/>
          <a:ext cx="2051317" cy="1025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Polysaccharides (carbohydrates)</a:t>
          </a:r>
          <a:endParaRPr lang="en-US" sz="2200" kern="1200" dirty="0"/>
        </a:p>
      </dsp:txBody>
      <dsp:txXfrm>
        <a:off x="4520346" y="1456662"/>
        <a:ext cx="2051317" cy="1025658"/>
      </dsp:txXfrm>
    </dsp:sp>
    <dsp:sp modelId="{5625E72A-DFE3-42A5-B853-2E52CA39C1DB}">
      <dsp:nvSpPr>
        <dsp:cNvPr id="0" name=""/>
        <dsp:cNvSpPr/>
      </dsp:nvSpPr>
      <dsp:spPr>
        <a:xfrm>
          <a:off x="7002441" y="1456662"/>
          <a:ext cx="2051317" cy="1025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Nucleic acids</a:t>
          </a:r>
          <a:endParaRPr lang="en-US" sz="2200" kern="1200"/>
        </a:p>
      </dsp:txBody>
      <dsp:txXfrm>
        <a:off x="7002441" y="1456662"/>
        <a:ext cx="2051317" cy="10256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DDE82-1598-475C-A333-390C0A7B8C56}">
      <dsp:nvSpPr>
        <dsp:cNvPr id="0" name=""/>
        <dsp:cNvSpPr/>
      </dsp:nvSpPr>
      <dsp:spPr>
        <a:xfrm>
          <a:off x="5218430" y="1014195"/>
          <a:ext cx="2261207" cy="42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99"/>
              </a:lnTo>
              <a:lnTo>
                <a:pt x="2261207" y="212699"/>
              </a:lnTo>
              <a:lnTo>
                <a:pt x="2261207" y="425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77E86-556E-47FA-9606-49CCC31A86A1}">
      <dsp:nvSpPr>
        <dsp:cNvPr id="0" name=""/>
        <dsp:cNvSpPr/>
      </dsp:nvSpPr>
      <dsp:spPr>
        <a:xfrm>
          <a:off x="3054344" y="1014195"/>
          <a:ext cx="2164085" cy="425398"/>
        </a:xfrm>
        <a:custGeom>
          <a:avLst/>
          <a:gdLst/>
          <a:ahLst/>
          <a:cxnLst/>
          <a:rect l="0" t="0" r="0" b="0"/>
          <a:pathLst>
            <a:path>
              <a:moveTo>
                <a:pt x="2164085" y="0"/>
              </a:moveTo>
              <a:lnTo>
                <a:pt x="2164085" y="212699"/>
              </a:lnTo>
              <a:lnTo>
                <a:pt x="0" y="212699"/>
              </a:lnTo>
              <a:lnTo>
                <a:pt x="0" y="425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BC2A7-CC66-48BA-B8B5-BF56E3E868FB}">
      <dsp:nvSpPr>
        <dsp:cNvPr id="0" name=""/>
        <dsp:cNvSpPr/>
      </dsp:nvSpPr>
      <dsp:spPr>
        <a:xfrm>
          <a:off x="3817621" y="1341"/>
          <a:ext cx="2801616" cy="1012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/>
              </a:solidFill>
            </a:rPr>
            <a:t>Nucleic Acid  types:</a:t>
          </a:r>
          <a:endParaRPr lang="en-US" sz="2400" b="1" kern="1200" dirty="0">
            <a:solidFill>
              <a:schemeClr val="accent1"/>
            </a:solidFill>
          </a:endParaRPr>
        </a:p>
      </dsp:txBody>
      <dsp:txXfrm>
        <a:off x="3817621" y="1341"/>
        <a:ext cx="2801616" cy="1012854"/>
      </dsp:txXfrm>
    </dsp:sp>
    <dsp:sp modelId="{165F7A21-D905-44EF-BDB0-0E45113195AE}">
      <dsp:nvSpPr>
        <dsp:cNvPr id="0" name=""/>
        <dsp:cNvSpPr/>
      </dsp:nvSpPr>
      <dsp:spPr>
        <a:xfrm>
          <a:off x="1005836" y="1439594"/>
          <a:ext cx="4097016" cy="1012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Deoxyribonucleic acid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(DNA)</a:t>
          </a:r>
          <a:endParaRPr lang="en-US" sz="2400" kern="1200" dirty="0"/>
        </a:p>
      </dsp:txBody>
      <dsp:txXfrm>
        <a:off x="1005836" y="1439594"/>
        <a:ext cx="4097016" cy="1012854"/>
      </dsp:txXfrm>
    </dsp:sp>
    <dsp:sp modelId="{BC9ED50B-E193-4EAF-8514-7A237ED58E97}">
      <dsp:nvSpPr>
        <dsp:cNvPr id="0" name=""/>
        <dsp:cNvSpPr/>
      </dsp:nvSpPr>
      <dsp:spPr>
        <a:xfrm>
          <a:off x="5528252" y="1439594"/>
          <a:ext cx="3902771" cy="1012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Ribonucleic acid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(RNA)</a:t>
          </a:r>
          <a:endParaRPr lang="en-US" sz="2400" kern="1200" dirty="0"/>
        </a:p>
      </dsp:txBody>
      <dsp:txXfrm>
        <a:off x="5528252" y="1439594"/>
        <a:ext cx="3902771" cy="101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43000"/>
            <a:ext cx="4822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47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03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2B486-5184-3545-9DBB-F5FBF11BA1EC}" type="slidenum">
              <a:rPr lang="en-US"/>
              <a:pPr/>
              <a:t>42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2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D3F77C-9AAF-8E4F-B284-4E15980A02B6}" type="slidenum">
              <a:rPr lang="en-US"/>
              <a:pPr/>
              <a:t>44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03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48EC5D-67DD-B147-9EF4-31AC9DB80313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00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672D93-6D45-3C45-A621-FDC852D6EF70}" type="slidenum">
              <a:rPr lang="en-US"/>
              <a:pPr/>
              <a:t>46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839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5B325B-C697-5245-8EA1-1EF5EADB0EA2}" type="slidenum">
              <a:rPr lang="en-US"/>
              <a:pPr/>
              <a:t>48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324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4338CC-2B9F-6D41-9389-4F83856968F9}" type="slidenum">
              <a:rPr lang="en-US"/>
              <a:pPr/>
              <a:t>49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2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4338CC-2B9F-6D41-9389-4F83856968F9}" type="slidenum">
              <a:rPr lang="en-US"/>
              <a:pPr/>
              <a:t>50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08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1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>
                <a:solidFill>
                  <a:srgbClr val="FF0066"/>
                </a:solidFill>
              </a:rPr>
              <a:t>1-ethyl-2-methylbutane. </a:t>
            </a:r>
            <a:r>
              <a:rPr lang="en-US" altLang="en-US" sz="1400" dirty="0" smtClean="0">
                <a:solidFill>
                  <a:srgbClr val="7030A0"/>
                </a:solidFill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89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37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0278DF-A8BF-4DF5-9808-B290FF4A4EC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1AB81B-24B2-4221-99AC-FA90C3AE24D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07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7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2ACCDF-5CE8-4878-8DF8-9DECEFE0EE7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96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7419C1-A017-42C0-9EA2-7B40B2092142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24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03B0E6-4650-F841-A12D-0EF41CC85187}" type="slidenum">
              <a:rPr lang="en-US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53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03B0E6-4650-F841-A12D-0EF41CC85187}" type="slidenum">
              <a:rPr lang="en-US"/>
              <a:pPr/>
              <a:t>35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97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194-79D6-4666-84E5-DF093760AE55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2D8A-73FF-4CBC-A527-3BF82E20BB22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25C1-3F3B-435B-85DE-9B4E86C63130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6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"/>
            <a:ext cx="11430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7250" y="2113280"/>
            <a:ext cx="9715500" cy="211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4389120"/>
            <a:ext cx="9715500" cy="211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D323-5E11-4D96-8BF0-89FC9FBE5E64}" type="datetime1">
              <a:rPr lang="en-US" smtClean="0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9C21A-31FC-48BD-85A7-1877545817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76274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7680"/>
            <a:ext cx="10287000" cy="1463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2113280"/>
            <a:ext cx="5048250" cy="4145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2113280"/>
            <a:ext cx="5048250" cy="4145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F6501-E774-4750-BC14-0DEF8B35FBA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4E07-A517-405D-AEAD-0DF9C581CA18}" type="datetime1">
              <a:rPr lang="en-US" smtClean="0"/>
              <a:pPr>
                <a:defRPr/>
              </a:pPr>
              <a:t>11/28/2018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266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"/>
            <a:ext cx="11430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113280"/>
            <a:ext cx="9715500" cy="211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4389120"/>
            <a:ext cx="9715500" cy="211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2D4A-71A5-4CCE-A23D-60532365CAAB}" type="datetime1">
              <a:rPr lang="en-US" smtClean="0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B32E3-F2CF-475D-8A6B-E9EBD6456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5109535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"/>
            <a:ext cx="11430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113280"/>
            <a:ext cx="4762500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0250" y="2113280"/>
            <a:ext cx="4762500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506DA-8FCA-4340-AD04-CBCF90AB05E0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0D0E-1A2D-9543-81BD-C7E790CE3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652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066D-1079-4FF6-93B9-EB788E73EB85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7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7D8028D1-C2BF-41F1-9634-A0EDB9C98840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E6E7-E0CB-4DBA-BEC8-93D5B4AB5683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24D4-D537-410E-982A-A5782CC3EF5F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0223-5684-4A08-9A44-130E8179A2A9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CB30-BA69-4881-AA55-4884CA116E0C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819-BC05-42EE-9441-5CC59F15EAC2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34AC-7D50-4267-BD35-2E7504971505}" type="datetime1">
              <a:rPr lang="en-US" smtClean="0"/>
              <a:pPr/>
              <a:t>11/28/2018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38901CD8-8ACF-4996-B063-60D501A25E50}" type="datetime1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1.png"/><Relationship Id="rId7" Type="http://schemas.openxmlformats.org/officeDocument/2006/relationships/diagramData" Target="../diagrams/data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microsoft.com/office/2007/relationships/diagramDrawing" Target="../diagrams/drawing5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2.gif"/><Relationship Id="rId9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20193" y="2057068"/>
            <a:ext cx="94277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70C0"/>
                </a:solidFill>
              </a:rPr>
              <a:t>Chapter 7</a:t>
            </a:r>
          </a:p>
          <a:p>
            <a:pPr algn="ctr"/>
            <a:r>
              <a:rPr lang="en-US" altLang="en-US" sz="4800" b="1" dirty="0">
                <a:solidFill>
                  <a:srgbClr val="0070C0"/>
                </a:solidFill>
              </a:rPr>
              <a:t>Organic and Biological </a:t>
            </a:r>
            <a:r>
              <a:rPr lang="en-US" altLang="en-US" sz="4800" b="1" dirty="0" smtClean="0">
                <a:solidFill>
                  <a:srgbClr val="0070C0"/>
                </a:solidFill>
              </a:rPr>
              <a:t>Chemistry 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5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6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08094" y="2915118"/>
            <a:ext cx="4785360" cy="1178560"/>
            <a:chOff x="192" y="1511"/>
            <a:chExt cx="2826" cy="696"/>
          </a:xfrm>
        </p:grpSpPr>
        <p:sp>
          <p:nvSpPr>
            <p:cNvPr id="17442" name="Text Box 6"/>
            <p:cNvSpPr txBox="1">
              <a:spLocks noChangeArrowheads="1"/>
            </p:cNvSpPr>
            <p:nvPr/>
          </p:nvSpPr>
          <p:spPr bwMode="auto">
            <a:xfrm>
              <a:off x="192" y="1920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7443" name="Text Box 7"/>
            <p:cNvSpPr txBox="1">
              <a:spLocks noChangeArrowheads="1"/>
            </p:cNvSpPr>
            <p:nvPr/>
          </p:nvSpPr>
          <p:spPr bwMode="auto">
            <a:xfrm>
              <a:off x="782" y="1919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7444" name="Line 8"/>
            <p:cNvSpPr>
              <a:spLocks noChangeShapeType="1"/>
            </p:cNvSpPr>
            <p:nvPr/>
          </p:nvSpPr>
          <p:spPr bwMode="auto">
            <a:xfrm>
              <a:off x="624" y="20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45" name="Line 9"/>
            <p:cNvSpPr>
              <a:spLocks noChangeShapeType="1"/>
            </p:cNvSpPr>
            <p:nvPr/>
          </p:nvSpPr>
          <p:spPr bwMode="auto">
            <a:xfrm>
              <a:off x="1213" y="20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46" name="Text Box 10"/>
            <p:cNvSpPr txBox="1">
              <a:spLocks noChangeArrowheads="1"/>
            </p:cNvSpPr>
            <p:nvPr/>
          </p:nvSpPr>
          <p:spPr bwMode="auto">
            <a:xfrm>
              <a:off x="1371" y="191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7447" name="Line 11"/>
            <p:cNvSpPr>
              <a:spLocks noChangeShapeType="1"/>
            </p:cNvSpPr>
            <p:nvPr/>
          </p:nvSpPr>
          <p:spPr bwMode="auto">
            <a:xfrm>
              <a:off x="1802" y="20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48" name="Line 13"/>
            <p:cNvSpPr>
              <a:spLocks noChangeShapeType="1"/>
            </p:cNvSpPr>
            <p:nvPr/>
          </p:nvSpPr>
          <p:spPr bwMode="auto">
            <a:xfrm>
              <a:off x="1135" y="20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49" name="Text Box 16"/>
            <p:cNvSpPr txBox="1">
              <a:spLocks noChangeArrowheads="1"/>
            </p:cNvSpPr>
            <p:nvPr/>
          </p:nvSpPr>
          <p:spPr bwMode="auto">
            <a:xfrm>
              <a:off x="1976" y="191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7450" name="Line 17"/>
            <p:cNvSpPr>
              <a:spLocks noChangeShapeType="1"/>
            </p:cNvSpPr>
            <p:nvPr/>
          </p:nvSpPr>
          <p:spPr bwMode="auto">
            <a:xfrm>
              <a:off x="2407" y="20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51" name="Text Box 18"/>
            <p:cNvSpPr txBox="1">
              <a:spLocks noChangeArrowheads="1"/>
            </p:cNvSpPr>
            <p:nvPr/>
          </p:nvSpPr>
          <p:spPr bwMode="auto">
            <a:xfrm>
              <a:off x="2565" y="191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7452" name="Line 19"/>
            <p:cNvSpPr>
              <a:spLocks noChangeShapeType="1"/>
            </p:cNvSpPr>
            <p:nvPr/>
          </p:nvSpPr>
          <p:spPr bwMode="auto">
            <a:xfrm rot="-5400000">
              <a:off x="800" y="18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53" name="Text Box 20"/>
            <p:cNvSpPr txBox="1">
              <a:spLocks noChangeArrowheads="1"/>
            </p:cNvSpPr>
            <p:nvPr/>
          </p:nvSpPr>
          <p:spPr bwMode="auto">
            <a:xfrm>
              <a:off x="776" y="1511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</p:grp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48734" y="3932809"/>
            <a:ext cx="30809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33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463459" y="3932809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2452365" y="3932809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3468365" y="3932809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457272" y="3932809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1500294" y="4420490"/>
            <a:ext cx="276389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00FF"/>
                </a:solidFill>
              </a:rPr>
              <a:t>2-methyl</a:t>
            </a:r>
            <a:r>
              <a:rPr lang="en-US" altLang="en-US" sz="2560">
                <a:solidFill>
                  <a:srgbClr val="FF0000"/>
                </a:solidFill>
              </a:rPr>
              <a:t>pentane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633720" y="4834468"/>
            <a:ext cx="4827694" cy="1178560"/>
            <a:chOff x="2832" y="2855"/>
            <a:chExt cx="2851" cy="696"/>
          </a:xfrm>
        </p:grpSpPr>
        <p:sp>
          <p:nvSpPr>
            <p:cNvPr id="17430" name="Text Box 29"/>
            <p:cNvSpPr txBox="1">
              <a:spLocks noChangeArrowheads="1"/>
            </p:cNvSpPr>
            <p:nvPr/>
          </p:nvSpPr>
          <p:spPr bwMode="auto">
            <a:xfrm>
              <a:off x="2832" y="326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7431" name="Text Box 30"/>
            <p:cNvSpPr txBox="1">
              <a:spLocks noChangeArrowheads="1"/>
            </p:cNvSpPr>
            <p:nvPr/>
          </p:nvSpPr>
          <p:spPr bwMode="auto">
            <a:xfrm>
              <a:off x="3422" y="326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7432" name="Line 31"/>
            <p:cNvSpPr>
              <a:spLocks noChangeShapeType="1"/>
            </p:cNvSpPr>
            <p:nvPr/>
          </p:nvSpPr>
          <p:spPr bwMode="auto">
            <a:xfrm>
              <a:off x="3264" y="34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33" name="Line 32"/>
            <p:cNvSpPr>
              <a:spLocks noChangeShapeType="1"/>
            </p:cNvSpPr>
            <p:nvPr/>
          </p:nvSpPr>
          <p:spPr bwMode="auto">
            <a:xfrm>
              <a:off x="3941" y="34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34" name="Text Box 33"/>
            <p:cNvSpPr txBox="1">
              <a:spLocks noChangeArrowheads="1"/>
            </p:cNvSpPr>
            <p:nvPr/>
          </p:nvSpPr>
          <p:spPr bwMode="auto">
            <a:xfrm>
              <a:off x="4099" y="326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7435" name="Line 34"/>
            <p:cNvSpPr>
              <a:spLocks noChangeShapeType="1"/>
            </p:cNvSpPr>
            <p:nvPr/>
          </p:nvSpPr>
          <p:spPr bwMode="auto">
            <a:xfrm>
              <a:off x="4528" y="34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36" name="Line 35"/>
            <p:cNvSpPr>
              <a:spLocks noChangeShapeType="1"/>
            </p:cNvSpPr>
            <p:nvPr/>
          </p:nvSpPr>
          <p:spPr bwMode="auto">
            <a:xfrm>
              <a:off x="3863" y="34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37" name="Text Box 36"/>
            <p:cNvSpPr txBox="1">
              <a:spLocks noChangeArrowheads="1"/>
            </p:cNvSpPr>
            <p:nvPr/>
          </p:nvSpPr>
          <p:spPr bwMode="auto">
            <a:xfrm>
              <a:off x="4704" y="326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7438" name="Line 37"/>
            <p:cNvSpPr>
              <a:spLocks noChangeShapeType="1"/>
            </p:cNvSpPr>
            <p:nvPr/>
          </p:nvSpPr>
          <p:spPr bwMode="auto">
            <a:xfrm>
              <a:off x="5056" y="34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39" name="Text Box 38"/>
            <p:cNvSpPr txBox="1">
              <a:spLocks noChangeArrowheads="1"/>
            </p:cNvSpPr>
            <p:nvPr/>
          </p:nvSpPr>
          <p:spPr bwMode="auto">
            <a:xfrm>
              <a:off x="5230" y="326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7440" name="Line 39"/>
            <p:cNvSpPr>
              <a:spLocks noChangeShapeType="1"/>
            </p:cNvSpPr>
            <p:nvPr/>
          </p:nvSpPr>
          <p:spPr bwMode="auto">
            <a:xfrm rot="-5400000">
              <a:off x="4735" y="32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41" name="Text Box 40"/>
            <p:cNvSpPr txBox="1">
              <a:spLocks noChangeArrowheads="1"/>
            </p:cNvSpPr>
            <p:nvPr/>
          </p:nvSpPr>
          <p:spPr bwMode="auto">
            <a:xfrm>
              <a:off x="4711" y="2855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</p:grp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5674360" y="5879253"/>
            <a:ext cx="30809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33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6689085" y="5879253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7832085" y="5879253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8848085" y="5879253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9755712" y="5879253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6746240" y="6382174"/>
            <a:ext cx="276389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/>
              <a:t>4-methylpentane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877560" y="4632960"/>
            <a:ext cx="4389120" cy="2194560"/>
            <a:chOff x="2976" y="2736"/>
            <a:chExt cx="2592" cy="1296"/>
          </a:xfrm>
        </p:grpSpPr>
        <p:sp>
          <p:nvSpPr>
            <p:cNvPr id="17428" name="Line 48"/>
            <p:cNvSpPr>
              <a:spLocks noChangeShapeType="1"/>
            </p:cNvSpPr>
            <p:nvPr/>
          </p:nvSpPr>
          <p:spPr bwMode="auto">
            <a:xfrm flipH="1">
              <a:off x="2976" y="2736"/>
              <a:ext cx="2592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429" name="Line 49"/>
            <p:cNvSpPr>
              <a:spLocks noChangeShapeType="1"/>
            </p:cNvSpPr>
            <p:nvPr/>
          </p:nvSpPr>
          <p:spPr bwMode="auto">
            <a:xfrm>
              <a:off x="2976" y="2736"/>
              <a:ext cx="2592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01240" y="2052321"/>
            <a:ext cx="812800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987" dirty="0">
                <a:solidFill>
                  <a:srgbClr val="0000FF"/>
                </a:solidFill>
              </a:rPr>
              <a:t>2- ابدأ بترقيم ذرات الكربون في السلسلة من الجهة الأقرب للتفرع.</a:t>
            </a:r>
            <a:r>
              <a:rPr lang="ar-SA" altLang="en-US" sz="2987" dirty="0"/>
              <a:t> 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155863" y="1504893"/>
            <a:ext cx="6912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>
                <a:solidFill>
                  <a:schemeClr val="accent1"/>
                </a:solidFill>
              </a:rPr>
              <a:t>Alkanes Nomenclature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49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9843" y="1612644"/>
            <a:ext cx="111390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2400" dirty="0">
                <a:solidFill>
                  <a:srgbClr val="0000FF"/>
                </a:solidFill>
              </a:rPr>
              <a:t>3- في حال وجود أكثر من مجموعة متفرعة من نفس النوع،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ar-SA" altLang="en-US" sz="2400" dirty="0">
                <a:solidFill>
                  <a:srgbClr val="0000FF"/>
                </a:solidFill>
              </a:rPr>
              <a:t>    نستخدم 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prefixes </a:t>
            </a:r>
            <a:r>
              <a:rPr lang="en-US" altLang="en-US" sz="2400" b="1" dirty="0">
                <a:solidFill>
                  <a:srgbClr val="FF0000"/>
                </a:solidFill>
              </a:rPr>
              <a:t>di-, tri-,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tetra-</a:t>
            </a:r>
            <a:r>
              <a:rPr lang="ar-SA" altLang="en-US" sz="2400" b="1" dirty="0" smtClean="0">
                <a:solidFill>
                  <a:srgbClr val="FF0000"/>
                </a:solidFill>
              </a:rPr>
              <a:t>,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ar-SA" altLang="en-US" sz="2400" dirty="0" smtClean="0">
                <a:solidFill>
                  <a:srgbClr val="00B050"/>
                </a:solidFill>
              </a:rPr>
              <a:t>ضعي </a:t>
            </a:r>
            <a:r>
              <a:rPr lang="ar-SA" altLang="en-US" sz="2400" dirty="0">
                <a:solidFill>
                  <a:srgbClr val="00B050"/>
                </a:solidFill>
              </a:rPr>
              <a:t>علامة (-) بين الرقم والحرف </a:t>
            </a:r>
            <a:r>
              <a:rPr lang="ar-SA" altLang="en-US" sz="2400" dirty="0" smtClean="0">
                <a:solidFill>
                  <a:srgbClr val="00B050"/>
                </a:solidFill>
              </a:rPr>
              <a:t>وضعي </a:t>
            </a:r>
            <a:r>
              <a:rPr lang="ar-SA" altLang="en-US" sz="2400" dirty="0">
                <a:solidFill>
                  <a:srgbClr val="00B050"/>
                </a:solidFill>
              </a:rPr>
              <a:t>فاصلة بين </a:t>
            </a:r>
            <a:r>
              <a:rPr lang="ar-SA" altLang="en-US" sz="2400" dirty="0" smtClean="0">
                <a:solidFill>
                  <a:srgbClr val="00B050"/>
                </a:solidFill>
              </a:rPr>
              <a:t>الأرقام.</a:t>
            </a:r>
            <a:endParaRPr lang="ar-SA" altLang="en-US" sz="2400" dirty="0">
              <a:solidFill>
                <a:srgbClr val="00B05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39" y="2746294"/>
            <a:ext cx="5574453" cy="1469814"/>
            <a:chOff x="192" y="1271"/>
            <a:chExt cx="3292" cy="868"/>
          </a:xfrm>
        </p:grpSpPr>
        <p:sp>
          <p:nvSpPr>
            <p:cNvPr id="18465" name="Text Box 6"/>
            <p:cNvSpPr txBox="1">
              <a:spLocks noChangeArrowheads="1"/>
            </p:cNvSpPr>
            <p:nvPr/>
          </p:nvSpPr>
          <p:spPr bwMode="auto">
            <a:xfrm>
              <a:off x="192" y="1680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8466" name="Text Box 7"/>
            <p:cNvSpPr txBox="1">
              <a:spLocks noChangeArrowheads="1"/>
            </p:cNvSpPr>
            <p:nvPr/>
          </p:nvSpPr>
          <p:spPr bwMode="auto">
            <a:xfrm>
              <a:off x="782" y="1679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>
              <a:off x="624" y="182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68" name="Line 9"/>
            <p:cNvSpPr>
              <a:spLocks noChangeShapeType="1"/>
            </p:cNvSpPr>
            <p:nvPr/>
          </p:nvSpPr>
          <p:spPr bwMode="auto">
            <a:xfrm>
              <a:off x="1141" y="182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69" name="Text Box 10"/>
            <p:cNvSpPr txBox="1">
              <a:spLocks noChangeArrowheads="1"/>
            </p:cNvSpPr>
            <p:nvPr/>
          </p:nvSpPr>
          <p:spPr bwMode="auto">
            <a:xfrm>
              <a:off x="1315" y="1679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8470" name="Line 11"/>
            <p:cNvSpPr>
              <a:spLocks noChangeShapeType="1"/>
            </p:cNvSpPr>
            <p:nvPr/>
          </p:nvSpPr>
          <p:spPr bwMode="auto">
            <a:xfrm>
              <a:off x="624" y="182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71" name="Text Box 14"/>
            <p:cNvSpPr txBox="1">
              <a:spLocks noChangeArrowheads="1"/>
            </p:cNvSpPr>
            <p:nvPr/>
          </p:nvSpPr>
          <p:spPr bwMode="auto">
            <a:xfrm>
              <a:off x="1853" y="167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8472" name="Line 15"/>
            <p:cNvSpPr>
              <a:spLocks noChangeShapeType="1"/>
            </p:cNvSpPr>
            <p:nvPr/>
          </p:nvSpPr>
          <p:spPr bwMode="auto">
            <a:xfrm>
              <a:off x="2284" y="182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73" name="Text Box 16"/>
            <p:cNvSpPr txBox="1">
              <a:spLocks noChangeArrowheads="1"/>
            </p:cNvSpPr>
            <p:nvPr/>
          </p:nvSpPr>
          <p:spPr bwMode="auto">
            <a:xfrm>
              <a:off x="2442" y="167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8474" name="Line 17"/>
            <p:cNvSpPr>
              <a:spLocks noChangeShapeType="1"/>
            </p:cNvSpPr>
            <p:nvPr/>
          </p:nvSpPr>
          <p:spPr bwMode="auto">
            <a:xfrm>
              <a:off x="2873" y="182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75" name="Text Box 18"/>
            <p:cNvSpPr txBox="1">
              <a:spLocks noChangeArrowheads="1"/>
            </p:cNvSpPr>
            <p:nvPr/>
          </p:nvSpPr>
          <p:spPr bwMode="auto">
            <a:xfrm>
              <a:off x="3031" y="167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8476" name="Line 19"/>
            <p:cNvSpPr>
              <a:spLocks noChangeShapeType="1"/>
            </p:cNvSpPr>
            <p:nvPr/>
          </p:nvSpPr>
          <p:spPr bwMode="auto">
            <a:xfrm rot="-5400000">
              <a:off x="808" y="162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77" name="Text Box 20"/>
            <p:cNvSpPr txBox="1">
              <a:spLocks noChangeArrowheads="1"/>
            </p:cNvSpPr>
            <p:nvPr/>
          </p:nvSpPr>
          <p:spPr bwMode="auto">
            <a:xfrm>
              <a:off x="784" y="1271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8478" name="Text Box 21"/>
            <p:cNvSpPr txBox="1">
              <a:spLocks noChangeArrowheads="1"/>
            </p:cNvSpPr>
            <p:nvPr/>
          </p:nvSpPr>
          <p:spPr bwMode="auto">
            <a:xfrm>
              <a:off x="216" y="1891"/>
              <a:ext cx="18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33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79" name="Text Box 22"/>
            <p:cNvSpPr txBox="1">
              <a:spLocks noChangeArrowheads="1"/>
            </p:cNvSpPr>
            <p:nvPr/>
          </p:nvSpPr>
          <p:spPr bwMode="auto">
            <a:xfrm>
              <a:off x="815" y="189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480" name="Text Box 23"/>
            <p:cNvSpPr txBox="1">
              <a:spLocks noChangeArrowheads="1"/>
            </p:cNvSpPr>
            <p:nvPr/>
          </p:nvSpPr>
          <p:spPr bwMode="auto">
            <a:xfrm>
              <a:off x="1343" y="189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481" name="Text Box 24"/>
            <p:cNvSpPr txBox="1">
              <a:spLocks noChangeArrowheads="1"/>
            </p:cNvSpPr>
            <p:nvPr/>
          </p:nvSpPr>
          <p:spPr bwMode="auto">
            <a:xfrm>
              <a:off x="1871" y="189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8482" name="Text Box 25"/>
            <p:cNvSpPr txBox="1">
              <a:spLocks noChangeArrowheads="1"/>
            </p:cNvSpPr>
            <p:nvPr/>
          </p:nvSpPr>
          <p:spPr bwMode="auto">
            <a:xfrm>
              <a:off x="2471" y="189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483" name="Text Box 26"/>
            <p:cNvSpPr txBox="1">
              <a:spLocks noChangeArrowheads="1"/>
            </p:cNvSpPr>
            <p:nvPr/>
          </p:nvSpPr>
          <p:spPr bwMode="auto">
            <a:xfrm>
              <a:off x="3052" y="189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8484" name="Line 28"/>
            <p:cNvSpPr>
              <a:spLocks noChangeShapeType="1"/>
            </p:cNvSpPr>
            <p:nvPr/>
          </p:nvSpPr>
          <p:spPr bwMode="auto">
            <a:xfrm>
              <a:off x="1672" y="18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85" name="Line 29"/>
            <p:cNvSpPr>
              <a:spLocks noChangeShapeType="1"/>
            </p:cNvSpPr>
            <p:nvPr/>
          </p:nvSpPr>
          <p:spPr bwMode="auto">
            <a:xfrm rot="-5400000">
              <a:off x="1351" y="1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86" name="Text Box 30"/>
            <p:cNvSpPr txBox="1">
              <a:spLocks noChangeArrowheads="1"/>
            </p:cNvSpPr>
            <p:nvPr/>
          </p:nvSpPr>
          <p:spPr bwMode="auto">
            <a:xfrm>
              <a:off x="1327" y="127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</p:grp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1302506" y="4332947"/>
            <a:ext cx="321915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00FF"/>
                </a:solidFill>
              </a:rPr>
              <a:t>2,3-</a:t>
            </a:r>
            <a:r>
              <a:rPr lang="en-US" altLang="en-US" sz="2560">
                <a:solidFill>
                  <a:srgbClr val="FF0000"/>
                </a:solidFill>
              </a:rPr>
              <a:t>di</a:t>
            </a:r>
            <a:r>
              <a:rPr lang="en-US" altLang="en-US" sz="2560">
                <a:solidFill>
                  <a:srgbClr val="0000FF"/>
                </a:solidFill>
              </a:rPr>
              <a:t>methylhexane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814046" y="4712378"/>
            <a:ext cx="5411893" cy="1879601"/>
            <a:chOff x="2216" y="2592"/>
            <a:chExt cx="3196" cy="1110"/>
          </a:xfrm>
        </p:grpSpPr>
        <p:sp>
          <p:nvSpPr>
            <p:cNvPr id="18443" name="Text Box 34"/>
            <p:cNvSpPr txBox="1">
              <a:spLocks noChangeArrowheads="1"/>
            </p:cNvSpPr>
            <p:nvPr/>
          </p:nvSpPr>
          <p:spPr bwMode="auto">
            <a:xfrm>
              <a:off x="2216" y="3000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8444" name="Text Box 35"/>
            <p:cNvSpPr txBox="1">
              <a:spLocks noChangeArrowheads="1"/>
            </p:cNvSpPr>
            <p:nvPr/>
          </p:nvSpPr>
          <p:spPr bwMode="auto">
            <a:xfrm>
              <a:off x="2806" y="2999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8445" name="Line 36"/>
            <p:cNvSpPr>
              <a:spLocks noChangeShapeType="1"/>
            </p:cNvSpPr>
            <p:nvPr/>
          </p:nvSpPr>
          <p:spPr bwMode="auto">
            <a:xfrm>
              <a:off x="2648" y="314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46" name="Line 37"/>
            <p:cNvSpPr>
              <a:spLocks noChangeShapeType="1"/>
            </p:cNvSpPr>
            <p:nvPr/>
          </p:nvSpPr>
          <p:spPr bwMode="auto">
            <a:xfrm>
              <a:off x="3165" y="314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47" name="Text Box 38"/>
            <p:cNvSpPr txBox="1">
              <a:spLocks noChangeArrowheads="1"/>
            </p:cNvSpPr>
            <p:nvPr/>
          </p:nvSpPr>
          <p:spPr bwMode="auto">
            <a:xfrm>
              <a:off x="3339" y="2999"/>
              <a:ext cx="22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</a:t>
              </a:r>
            </a:p>
          </p:txBody>
        </p:sp>
        <p:sp>
          <p:nvSpPr>
            <p:cNvPr id="18448" name="Line 39"/>
            <p:cNvSpPr>
              <a:spLocks noChangeShapeType="1"/>
            </p:cNvSpPr>
            <p:nvPr/>
          </p:nvSpPr>
          <p:spPr bwMode="auto">
            <a:xfrm>
              <a:off x="2648" y="314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49" name="Text Box 40"/>
            <p:cNvSpPr txBox="1">
              <a:spLocks noChangeArrowheads="1"/>
            </p:cNvSpPr>
            <p:nvPr/>
          </p:nvSpPr>
          <p:spPr bwMode="auto">
            <a:xfrm>
              <a:off x="3781" y="299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8450" name="Line 41"/>
            <p:cNvSpPr>
              <a:spLocks noChangeShapeType="1"/>
            </p:cNvSpPr>
            <p:nvPr/>
          </p:nvSpPr>
          <p:spPr bwMode="auto">
            <a:xfrm>
              <a:off x="4212" y="314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51" name="Text Box 42"/>
            <p:cNvSpPr txBox="1">
              <a:spLocks noChangeArrowheads="1"/>
            </p:cNvSpPr>
            <p:nvPr/>
          </p:nvSpPr>
          <p:spPr bwMode="auto">
            <a:xfrm>
              <a:off x="4370" y="299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8452" name="Line 43"/>
            <p:cNvSpPr>
              <a:spLocks noChangeShapeType="1"/>
            </p:cNvSpPr>
            <p:nvPr/>
          </p:nvSpPr>
          <p:spPr bwMode="auto">
            <a:xfrm>
              <a:off x="4801" y="314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53" name="Text Box 44"/>
            <p:cNvSpPr txBox="1">
              <a:spLocks noChangeArrowheads="1"/>
            </p:cNvSpPr>
            <p:nvPr/>
          </p:nvSpPr>
          <p:spPr bwMode="auto">
            <a:xfrm>
              <a:off x="4959" y="299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8454" name="Line 45"/>
            <p:cNvSpPr>
              <a:spLocks noChangeShapeType="1"/>
            </p:cNvSpPr>
            <p:nvPr/>
          </p:nvSpPr>
          <p:spPr bwMode="auto">
            <a:xfrm rot="-5400000">
              <a:off x="3376" y="335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55" name="Text Box 46"/>
            <p:cNvSpPr txBox="1">
              <a:spLocks noChangeArrowheads="1"/>
            </p:cNvSpPr>
            <p:nvPr/>
          </p:nvSpPr>
          <p:spPr bwMode="auto">
            <a:xfrm>
              <a:off x="3351" y="3415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8456" name="Text Box 47"/>
            <p:cNvSpPr txBox="1">
              <a:spLocks noChangeArrowheads="1"/>
            </p:cNvSpPr>
            <p:nvPr/>
          </p:nvSpPr>
          <p:spPr bwMode="auto">
            <a:xfrm>
              <a:off x="2240" y="3211"/>
              <a:ext cx="18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33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57" name="Text Box 48"/>
            <p:cNvSpPr txBox="1">
              <a:spLocks noChangeArrowheads="1"/>
            </p:cNvSpPr>
            <p:nvPr/>
          </p:nvSpPr>
          <p:spPr bwMode="auto">
            <a:xfrm>
              <a:off x="2839" y="321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458" name="Text Box 49"/>
            <p:cNvSpPr txBox="1">
              <a:spLocks noChangeArrowheads="1"/>
            </p:cNvSpPr>
            <p:nvPr/>
          </p:nvSpPr>
          <p:spPr bwMode="auto">
            <a:xfrm>
              <a:off x="3279" y="3215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459" name="Text Box 50"/>
            <p:cNvSpPr txBox="1">
              <a:spLocks noChangeArrowheads="1"/>
            </p:cNvSpPr>
            <p:nvPr/>
          </p:nvSpPr>
          <p:spPr bwMode="auto">
            <a:xfrm>
              <a:off x="3799" y="321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8460" name="Text Box 51"/>
            <p:cNvSpPr txBox="1">
              <a:spLocks noChangeArrowheads="1"/>
            </p:cNvSpPr>
            <p:nvPr/>
          </p:nvSpPr>
          <p:spPr bwMode="auto">
            <a:xfrm>
              <a:off x="4399" y="321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461" name="Text Box 52"/>
            <p:cNvSpPr txBox="1">
              <a:spLocks noChangeArrowheads="1"/>
            </p:cNvSpPr>
            <p:nvPr/>
          </p:nvSpPr>
          <p:spPr bwMode="auto">
            <a:xfrm>
              <a:off x="4980" y="3211"/>
              <a:ext cx="2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133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8462" name="Line 53"/>
            <p:cNvSpPr>
              <a:spLocks noChangeShapeType="1"/>
            </p:cNvSpPr>
            <p:nvPr/>
          </p:nvSpPr>
          <p:spPr bwMode="auto">
            <a:xfrm>
              <a:off x="3600" y="314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63" name="Line 54"/>
            <p:cNvSpPr>
              <a:spLocks noChangeShapeType="1"/>
            </p:cNvSpPr>
            <p:nvPr/>
          </p:nvSpPr>
          <p:spPr bwMode="auto">
            <a:xfrm rot="-5400000">
              <a:off x="3375" y="294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8464" name="Text Box 55"/>
            <p:cNvSpPr txBox="1">
              <a:spLocks noChangeArrowheads="1"/>
            </p:cNvSpPr>
            <p:nvPr/>
          </p:nvSpPr>
          <p:spPr bwMode="auto">
            <a:xfrm>
              <a:off x="3351" y="259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</p:grpSp>
      <p:sp>
        <p:nvSpPr>
          <p:cNvPr id="56377" name="Text Box 57"/>
          <p:cNvSpPr txBox="1">
            <a:spLocks noChangeArrowheads="1"/>
          </p:cNvSpPr>
          <p:nvPr/>
        </p:nvSpPr>
        <p:spPr bwMode="auto">
          <a:xfrm>
            <a:off x="4100979" y="6825657"/>
            <a:ext cx="321915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00FF"/>
                </a:solidFill>
              </a:rPr>
              <a:t>3,3-</a:t>
            </a:r>
            <a:r>
              <a:rPr lang="en-US" altLang="en-US" sz="2560">
                <a:solidFill>
                  <a:srgbClr val="FF0000"/>
                </a:solidFill>
              </a:rPr>
              <a:t>di</a:t>
            </a:r>
            <a:r>
              <a:rPr lang="en-US" altLang="en-US" sz="2560">
                <a:solidFill>
                  <a:srgbClr val="0000FF"/>
                </a:solidFill>
              </a:rPr>
              <a:t>methylhexane</a:t>
            </a: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155863" y="1504893"/>
            <a:ext cx="6912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>
                <a:solidFill>
                  <a:schemeClr val="accent1"/>
                </a:solidFill>
              </a:rPr>
              <a:t>Alkanes Nomenclature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59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7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9"/>
          <p:cNvGrpSpPr>
            <a:grpSpLocks/>
          </p:cNvGrpSpPr>
          <p:nvPr/>
        </p:nvGrpSpPr>
        <p:grpSpPr bwMode="auto">
          <a:xfrm>
            <a:off x="2780570" y="4098062"/>
            <a:ext cx="5875465" cy="1178560"/>
            <a:chOff x="920" y="2534"/>
            <a:chExt cx="3216" cy="696"/>
          </a:xfrm>
        </p:grpSpPr>
        <p:sp>
          <p:nvSpPr>
            <p:cNvPr id="19462" name="Text Box 1070"/>
            <p:cNvSpPr txBox="1">
              <a:spLocks noChangeArrowheads="1"/>
            </p:cNvSpPr>
            <p:nvPr/>
          </p:nvSpPr>
          <p:spPr bwMode="auto">
            <a:xfrm>
              <a:off x="920" y="2943"/>
              <a:ext cx="42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9463" name="Text Box 1071"/>
            <p:cNvSpPr txBox="1">
              <a:spLocks noChangeArrowheads="1"/>
            </p:cNvSpPr>
            <p:nvPr/>
          </p:nvSpPr>
          <p:spPr bwMode="auto">
            <a:xfrm>
              <a:off x="1510" y="2942"/>
              <a:ext cx="3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9464" name="Line 1072"/>
            <p:cNvSpPr>
              <a:spLocks noChangeShapeType="1"/>
            </p:cNvSpPr>
            <p:nvPr/>
          </p:nvSpPr>
          <p:spPr bwMode="auto">
            <a:xfrm>
              <a:off x="1352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65" name="Line 1073"/>
            <p:cNvSpPr>
              <a:spLocks noChangeShapeType="1"/>
            </p:cNvSpPr>
            <p:nvPr/>
          </p:nvSpPr>
          <p:spPr bwMode="auto">
            <a:xfrm>
              <a:off x="1885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66" name="Text Box 1074"/>
            <p:cNvSpPr txBox="1">
              <a:spLocks noChangeArrowheads="1"/>
            </p:cNvSpPr>
            <p:nvPr/>
          </p:nvSpPr>
          <p:spPr bwMode="auto">
            <a:xfrm>
              <a:off x="2043" y="2942"/>
              <a:ext cx="42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9467" name="Line 1075"/>
            <p:cNvSpPr>
              <a:spLocks noChangeShapeType="1"/>
            </p:cNvSpPr>
            <p:nvPr/>
          </p:nvSpPr>
          <p:spPr bwMode="auto">
            <a:xfrm>
              <a:off x="2474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68" name="Text Box 1076"/>
            <p:cNvSpPr txBox="1">
              <a:spLocks noChangeArrowheads="1"/>
            </p:cNvSpPr>
            <p:nvPr/>
          </p:nvSpPr>
          <p:spPr bwMode="auto">
            <a:xfrm>
              <a:off x="2632" y="2942"/>
              <a:ext cx="42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9469" name="Line 1077"/>
            <p:cNvSpPr>
              <a:spLocks noChangeShapeType="1"/>
            </p:cNvSpPr>
            <p:nvPr/>
          </p:nvSpPr>
          <p:spPr bwMode="auto">
            <a:xfrm>
              <a:off x="3004" y="307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70" name="Text Box 1078"/>
            <p:cNvSpPr txBox="1">
              <a:spLocks noChangeArrowheads="1"/>
            </p:cNvSpPr>
            <p:nvPr/>
          </p:nvSpPr>
          <p:spPr bwMode="auto">
            <a:xfrm>
              <a:off x="3182" y="2928"/>
              <a:ext cx="3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9471" name="Line 1079"/>
            <p:cNvSpPr>
              <a:spLocks noChangeShapeType="1"/>
            </p:cNvSpPr>
            <p:nvPr/>
          </p:nvSpPr>
          <p:spPr bwMode="auto">
            <a:xfrm>
              <a:off x="3538" y="307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72" name="Text Box 1080"/>
            <p:cNvSpPr txBox="1">
              <a:spLocks noChangeArrowheads="1"/>
            </p:cNvSpPr>
            <p:nvPr/>
          </p:nvSpPr>
          <p:spPr bwMode="auto">
            <a:xfrm>
              <a:off x="3716" y="2928"/>
              <a:ext cx="42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9473" name="Line 1083"/>
            <p:cNvSpPr>
              <a:spLocks noChangeShapeType="1"/>
            </p:cNvSpPr>
            <p:nvPr/>
          </p:nvSpPr>
          <p:spPr bwMode="auto">
            <a:xfrm rot="-5400000">
              <a:off x="3168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74" name="Text Box 1084"/>
            <p:cNvSpPr txBox="1">
              <a:spLocks noChangeArrowheads="1"/>
            </p:cNvSpPr>
            <p:nvPr/>
          </p:nvSpPr>
          <p:spPr bwMode="auto">
            <a:xfrm>
              <a:off x="3168" y="2544"/>
              <a:ext cx="42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9475" name="Line 1087"/>
            <p:cNvSpPr>
              <a:spLocks noChangeShapeType="1"/>
            </p:cNvSpPr>
            <p:nvPr/>
          </p:nvSpPr>
          <p:spPr bwMode="auto">
            <a:xfrm rot="-5400000">
              <a:off x="1541" y="28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476" name="Text Box 1088"/>
            <p:cNvSpPr txBox="1">
              <a:spLocks noChangeArrowheads="1"/>
            </p:cNvSpPr>
            <p:nvPr/>
          </p:nvSpPr>
          <p:spPr bwMode="auto">
            <a:xfrm>
              <a:off x="1517" y="2534"/>
              <a:ext cx="30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Br</a:t>
              </a: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" y="2038997"/>
            <a:ext cx="111901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dirty="0">
                <a:solidFill>
                  <a:srgbClr val="0000FF"/>
                </a:solidFill>
              </a:rPr>
              <a:t>4- إذا وجد تفرع متساوي من الجهتين للسلسلة، فإننا نرقم من الجهة الأقرب للمشتق الأول في الحروف الانجليزية.</a:t>
            </a:r>
            <a:endParaRPr lang="ar-SA" altLang="en-US" sz="2400" dirty="0">
              <a:solidFill>
                <a:srgbClr val="0000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999771" y="5886222"/>
            <a:ext cx="407034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00FF"/>
                </a:solidFill>
              </a:rPr>
              <a:t>2-</a:t>
            </a:r>
            <a:r>
              <a:rPr lang="en-US" altLang="en-US" sz="2560">
                <a:solidFill>
                  <a:srgbClr val="FF0000"/>
                </a:solidFill>
              </a:rPr>
              <a:t>b</a:t>
            </a:r>
            <a:r>
              <a:rPr lang="en-US" altLang="en-US" sz="2560">
                <a:solidFill>
                  <a:srgbClr val="0000FF"/>
                </a:solidFill>
              </a:rPr>
              <a:t>romo-5-</a:t>
            </a:r>
            <a:r>
              <a:rPr lang="en-US" altLang="en-US" sz="2560">
                <a:solidFill>
                  <a:srgbClr val="FF0000"/>
                </a:solidFill>
              </a:rPr>
              <a:t>m</a:t>
            </a:r>
            <a:r>
              <a:rPr lang="en-US" altLang="en-US" sz="2560">
                <a:solidFill>
                  <a:srgbClr val="0000FF"/>
                </a:solidFill>
              </a:rPr>
              <a:t>ethyl</a:t>
            </a:r>
            <a:r>
              <a:rPr lang="en-US" altLang="en-US" sz="2560">
                <a:solidFill>
                  <a:srgbClr val="7030A0"/>
                </a:solidFill>
              </a:rPr>
              <a:t>hexane</a:t>
            </a:r>
            <a:endParaRPr lang="ar-SA" altLang="en-US" sz="2560">
              <a:solidFill>
                <a:srgbClr val="7030A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5863" y="1504893"/>
            <a:ext cx="6912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>
                <a:solidFill>
                  <a:schemeClr val="accent1"/>
                </a:solidFill>
              </a:rPr>
              <a:t>Alkanes Nomenclature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24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3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8532" y="1301247"/>
            <a:ext cx="91778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</a:rPr>
              <a:t>Example:</a:t>
            </a:r>
            <a:endParaRPr lang="en-GB" altLang="en-US" sz="2200" b="1" u="sng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Give the IUPAC name of the following compound: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482601" y="3991187"/>
            <a:ext cx="914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79585" y="4012964"/>
            <a:ext cx="215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u="sng" dirty="0"/>
              <a:t>Solution: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1" name="Rectangle 1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2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pic>
        <p:nvPicPr>
          <p:cNvPr id="18" name="Picture 16" descr="24_Pg1012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2454512"/>
            <a:ext cx="2640330" cy="13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59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8532" y="1301247"/>
            <a:ext cx="91778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</a:rPr>
              <a:t>Example:</a:t>
            </a:r>
            <a:endParaRPr lang="en-GB" altLang="en-US" sz="2200" b="1" u="sng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Give the IUPAC name of the following compound: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482601" y="3991187"/>
            <a:ext cx="914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79585" y="4012964"/>
            <a:ext cx="215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u="sng" dirty="0"/>
              <a:t>Solution: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1" name="Rectangle 1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2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pic>
        <p:nvPicPr>
          <p:cNvPr id="18" name="Picture 16" descr="24_Pg1012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2454512"/>
            <a:ext cx="2640330" cy="13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6923" y="6067350"/>
            <a:ext cx="2689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 </a:t>
            </a:r>
            <a:r>
              <a:rPr lang="en-US" altLang="en-US" sz="2400" dirty="0" smtClean="0"/>
              <a:t>3,4-dimethylheptane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10770" y="4277626"/>
            <a:ext cx="2993390" cy="1670491"/>
            <a:chOff x="2987040" y="4117347"/>
            <a:chExt cx="2993390" cy="1670491"/>
          </a:xfrm>
        </p:grpSpPr>
        <p:pic>
          <p:nvPicPr>
            <p:cNvPr id="20" name="Picture 16" descr="24_Pg1012_UnFigure_1_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040" y="4481083"/>
              <a:ext cx="2640330" cy="13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83810" y="4626639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5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40250" y="4659937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3258" y="4156661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3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4978" y="4117347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0321" y="4122943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0340" y="5163217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6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67818" y="5175041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2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85420" y="1704511"/>
            <a:ext cx="97815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</a:rPr>
              <a:t>Example:</a:t>
            </a:r>
            <a:endParaRPr lang="en-GB" altLang="en-US" sz="2200" b="1" u="sng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Write the structural formula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3-ethyl-2,2-dimethylpentane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397087" y="3415031"/>
            <a:ext cx="914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97087" y="3415031"/>
            <a:ext cx="2150533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987" b="1" u="sng"/>
              <a:t>Solution: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0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2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21" y="4260003"/>
            <a:ext cx="5068146" cy="19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85420" y="1704511"/>
            <a:ext cx="97815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</a:rPr>
              <a:t>Example:</a:t>
            </a:r>
            <a:endParaRPr lang="en-GB" altLang="en-US" sz="2200" b="1" u="sng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Write the structural formula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3-ethyl-2,2-dimethylpentane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397087" y="3415031"/>
            <a:ext cx="914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97087" y="3415031"/>
            <a:ext cx="2150533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987" b="1" u="sng"/>
              <a:t>Solution: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63" y="844565"/>
            <a:ext cx="233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Introduction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9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68708"/>
            <a:ext cx="3169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chemeClr val="accent1"/>
                </a:solidFill>
              </a:rPr>
              <a:t>2- Cycloalkanes</a:t>
            </a:r>
            <a:endParaRPr lang="en-US" altLang="en-US" sz="2400" b="1" u="sng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55863" y="1366193"/>
            <a:ext cx="113385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Times New Roman" panose="02020603050405020304" pitchFamily="18" charset="0"/>
              </a:rPr>
              <a:t> Alkanes whose carbon atoms are joined in rings are called </a:t>
            </a:r>
            <a:r>
              <a:rPr lang="en-US" altLang="en-US" sz="2400" b="1" dirty="0">
                <a:cs typeface="Times New Roman" panose="02020603050405020304" pitchFamily="18" charset="0"/>
              </a:rPr>
              <a:t>cycloalkanes.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cs typeface="Times New Roman" panose="02020603050405020304" pitchFamily="18" charset="0"/>
              </a:rPr>
              <a:t> The general formula:</a:t>
            </a:r>
            <a:r>
              <a:rPr lang="en-US" altLang="en-US" sz="2400" dirty="0">
                <a:cs typeface="Times New Roman" panose="02020603050405020304" pitchFamily="18" charset="0"/>
              </a:rPr>
              <a:t> is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2n</a:t>
            </a:r>
            <a:r>
              <a:rPr lang="en-US" altLang="en-US" sz="2400" dirty="0">
                <a:cs typeface="Times New Roman" panose="02020603050405020304" pitchFamily="18" charset="0"/>
              </a:rPr>
              <a:t> where n = 3,4,…</a:t>
            </a:r>
          </a:p>
        </p:txBody>
      </p:sp>
      <p:pic>
        <p:nvPicPr>
          <p:cNvPr id="6" name="Picture 9" descr="24_05_Figure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6" y="2601825"/>
            <a:ext cx="5456420" cy="174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75920" y="5121590"/>
            <a:ext cx="9487608" cy="551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1"/>
                </a:solidFill>
              </a:rPr>
              <a:t>Reactions of Alkanes</a:t>
            </a:r>
          </a:p>
          <a:p>
            <a:pPr>
              <a:lnSpc>
                <a:spcPct val="150000"/>
              </a:lnSpc>
            </a:pPr>
            <a:r>
              <a:rPr lang="en-US" altLang="en-US" sz="2400" b="1" cap="none" dirty="0" smtClean="0">
                <a:solidFill>
                  <a:schemeClr val="tx1"/>
                </a:solidFill>
              </a:rPr>
              <a:t>Most alkanes are relatively unreactive. One of their most commercially important reactions is combustion of ethane as follows;</a:t>
            </a:r>
            <a:endParaRPr lang="en-US" altLang="en-US" sz="2400" b="1" cap="none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47354" y="6383390"/>
            <a:ext cx="9668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g) +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6H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altLang="en-US" sz="2400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2855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570627" y="6679857"/>
            <a:ext cx="8763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0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614" y="1375410"/>
            <a:ext cx="2606040" cy="5514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accent1"/>
                </a:solidFill>
              </a:rPr>
              <a:t>3-Alkenes</a:t>
            </a:r>
          </a:p>
        </p:txBody>
      </p:sp>
      <p:pic>
        <p:nvPicPr>
          <p:cNvPr id="26629" name="Picture 9" descr="24_01_table_alk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78" y="3751097"/>
            <a:ext cx="9094883" cy="121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5920" y="1838112"/>
            <a:ext cx="1082833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latin typeface="+mj-lt"/>
                <a:cs typeface="Times New Roman" panose="02020603050405020304" pitchFamily="18" charset="0"/>
              </a:rPr>
              <a:t>Alkenes: (</a:t>
            </a:r>
            <a:r>
              <a:rPr lang="en-US" altLang="en-US" sz="2200" b="1" u="sng" dirty="0" smtClean="0">
                <a:latin typeface="+mj-lt"/>
                <a:cs typeface="Times New Roman" panose="02020603050405020304" pitchFamily="18" charset="0"/>
              </a:rPr>
              <a:t>also none </a:t>
            </a:r>
            <a:r>
              <a:rPr lang="en-US" altLang="en-US" sz="1900" b="1" u="sng" dirty="0">
                <a:solidFill>
                  <a:prstClr val="black"/>
                </a:solidFill>
                <a:latin typeface="Times New Roman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en-US" sz="1900" b="1" u="sng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olefins</a:t>
            </a:r>
            <a:r>
              <a:rPr lang="en-US" altLang="en-US" sz="1900" b="1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) contain 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at </a:t>
            </a: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lease one 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C=C </a:t>
            </a: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double bond is present.</a:t>
            </a:r>
            <a:endParaRPr lang="en-US" altLang="en-US" sz="22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latin typeface="+mj-lt"/>
                <a:cs typeface="Times New Roman" panose="02020603050405020304" pitchFamily="18" charset="0"/>
              </a:rPr>
              <a:t>the types of the two bonds in the double bond are one </a:t>
            </a:r>
            <a:r>
              <a:rPr lang="en-US" altLang="en-US" sz="2400" dirty="0">
                <a:solidFill>
                  <a:prstClr val="black"/>
                </a:solidFill>
                <a:latin typeface="Garamond"/>
                <a:cs typeface="+mn-cs"/>
                <a:sym typeface="Symbol" panose="05050102010706020507" pitchFamily="18" charset="2"/>
              </a:rPr>
              <a:t> </a:t>
            </a:r>
            <a:r>
              <a:rPr lang="en-US" altLang="en-US" sz="2400" dirty="0" smtClean="0">
                <a:solidFill>
                  <a:prstClr val="black"/>
                </a:solidFill>
                <a:latin typeface="Garamond"/>
                <a:cs typeface="+mn-cs"/>
              </a:rPr>
              <a:t>bond and the other</a:t>
            </a:r>
            <a:r>
              <a:rPr lang="en-US" altLang="en-US" sz="2400" i="1" dirty="0" smtClean="0">
                <a:solidFill>
                  <a:prstClr val="black"/>
                </a:solidFill>
                <a:latin typeface="Symbol" panose="05050102010706020507" pitchFamily="18" charset="2"/>
                <a:cs typeface="+mn-cs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olidFill>
                  <a:prstClr val="black"/>
                </a:solidFill>
                <a:latin typeface="Symbol" panose="05050102010706020507" pitchFamily="18" charset="2"/>
                <a:cs typeface="+mn-cs"/>
                <a:sym typeface="Symbol" panose="05050102010706020507" pitchFamily="18" charset="2"/>
              </a:rPr>
              <a:t></a:t>
            </a:r>
            <a:r>
              <a:rPr lang="en-US" altLang="en-US" sz="2400" dirty="0">
                <a:solidFill>
                  <a:prstClr val="black"/>
                </a:solidFill>
                <a:latin typeface="Garamond"/>
                <a:cs typeface="+mn-cs"/>
              </a:rPr>
              <a:t>-</a:t>
            </a:r>
            <a:r>
              <a:rPr lang="en-US" altLang="en-US" sz="2400" dirty="0" smtClean="0">
                <a:solidFill>
                  <a:prstClr val="black"/>
                </a:solidFill>
                <a:latin typeface="Garamond"/>
                <a:cs typeface="+mn-cs"/>
              </a:rPr>
              <a:t>bond.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b="1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200" b="1" dirty="0">
                <a:latin typeface="+mj-lt"/>
                <a:cs typeface="Times New Roman" panose="02020603050405020304" pitchFamily="18" charset="0"/>
              </a:rPr>
              <a:t>general formula:</a:t>
            </a: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 is 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2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en-US" sz="22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2n</a:t>
            </a: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 where n = 2,3,4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000" b="1" dirty="0" smtClean="0"/>
              <a:t>Uns</a:t>
            </a:r>
            <a:r>
              <a:rPr lang="en-US" altLang="en-US" sz="2000" b="1" dirty="0" smtClean="0"/>
              <a:t>aturated </a:t>
            </a:r>
            <a:r>
              <a:rPr lang="en-US" altLang="en-US" sz="2000" b="1" dirty="0"/>
              <a:t>hydrocarbons</a:t>
            </a: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ar-SA" altLang="en-US" sz="22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ar-SA" altLang="en-US" sz="22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2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82601" y="5860991"/>
            <a:ext cx="3657600" cy="487680"/>
            <a:chOff x="384" y="2219"/>
            <a:chExt cx="2160" cy="288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84" y="2220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74" y="2219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808" y="23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328" y="23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486" y="221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917" y="236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091" y="2219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808" y="23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609161" y="5860991"/>
            <a:ext cx="3549227" cy="487680"/>
            <a:chOff x="3156" y="1633"/>
            <a:chExt cx="2096" cy="288"/>
          </a:xfrm>
        </p:grpSpPr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156" y="163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746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4096" y="176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4258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25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4799" y="163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4096" y="17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747080" y="6267390"/>
            <a:ext cx="157447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B050"/>
                </a:solidFill>
                <a:cs typeface="Times New Roman" panose="02020603050405020304" pitchFamily="18" charset="0"/>
              </a:rPr>
              <a:t>2-butene</a:t>
            </a:r>
          </a:p>
        </p:txBody>
      </p:sp>
      <p:sp>
        <p:nvSpPr>
          <p:cNvPr id="36" name="Rectangle 64"/>
          <p:cNvSpPr>
            <a:spLocks noChangeArrowheads="1"/>
          </p:cNvSpPr>
          <p:nvPr/>
        </p:nvSpPr>
        <p:spPr bwMode="auto">
          <a:xfrm>
            <a:off x="2195400" y="6348670"/>
            <a:ext cx="152157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B050"/>
                </a:solidFill>
                <a:cs typeface="Times New Roman" panose="02020603050405020304" pitchFamily="18" charset="0"/>
              </a:rPr>
              <a:t>1-butene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B32E3-F2CF-475D-8A6B-E9EBD6456F0C}" type="slidenum">
              <a:rPr lang="en-US" altLang="en-US" smtClean="0"/>
              <a:pPr/>
              <a:t>18</a:t>
            </a:fld>
            <a:endParaRPr lang="en-US" altLang="en-US"/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7674964" y="4512039"/>
            <a:ext cx="239843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7138599" y="4786557"/>
            <a:ext cx="10727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 </a:t>
            </a:r>
            <a:r>
              <a:rPr lang="en-US" altLang="en-US" sz="2400" dirty="0">
                <a:solidFill>
                  <a:srgbClr val="FF0000"/>
                </a:solidFill>
              </a:rPr>
              <a:t>bond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7472198" y="3791191"/>
            <a:ext cx="380492" cy="481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7034189" y="3453380"/>
            <a:ext cx="107433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altLang="en-US" sz="2400" i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en-US" sz="2400">
                <a:solidFill>
                  <a:srgbClr val="FF0000"/>
                </a:solidFill>
              </a:rPr>
              <a:t>-bond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010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5863" y="2300889"/>
            <a:ext cx="10756976" cy="80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200" b="1" dirty="0" smtClean="0">
                <a:solidFill>
                  <a:srgbClr val="FF0000"/>
                </a:solidFill>
                <a:latin typeface="+mj-lt"/>
              </a:rPr>
              <a:t>Structural isomers: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200" dirty="0" smtClean="0">
                <a:latin typeface="+mj-lt"/>
              </a:rPr>
              <a:t>are molecules </a:t>
            </a:r>
            <a:r>
              <a:rPr lang="en-US" altLang="en-US" sz="2200" dirty="0">
                <a:latin typeface="+mj-lt"/>
              </a:rPr>
              <a:t>which differ from each other in the spatial arrangement of groups about the double bond</a:t>
            </a:r>
            <a:r>
              <a:rPr lang="en-US" altLang="en-US" sz="2200" dirty="0" smtClean="0">
                <a:latin typeface="+mj-lt"/>
              </a:rPr>
              <a:t>. 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+mj-lt"/>
              </a:rPr>
              <a:t>For example </a:t>
            </a:r>
            <a:r>
              <a:rPr lang="en-US" altLang="en-US" sz="2200" dirty="0" smtClean="0">
                <a:latin typeface="+mj-lt"/>
              </a:rPr>
              <a:t>C</a:t>
            </a:r>
            <a:r>
              <a:rPr lang="en-US" altLang="en-US" sz="2200" baseline="-25000" dirty="0" smtClean="0">
                <a:latin typeface="+mj-lt"/>
              </a:rPr>
              <a:t>4</a:t>
            </a:r>
            <a:r>
              <a:rPr lang="en-US" altLang="en-US" sz="2200" dirty="0" smtClean="0">
                <a:latin typeface="+mj-lt"/>
              </a:rPr>
              <a:t>H</a:t>
            </a:r>
            <a:r>
              <a:rPr lang="en-US" altLang="en-US" sz="2200" baseline="-25000" dirty="0" smtClean="0">
                <a:latin typeface="+mj-lt"/>
              </a:rPr>
              <a:t>8</a:t>
            </a:r>
            <a:r>
              <a:rPr lang="en-US" altLang="en-US" sz="2200" dirty="0" smtClean="0">
                <a:latin typeface="+mj-lt"/>
              </a:rPr>
              <a:t> has four structure isomers as shown;</a:t>
            </a:r>
            <a:endParaRPr lang="en-US" altLang="en-US" sz="2200" dirty="0"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latin typeface="+mj-lt"/>
            </a:endParaRPr>
          </a:p>
          <a:p>
            <a:pPr marL="0" indent="0" eaLnBrk="1" hangingPunct="1">
              <a:buNone/>
            </a:pPr>
            <a:endParaRPr lang="ar-SA" altLang="en-US" sz="2200" dirty="0" smtClean="0">
              <a:latin typeface="+mj-lt"/>
            </a:endParaRPr>
          </a:p>
        </p:txBody>
      </p:sp>
      <p:pic>
        <p:nvPicPr>
          <p:cNvPr id="7" name="Picture 15" descr="24_07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" y="3282846"/>
            <a:ext cx="9905070" cy="373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0" name="Rectangle 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1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873770" y="1654558"/>
            <a:ext cx="937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altLang="en-US" b="1" dirty="0">
                <a:solidFill>
                  <a:srgbClr val="FF0000"/>
                </a:solidFill>
              </a:rPr>
              <a:t>التشكل البنائي: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ar-SA" altLang="en-US" b="1" dirty="0"/>
              <a:t>هي أشكال مختلفة لمركبات</a:t>
            </a:r>
            <a:r>
              <a:rPr lang="en-GB" altLang="en-US" b="1" dirty="0"/>
              <a:t> </a:t>
            </a:r>
            <a:r>
              <a:rPr lang="ar-SA" altLang="en-US" b="1" dirty="0"/>
              <a:t>لها نفس الصيغة الجزيئية</a:t>
            </a:r>
            <a:r>
              <a:rPr lang="en-GB" altLang="en-US" b="1" dirty="0"/>
              <a:t> </a:t>
            </a:r>
            <a:r>
              <a:rPr lang="ar-SA" altLang="en-US" b="1" dirty="0"/>
              <a:t>ولكنها تختلف في الصيغة</a:t>
            </a:r>
            <a:r>
              <a:rPr lang="en-GB" altLang="en-US" b="1" dirty="0"/>
              <a:t> </a:t>
            </a:r>
            <a:r>
              <a:rPr lang="ar-SA" altLang="en-US" b="1" dirty="0"/>
              <a:t>البنائية.</a:t>
            </a:r>
            <a:endParaRPr lang="ar-SA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806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9" y="950929"/>
            <a:ext cx="10006232" cy="175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7</a:t>
            </a:r>
          </a:p>
          <a:p>
            <a:pPr algn="ctr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Page:175-189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1739" y="3469383"/>
            <a:ext cx="9682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7.1 Introduction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7.2 </a:t>
            </a:r>
            <a:r>
              <a:rPr lang="en-US" altLang="en-US" sz="2400" dirty="0"/>
              <a:t>Alkenes alkynes and aromatic hydrocarbon  </a:t>
            </a:r>
            <a:endParaRPr lang="en-US" altLang="en-US" sz="2400" dirty="0" smtClean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7.3 </a:t>
            </a:r>
            <a:r>
              <a:rPr lang="en-US" altLang="en-US" sz="2400" dirty="0"/>
              <a:t>organic functional groups </a:t>
            </a:r>
            <a:endParaRPr lang="en-US" altLang="en-US" sz="2400" dirty="0" smtClean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7.4 </a:t>
            </a:r>
            <a:r>
              <a:rPr lang="en-US" altLang="en-US" sz="2400" dirty="0"/>
              <a:t>Introduction to biochemistry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7.5 proteins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7.6 </a:t>
            </a:r>
            <a:r>
              <a:rPr lang="en-US" altLang="en-US" sz="2400" dirty="0"/>
              <a:t>carbohydrates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7.7 </a:t>
            </a:r>
            <a:r>
              <a:rPr lang="en-US" altLang="en-US" sz="2400" dirty="0"/>
              <a:t>lipids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7.8 Nucleic acids </a:t>
            </a:r>
          </a:p>
        </p:txBody>
      </p:sp>
      <p:pic>
        <p:nvPicPr>
          <p:cNvPr id="21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231694" y="6915866"/>
            <a:ext cx="722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3801" y="6915866"/>
            <a:ext cx="82956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 dirty="0"/>
              <a:t>Most of the next slides were quoted from </a:t>
            </a:r>
            <a:r>
              <a:rPr lang="en-GB" altLang="en-US" sz="1000" dirty="0" err="1"/>
              <a:t>Dr.</a:t>
            </a:r>
            <a:r>
              <a:rPr lang="en-GB" altLang="en-US" sz="1000" dirty="0"/>
              <a:t> </a:t>
            </a:r>
            <a:r>
              <a:rPr lang="en-GB" altLang="en-US" sz="1000" dirty="0" err="1" smtClean="0"/>
              <a:t>Nuha</a:t>
            </a:r>
            <a:r>
              <a:rPr lang="en-GB" altLang="en-US" sz="1000" dirty="0" smtClean="0"/>
              <a:t> </a:t>
            </a:r>
            <a:r>
              <a:rPr lang="en-GB" altLang="en-US" sz="1000" dirty="0" err="1"/>
              <a:t>W</a:t>
            </a:r>
            <a:r>
              <a:rPr lang="en-GB" altLang="en-US" sz="1000" dirty="0" err="1" smtClean="0"/>
              <a:t>azzan</a:t>
            </a:r>
            <a:r>
              <a:rPr lang="en-GB" altLang="en-US" sz="1000" dirty="0" smtClean="0"/>
              <a:t> website</a:t>
            </a:r>
            <a:endParaRPr lang="en-GB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0950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-85090" y="1295223"/>
            <a:ext cx="4901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Geometric Isomers of Alkenes</a:t>
            </a:r>
          </a:p>
          <a:p>
            <a:pPr algn="ctr" eaLnBrk="1" hangingPunct="1"/>
            <a:r>
              <a:rPr lang="ar-SA" altLang="en-US" sz="2400" b="1" i="1" dirty="0">
                <a:solidFill>
                  <a:srgbClr val="C00000"/>
                </a:solidFill>
                <a:latin typeface="+mj-lt"/>
              </a:rPr>
              <a:t>المتشكلات</a:t>
            </a:r>
            <a:r>
              <a:rPr lang="ar-SA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ar-SA" altLang="en-US" sz="2400" b="1" dirty="0" smtClean="0">
                <a:solidFill>
                  <a:srgbClr val="C00000"/>
                </a:solidFill>
                <a:latin typeface="+mj-lt"/>
              </a:rPr>
              <a:t>الهندسية </a:t>
            </a:r>
            <a:r>
              <a:rPr lang="ar-SA" alt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ل</a:t>
            </a:r>
            <a:r>
              <a:rPr lang="ar-SA" altLang="en-US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لألكينات</a:t>
            </a:r>
            <a:endParaRPr lang="en-GB" altLang="en-US" sz="2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040888" y="3449846"/>
            <a:ext cx="1993053" cy="1613747"/>
            <a:chOff x="832" y="2568"/>
            <a:chExt cx="1177" cy="953"/>
          </a:xfrm>
        </p:grpSpPr>
        <p:grpSp>
          <p:nvGrpSpPr>
            <p:cNvPr id="33826" name="Group 57"/>
            <p:cNvGrpSpPr>
              <a:grpSpLocks/>
            </p:cNvGrpSpPr>
            <p:nvPr/>
          </p:nvGrpSpPr>
          <p:grpSpPr bwMode="auto">
            <a:xfrm>
              <a:off x="1104" y="2784"/>
              <a:ext cx="666" cy="536"/>
              <a:chOff x="3943" y="2440"/>
              <a:chExt cx="666" cy="536"/>
            </a:xfrm>
          </p:grpSpPr>
          <p:grpSp>
            <p:nvGrpSpPr>
              <p:cNvPr id="33831" name="Group 44"/>
              <p:cNvGrpSpPr>
                <a:grpSpLocks/>
              </p:cNvGrpSpPr>
              <p:nvPr/>
            </p:nvGrpSpPr>
            <p:grpSpPr bwMode="auto">
              <a:xfrm>
                <a:off x="3968" y="2568"/>
                <a:ext cx="619" cy="273"/>
                <a:chOff x="3968" y="2568"/>
                <a:chExt cx="619" cy="273"/>
              </a:xfrm>
            </p:grpSpPr>
            <p:sp>
              <p:nvSpPr>
                <p:cNvPr id="33836" name="Line 39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837" name="Line 40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83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219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C</a:t>
                  </a:r>
                </a:p>
              </p:txBody>
            </p:sp>
            <p:sp>
              <p:nvSpPr>
                <p:cNvPr id="338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219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C</a:t>
                  </a:r>
                </a:p>
              </p:txBody>
            </p:sp>
          </p:grpSp>
          <p:sp>
            <p:nvSpPr>
              <p:cNvPr id="33832" name="Line 50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833" name="Line 54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834" name="Line 55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835" name="Line 56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3827" name="Text Box 68"/>
            <p:cNvSpPr txBox="1">
              <a:spLocks noChangeArrowheads="1"/>
            </p:cNvSpPr>
            <p:nvPr/>
          </p:nvSpPr>
          <p:spPr bwMode="auto">
            <a:xfrm>
              <a:off x="832" y="2568"/>
              <a:ext cx="26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Cl</a:t>
              </a:r>
            </a:p>
          </p:txBody>
        </p:sp>
        <p:sp>
          <p:nvSpPr>
            <p:cNvPr id="33828" name="Text Box 69"/>
            <p:cNvSpPr txBox="1">
              <a:spLocks noChangeArrowheads="1"/>
            </p:cNvSpPr>
            <p:nvPr/>
          </p:nvSpPr>
          <p:spPr bwMode="auto">
            <a:xfrm>
              <a:off x="1726" y="2568"/>
              <a:ext cx="26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Cl</a:t>
              </a:r>
            </a:p>
          </p:txBody>
        </p:sp>
        <p:sp>
          <p:nvSpPr>
            <p:cNvPr id="33829" name="Text Box 70"/>
            <p:cNvSpPr txBox="1">
              <a:spLocks noChangeArrowheads="1"/>
            </p:cNvSpPr>
            <p:nvPr/>
          </p:nvSpPr>
          <p:spPr bwMode="auto">
            <a:xfrm>
              <a:off x="881" y="3248"/>
              <a:ext cx="24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H</a:t>
              </a:r>
            </a:p>
          </p:txBody>
        </p:sp>
        <p:sp>
          <p:nvSpPr>
            <p:cNvPr id="33830" name="Text Box 71"/>
            <p:cNvSpPr txBox="1">
              <a:spLocks noChangeArrowheads="1"/>
            </p:cNvSpPr>
            <p:nvPr/>
          </p:nvSpPr>
          <p:spPr bwMode="auto">
            <a:xfrm>
              <a:off x="1761" y="3248"/>
              <a:ext cx="24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H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4566249" y="3449846"/>
            <a:ext cx="2028614" cy="1613747"/>
            <a:chOff x="832" y="2568"/>
            <a:chExt cx="1198" cy="953"/>
          </a:xfrm>
        </p:grpSpPr>
        <p:grpSp>
          <p:nvGrpSpPr>
            <p:cNvPr id="33812" name="Group 75"/>
            <p:cNvGrpSpPr>
              <a:grpSpLocks/>
            </p:cNvGrpSpPr>
            <p:nvPr/>
          </p:nvGrpSpPr>
          <p:grpSpPr bwMode="auto">
            <a:xfrm>
              <a:off x="1104" y="2784"/>
              <a:ext cx="666" cy="536"/>
              <a:chOff x="3943" y="2440"/>
              <a:chExt cx="666" cy="536"/>
            </a:xfrm>
          </p:grpSpPr>
          <p:grpSp>
            <p:nvGrpSpPr>
              <p:cNvPr id="33817" name="Group 76"/>
              <p:cNvGrpSpPr>
                <a:grpSpLocks/>
              </p:cNvGrpSpPr>
              <p:nvPr/>
            </p:nvGrpSpPr>
            <p:grpSpPr bwMode="auto">
              <a:xfrm>
                <a:off x="3968" y="2568"/>
                <a:ext cx="619" cy="273"/>
                <a:chOff x="3968" y="2568"/>
                <a:chExt cx="619" cy="273"/>
              </a:xfrm>
            </p:grpSpPr>
            <p:sp>
              <p:nvSpPr>
                <p:cNvPr id="33822" name="Line 77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823" name="Line 78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82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219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C</a:t>
                  </a:r>
                </a:p>
              </p:txBody>
            </p:sp>
            <p:sp>
              <p:nvSpPr>
                <p:cNvPr id="3382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219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C</a:t>
                  </a:r>
                </a:p>
              </p:txBody>
            </p:sp>
          </p:grpSp>
          <p:sp>
            <p:nvSpPr>
              <p:cNvPr id="33818" name="Line 81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819" name="Line 82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820" name="Line 83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821" name="Line 84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3813" name="Text Box 85"/>
            <p:cNvSpPr txBox="1">
              <a:spLocks noChangeArrowheads="1"/>
            </p:cNvSpPr>
            <p:nvPr/>
          </p:nvSpPr>
          <p:spPr bwMode="auto">
            <a:xfrm>
              <a:off x="832" y="2568"/>
              <a:ext cx="26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Cl</a:t>
              </a:r>
            </a:p>
          </p:txBody>
        </p:sp>
        <p:sp>
          <p:nvSpPr>
            <p:cNvPr id="33814" name="Text Box 86"/>
            <p:cNvSpPr txBox="1">
              <a:spLocks noChangeArrowheads="1"/>
            </p:cNvSpPr>
            <p:nvPr/>
          </p:nvSpPr>
          <p:spPr bwMode="auto">
            <a:xfrm>
              <a:off x="1726" y="2568"/>
              <a:ext cx="24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H</a:t>
              </a:r>
            </a:p>
          </p:txBody>
        </p:sp>
        <p:sp>
          <p:nvSpPr>
            <p:cNvPr id="33815" name="Text Box 87"/>
            <p:cNvSpPr txBox="1">
              <a:spLocks noChangeArrowheads="1"/>
            </p:cNvSpPr>
            <p:nvPr/>
          </p:nvSpPr>
          <p:spPr bwMode="auto">
            <a:xfrm>
              <a:off x="881" y="3248"/>
              <a:ext cx="24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H</a:t>
              </a:r>
            </a:p>
          </p:txBody>
        </p:sp>
        <p:sp>
          <p:nvSpPr>
            <p:cNvPr id="33816" name="Text Box 88"/>
            <p:cNvSpPr txBox="1">
              <a:spLocks noChangeArrowheads="1"/>
            </p:cNvSpPr>
            <p:nvPr/>
          </p:nvSpPr>
          <p:spPr bwMode="auto">
            <a:xfrm>
              <a:off x="1761" y="3248"/>
              <a:ext cx="26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Cl</a:t>
              </a:r>
            </a:p>
          </p:txBody>
        </p:sp>
      </p:grpSp>
      <p:sp>
        <p:nvSpPr>
          <p:cNvPr id="62553" name="Text Box 89"/>
          <p:cNvSpPr txBox="1">
            <a:spLocks noChangeArrowheads="1"/>
          </p:cNvSpPr>
          <p:nvPr/>
        </p:nvSpPr>
        <p:spPr bwMode="auto">
          <a:xfrm>
            <a:off x="360168" y="5199060"/>
            <a:ext cx="310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cis-</a:t>
            </a:r>
            <a:r>
              <a:rPr lang="en-US" altLang="en-US" sz="2400" dirty="0" err="1"/>
              <a:t>dichloroethylene</a:t>
            </a:r>
            <a:endParaRPr lang="en-US" altLang="en-US" sz="2400" dirty="0"/>
          </a:p>
        </p:txBody>
      </p:sp>
      <p:sp>
        <p:nvSpPr>
          <p:cNvPr id="62554" name="Text Box 90"/>
          <p:cNvSpPr txBox="1">
            <a:spLocks noChangeArrowheads="1"/>
          </p:cNvSpPr>
          <p:nvPr/>
        </p:nvSpPr>
        <p:spPr bwMode="auto">
          <a:xfrm>
            <a:off x="3975277" y="5215994"/>
            <a:ext cx="3467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trans</a:t>
            </a:r>
            <a:r>
              <a:rPr lang="en-US" altLang="en-US" sz="2400"/>
              <a:t>-dichloroethylene</a:t>
            </a:r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1040888" y="3368566"/>
            <a:ext cx="2086187" cy="568960"/>
            <a:chOff x="864" y="2544"/>
            <a:chExt cx="1232" cy="336"/>
          </a:xfrm>
        </p:grpSpPr>
        <p:sp>
          <p:nvSpPr>
            <p:cNvPr id="33810" name="Oval 91"/>
            <p:cNvSpPr>
              <a:spLocks noChangeArrowheads="1"/>
            </p:cNvSpPr>
            <p:nvPr/>
          </p:nvSpPr>
          <p:spPr bwMode="auto">
            <a:xfrm>
              <a:off x="864" y="2544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400"/>
            </a:p>
          </p:txBody>
        </p:sp>
        <p:sp>
          <p:nvSpPr>
            <p:cNvPr id="33811" name="Oval 92"/>
            <p:cNvSpPr>
              <a:spLocks noChangeArrowheads="1"/>
            </p:cNvSpPr>
            <p:nvPr/>
          </p:nvSpPr>
          <p:spPr bwMode="auto">
            <a:xfrm>
              <a:off x="1760" y="2544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400"/>
            </a:p>
          </p:txBody>
        </p: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4566249" y="3368566"/>
            <a:ext cx="2140373" cy="1733973"/>
            <a:chOff x="3560" y="2544"/>
            <a:chExt cx="1264" cy="1024"/>
          </a:xfrm>
        </p:grpSpPr>
        <p:sp>
          <p:nvSpPr>
            <p:cNvPr id="33808" name="Oval 93"/>
            <p:cNvSpPr>
              <a:spLocks noChangeArrowheads="1"/>
            </p:cNvSpPr>
            <p:nvPr/>
          </p:nvSpPr>
          <p:spPr bwMode="auto">
            <a:xfrm>
              <a:off x="3560" y="2544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400"/>
            </a:p>
          </p:txBody>
        </p:sp>
        <p:sp>
          <p:nvSpPr>
            <p:cNvPr id="33809" name="Oval 94"/>
            <p:cNvSpPr>
              <a:spLocks noChangeArrowheads="1"/>
            </p:cNvSpPr>
            <p:nvPr/>
          </p:nvSpPr>
          <p:spPr bwMode="auto">
            <a:xfrm>
              <a:off x="4488" y="3232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400"/>
            </a:p>
          </p:txBody>
        </p:sp>
      </p:grpSp>
      <p:sp>
        <p:nvSpPr>
          <p:cNvPr id="33802" name="Text Box 44"/>
          <p:cNvSpPr txBox="1">
            <a:spLocks noChangeArrowheads="1"/>
          </p:cNvSpPr>
          <p:nvPr/>
        </p:nvSpPr>
        <p:spPr bwMode="auto">
          <a:xfrm>
            <a:off x="4568" y="5600380"/>
            <a:ext cx="2304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dirty="0">
                <a:solidFill>
                  <a:srgbClr val="C00000"/>
                </a:solidFill>
              </a:rPr>
              <a:t>نفس الاتجاه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  <p:sp>
        <p:nvSpPr>
          <p:cNvPr id="33803" name="Text Box 45"/>
          <p:cNvSpPr txBox="1">
            <a:spLocks noChangeArrowheads="1"/>
          </p:cNvSpPr>
          <p:nvPr/>
        </p:nvSpPr>
        <p:spPr bwMode="auto">
          <a:xfrm>
            <a:off x="4051476" y="5600380"/>
            <a:ext cx="1767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CC0000"/>
                </a:solidFill>
              </a:rPr>
              <a:t>عكس</a:t>
            </a:r>
            <a:endParaRPr lang="en-GB" altLang="en-US" sz="2400" b="1">
              <a:solidFill>
                <a:srgbClr val="CC0000"/>
              </a:solidFill>
            </a:endParaRPr>
          </a:p>
        </p:txBody>
      </p:sp>
      <p:sp>
        <p:nvSpPr>
          <p:cNvPr id="33804" name="Line 46"/>
          <p:cNvSpPr>
            <a:spLocks noChangeShapeType="1"/>
          </p:cNvSpPr>
          <p:nvPr/>
        </p:nvSpPr>
        <p:spPr bwMode="auto">
          <a:xfrm flipH="1">
            <a:off x="1924808" y="2987567"/>
            <a:ext cx="460587" cy="2150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3805" name="Line 47"/>
          <p:cNvSpPr>
            <a:spLocks noChangeShapeType="1"/>
          </p:cNvSpPr>
          <p:nvPr/>
        </p:nvSpPr>
        <p:spPr bwMode="auto">
          <a:xfrm flipH="1">
            <a:off x="5434929" y="3065461"/>
            <a:ext cx="460587" cy="2150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3807" name="Text Box 49"/>
          <p:cNvSpPr txBox="1">
            <a:spLocks noChangeArrowheads="1"/>
          </p:cNvSpPr>
          <p:nvPr/>
        </p:nvSpPr>
        <p:spPr bwMode="auto">
          <a:xfrm>
            <a:off x="7783526" y="2902840"/>
            <a:ext cx="3498426" cy="212365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SA" altLang="en-US" sz="2200" b="1" dirty="0">
                <a:solidFill>
                  <a:srgbClr val="008000"/>
                </a:solidFill>
              </a:rPr>
              <a:t>سس وترانس </a:t>
            </a:r>
            <a:r>
              <a:rPr lang="ar-SA" altLang="en-US" sz="2200" b="1" u="sng" dirty="0">
                <a:solidFill>
                  <a:srgbClr val="008000"/>
                </a:solidFill>
              </a:rPr>
              <a:t>(متشكلات </a:t>
            </a:r>
            <a:r>
              <a:rPr lang="ar-SA" altLang="en-US" sz="2200" b="1" u="sng" dirty="0" smtClean="0">
                <a:solidFill>
                  <a:srgbClr val="008000"/>
                </a:solidFill>
              </a:rPr>
              <a:t>هندسية)</a:t>
            </a:r>
            <a:endParaRPr lang="ar-SA" altLang="en-US" sz="2200" b="1" u="sng" dirty="0">
              <a:solidFill>
                <a:srgbClr val="0080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ar-SA" altLang="en-US" sz="2200" b="1" dirty="0">
                <a:solidFill>
                  <a:srgbClr val="008000"/>
                </a:solidFill>
              </a:rPr>
              <a:t>يعني وجود مجموعات </a:t>
            </a:r>
            <a:r>
              <a:rPr lang="ar-SA" altLang="en-US" sz="2200" b="1" dirty="0" smtClean="0">
                <a:solidFill>
                  <a:srgbClr val="008000"/>
                </a:solidFill>
              </a:rPr>
              <a:t>متشابة </a:t>
            </a:r>
            <a:r>
              <a:rPr lang="ar-SA" altLang="en-US" sz="2200" b="1" dirty="0">
                <a:solidFill>
                  <a:srgbClr val="008000"/>
                </a:solidFill>
              </a:rPr>
              <a:t>على طرفي </a:t>
            </a:r>
            <a:r>
              <a:rPr lang="ar-SA" altLang="en-US" sz="2200" b="1" dirty="0" smtClean="0">
                <a:solidFill>
                  <a:srgbClr val="008000"/>
                </a:solidFill>
              </a:rPr>
              <a:t>الرابطة الثنائية, بالتالي </a:t>
            </a:r>
            <a:r>
              <a:rPr lang="ar-SA" altLang="en-US" sz="2200" b="1" dirty="0">
                <a:solidFill>
                  <a:srgbClr val="008000"/>
                </a:solidFill>
              </a:rPr>
              <a:t>ننظر هل هما في نفس الاتجاه (سس)</a:t>
            </a:r>
          </a:p>
          <a:p>
            <a:pPr algn="r" eaLnBrk="1" hangingPunct="1">
              <a:spcBef>
                <a:spcPct val="50000"/>
              </a:spcBef>
            </a:pPr>
            <a:r>
              <a:rPr lang="ar-SA" altLang="en-US" sz="2200" b="1" dirty="0">
                <a:solidFill>
                  <a:srgbClr val="008000"/>
                </a:solidFill>
              </a:rPr>
              <a:t>او: في اتجاهين متعاكسين (ترانس)</a:t>
            </a:r>
            <a:endParaRPr lang="en-GB" altLang="en-US" sz="2200" b="1" dirty="0">
              <a:solidFill>
                <a:srgbClr val="008000"/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49" name="Rectangle 4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50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pic>
        <p:nvPicPr>
          <p:cNvPr id="56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195389" y="2062803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5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862" y="2032001"/>
            <a:ext cx="11194127" cy="21132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Unlike alkanes, alkenes cannot rotate freely about the double bond.</a:t>
            </a:r>
          </a:p>
          <a:p>
            <a:pPr lvl="1" eaLnBrk="1" hangingPunct="1"/>
            <a:r>
              <a:rPr lang="en-US" altLang="en-US" sz="2400" dirty="0"/>
              <a:t>The side-to-side overlap in the </a:t>
            </a:r>
            <a:r>
              <a:rPr lang="en-US" altLang="en-US" sz="2400" i="1" dirty="0"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en-US" sz="2400" dirty="0"/>
              <a:t>-bond makes this impossible without breaking the </a:t>
            </a:r>
            <a:r>
              <a:rPr lang="en-US" altLang="en-US" sz="2400" i="1" dirty="0"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en-US" sz="2400" dirty="0"/>
              <a:t>-bond.</a:t>
            </a:r>
          </a:p>
        </p:txBody>
      </p:sp>
      <p:pic>
        <p:nvPicPr>
          <p:cNvPr id="27653" name="Picture 10" descr="24_08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3515985"/>
            <a:ext cx="8583929" cy="33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1375410"/>
            <a:ext cx="3830321" cy="55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/>
                </a:solidFill>
              </a:rPr>
              <a:t>Structure of Alkenes</a:t>
            </a:r>
            <a:endParaRPr lang="en-US" alt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9C21A-31FC-48BD-85A7-1877545817A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26080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924050" y="5113020"/>
            <a:ext cx="173477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87">
                <a:solidFill>
                  <a:srgbClr val="00B050"/>
                </a:solidFill>
                <a:cs typeface="Times New Roman" panose="02020603050405020304" pitchFamily="18" charset="0"/>
              </a:rPr>
              <a:t>1-butyne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6394450" y="5128261"/>
            <a:ext cx="1795684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87">
                <a:solidFill>
                  <a:srgbClr val="00B050"/>
                </a:solidFill>
                <a:cs typeface="Times New Roman" panose="02020603050405020304" pitchFamily="18" charset="0"/>
              </a:rPr>
              <a:t>2-butyne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36371" y="4560997"/>
            <a:ext cx="3566161" cy="553721"/>
            <a:chOff x="480" y="1632"/>
            <a:chExt cx="2106" cy="327"/>
          </a:xfrm>
        </p:grpSpPr>
        <p:sp>
          <p:nvSpPr>
            <p:cNvPr id="38930" name="Text Box 6"/>
            <p:cNvSpPr txBox="1">
              <a:spLocks noChangeArrowheads="1"/>
            </p:cNvSpPr>
            <p:nvPr/>
          </p:nvSpPr>
          <p:spPr bwMode="auto">
            <a:xfrm>
              <a:off x="480" y="1633"/>
              <a:ext cx="4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CH</a:t>
              </a:r>
            </a:p>
          </p:txBody>
        </p:sp>
        <p:sp>
          <p:nvSpPr>
            <p:cNvPr id="38931" name="Text Box 7"/>
            <p:cNvSpPr txBox="1">
              <a:spLocks noChangeArrowheads="1"/>
            </p:cNvSpPr>
            <p:nvPr/>
          </p:nvSpPr>
          <p:spPr bwMode="auto">
            <a:xfrm>
              <a:off x="1070" y="1632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</a:t>
              </a:r>
            </a:p>
          </p:txBody>
        </p:sp>
        <p:sp>
          <p:nvSpPr>
            <p:cNvPr id="38932" name="Line 8"/>
            <p:cNvSpPr>
              <a:spLocks noChangeShapeType="1"/>
            </p:cNvSpPr>
            <p:nvPr/>
          </p:nvSpPr>
          <p:spPr bwMode="auto">
            <a:xfrm>
              <a:off x="872" y="1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33" name="Line 9"/>
            <p:cNvSpPr>
              <a:spLocks noChangeShapeType="1"/>
            </p:cNvSpPr>
            <p:nvPr/>
          </p:nvSpPr>
          <p:spPr bwMode="auto">
            <a:xfrm>
              <a:off x="1312" y="17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34" name="Text Box 10"/>
            <p:cNvSpPr txBox="1">
              <a:spLocks noChangeArrowheads="1"/>
            </p:cNvSpPr>
            <p:nvPr/>
          </p:nvSpPr>
          <p:spPr bwMode="auto">
            <a:xfrm>
              <a:off x="1470" y="1632"/>
              <a:ext cx="5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CH</a:t>
              </a:r>
              <a:r>
                <a:rPr lang="en-US" altLang="en-US" sz="2987" baseline="-25000"/>
                <a:t>2</a:t>
              </a:r>
              <a:endParaRPr lang="en-US" altLang="en-US" sz="2987"/>
            </a:p>
          </p:txBody>
        </p:sp>
        <p:sp>
          <p:nvSpPr>
            <p:cNvPr id="38935" name="Line 11"/>
            <p:cNvSpPr>
              <a:spLocks noChangeShapeType="1"/>
            </p:cNvSpPr>
            <p:nvPr/>
          </p:nvSpPr>
          <p:spPr bwMode="auto">
            <a:xfrm>
              <a:off x="1901" y="17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36" name="Text Box 12"/>
            <p:cNvSpPr txBox="1">
              <a:spLocks noChangeArrowheads="1"/>
            </p:cNvSpPr>
            <p:nvPr/>
          </p:nvSpPr>
          <p:spPr bwMode="auto">
            <a:xfrm>
              <a:off x="2075" y="1632"/>
              <a:ext cx="5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CH</a:t>
              </a:r>
              <a:r>
                <a:rPr lang="en-US" altLang="en-US" sz="2987" baseline="-25000"/>
                <a:t>3</a:t>
              </a:r>
              <a:endParaRPr lang="en-US" altLang="en-US" sz="2987"/>
            </a:p>
          </p:txBody>
        </p:sp>
        <p:sp>
          <p:nvSpPr>
            <p:cNvPr id="38937" name="Line 13"/>
            <p:cNvSpPr>
              <a:spLocks noChangeShapeType="1"/>
            </p:cNvSpPr>
            <p:nvPr/>
          </p:nvSpPr>
          <p:spPr bwMode="auto">
            <a:xfrm>
              <a:off x="872" y="17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38" name="Line 63"/>
            <p:cNvSpPr>
              <a:spLocks noChangeShapeType="1"/>
            </p:cNvSpPr>
            <p:nvPr/>
          </p:nvSpPr>
          <p:spPr bwMode="auto">
            <a:xfrm>
              <a:off x="872" y="18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662933" y="4572851"/>
            <a:ext cx="3295228" cy="553721"/>
            <a:chOff x="3156" y="1633"/>
            <a:chExt cx="1946" cy="327"/>
          </a:xfrm>
        </p:grpSpPr>
        <p:sp>
          <p:nvSpPr>
            <p:cNvPr id="38921" name="Text Box 16"/>
            <p:cNvSpPr txBox="1">
              <a:spLocks noChangeArrowheads="1"/>
            </p:cNvSpPr>
            <p:nvPr/>
          </p:nvSpPr>
          <p:spPr bwMode="auto">
            <a:xfrm>
              <a:off x="3156" y="1634"/>
              <a:ext cx="5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CH</a:t>
              </a:r>
              <a:r>
                <a:rPr lang="en-US" altLang="en-US" sz="2987" baseline="-25000"/>
                <a:t>3</a:t>
              </a:r>
              <a:endParaRPr lang="en-US" altLang="en-US" sz="2987"/>
            </a:p>
          </p:txBody>
        </p:sp>
        <p:sp>
          <p:nvSpPr>
            <p:cNvPr id="38922" name="Text Box 17"/>
            <p:cNvSpPr txBox="1">
              <a:spLocks noChangeArrowheads="1"/>
            </p:cNvSpPr>
            <p:nvPr/>
          </p:nvSpPr>
          <p:spPr bwMode="auto">
            <a:xfrm>
              <a:off x="3746" y="1633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</a:t>
              </a:r>
            </a:p>
          </p:txBody>
        </p:sp>
        <p:sp>
          <p:nvSpPr>
            <p:cNvPr id="38923" name="Line 19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24" name="Text Box 20"/>
            <p:cNvSpPr txBox="1">
              <a:spLocks noChangeArrowheads="1"/>
            </p:cNvSpPr>
            <p:nvPr/>
          </p:nvSpPr>
          <p:spPr bwMode="auto">
            <a:xfrm>
              <a:off x="4178" y="1633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</a:t>
              </a:r>
            </a:p>
          </p:txBody>
        </p:sp>
        <p:sp>
          <p:nvSpPr>
            <p:cNvPr id="38925" name="Line 21"/>
            <p:cNvSpPr>
              <a:spLocks noChangeShapeType="1"/>
            </p:cNvSpPr>
            <p:nvPr/>
          </p:nvSpPr>
          <p:spPr bwMode="auto">
            <a:xfrm>
              <a:off x="4417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26" name="Text Box 22"/>
            <p:cNvSpPr txBox="1">
              <a:spLocks noChangeArrowheads="1"/>
            </p:cNvSpPr>
            <p:nvPr/>
          </p:nvSpPr>
          <p:spPr bwMode="auto">
            <a:xfrm>
              <a:off x="4591" y="1633"/>
              <a:ext cx="5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987"/>
                <a:t>CH</a:t>
              </a:r>
              <a:r>
                <a:rPr lang="en-US" altLang="en-US" sz="2987" baseline="-25000"/>
                <a:t>3</a:t>
              </a:r>
              <a:endParaRPr lang="en-US" altLang="en-US" sz="2987"/>
            </a:p>
          </p:txBody>
        </p:sp>
        <p:sp>
          <p:nvSpPr>
            <p:cNvPr id="38927" name="Line 64"/>
            <p:cNvSpPr>
              <a:spLocks noChangeShapeType="1"/>
            </p:cNvSpPr>
            <p:nvPr/>
          </p:nvSpPr>
          <p:spPr bwMode="auto">
            <a:xfrm>
              <a:off x="3984" y="17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28" name="Line 65"/>
            <p:cNvSpPr>
              <a:spLocks noChangeShapeType="1"/>
            </p:cNvSpPr>
            <p:nvPr/>
          </p:nvSpPr>
          <p:spPr bwMode="auto">
            <a:xfrm>
              <a:off x="3984" y="17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8929" name="Line 66"/>
            <p:cNvSpPr>
              <a:spLocks noChangeShapeType="1"/>
            </p:cNvSpPr>
            <p:nvPr/>
          </p:nvSpPr>
          <p:spPr bwMode="auto">
            <a:xfrm>
              <a:off x="3984" y="18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439145" y="2063825"/>
            <a:ext cx="1063449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Alkynes:</a:t>
            </a:r>
            <a:r>
              <a:rPr lang="en-US" altLang="en-US" sz="2400" dirty="0">
                <a:cs typeface="Times New Roman" panose="02020603050405020304" pitchFamily="18" charset="0"/>
              </a:rPr>
              <a:t>  at lease one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C     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triple bond is present.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cs typeface="Times New Roman" panose="02020603050405020304" pitchFamily="18" charset="0"/>
              </a:rPr>
              <a:t> The general formula:</a:t>
            </a:r>
            <a:r>
              <a:rPr lang="en-US" altLang="en-US" sz="2400" dirty="0">
                <a:cs typeface="Times New Roman" panose="02020603050405020304" pitchFamily="18" charset="0"/>
              </a:rPr>
              <a:t> is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2n-2</a:t>
            </a:r>
            <a:r>
              <a:rPr lang="en-US" altLang="en-US" sz="2400" dirty="0">
                <a:cs typeface="Times New Roman" panose="02020603050405020304" pitchFamily="18" charset="0"/>
              </a:rPr>
              <a:t> where n = 2,3,4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,…</a:t>
            </a: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b="1" dirty="0" smtClean="0">
                <a:solidFill>
                  <a:prstClr val="black"/>
                </a:solidFill>
                <a:latin typeface="Garamond"/>
                <a:cs typeface="Times New Roman" panose="02020603050405020304" pitchFamily="18" charset="0"/>
              </a:rPr>
              <a:t> The </a:t>
            </a:r>
            <a:r>
              <a:rPr lang="en-US" altLang="en-US" sz="2200" b="1" dirty="0">
                <a:solidFill>
                  <a:prstClr val="black"/>
                </a:solidFill>
                <a:latin typeface="Garamond"/>
                <a:cs typeface="Times New Roman" panose="02020603050405020304" pitchFamily="18" charset="0"/>
              </a:rPr>
              <a:t>types of the </a:t>
            </a:r>
            <a:r>
              <a:rPr lang="en-US" altLang="en-US" sz="2200" b="1" dirty="0" smtClean="0">
                <a:solidFill>
                  <a:prstClr val="black"/>
                </a:solidFill>
                <a:latin typeface="Garamond"/>
                <a:cs typeface="Times New Roman" panose="02020603050405020304" pitchFamily="18" charset="0"/>
              </a:rPr>
              <a:t>triple bonds are one </a:t>
            </a:r>
            <a:r>
              <a:rPr lang="en-US" altLang="en-US" sz="2400" dirty="0">
                <a:solidFill>
                  <a:prstClr val="black"/>
                </a:solidFill>
                <a:latin typeface="Garamond"/>
                <a:cs typeface="+mn-cs"/>
                <a:sym typeface="Symbol" panose="05050102010706020507" pitchFamily="18" charset="2"/>
              </a:rPr>
              <a:t> </a:t>
            </a:r>
            <a:r>
              <a:rPr lang="en-US" altLang="en-US" sz="2400" dirty="0">
                <a:solidFill>
                  <a:prstClr val="black"/>
                </a:solidFill>
                <a:latin typeface="Garamond"/>
                <a:cs typeface="+mn-cs"/>
              </a:rPr>
              <a:t>bond and the </a:t>
            </a:r>
            <a:r>
              <a:rPr lang="en-US" altLang="en-US" sz="2400" dirty="0" smtClean="0">
                <a:solidFill>
                  <a:prstClr val="black"/>
                </a:solidFill>
                <a:latin typeface="Garamond"/>
                <a:cs typeface="+mn-cs"/>
              </a:rPr>
              <a:t>other two bonds are</a:t>
            </a:r>
            <a:r>
              <a:rPr lang="en-US" altLang="en-US" sz="2400" i="1" dirty="0" smtClean="0">
                <a:solidFill>
                  <a:prstClr val="black"/>
                </a:solidFill>
                <a:latin typeface="Symbol" panose="05050102010706020507" pitchFamily="18" charset="2"/>
                <a:cs typeface="+mn-cs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olidFill>
                  <a:prstClr val="black"/>
                </a:solidFill>
                <a:latin typeface="Symbol" panose="05050102010706020507" pitchFamily="18" charset="2"/>
                <a:cs typeface="+mn-cs"/>
                <a:sym typeface="Symbol" panose="05050102010706020507" pitchFamily="18" charset="2"/>
              </a:rPr>
              <a:t></a:t>
            </a:r>
            <a:r>
              <a:rPr lang="en-US" altLang="en-US" sz="2400" dirty="0">
                <a:solidFill>
                  <a:prstClr val="black"/>
                </a:solidFill>
                <a:latin typeface="Garamond"/>
                <a:cs typeface="+mn-cs"/>
              </a:rPr>
              <a:t>-</a:t>
            </a:r>
            <a:r>
              <a:rPr lang="en-US" altLang="en-US" sz="2400" dirty="0" smtClean="0">
                <a:solidFill>
                  <a:prstClr val="black"/>
                </a:solidFill>
                <a:latin typeface="Garamond"/>
                <a:cs typeface="+mn-cs"/>
              </a:rPr>
              <a:t>bonds. </a:t>
            </a:r>
            <a:endParaRPr lang="en-US" altLang="en-US" sz="2400" dirty="0">
              <a:solidFill>
                <a:prstClr val="black"/>
              </a:solidFill>
              <a:latin typeface="Garamond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b="1" dirty="0" err="1" smtClean="0"/>
              <a:t>Uns</a:t>
            </a:r>
            <a:r>
              <a:rPr lang="en-US" altLang="en-US" sz="2400" b="1" dirty="0"/>
              <a:t>aturated hydrocarbons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38920" name="Text Box 3"/>
          <p:cNvSpPr txBox="1">
            <a:spLocks noChangeArrowheads="1"/>
          </p:cNvSpPr>
          <p:nvPr/>
        </p:nvSpPr>
        <p:spPr bwMode="auto">
          <a:xfrm>
            <a:off x="169487" y="1455517"/>
            <a:ext cx="1471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C00000"/>
                </a:solidFill>
                <a:latin typeface="+mj-lt"/>
              </a:rPr>
              <a:t>4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+mj-lt"/>
              </a:rPr>
              <a:t>-Alkynes</a:t>
            </a:r>
            <a:endParaRPr lang="en-US" altLang="en-US" sz="24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28" name="Rectangle 2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29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402743" y="2238787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4402743" y="2306520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>
            <a:off x="4402743" y="2374254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xmlns="" val="37153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6981" y="1682889"/>
            <a:ext cx="1125301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Find the longest continuous chain of carbon atoms that contains the double or triple bond, and use the name of this chain with changing the end of the name with –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ene</a:t>
            </a:r>
            <a:r>
              <a:rPr lang="en-US" altLang="en-US" sz="2400" dirty="0" smtClean="0">
                <a:solidFill>
                  <a:srgbClr val="0000FF"/>
                </a:solidFill>
              </a:rPr>
              <a:t> or –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yne</a:t>
            </a:r>
            <a:r>
              <a:rPr lang="en-US" altLang="en-US" sz="2400" dirty="0" smtClean="0">
                <a:solidFill>
                  <a:srgbClr val="0000FF"/>
                </a:solidFill>
              </a:rPr>
              <a:t> respectively.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Number the carbon atoms in the longest chain, beginning with the end nearest to the double or triple bond.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The location of the double or triple bond is indicated by a prefix number.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If a substance contains two or more double bonds, the location of each is indicated by a numerical prefix, and the ending of the name is altered to identify the number of double bonds ;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diene</a:t>
            </a:r>
            <a:r>
              <a:rPr lang="en-US" altLang="en-US" sz="2400" dirty="0" smtClean="0">
                <a:solidFill>
                  <a:srgbClr val="0000FF"/>
                </a:solidFill>
              </a:rPr>
              <a:t> (two),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triene</a:t>
            </a:r>
            <a:r>
              <a:rPr lang="en-US" altLang="en-US" sz="2400" dirty="0" smtClean="0">
                <a:solidFill>
                  <a:srgbClr val="0000FF"/>
                </a:solidFill>
              </a:rPr>
              <a:t> (three), and so on…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Begin the name with the number(s) of the carbon(s) to which each substituent is bonded.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When two or more substituents are present, list them in alphabetical order. If there are more than one of the same substituent, use the prefixes di-, tri-, .. </a:t>
            </a:r>
            <a:endParaRPr lang="ar-SA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32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5471" y="711830"/>
            <a:ext cx="732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39" name="Title 1"/>
          <p:cNvSpPr>
            <a:spLocks/>
          </p:cNvSpPr>
          <p:nvPr/>
        </p:nvSpPr>
        <p:spPr bwMode="auto">
          <a:xfrm>
            <a:off x="239089" y="984762"/>
            <a:ext cx="829056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u="sng" dirty="0">
                <a:solidFill>
                  <a:srgbClr val="C00000"/>
                </a:solidFill>
              </a:rPr>
              <a:t/>
            </a:r>
            <a:br>
              <a:rPr lang="ar-SA" altLang="en-US" sz="2400" b="1" u="sng" dirty="0">
                <a:solidFill>
                  <a:srgbClr val="C00000"/>
                </a:solidFill>
              </a:rPr>
            </a:br>
            <a:r>
              <a:rPr lang="en-US" altLang="en-US" sz="2400" b="1" u="sng" dirty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</a:rPr>
              <a:t>Alkene</a:t>
            </a:r>
            <a:r>
              <a:rPr lang="en-US" altLang="en-US" sz="2400" b="1" u="sng" dirty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and </a:t>
            </a:r>
            <a:r>
              <a:rPr lang="en-US" altLang="en-US" sz="2400" b="1" u="sng" dirty="0" err="1" smtClean="0">
                <a:solidFill>
                  <a:srgbClr val="C00000"/>
                </a:solidFill>
              </a:rPr>
              <a:t>Alkyne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 Nomenclature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/>
            </a:r>
            <a:br>
              <a:rPr lang="en-US" altLang="en-US" sz="2400" dirty="0">
                <a:solidFill>
                  <a:srgbClr val="C00000"/>
                </a:solidFill>
              </a:rPr>
            </a:br>
            <a:endParaRPr lang="ar-SA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5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/>
          </p:cNvSpPr>
          <p:nvPr/>
        </p:nvSpPr>
        <p:spPr bwMode="auto">
          <a:xfrm>
            <a:off x="593050" y="970014"/>
            <a:ext cx="829056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u="sng" dirty="0">
                <a:solidFill>
                  <a:srgbClr val="C00000"/>
                </a:solidFill>
              </a:rPr>
              <a:t/>
            </a:r>
            <a:br>
              <a:rPr lang="ar-SA" altLang="en-US" sz="2400" b="1" u="sng" dirty="0">
                <a:solidFill>
                  <a:srgbClr val="C00000"/>
                </a:solidFill>
              </a:rPr>
            </a:br>
            <a:r>
              <a:rPr lang="en-US" altLang="en-US" sz="2400" b="1" u="sng" dirty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</a:rPr>
              <a:t>Alkene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>
                <a:solidFill>
                  <a:srgbClr val="C00000"/>
                </a:solidFill>
              </a:rPr>
              <a:t>Nomenclature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br>
              <a:rPr lang="en-US" altLang="en-US" sz="2400" dirty="0">
                <a:solidFill>
                  <a:srgbClr val="C00000"/>
                </a:solidFill>
              </a:rPr>
            </a:br>
            <a:endParaRPr lang="ar-SA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70093" y="1193595"/>
            <a:ext cx="978027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ar-SA" altLang="en-US" u="sng" dirty="0" smtClean="0"/>
          </a:p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ar-SA" altLang="en-US" u="sng" dirty="0"/>
          </a:p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ar-SA" altLang="en-US" dirty="0"/>
          </a:p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ar-SA" altLang="en-US" dirty="0"/>
              <a:t> </a:t>
            </a:r>
          </a:p>
          <a:p>
            <a:pPr algn="ct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ar-SA" altLang="en-US" dirty="0"/>
              <a:t>           </a:t>
            </a:r>
            <a:r>
              <a:rPr lang="en-US" altLang="en-US" dirty="0">
                <a:solidFill>
                  <a:srgbClr val="0000FF"/>
                </a:solidFill>
              </a:rPr>
              <a:t>3-methyl-</a:t>
            </a:r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-hept</a:t>
            </a:r>
            <a:r>
              <a:rPr lang="en-US" altLang="en-US" dirty="0">
                <a:solidFill>
                  <a:srgbClr val="FF0000"/>
                </a:solidFill>
              </a:rPr>
              <a:t>ene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    </a:t>
            </a:r>
            <a:endParaRPr lang="ar-SA" altLang="en-US" dirty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0168" y="2125320"/>
            <a:ext cx="6375401" cy="487681"/>
            <a:chOff x="3156" y="1633"/>
            <a:chExt cx="3765" cy="288"/>
          </a:xfrm>
        </p:grpSpPr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3156" y="163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3746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4096" y="176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4258" y="1633"/>
              <a:ext cx="22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/>
                <a:t>C</a:t>
              </a:r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4500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6468" y="163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4096" y="17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6913128" y="212531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/>
              <a:t>CH</a:t>
            </a:r>
            <a:r>
              <a:rPr lang="en-US" altLang="en-US" sz="2560" baseline="-25000"/>
              <a:t>2</a:t>
            </a:r>
            <a:endParaRPr lang="en-US" altLang="en-US" sz="2560"/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5856488" y="212531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 dirty="0"/>
              <a:t>CH</a:t>
            </a:r>
            <a:r>
              <a:rPr lang="en-US" altLang="en-US" sz="2560" baseline="-25000" dirty="0"/>
              <a:t>2</a:t>
            </a:r>
            <a:endParaRPr lang="en-US" altLang="en-US" sz="2560" dirty="0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881128" y="212531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 dirty="0"/>
              <a:t>CH</a:t>
            </a:r>
            <a:r>
              <a:rPr lang="en-US" altLang="en-US" sz="2560" baseline="-25000" dirty="0"/>
              <a:t>2</a:t>
            </a:r>
            <a:endParaRPr lang="en-US" altLang="en-US" sz="2560" dirty="0"/>
          </a:p>
        </p:txBody>
      </p:sp>
      <p:sp>
        <p:nvSpPr>
          <p:cNvPr id="31753" name="Line 33"/>
          <p:cNvSpPr>
            <a:spLocks noChangeShapeType="1"/>
          </p:cNvSpPr>
          <p:nvPr/>
        </p:nvSpPr>
        <p:spPr bwMode="auto">
          <a:xfrm>
            <a:off x="5531368" y="236915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1754" name="Line 33"/>
          <p:cNvSpPr>
            <a:spLocks noChangeShapeType="1"/>
          </p:cNvSpPr>
          <p:nvPr/>
        </p:nvSpPr>
        <p:spPr bwMode="auto">
          <a:xfrm>
            <a:off x="6588008" y="236915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1755" name="Line 33"/>
          <p:cNvSpPr>
            <a:spLocks noChangeShapeType="1"/>
          </p:cNvSpPr>
          <p:nvPr/>
        </p:nvSpPr>
        <p:spPr bwMode="auto">
          <a:xfrm>
            <a:off x="7563368" y="236915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4587" name="Text Box 29"/>
          <p:cNvSpPr txBox="1">
            <a:spLocks noChangeArrowheads="1"/>
          </p:cNvSpPr>
          <p:nvPr/>
        </p:nvSpPr>
        <p:spPr bwMode="auto">
          <a:xfrm>
            <a:off x="4149608" y="277555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/>
              <a:t>CH</a:t>
            </a:r>
            <a:r>
              <a:rPr lang="en-US" altLang="en-US" sz="2560" baseline="-25000"/>
              <a:t>3</a:t>
            </a:r>
            <a:endParaRPr lang="en-US" altLang="en-US" sz="2560"/>
          </a:p>
        </p:txBody>
      </p:sp>
      <p:sp>
        <p:nvSpPr>
          <p:cNvPr id="24588" name="Line 1083"/>
          <p:cNvSpPr>
            <a:spLocks noChangeShapeType="1"/>
          </p:cNvSpPr>
          <p:nvPr/>
        </p:nvSpPr>
        <p:spPr bwMode="auto">
          <a:xfrm rot="-5400000">
            <a:off x="4230888" y="269427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77073" y="4360739"/>
            <a:ext cx="4485640" cy="487681"/>
            <a:chOff x="3156" y="1633"/>
            <a:chExt cx="2649" cy="288"/>
          </a:xfrm>
        </p:grpSpPr>
        <p:sp>
          <p:nvSpPr>
            <p:cNvPr id="31764" name="Text Box 28"/>
            <p:cNvSpPr txBox="1">
              <a:spLocks noChangeArrowheads="1"/>
            </p:cNvSpPr>
            <p:nvPr/>
          </p:nvSpPr>
          <p:spPr bwMode="auto">
            <a:xfrm>
              <a:off x="3156" y="163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1765" name="Text Box 29"/>
            <p:cNvSpPr txBox="1">
              <a:spLocks noChangeArrowheads="1"/>
            </p:cNvSpPr>
            <p:nvPr/>
          </p:nvSpPr>
          <p:spPr bwMode="auto">
            <a:xfrm>
              <a:off x="3746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31766" name="Line 30"/>
            <p:cNvSpPr>
              <a:spLocks noChangeShapeType="1"/>
            </p:cNvSpPr>
            <p:nvPr/>
          </p:nvSpPr>
          <p:spPr bwMode="auto">
            <a:xfrm>
              <a:off x="4096" y="176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67" name="Line 31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68" name="Text Box 32"/>
            <p:cNvSpPr txBox="1">
              <a:spLocks noChangeArrowheads="1"/>
            </p:cNvSpPr>
            <p:nvPr/>
          </p:nvSpPr>
          <p:spPr bwMode="auto">
            <a:xfrm>
              <a:off x="4258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31769" name="Line 33"/>
            <p:cNvSpPr>
              <a:spLocks noChangeShapeType="1"/>
            </p:cNvSpPr>
            <p:nvPr/>
          </p:nvSpPr>
          <p:spPr bwMode="auto">
            <a:xfrm>
              <a:off x="4625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0" name="Text Box 34"/>
            <p:cNvSpPr txBox="1">
              <a:spLocks noChangeArrowheads="1"/>
            </p:cNvSpPr>
            <p:nvPr/>
          </p:nvSpPr>
          <p:spPr bwMode="auto">
            <a:xfrm>
              <a:off x="4799" y="1633"/>
              <a:ext cx="10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     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1771" name="Line 35"/>
            <p:cNvSpPr>
              <a:spLocks noChangeShapeType="1"/>
            </p:cNvSpPr>
            <p:nvPr/>
          </p:nvSpPr>
          <p:spPr bwMode="auto">
            <a:xfrm>
              <a:off x="4096" y="17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4090832" y="4604576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40" name="Line 1083"/>
          <p:cNvSpPr>
            <a:spLocks noChangeShapeType="1"/>
          </p:cNvSpPr>
          <p:nvPr/>
        </p:nvSpPr>
        <p:spPr bwMode="auto">
          <a:xfrm rot="-5400000">
            <a:off x="3521872" y="4929696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21872" y="5092257"/>
            <a:ext cx="65024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/>
              <a:t>Br</a:t>
            </a:r>
            <a:endParaRPr lang="ar-SA" altLang="en-US" sz="256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62873" y="5590097"/>
            <a:ext cx="391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4-bromo-</a:t>
            </a:r>
            <a:r>
              <a:rPr lang="en-US" altLang="en-US" sz="24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0000FF"/>
                </a:solidFill>
              </a:rPr>
              <a:t>-pent</a:t>
            </a:r>
            <a:r>
              <a:rPr lang="en-US" altLang="en-US" sz="2400" dirty="0">
                <a:solidFill>
                  <a:srgbClr val="FF0000"/>
                </a:solidFill>
              </a:rPr>
              <a:t>ene</a:t>
            </a:r>
            <a:endParaRPr lang="ar-SA" altLang="en-US" sz="2400" dirty="0">
              <a:solidFill>
                <a:srgbClr val="FF0000"/>
              </a:solidFill>
            </a:endParaRPr>
          </a:p>
        </p:txBody>
      </p:sp>
      <p:sp>
        <p:nvSpPr>
          <p:cNvPr id="31763" name="Line 36"/>
          <p:cNvSpPr>
            <a:spLocks noChangeShapeType="1"/>
          </p:cNvSpPr>
          <p:nvPr/>
        </p:nvSpPr>
        <p:spPr bwMode="auto">
          <a:xfrm>
            <a:off x="1086916" y="3968210"/>
            <a:ext cx="8986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37" name="Rectangle 3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3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48" name="Group 51"/>
          <p:cNvGrpSpPr>
            <a:grpSpLocks/>
          </p:cNvGrpSpPr>
          <p:nvPr/>
        </p:nvGrpSpPr>
        <p:grpSpPr bwMode="auto">
          <a:xfrm>
            <a:off x="6094647" y="4409901"/>
            <a:ext cx="4485640" cy="487681"/>
            <a:chOff x="3156" y="1633"/>
            <a:chExt cx="2649" cy="288"/>
          </a:xfrm>
        </p:grpSpPr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3156" y="163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CH</a:t>
              </a:r>
              <a:r>
                <a:rPr lang="en-US" altLang="en-US" sz="2560" baseline="-25000" dirty="0" smtClean="0"/>
                <a:t>2</a:t>
              </a:r>
              <a:endParaRPr lang="en-US" altLang="en-US" sz="2560" dirty="0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3746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4096" y="176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4258" y="163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CH</a:t>
              </a:r>
              <a:r>
                <a:rPr lang="en-US" altLang="en-US" sz="2560" baseline="-25000" dirty="0" smtClean="0"/>
                <a:t>2</a:t>
              </a:r>
              <a:endParaRPr lang="en-US" altLang="en-US" sz="2560" dirty="0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4625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4799" y="1633"/>
              <a:ext cx="10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/>
                <a:t>CH     </a:t>
              </a:r>
              <a:r>
                <a:rPr lang="en-US" altLang="en-US" sz="2560" dirty="0" smtClean="0"/>
                <a:t>CH</a:t>
              </a:r>
              <a:r>
                <a:rPr lang="en-US" altLang="en-US" sz="2560" baseline="-25000" dirty="0" smtClean="0"/>
                <a:t>2</a:t>
              </a:r>
              <a:endParaRPr lang="en-US" altLang="en-US" sz="2560" dirty="0"/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3547" y="173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57" name="Line 30"/>
          <p:cNvSpPr>
            <a:spLocks noChangeShapeType="1"/>
          </p:cNvSpPr>
          <p:nvPr/>
        </p:nvSpPr>
        <p:spPr bwMode="auto">
          <a:xfrm>
            <a:off x="9490600" y="4631564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8" name="Line 30"/>
          <p:cNvSpPr>
            <a:spLocks noChangeShapeType="1"/>
          </p:cNvSpPr>
          <p:nvPr/>
        </p:nvSpPr>
        <p:spPr bwMode="auto">
          <a:xfrm>
            <a:off x="9475851" y="4543074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765700" y="5521271"/>
            <a:ext cx="391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1, 4</a:t>
            </a:r>
            <a:r>
              <a:rPr lang="en-US" altLang="en-US" sz="2400" dirty="0" smtClean="0">
                <a:solidFill>
                  <a:srgbClr val="0000FF"/>
                </a:solidFill>
              </a:rPr>
              <a:t>-penta</a:t>
            </a:r>
            <a:r>
              <a:rPr lang="en-US" altLang="en-US" sz="2400" dirty="0" smtClean="0">
                <a:solidFill>
                  <a:srgbClr val="FF0000"/>
                </a:solidFill>
              </a:rPr>
              <a:t>di</a:t>
            </a:r>
            <a:r>
              <a:rPr lang="en-US" altLang="en-US" sz="2400" dirty="0" smtClean="0">
                <a:solidFill>
                  <a:srgbClr val="0000FF"/>
                </a:solidFill>
              </a:rPr>
              <a:t>ene</a:t>
            </a:r>
            <a:endParaRPr lang="ar-SA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2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/>
          </p:cNvSpPr>
          <p:nvPr/>
        </p:nvSpPr>
        <p:spPr bwMode="auto">
          <a:xfrm>
            <a:off x="593050" y="970014"/>
            <a:ext cx="829056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u="sng" dirty="0">
                <a:solidFill>
                  <a:srgbClr val="C00000"/>
                </a:solidFill>
              </a:rPr>
              <a:t/>
            </a:r>
            <a:br>
              <a:rPr lang="ar-SA" altLang="en-US" sz="2400" b="1" u="sng" dirty="0">
                <a:solidFill>
                  <a:srgbClr val="C00000"/>
                </a:solidFill>
              </a:rPr>
            </a:br>
            <a:r>
              <a:rPr lang="en-US" altLang="en-US" sz="2400" b="1" u="sng" dirty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</a:rPr>
              <a:t>Alkyne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>
                <a:solidFill>
                  <a:srgbClr val="C00000"/>
                </a:solidFill>
              </a:rPr>
              <a:t>Nomenclature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br>
              <a:rPr lang="en-US" altLang="en-US" sz="2400" dirty="0">
                <a:solidFill>
                  <a:srgbClr val="C00000"/>
                </a:solidFill>
              </a:rPr>
            </a:br>
            <a:endParaRPr lang="ar-SA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70093" y="1193595"/>
            <a:ext cx="978027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ar-SA" altLang="en-US" u="sng" dirty="0" smtClean="0"/>
          </a:p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ar-SA" altLang="en-US" u="sng" dirty="0"/>
          </a:p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ar-SA" altLang="en-US" dirty="0"/>
          </a:p>
          <a:p>
            <a:pPr algn="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ar-SA" altLang="en-US" dirty="0"/>
              <a:t> </a:t>
            </a:r>
          </a:p>
          <a:p>
            <a:pPr algn="ctr" rt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ar-SA" altLang="en-US" dirty="0"/>
              <a:t>           </a:t>
            </a:r>
            <a:r>
              <a:rPr lang="en-US" altLang="en-US" dirty="0" smtClean="0">
                <a:solidFill>
                  <a:srgbClr val="0000FF"/>
                </a:solidFill>
              </a:rPr>
              <a:t>3-methyl-</a:t>
            </a:r>
            <a:r>
              <a:rPr lang="en-US" altLang="en-US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0000FF"/>
                </a:solidFill>
              </a:rPr>
              <a:t>-hex</a:t>
            </a:r>
            <a:r>
              <a:rPr lang="en-US" altLang="en-US" dirty="0" smtClean="0">
                <a:solidFill>
                  <a:srgbClr val="FF0000"/>
                </a:solidFill>
              </a:rPr>
              <a:t>yne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    </a:t>
            </a:r>
            <a:endParaRPr lang="ar-SA" altLang="en-US" dirty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35923" y="2110078"/>
            <a:ext cx="5489788" cy="530014"/>
            <a:chOff x="3156" y="1624"/>
            <a:chExt cx="3242" cy="313"/>
          </a:xfrm>
        </p:grpSpPr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3156" y="1634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CH</a:t>
              </a:r>
              <a:endParaRPr lang="en-US" altLang="en-US" sz="2560" dirty="0"/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3781" y="1650"/>
              <a:ext cx="22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</a:t>
              </a:r>
              <a:endParaRPr lang="en-US" altLang="en-US" sz="2560" dirty="0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47" y="173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4206" y="1633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CH</a:t>
              </a:r>
              <a:endParaRPr lang="en-US" altLang="en-US" sz="2560" dirty="0"/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4570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5945" y="162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/>
                <a:t>CH</a:t>
              </a:r>
              <a:r>
                <a:rPr lang="en-US" altLang="en-US" sz="2560" baseline="-25000" dirty="0"/>
                <a:t>3</a:t>
              </a:r>
              <a:endParaRPr lang="en-US" altLang="en-US" sz="2560" dirty="0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4035" y="17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5856488" y="212531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/>
              <a:t>CH</a:t>
            </a:r>
            <a:r>
              <a:rPr lang="en-US" altLang="en-US" sz="2560" baseline="-25000"/>
              <a:t>2</a:t>
            </a:r>
            <a:endParaRPr lang="en-US" altLang="en-US" sz="2560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881128" y="212531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 dirty="0"/>
              <a:t>CH</a:t>
            </a:r>
            <a:r>
              <a:rPr lang="en-US" altLang="en-US" sz="2560" baseline="-25000" dirty="0"/>
              <a:t>2</a:t>
            </a:r>
            <a:endParaRPr lang="en-US" altLang="en-US" sz="2560" dirty="0"/>
          </a:p>
        </p:txBody>
      </p:sp>
      <p:sp>
        <p:nvSpPr>
          <p:cNvPr id="31753" name="Line 33"/>
          <p:cNvSpPr>
            <a:spLocks noChangeShapeType="1"/>
          </p:cNvSpPr>
          <p:nvPr/>
        </p:nvSpPr>
        <p:spPr bwMode="auto">
          <a:xfrm>
            <a:off x="5531368" y="236915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1754" name="Line 33"/>
          <p:cNvSpPr>
            <a:spLocks noChangeShapeType="1"/>
          </p:cNvSpPr>
          <p:nvPr/>
        </p:nvSpPr>
        <p:spPr bwMode="auto">
          <a:xfrm>
            <a:off x="6588008" y="236915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4587" name="Text Box 29"/>
          <p:cNvSpPr txBox="1">
            <a:spLocks noChangeArrowheads="1"/>
          </p:cNvSpPr>
          <p:nvPr/>
        </p:nvSpPr>
        <p:spPr bwMode="auto">
          <a:xfrm>
            <a:off x="4149608" y="2775559"/>
            <a:ext cx="7665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/>
              <a:t>CH</a:t>
            </a:r>
            <a:r>
              <a:rPr lang="en-US" altLang="en-US" sz="2560" baseline="-25000"/>
              <a:t>3</a:t>
            </a:r>
            <a:endParaRPr lang="en-US" altLang="en-US" sz="2560"/>
          </a:p>
        </p:txBody>
      </p:sp>
      <p:sp>
        <p:nvSpPr>
          <p:cNvPr id="24588" name="Line 1083"/>
          <p:cNvSpPr>
            <a:spLocks noChangeShapeType="1"/>
          </p:cNvSpPr>
          <p:nvPr/>
        </p:nvSpPr>
        <p:spPr bwMode="auto">
          <a:xfrm rot="-5400000">
            <a:off x="4230888" y="2694278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977822" y="4316494"/>
            <a:ext cx="4485640" cy="487681"/>
            <a:chOff x="3156" y="1633"/>
            <a:chExt cx="2649" cy="288"/>
          </a:xfrm>
        </p:grpSpPr>
        <p:sp>
          <p:nvSpPr>
            <p:cNvPr id="31764" name="Text Box 28"/>
            <p:cNvSpPr txBox="1">
              <a:spLocks noChangeArrowheads="1"/>
            </p:cNvSpPr>
            <p:nvPr/>
          </p:nvSpPr>
          <p:spPr bwMode="auto">
            <a:xfrm>
              <a:off x="3156" y="163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1765" name="Text Box 29"/>
            <p:cNvSpPr txBox="1">
              <a:spLocks noChangeArrowheads="1"/>
            </p:cNvSpPr>
            <p:nvPr/>
          </p:nvSpPr>
          <p:spPr bwMode="auto">
            <a:xfrm>
              <a:off x="3807" y="1633"/>
              <a:ext cx="22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</a:t>
              </a:r>
              <a:endParaRPr lang="en-US" altLang="en-US" sz="2560" dirty="0"/>
            </a:p>
          </p:txBody>
        </p:sp>
        <p:sp>
          <p:nvSpPr>
            <p:cNvPr id="31766" name="Line 30"/>
            <p:cNvSpPr>
              <a:spLocks noChangeShapeType="1"/>
            </p:cNvSpPr>
            <p:nvPr/>
          </p:nvSpPr>
          <p:spPr bwMode="auto">
            <a:xfrm>
              <a:off x="4096" y="176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67" name="Line 31"/>
            <p:cNvSpPr>
              <a:spLocks noChangeShapeType="1"/>
            </p:cNvSpPr>
            <p:nvPr/>
          </p:nvSpPr>
          <p:spPr bwMode="auto">
            <a:xfrm>
              <a:off x="355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68" name="Text Box 32"/>
            <p:cNvSpPr txBox="1">
              <a:spLocks noChangeArrowheads="1"/>
            </p:cNvSpPr>
            <p:nvPr/>
          </p:nvSpPr>
          <p:spPr bwMode="auto">
            <a:xfrm>
              <a:off x="4345" y="1633"/>
              <a:ext cx="22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 smtClean="0"/>
                <a:t>C</a:t>
              </a:r>
              <a:endParaRPr lang="en-US" altLang="en-US" sz="2560" dirty="0"/>
            </a:p>
          </p:txBody>
        </p:sp>
        <p:sp>
          <p:nvSpPr>
            <p:cNvPr id="31769" name="Line 33"/>
            <p:cNvSpPr>
              <a:spLocks noChangeShapeType="1"/>
            </p:cNvSpPr>
            <p:nvPr/>
          </p:nvSpPr>
          <p:spPr bwMode="auto">
            <a:xfrm>
              <a:off x="4625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70" name="Text Box 34"/>
            <p:cNvSpPr txBox="1">
              <a:spLocks noChangeArrowheads="1"/>
            </p:cNvSpPr>
            <p:nvPr/>
          </p:nvSpPr>
          <p:spPr bwMode="auto">
            <a:xfrm>
              <a:off x="4799" y="1633"/>
              <a:ext cx="10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     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31771" name="Line 35"/>
            <p:cNvSpPr>
              <a:spLocks noChangeShapeType="1"/>
            </p:cNvSpPr>
            <p:nvPr/>
          </p:nvSpPr>
          <p:spPr bwMode="auto">
            <a:xfrm>
              <a:off x="4096" y="17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6391581" y="4560331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40" name="Line 1083"/>
          <p:cNvSpPr>
            <a:spLocks noChangeShapeType="1"/>
          </p:cNvSpPr>
          <p:nvPr/>
        </p:nvSpPr>
        <p:spPr bwMode="auto">
          <a:xfrm rot="-5400000">
            <a:off x="5822621" y="4885451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663622" y="5545852"/>
            <a:ext cx="391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00FF"/>
                </a:solidFill>
              </a:rPr>
              <a:t>4-methyl-</a:t>
            </a:r>
            <a:r>
              <a:rPr lang="en-US" altLang="en-US" sz="2400" dirty="0" smtClean="0">
                <a:solidFill>
                  <a:srgbClr val="FF0000"/>
                </a:solidFill>
              </a:rPr>
              <a:t>2</a:t>
            </a:r>
            <a:r>
              <a:rPr lang="en-US" altLang="en-US" sz="2400" dirty="0" smtClean="0">
                <a:solidFill>
                  <a:srgbClr val="0000FF"/>
                </a:solidFill>
              </a:rPr>
              <a:t>-pent</a:t>
            </a:r>
            <a:r>
              <a:rPr lang="en-US" altLang="en-US" sz="2400" dirty="0" smtClean="0">
                <a:solidFill>
                  <a:srgbClr val="FF0000"/>
                </a:solidFill>
              </a:rPr>
              <a:t>yne</a:t>
            </a:r>
            <a:endParaRPr lang="ar-SA" altLang="en-US" sz="2400" dirty="0">
              <a:solidFill>
                <a:srgbClr val="FF0000"/>
              </a:solidFill>
            </a:endParaRPr>
          </a:p>
        </p:txBody>
      </p:sp>
      <p:sp>
        <p:nvSpPr>
          <p:cNvPr id="31763" name="Line 36"/>
          <p:cNvSpPr>
            <a:spLocks noChangeShapeType="1"/>
          </p:cNvSpPr>
          <p:nvPr/>
        </p:nvSpPr>
        <p:spPr bwMode="auto">
          <a:xfrm>
            <a:off x="1086916" y="3968210"/>
            <a:ext cx="8986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37" name="Rectangle 3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3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>
            <a:off x="2869011" y="2460054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5784385" y="5020919"/>
            <a:ext cx="767080" cy="4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 dirty="0"/>
              <a:t>CH</a:t>
            </a:r>
            <a:r>
              <a:rPr lang="en-US" altLang="en-US" sz="2560" baseline="-25000" dirty="0"/>
              <a:t>3</a:t>
            </a:r>
            <a:endParaRPr lang="en-US" altLang="en-US" sz="2560" dirty="0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>
            <a:off x="4584742" y="4456002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</p:spTree>
    <p:extLst>
      <p:ext uri="{BB962C8B-B14F-4D97-AF65-F5344CB8AC3E}">
        <p14:creationId xmlns="" xmlns:p14="http://schemas.microsoft.com/office/powerpoint/2010/main" val="42382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2866"/>
            <a:ext cx="8778240" cy="5689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200" dirty="0" smtClean="0"/>
              <a:t>These occur in alkenes and alkynes.</a:t>
            </a:r>
          </a:p>
        </p:txBody>
      </p:sp>
      <p:pic>
        <p:nvPicPr>
          <p:cNvPr id="19460" name="Picture 2" descr="D:\Assets\Chapter_25\Image Gallery\JPEGS\images\25_11-04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478"/>
          <a:stretch/>
        </p:blipFill>
        <p:spPr bwMode="auto">
          <a:xfrm>
            <a:off x="3308905" y="2678057"/>
            <a:ext cx="4210049" cy="7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D:\Assets\Chapter_25\Image Gallery\JPEGS\images\25_11-05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88"/>
          <a:stretch/>
        </p:blipFill>
        <p:spPr bwMode="auto">
          <a:xfrm>
            <a:off x="3407409" y="3773862"/>
            <a:ext cx="4947919" cy="13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5863" y="1388756"/>
            <a:ext cx="7833894" cy="551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cap="none" dirty="0" smtClean="0">
                <a:solidFill>
                  <a:schemeClr val="accent1"/>
                </a:solidFill>
              </a:rPr>
              <a:t>Addition reactions of Alkenes and Alkynes:</a:t>
            </a:r>
            <a:r>
              <a:rPr lang="ar-SA" altLang="en-US" sz="2400" b="1" cap="none" dirty="0">
                <a:solidFill>
                  <a:schemeClr val="accent1"/>
                </a:solidFill>
              </a:rPr>
              <a:t>تفاعل </a:t>
            </a:r>
            <a:r>
              <a:rPr lang="ar-SA" altLang="en-US" sz="2400" b="1" cap="none" dirty="0" smtClean="0">
                <a:solidFill>
                  <a:schemeClr val="accent1"/>
                </a:solidFill>
              </a:rPr>
              <a:t>الاضافة </a:t>
            </a:r>
            <a:endParaRPr lang="en-US" altLang="en-US" sz="2400" b="1" cap="none" dirty="0">
              <a:solidFill>
                <a:schemeClr val="accent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pic>
        <p:nvPicPr>
          <p:cNvPr id="15" name="Picture 14" descr="D:\Assets\Chapter_25\Image Gallery\JPEGS\images\25_11-06UN.JPG"/>
          <p:cNvPicPr>
            <a:picLocks noGrp="1"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45"/>
          <a:stretch/>
        </p:blipFill>
        <p:spPr bwMode="auto">
          <a:xfrm>
            <a:off x="3074670" y="5575674"/>
            <a:ext cx="5417184" cy="16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8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9090" name="Picture 2" descr="C:\Users\Owner\Desktop\hybridization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509" y="1"/>
            <a:ext cx="5767753" cy="7162800"/>
          </a:xfrm>
          <a:prstGeom prst="rect">
            <a:avLst/>
          </a:prstGeom>
          <a:noFill/>
        </p:spPr>
      </p:pic>
      <p:pic>
        <p:nvPicPr>
          <p:cNvPr id="6" name="Picture 4" descr="loud_0116c-d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9079" y="420293"/>
            <a:ext cx="4107472" cy="1659986"/>
          </a:xfrm>
          <a:prstGeom prst="rect">
            <a:avLst/>
          </a:prstGeom>
          <a:noFill/>
        </p:spPr>
      </p:pic>
      <p:pic>
        <p:nvPicPr>
          <p:cNvPr id="7" name="Picture 6" descr="loud_0201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8688" y="2211301"/>
            <a:ext cx="3681046" cy="1506806"/>
          </a:xfrm>
          <a:prstGeom prst="rect">
            <a:avLst/>
          </a:prstGeom>
          <a:noFill/>
        </p:spPr>
      </p:pic>
      <p:pic>
        <p:nvPicPr>
          <p:cNvPr id="9" name="Picture 5" descr="ethyle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0403" y="3820211"/>
            <a:ext cx="5114192" cy="1792068"/>
          </a:xfrm>
          <a:prstGeom prst="rect">
            <a:avLst/>
          </a:prstGeom>
          <a:noFill/>
        </p:spPr>
      </p:pic>
      <p:pic>
        <p:nvPicPr>
          <p:cNvPr id="10" name="Picture 5" descr="acetyle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30680" y="5622917"/>
            <a:ext cx="4865077" cy="169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59"/>
          <p:cNvGrpSpPr>
            <a:grpSpLocks/>
          </p:cNvGrpSpPr>
          <p:nvPr/>
        </p:nvGrpSpPr>
        <p:grpSpPr bwMode="auto">
          <a:xfrm>
            <a:off x="1814337" y="2831043"/>
            <a:ext cx="7254711" cy="2205652"/>
            <a:chOff x="685800" y="4572000"/>
            <a:chExt cx="7292975" cy="2119081"/>
          </a:xfrm>
        </p:grpSpPr>
        <p:grpSp>
          <p:nvGrpSpPr>
            <p:cNvPr id="39942" name="Group 55"/>
            <p:cNvGrpSpPr>
              <a:grpSpLocks/>
            </p:cNvGrpSpPr>
            <p:nvPr/>
          </p:nvGrpSpPr>
          <p:grpSpPr bwMode="auto">
            <a:xfrm>
              <a:off x="685800" y="4572000"/>
              <a:ext cx="4920517" cy="2119081"/>
              <a:chOff x="1066800" y="1524000"/>
              <a:chExt cx="7002460" cy="3217863"/>
            </a:xfrm>
          </p:grpSpPr>
          <p:grpSp>
            <p:nvGrpSpPr>
              <p:cNvPr id="39947" name="Group 119"/>
              <p:cNvGrpSpPr>
                <a:grpSpLocks/>
              </p:cNvGrpSpPr>
              <p:nvPr/>
            </p:nvGrpSpPr>
            <p:grpSpPr bwMode="auto">
              <a:xfrm>
                <a:off x="1066800" y="1600200"/>
                <a:ext cx="2659064" cy="3141663"/>
                <a:chOff x="248" y="432"/>
                <a:chExt cx="1675" cy="1979"/>
              </a:xfrm>
            </p:grpSpPr>
            <p:sp>
              <p:nvSpPr>
                <p:cNvPr id="39972" name="AutoShape 67"/>
                <p:cNvSpPr>
                  <a:spLocks noChangeArrowheads="1"/>
                </p:cNvSpPr>
                <p:nvPr/>
              </p:nvSpPr>
              <p:spPr bwMode="auto">
                <a:xfrm rot="-5400000">
                  <a:off x="624" y="1008"/>
                  <a:ext cx="864" cy="74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 sz="1920">
                    <a:latin typeface="Lucida Sans Unicode" panose="020B0602030504020204" pitchFamily="34" charset="0"/>
                  </a:endParaRPr>
                </a:p>
              </p:txBody>
            </p:sp>
            <p:sp>
              <p:nvSpPr>
                <p:cNvPr id="39973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928" y="824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7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928" y="1664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7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97" y="1472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7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296" y="1024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7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560" y="1024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7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561" y="1472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79" name="Line 79"/>
                <p:cNvSpPr>
                  <a:spLocks noChangeShapeType="1"/>
                </p:cNvSpPr>
                <p:nvPr/>
              </p:nvSpPr>
              <p:spPr bwMode="auto">
                <a:xfrm rot="-1800000">
                  <a:off x="1194" y="1753"/>
                  <a:ext cx="13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0" name="Line 81"/>
                <p:cNvSpPr>
                  <a:spLocks noChangeShapeType="1"/>
                </p:cNvSpPr>
                <p:nvPr/>
              </p:nvSpPr>
              <p:spPr bwMode="auto">
                <a:xfrm rot="-1800000">
                  <a:off x="1488" y="1056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1" name="Line 84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1148" y="1094"/>
                  <a:ext cx="116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2" name="Line 85"/>
                <p:cNvSpPr>
                  <a:spLocks noChangeShapeType="1"/>
                </p:cNvSpPr>
                <p:nvPr/>
              </p:nvSpPr>
              <p:spPr bwMode="auto">
                <a:xfrm>
                  <a:off x="632" y="129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3" name="Line 86"/>
                <p:cNvSpPr>
                  <a:spLocks noChangeShapeType="1"/>
                </p:cNvSpPr>
                <p:nvPr/>
              </p:nvSpPr>
              <p:spPr bwMode="auto">
                <a:xfrm rot="-1800000">
                  <a:off x="440" y="1720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4" name="Line 87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1488" y="1680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5" name="Line 88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432" y="1056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6" name="Line 89"/>
                <p:cNvSpPr>
                  <a:spLocks noChangeShapeType="1"/>
                </p:cNvSpPr>
                <p:nvPr/>
              </p:nvSpPr>
              <p:spPr bwMode="auto">
                <a:xfrm>
                  <a:off x="1064" y="1920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7" name="Line 90"/>
                <p:cNvSpPr>
                  <a:spLocks noChangeShapeType="1"/>
                </p:cNvSpPr>
                <p:nvPr/>
              </p:nvSpPr>
              <p:spPr bwMode="auto">
                <a:xfrm>
                  <a:off x="1056" y="67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88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48" y="872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8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65" y="1624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90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607" y="872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91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616" y="1585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9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936" y="2063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93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936" y="432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39948" name="Group 120"/>
              <p:cNvGrpSpPr>
                <a:grpSpLocks/>
              </p:cNvGrpSpPr>
              <p:nvPr/>
            </p:nvGrpSpPr>
            <p:grpSpPr bwMode="auto">
              <a:xfrm>
                <a:off x="5410199" y="1524000"/>
                <a:ext cx="2659061" cy="3141663"/>
                <a:chOff x="3584" y="528"/>
                <a:chExt cx="1675" cy="1979"/>
              </a:xfrm>
            </p:grpSpPr>
            <p:sp>
              <p:nvSpPr>
                <p:cNvPr id="39950" name="AutoShape 97"/>
                <p:cNvSpPr>
                  <a:spLocks noChangeArrowheads="1"/>
                </p:cNvSpPr>
                <p:nvPr/>
              </p:nvSpPr>
              <p:spPr bwMode="auto">
                <a:xfrm rot="-5400000">
                  <a:off x="3960" y="1104"/>
                  <a:ext cx="864" cy="74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 sz="1920">
                    <a:latin typeface="Lucida Sans Unicode" panose="020B0602030504020204" pitchFamily="34" charset="0"/>
                  </a:endParaRPr>
                </a:p>
              </p:txBody>
            </p:sp>
            <p:sp>
              <p:nvSpPr>
                <p:cNvPr id="39951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264" y="920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52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4264" y="1760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53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633" y="1568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54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632" y="1120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5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896" y="1120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56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3897" y="1568"/>
                  <a:ext cx="298" cy="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C</a:t>
                  </a:r>
                </a:p>
              </p:txBody>
            </p:sp>
            <p:sp>
              <p:nvSpPr>
                <p:cNvPr id="39957" name="Line 104"/>
                <p:cNvSpPr>
                  <a:spLocks noChangeShapeType="1"/>
                </p:cNvSpPr>
                <p:nvPr/>
              </p:nvSpPr>
              <p:spPr bwMode="auto">
                <a:xfrm rot="-1800000">
                  <a:off x="4112" y="1112"/>
                  <a:ext cx="13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58" name="Line 105"/>
                <p:cNvSpPr>
                  <a:spLocks noChangeShapeType="1"/>
                </p:cNvSpPr>
                <p:nvPr/>
              </p:nvSpPr>
              <p:spPr bwMode="auto">
                <a:xfrm rot="-1800000">
                  <a:off x="4824" y="1152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59" name="Line 106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4176" y="1760"/>
                  <a:ext cx="116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0" name="Line 107"/>
                <p:cNvSpPr>
                  <a:spLocks noChangeShapeType="1"/>
                </p:cNvSpPr>
                <p:nvPr/>
              </p:nvSpPr>
              <p:spPr bwMode="auto">
                <a:xfrm>
                  <a:off x="4816" y="139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1" name="Line 108"/>
                <p:cNvSpPr>
                  <a:spLocks noChangeShapeType="1"/>
                </p:cNvSpPr>
                <p:nvPr/>
              </p:nvSpPr>
              <p:spPr bwMode="auto">
                <a:xfrm rot="-1800000">
                  <a:off x="3776" y="1816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2" name="Line 109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4824" y="1776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3" name="Line 110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3768" y="1152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4" name="Line 111"/>
                <p:cNvSpPr>
                  <a:spLocks noChangeShapeType="1"/>
                </p:cNvSpPr>
                <p:nvPr/>
              </p:nvSpPr>
              <p:spPr bwMode="auto">
                <a:xfrm>
                  <a:off x="4400" y="201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5" name="Line 112"/>
                <p:cNvSpPr>
                  <a:spLocks noChangeShapeType="1"/>
                </p:cNvSpPr>
                <p:nvPr/>
              </p:nvSpPr>
              <p:spPr bwMode="auto">
                <a:xfrm>
                  <a:off x="4392" y="76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9966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584" y="968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67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601" y="1720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68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4943" y="968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69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952" y="1681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70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4272" y="2159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  <p:sp>
              <p:nvSpPr>
                <p:cNvPr id="39971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272" y="528"/>
                  <a:ext cx="307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920">
                      <a:latin typeface="Lucida Sans Unicode" panose="020B0602030504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39949" name="Line 121"/>
              <p:cNvSpPr>
                <a:spLocks noChangeShapeType="1"/>
              </p:cNvSpPr>
              <p:nvPr/>
            </p:nvSpPr>
            <p:spPr bwMode="auto">
              <a:xfrm>
                <a:off x="3886200" y="3124200"/>
                <a:ext cx="1371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grpSp>
          <p:nvGrpSpPr>
            <p:cNvPr id="39943" name="Group 125"/>
            <p:cNvGrpSpPr>
              <a:grpSpLocks/>
            </p:cNvGrpSpPr>
            <p:nvPr/>
          </p:nvGrpSpPr>
          <p:grpSpPr bwMode="auto">
            <a:xfrm rot="-5400000">
              <a:off x="6770688" y="5040312"/>
              <a:ext cx="1295400" cy="1120775"/>
              <a:chOff x="3792" y="3168"/>
              <a:chExt cx="816" cy="706"/>
            </a:xfrm>
          </p:grpSpPr>
          <p:sp>
            <p:nvSpPr>
              <p:cNvPr id="39945" name="AutoShape 123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816" cy="706"/>
              </a:xfrm>
              <a:prstGeom prst="hexagon">
                <a:avLst>
                  <a:gd name="adj" fmla="val 28895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 sz="1920">
                  <a:latin typeface="Lucida Sans Unicode" panose="020B0602030504020204" pitchFamily="34" charset="0"/>
                </a:endParaRPr>
              </a:p>
            </p:txBody>
          </p:sp>
          <p:sp>
            <p:nvSpPr>
              <p:cNvPr id="39946" name="Oval 124"/>
              <p:cNvSpPr>
                <a:spLocks noChangeArrowheads="1"/>
              </p:cNvSpPr>
              <p:nvPr/>
            </p:nvSpPr>
            <p:spPr bwMode="auto">
              <a:xfrm>
                <a:off x="3984" y="3305"/>
                <a:ext cx="432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 sz="1920">
                  <a:latin typeface="Lucida Sans Unicode" panose="020B0602030504020204" pitchFamily="34" charset="0"/>
                </a:endParaRPr>
              </a:p>
            </p:txBody>
          </p:sp>
        </p:grpSp>
        <p:sp>
          <p:nvSpPr>
            <p:cNvPr id="39944" name="Line 121"/>
            <p:cNvSpPr>
              <a:spLocks noChangeShapeType="1"/>
            </p:cNvSpPr>
            <p:nvPr/>
          </p:nvSpPr>
          <p:spPr bwMode="auto">
            <a:xfrm>
              <a:off x="5562600" y="5638800"/>
              <a:ext cx="9638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39940" name="Content Placeholder 58"/>
          <p:cNvSpPr>
            <a:spLocks/>
          </p:cNvSpPr>
          <p:nvPr/>
        </p:nvSpPr>
        <p:spPr bwMode="auto">
          <a:xfrm>
            <a:off x="345745" y="1869491"/>
            <a:ext cx="10785856" cy="64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b="1" dirty="0">
                <a:cs typeface="Times New Roman" panose="02020603050405020304" pitchFamily="18" charset="0"/>
              </a:rPr>
              <a:t>Aromatic compound:</a:t>
            </a:r>
            <a:r>
              <a:rPr lang="en-US" altLang="en-US" sz="2400" dirty="0">
                <a:cs typeface="Times New Roman" panose="02020603050405020304" pitchFamily="18" charset="0"/>
              </a:rPr>
              <a:t> contain one or more benzene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ring. </a:t>
            </a:r>
            <a:r>
              <a:rPr lang="en-GB" altLang="en-US" sz="2400" b="1" dirty="0" smtClean="0"/>
              <a:t>Uns</a:t>
            </a:r>
            <a:r>
              <a:rPr lang="en-US" altLang="en-US" sz="2400" b="1" dirty="0"/>
              <a:t>aturated hydrocarbons</a:t>
            </a:r>
            <a:endParaRPr lang="en-US" altLang="en-US" sz="24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941" name="Text Box 96"/>
          <p:cNvSpPr txBox="1">
            <a:spLocks noChangeArrowheads="1"/>
          </p:cNvSpPr>
          <p:nvPr/>
        </p:nvSpPr>
        <p:spPr bwMode="auto">
          <a:xfrm>
            <a:off x="528321" y="1281776"/>
            <a:ext cx="660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>
                <a:solidFill>
                  <a:srgbClr val="C00000"/>
                </a:solidFill>
                <a:latin typeface="+mj-lt"/>
              </a:rPr>
              <a:t>Aromatic </a:t>
            </a:r>
            <a:r>
              <a:rPr lang="en-GB" altLang="en-US" sz="2400" b="1" u="sng" dirty="0">
                <a:solidFill>
                  <a:srgbClr val="C00000"/>
                </a:solidFill>
                <a:latin typeface="+mj-lt"/>
              </a:rPr>
              <a:t>Hydrocarbons</a:t>
            </a:r>
          </a:p>
        </p:txBody>
      </p:sp>
      <p:pic>
        <p:nvPicPr>
          <p:cNvPr id="58" name="Picture 9" descr="24_01_Table_aroma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73" y="5220444"/>
            <a:ext cx="6218585" cy="15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0" name="Rectangle 5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1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2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948" y="1584730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C00000"/>
                </a:solidFill>
              </a:rPr>
              <a:t>Aromatic Nomenclature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5919" y="2779061"/>
            <a:ext cx="10884183" cy="211328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/>
              <a:t>	Many aromatic hydrocarbons are known </a:t>
            </a:r>
            <a:r>
              <a:rPr lang="en-US" altLang="en-US" sz="2400" dirty="0" smtClean="0"/>
              <a:t> by </a:t>
            </a:r>
            <a:r>
              <a:rPr lang="en-US" altLang="en-US" sz="2400" dirty="0"/>
              <a:t>their common names.</a:t>
            </a:r>
          </a:p>
        </p:txBody>
      </p:sp>
      <p:pic>
        <p:nvPicPr>
          <p:cNvPr id="38917" name="Picture 12" descr="24_10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0" y="3644900"/>
            <a:ext cx="8207306" cy="22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6"/>
          <p:cNvSpPr txBox="1">
            <a:spLocks noChangeArrowheads="1"/>
          </p:cNvSpPr>
          <p:nvPr/>
        </p:nvSpPr>
        <p:spPr bwMode="auto">
          <a:xfrm>
            <a:off x="528321" y="1326251"/>
            <a:ext cx="660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>
                <a:solidFill>
                  <a:srgbClr val="C00000"/>
                </a:solidFill>
                <a:latin typeface="+mj-lt"/>
              </a:rPr>
              <a:t>Aromatic </a:t>
            </a:r>
            <a:r>
              <a:rPr lang="en-GB" altLang="en-US" sz="2400" b="1" u="sng" dirty="0">
                <a:solidFill>
                  <a:srgbClr val="C00000"/>
                </a:solidFill>
                <a:latin typeface="+mj-lt"/>
              </a:rPr>
              <a:t>Hydrocarbons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863" y="844565"/>
            <a:ext cx="630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7.2 Alkenes alkynes and aromatic hydrocarbon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9C21A-31FC-48BD-85A7-1877545817A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0372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3122" y="2539493"/>
            <a:ext cx="8778240" cy="51751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400" b="1" dirty="0" smtClean="0">
                <a:solidFill>
                  <a:srgbClr val="C00000"/>
                </a:solidFill>
              </a:rPr>
              <a:t>Classes </a:t>
            </a:r>
            <a:r>
              <a:rPr lang="en-GB" altLang="en-US" sz="2400" b="1" dirty="0">
                <a:solidFill>
                  <a:srgbClr val="C00000"/>
                </a:solidFill>
              </a:rPr>
              <a:t>of Organic Compounds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920" y="1146933"/>
            <a:ext cx="11223471" cy="103694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200" b="1" dirty="0">
                <a:cs typeface="Times New Roman" panose="02020603050405020304" pitchFamily="18" charset="0"/>
              </a:rPr>
              <a:t>Organic Chemistry:</a:t>
            </a:r>
            <a:r>
              <a:rPr lang="en-US" altLang="en-US" sz="2200" dirty="0">
                <a:cs typeface="Times New Roman" panose="02020603050405020304" pitchFamily="18" charset="0"/>
              </a:rPr>
              <a:t> is the chemistry of carbon compounds.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Carbon has the ability to form long chains and ring structure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en-US" sz="2200" b="1" dirty="0">
                <a:cs typeface="Times New Roman" panose="02020603050405020304" pitchFamily="18" charset="0"/>
              </a:rPr>
              <a:t>Hydrocarbons:</a:t>
            </a:r>
            <a:r>
              <a:rPr lang="en-US" altLang="en-US" sz="2200" dirty="0">
                <a:cs typeface="Times New Roman" panose="02020603050405020304" pitchFamily="18" charset="0"/>
              </a:rPr>
              <a:t> compounds made of carbon and hydrogen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only</a:t>
            </a:r>
            <a:endParaRPr lang="en-US" altLang="en-US" sz="2200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863" y="680684"/>
            <a:ext cx="451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Introduction to hydrocarbons 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5863" y="3132944"/>
            <a:ext cx="6470143" cy="3947493"/>
            <a:chOff x="1325318" y="3570885"/>
            <a:chExt cx="9155952" cy="3688009"/>
          </a:xfrm>
        </p:grpSpPr>
        <p:grpSp>
          <p:nvGrpSpPr>
            <p:cNvPr id="12" name="Group 11"/>
            <p:cNvGrpSpPr/>
            <p:nvPr/>
          </p:nvGrpSpPr>
          <p:grpSpPr>
            <a:xfrm>
              <a:off x="1325318" y="3570885"/>
              <a:ext cx="9155952" cy="3688009"/>
              <a:chOff x="875454" y="1046480"/>
              <a:chExt cx="10150397" cy="4301067"/>
            </a:xfrm>
          </p:grpSpPr>
          <p:pic>
            <p:nvPicPr>
              <p:cNvPr id="13" name="Picture 5" descr="24_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3810"/>
              <a:stretch>
                <a:fillRect/>
              </a:stretch>
            </p:blipFill>
            <p:spPr bwMode="auto">
              <a:xfrm>
                <a:off x="875454" y="1046480"/>
                <a:ext cx="9370907" cy="430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937942" y="2397838"/>
                <a:ext cx="1544318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ar-SA" altLang="en-US" sz="1920" dirty="0" err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أليفاتية</a:t>
                </a:r>
                <a:endParaRPr lang="ar-SA" altLang="en-US" sz="1920" dirty="0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Box 9"/>
              <p:cNvSpPr txBox="1">
                <a:spLocks noChangeArrowheads="1"/>
              </p:cNvSpPr>
              <p:nvPr/>
            </p:nvSpPr>
            <p:spPr bwMode="auto">
              <a:xfrm>
                <a:off x="9466872" y="2281278"/>
                <a:ext cx="1558979" cy="422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ar-SA" altLang="en-US" sz="1920" dirty="0">
                    <a:solidFill>
                      <a:srgbClr val="FF0066"/>
                    </a:solidFill>
                    <a:latin typeface="Arial" panose="020B0604020202020204" pitchFamily="34" charset="0"/>
                  </a:rPr>
                  <a:t>عطرية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7317858" y="4059819"/>
              <a:ext cx="2794310" cy="517582"/>
            </a:xfrm>
            <a:prstGeom prst="rect">
              <a:avLst/>
            </a:prstGeom>
            <a:solidFill>
              <a:srgbClr val="FFFFE5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cs typeface="Times New Roman" panose="02020603050405020304" pitchFamily="18" charset="0"/>
                </a:rPr>
                <a:t>contain </a:t>
              </a:r>
              <a:r>
                <a:rPr lang="en-US" altLang="en-US" dirty="0">
                  <a:cs typeface="Times New Roman" panose="02020603050405020304" pitchFamily="18" charset="0"/>
                </a:rPr>
                <a:t>benzene group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34869" y="4070159"/>
              <a:ext cx="2512447" cy="517582"/>
            </a:xfrm>
            <a:prstGeom prst="rect">
              <a:avLst/>
            </a:prstGeom>
            <a:solidFill>
              <a:srgbClr val="FFFFE5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>
                  <a:cs typeface="Times New Roman" panose="02020603050405020304" pitchFamily="18" charset="0"/>
                </a:rPr>
                <a:t>Do not contain benzene group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" name="Picture 17" descr="24_01_Table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65" y="3132944"/>
            <a:ext cx="4466104" cy="394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58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Content Placeholder 2"/>
          <p:cNvSpPr>
            <a:spLocks noGrp="1"/>
          </p:cNvSpPr>
          <p:nvPr>
            <p:ph sz="half" idx="4294967295"/>
          </p:nvPr>
        </p:nvSpPr>
        <p:spPr>
          <a:xfrm>
            <a:off x="100753" y="1490768"/>
            <a:ext cx="11147121" cy="2088727"/>
          </a:xfrm>
        </p:spPr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Functional Groups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j-lt"/>
              </a:rPr>
              <a:t>Groups that </a:t>
            </a:r>
            <a:r>
              <a:rPr lang="en-US" altLang="en-US" sz="2200" dirty="0" smtClean="0">
                <a:latin typeface="+mj-lt"/>
              </a:rPr>
              <a:t>are responsible </a:t>
            </a:r>
            <a:r>
              <a:rPr lang="en-US" altLang="en-US" sz="2200" dirty="0">
                <a:latin typeface="+mj-lt"/>
              </a:rPr>
              <a:t>for most </a:t>
            </a:r>
            <a:r>
              <a:rPr lang="en-US" altLang="en-US" sz="2200" dirty="0" smtClean="0">
                <a:latin typeface="+mj-lt"/>
              </a:rPr>
              <a:t>of the </a:t>
            </a:r>
            <a:r>
              <a:rPr lang="en-US" altLang="en-US" sz="2200" dirty="0">
                <a:latin typeface="+mj-lt"/>
              </a:rPr>
              <a:t>reactions of </a:t>
            </a:r>
            <a:r>
              <a:rPr lang="en-US" altLang="en-US" sz="2200" dirty="0" smtClean="0">
                <a:latin typeface="+mj-lt"/>
              </a:rPr>
              <a:t>the parent </a:t>
            </a:r>
            <a:r>
              <a:rPr lang="en-US" altLang="en-US" sz="2200" dirty="0">
                <a:latin typeface="+mj-lt"/>
              </a:rPr>
              <a:t>compounds</a:t>
            </a:r>
            <a:r>
              <a:rPr lang="en-US" altLang="en-US" sz="2200" dirty="0" smtClean="0">
                <a:latin typeface="+mj-lt"/>
              </a:rPr>
              <a:t>.</a:t>
            </a:r>
          </a:p>
          <a:p>
            <a:pPr algn="r" rtl="1"/>
            <a:r>
              <a:rPr lang="ar-SA" altLang="en-US" sz="2200" b="1" dirty="0">
                <a:solidFill>
                  <a:srgbClr val="FF0000"/>
                </a:solidFill>
              </a:rPr>
              <a:t>المجموعات الوظيفية</a:t>
            </a:r>
          </a:p>
          <a:p>
            <a:pPr algn="r" rtl="1">
              <a:buNone/>
            </a:pPr>
            <a:r>
              <a:rPr lang="ar-SA" altLang="en-US" sz="2200" dirty="0"/>
              <a:t>تعرف المجموعة الوظيفية </a:t>
            </a:r>
            <a:r>
              <a:rPr lang="ar-SA" altLang="en-US" sz="2200" dirty="0" smtClean="0"/>
              <a:t>بأنها</a:t>
            </a:r>
            <a:r>
              <a:rPr lang="en-GB" altLang="en-US" sz="2200" dirty="0"/>
              <a:t> </a:t>
            </a:r>
            <a:r>
              <a:rPr lang="ar-SA" altLang="en-US" sz="2200" dirty="0" smtClean="0"/>
              <a:t>مجموعة </a:t>
            </a:r>
            <a:r>
              <a:rPr lang="ar-SA" altLang="en-US" sz="2200" dirty="0"/>
              <a:t>من الذرات التي </a:t>
            </a:r>
            <a:r>
              <a:rPr lang="ar-SA" altLang="en-US" sz="2200" dirty="0" smtClean="0"/>
              <a:t>تمثل</a:t>
            </a:r>
            <a:r>
              <a:rPr lang="en-GB" altLang="en-US" sz="2200" dirty="0"/>
              <a:t> </a:t>
            </a:r>
            <a:r>
              <a:rPr lang="ar-SA" altLang="en-US" sz="2200" dirty="0" smtClean="0"/>
              <a:t>الموضع </a:t>
            </a:r>
            <a:r>
              <a:rPr lang="ar-SA" altLang="en-US" sz="2200" dirty="0"/>
              <a:t>المهم والنشط في</a:t>
            </a:r>
            <a:r>
              <a:rPr lang="en-GB" altLang="en-US" sz="2200" dirty="0"/>
              <a:t> </a:t>
            </a:r>
            <a:r>
              <a:rPr lang="ar-SA" altLang="en-US" sz="2200" dirty="0" smtClean="0"/>
              <a:t>التفاعلات</a:t>
            </a:r>
            <a:r>
              <a:rPr lang="en-GB" altLang="en-US" sz="2200" dirty="0"/>
              <a:t> </a:t>
            </a:r>
            <a:r>
              <a:rPr lang="ar-SA" altLang="en-US" sz="2200" dirty="0" smtClean="0"/>
              <a:t>الكيميائية </a:t>
            </a:r>
            <a:r>
              <a:rPr lang="ar-SA" altLang="en-US" sz="2200" dirty="0"/>
              <a:t>للمركب الذي يحتوي عليها.</a:t>
            </a:r>
            <a:endParaRPr lang="en-US" altLang="en-US" sz="2200" dirty="0"/>
          </a:p>
          <a:p>
            <a:pPr algn="r" rtl="1"/>
            <a:endParaRPr lang="ar-SA" altLang="en-US" sz="2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ar-SA" altLang="en-US" sz="2200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36689726"/>
              </p:ext>
            </p:extLst>
          </p:nvPr>
        </p:nvGraphicFramePr>
        <p:xfrm>
          <a:off x="155863" y="2692400"/>
          <a:ext cx="1114712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1107358" y="3722794"/>
            <a:ext cx="9140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+mj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0" name="Rectangle 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1" name="صورة 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8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24_06_Table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937"/>
          <a:stretch/>
        </p:blipFill>
        <p:spPr bwMode="auto">
          <a:xfrm>
            <a:off x="0" y="151674"/>
            <a:ext cx="10591236" cy="706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02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24_06_Table_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818" r="505" b="2567"/>
          <a:stretch/>
        </p:blipFill>
        <p:spPr bwMode="auto">
          <a:xfrm>
            <a:off x="170161" y="264032"/>
            <a:ext cx="10465841" cy="694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5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40569" y="1471741"/>
            <a:ext cx="109636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 smtClean="0">
                <a:latin typeface="+mj-lt"/>
              </a:rPr>
              <a:t>1-Alcohols</a:t>
            </a:r>
            <a:r>
              <a:rPr lang="en-US" altLang="en-US" sz="2200" b="1" dirty="0">
                <a:latin typeface="+mj-lt"/>
              </a:rPr>
              <a:t>:</a:t>
            </a:r>
            <a:r>
              <a:rPr lang="en-US" altLang="en-US" sz="2200" dirty="0">
                <a:latin typeface="+mj-lt"/>
              </a:rPr>
              <a:t> contain the </a:t>
            </a:r>
            <a:r>
              <a:rPr lang="en-US" altLang="en-US" sz="2200" dirty="0">
                <a:solidFill>
                  <a:srgbClr val="FF0066"/>
                </a:solidFill>
                <a:latin typeface="+mj-lt"/>
              </a:rPr>
              <a:t>hydroxyl</a:t>
            </a:r>
            <a:r>
              <a:rPr lang="en-US" altLang="en-US" sz="2200" dirty="0">
                <a:latin typeface="+mj-lt"/>
              </a:rPr>
              <a:t> functional group and have the general formula </a:t>
            </a:r>
            <a:r>
              <a:rPr lang="en-US" altLang="en-US" sz="2200" dirty="0">
                <a:solidFill>
                  <a:srgbClr val="00B050"/>
                </a:solidFill>
                <a:latin typeface="+mj-lt"/>
              </a:rPr>
              <a:t>R-OH</a:t>
            </a:r>
            <a:r>
              <a:rPr lang="en-US" altLang="en-US" sz="2200" dirty="0">
                <a:latin typeface="+mj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7220" y="5483099"/>
            <a:ext cx="10001725" cy="1746396"/>
            <a:chOff x="-765010" y="3000540"/>
            <a:chExt cx="12119549" cy="2311221"/>
          </a:xfrm>
        </p:grpSpPr>
        <p:pic>
          <p:nvPicPr>
            <p:cNvPr id="16388" name="Picture 4" descr="نتيجة بحث الصور عن ‪butan2ol‬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687" y="3397091"/>
              <a:ext cx="2682931" cy="10239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نتيجة بحث الصور عن ‪butan 1 ol‬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5010" y="3386296"/>
              <a:ext cx="2942629" cy="4778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600344" y="4693755"/>
              <a:ext cx="2192687" cy="545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/>
                <a:t>Butan-1-ol,  1</a:t>
              </a:r>
              <a:r>
                <a:rPr lang="en-US" sz="2200" b="1" baseline="30000" dirty="0" smtClean="0"/>
                <a:t>0</a:t>
              </a:r>
              <a:endParaRPr lang="en-US" sz="2200" b="1" baseline="30000" dirty="0"/>
            </a:p>
          </p:txBody>
        </p:sp>
        <p:pic>
          <p:nvPicPr>
            <p:cNvPr id="16392" name="Picture 8" descr="نتيجة بحث الصور عن ‪2methyl-propan2ol‬‏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3117"/>
            <a:stretch/>
          </p:blipFill>
          <p:spPr bwMode="auto">
            <a:xfrm>
              <a:off x="8397975" y="3000540"/>
              <a:ext cx="1604645" cy="1727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406068" y="4693756"/>
              <a:ext cx="2242168" cy="545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/>
                <a:t>Butan-2-ol,  2</a:t>
              </a:r>
              <a:r>
                <a:rPr lang="en-US" sz="2200" b="1" baseline="30000" dirty="0" smtClean="0"/>
                <a:t>0</a:t>
              </a:r>
              <a:endParaRPr lang="en-US" sz="2200" b="1" baseline="30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695137" y="4766308"/>
              <a:ext cx="3659402" cy="545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/>
                <a:t>2-methyl-propan-2-ol, 3</a:t>
              </a:r>
              <a:r>
                <a:rPr lang="en-US" sz="2200" b="1" baseline="30000" dirty="0" smtClean="0"/>
                <a:t>0</a:t>
              </a:r>
              <a:endParaRPr lang="en-US" sz="2200" b="1" dirty="0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4" name="Rectangle 1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5" name="صورة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51035" y="3085899"/>
            <a:ext cx="8352231" cy="1542324"/>
            <a:chOff x="860908" y="5158429"/>
            <a:chExt cx="8728862" cy="1768985"/>
          </a:xfrm>
        </p:grpSpPr>
        <p:pic>
          <p:nvPicPr>
            <p:cNvPr id="16394" name="Picture 10" descr="نتيجة بحث الصور عن ‪type of alcohol‬‏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747" t="6116" r="32853"/>
            <a:stretch/>
          </p:blipFill>
          <p:spPr bwMode="auto">
            <a:xfrm>
              <a:off x="4838699" y="5158430"/>
              <a:ext cx="1592581" cy="1768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نتيجة بحث الصور عن ‪type of alcohol‬‏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116" r="69320"/>
            <a:stretch/>
          </p:blipFill>
          <p:spPr bwMode="auto">
            <a:xfrm>
              <a:off x="860908" y="5216413"/>
              <a:ext cx="1458609" cy="1711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نتيجة بحث الصور عن ‪type of alcohol‬‏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347" t="2986" r="-1747" b="3130"/>
            <a:stretch/>
          </p:blipFill>
          <p:spPr bwMode="auto">
            <a:xfrm>
              <a:off x="7997189" y="5158429"/>
              <a:ext cx="1592581" cy="1768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772283955"/>
              </p:ext>
            </p:extLst>
          </p:nvPr>
        </p:nvGraphicFramePr>
        <p:xfrm>
          <a:off x="155863" y="2098467"/>
          <a:ext cx="11194127" cy="148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8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" y="1238250"/>
            <a:ext cx="6282690" cy="9753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cap="none" dirty="0" smtClean="0">
                <a:solidFill>
                  <a:schemeClr val="accent1"/>
                </a:solidFill>
              </a:rPr>
              <a:t>Formation of alcohols:</a:t>
            </a:r>
            <a:endParaRPr lang="en-US" sz="2400" b="1" cap="none" dirty="0">
              <a:solidFill>
                <a:schemeClr val="accent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0340" y="3502754"/>
            <a:ext cx="1269365" cy="52608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methanol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80311" y="2602956"/>
            <a:ext cx="4210050" cy="1072788"/>
            <a:chOff x="2190202" y="2653715"/>
            <a:chExt cx="3559175" cy="1008870"/>
          </a:xfrm>
        </p:grpSpPr>
        <p:pic>
          <p:nvPicPr>
            <p:cNvPr id="37890" name="Picture 2" descr="نتيجة بحث الصور عن ‪methanol  co and H pearson‬‏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3057" b="91635"/>
            <a:stretch/>
          </p:blipFill>
          <p:spPr bwMode="auto">
            <a:xfrm>
              <a:off x="2190202" y="3017531"/>
              <a:ext cx="3559175" cy="4111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04590" y="3293253"/>
              <a:ext cx="1497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400 C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51886" y="2653715"/>
              <a:ext cx="1497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200-300 </a:t>
              </a:r>
              <a:r>
                <a:rPr lang="en-US" dirty="0" err="1" smtClean="0"/>
                <a:t>atm</a:t>
              </a:r>
              <a:endParaRPr lang="en-US" baseline="30000" dirty="0"/>
            </a:p>
          </p:txBody>
        </p:sp>
      </p:grpSp>
      <p:pic>
        <p:nvPicPr>
          <p:cNvPr id="37892" name="Picture 4" descr="نتيجة بحث الصور عن ‪formation ethanol sugar pearson‬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" t="33821" r="19469" b="41166"/>
          <a:stretch/>
        </p:blipFill>
        <p:spPr bwMode="auto">
          <a:xfrm>
            <a:off x="1357312" y="5071941"/>
            <a:ext cx="7318058" cy="171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5260" y="4599858"/>
            <a:ext cx="2750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formation </a:t>
            </a:r>
            <a:r>
              <a:rPr lang="en-US" sz="2200" b="1" dirty="0" smtClean="0">
                <a:solidFill>
                  <a:schemeClr val="accent1"/>
                </a:solidFill>
              </a:rPr>
              <a:t>of ethanol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59" y="2092717"/>
            <a:ext cx="2989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formation </a:t>
            </a:r>
            <a:r>
              <a:rPr lang="en-US" sz="2200" b="1" dirty="0" smtClean="0">
                <a:solidFill>
                  <a:schemeClr val="accent1"/>
                </a:solidFill>
              </a:rPr>
              <a:t>of methanol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642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" y="1238250"/>
            <a:ext cx="6282690" cy="9753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chemeClr val="accent1"/>
                </a:solidFill>
              </a:rPr>
              <a:t>Properties and Uses of Alcohols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539645" y="2157094"/>
            <a:ext cx="8413545" cy="5689600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Alcohols are much more acidic than hydrocarbons.</a:t>
            </a:r>
          </a:p>
          <a:p>
            <a:pPr lvl="1"/>
            <a:r>
              <a:rPr lang="en-US" altLang="en-US" sz="2200" dirty="0" err="1"/>
              <a:t>p</a:t>
            </a:r>
            <a:r>
              <a:rPr lang="en-US" altLang="en-US" sz="2200" i="1" dirty="0" err="1"/>
              <a:t>K</a:t>
            </a:r>
            <a:r>
              <a:rPr lang="en-US" altLang="en-US" sz="2200" i="1" baseline="-25000" dirty="0" err="1"/>
              <a:t>a</a:t>
            </a:r>
            <a:r>
              <a:rPr lang="en-US" altLang="en-US" sz="2200" dirty="0"/>
              <a:t> ~15 for most alcohols.</a:t>
            </a:r>
          </a:p>
          <a:p>
            <a:pPr lvl="1"/>
            <a:r>
              <a:rPr lang="en-US" altLang="en-US" sz="2200" dirty="0"/>
              <a:t>Aromatic alcohols have </a:t>
            </a:r>
            <a:r>
              <a:rPr lang="en-US" altLang="en-US" sz="2200" dirty="0" err="1"/>
              <a:t>p</a:t>
            </a:r>
            <a:r>
              <a:rPr lang="en-US" altLang="en-US" sz="2200" i="1" dirty="0" err="1"/>
              <a:t>K</a:t>
            </a:r>
            <a:r>
              <a:rPr lang="en-US" altLang="en-US" sz="2200" i="1" baseline="-25000" dirty="0" err="1"/>
              <a:t>a</a:t>
            </a:r>
            <a:r>
              <a:rPr lang="en-US" altLang="en-US" sz="2200" dirty="0"/>
              <a:t> ~10.</a:t>
            </a:r>
          </a:p>
          <a:p>
            <a:pPr eaLnBrk="1" hangingPunct="1"/>
            <a:r>
              <a:rPr lang="en-US" sz="2200" b="1" dirty="0" smtClean="0"/>
              <a:t>Methanol</a:t>
            </a:r>
            <a:r>
              <a:rPr lang="en-US" sz="2200" b="1" dirty="0"/>
              <a:t>: </a:t>
            </a:r>
            <a:r>
              <a:rPr lang="en-US" sz="2200" dirty="0"/>
              <a:t>used as a fuel </a:t>
            </a:r>
            <a:r>
              <a:rPr lang="en-US" sz="2200" dirty="0" smtClean="0"/>
              <a:t>additive.</a:t>
            </a:r>
          </a:p>
          <a:p>
            <a:r>
              <a:rPr lang="en-US" sz="2200" b="1" dirty="0"/>
              <a:t>Ethanol: </a:t>
            </a:r>
            <a:r>
              <a:rPr lang="en-US" sz="2200" dirty="0"/>
              <a:t>in alcoholic </a:t>
            </a:r>
            <a:r>
              <a:rPr lang="en-US" sz="2200" dirty="0" smtClean="0"/>
              <a:t>beverages</a:t>
            </a:r>
            <a:endParaRPr lang="en-US" sz="2200" dirty="0"/>
          </a:p>
          <a:p>
            <a:r>
              <a:rPr lang="en-US" sz="2200" b="1" dirty="0" smtClean="0"/>
              <a:t>Ethylene </a:t>
            </a:r>
            <a:r>
              <a:rPr lang="en-US" sz="2200" b="1" dirty="0"/>
              <a:t>glycol: </a:t>
            </a:r>
            <a:r>
              <a:rPr lang="en-US" sz="2200" dirty="0"/>
              <a:t>in </a:t>
            </a:r>
            <a:r>
              <a:rPr lang="en-US" sz="2200" dirty="0" smtClean="0"/>
              <a:t>antifreeze (</a:t>
            </a:r>
            <a:r>
              <a:rPr lang="en-US" sz="2200" dirty="0" err="1"/>
              <a:t>في</a:t>
            </a:r>
            <a:r>
              <a:rPr lang="en-US" sz="2200" dirty="0"/>
              <a:t> </a:t>
            </a:r>
            <a:r>
              <a:rPr lang="en-US" sz="2200" dirty="0" err="1" smtClean="0"/>
              <a:t>التجم</a:t>
            </a:r>
            <a:r>
              <a:rPr lang="ar-SA" sz="2200" dirty="0" smtClean="0"/>
              <a:t>ي</a:t>
            </a:r>
            <a:r>
              <a:rPr lang="en-US" sz="2200" dirty="0" smtClean="0"/>
              <a:t>د)</a:t>
            </a:r>
            <a:endParaRPr lang="en-US" sz="2200" dirty="0"/>
          </a:p>
          <a:p>
            <a:r>
              <a:rPr lang="en-US" sz="2200" b="1" dirty="0"/>
              <a:t>Glycerol: </a:t>
            </a:r>
            <a:r>
              <a:rPr lang="en-US" sz="2200" dirty="0"/>
              <a:t>cosmetic </a:t>
            </a:r>
            <a:r>
              <a:rPr lang="en-US" sz="2200" dirty="0" smtClean="0"/>
              <a:t>skin </a:t>
            </a:r>
            <a:r>
              <a:rPr lang="en-US" sz="2200" dirty="0"/>
              <a:t>softener </a:t>
            </a:r>
            <a:r>
              <a:rPr lang="en-US" sz="2200" dirty="0" smtClean="0"/>
              <a:t>and </a:t>
            </a:r>
            <a:r>
              <a:rPr lang="en-US" sz="2200" dirty="0"/>
              <a:t>food </a:t>
            </a:r>
            <a:r>
              <a:rPr lang="en-US" sz="2200" dirty="0" smtClean="0"/>
              <a:t>moisturizer</a:t>
            </a:r>
            <a:r>
              <a:rPr lang="ar-SA" sz="2200" dirty="0" smtClean="0"/>
              <a:t> (</a:t>
            </a:r>
            <a:r>
              <a:rPr lang="en-US" sz="2200" dirty="0" err="1" smtClean="0"/>
              <a:t>مستحضرات</a:t>
            </a:r>
            <a:r>
              <a:rPr lang="en-US" sz="2200" dirty="0" smtClean="0"/>
              <a:t> </a:t>
            </a:r>
            <a:r>
              <a:rPr lang="en-US" sz="2200" dirty="0" err="1" smtClean="0"/>
              <a:t>التجميل</a:t>
            </a:r>
            <a:r>
              <a:rPr lang="ar-SA" sz="2200" dirty="0" smtClean="0"/>
              <a:t>)</a:t>
            </a:r>
            <a:endParaRPr lang="en-US" sz="2200" dirty="0"/>
          </a:p>
          <a:p>
            <a:pPr eaLnBrk="1" hangingPunct="1"/>
            <a:r>
              <a:rPr lang="en-US" sz="2200" b="1" dirty="0"/>
              <a:t>Phenol: </a:t>
            </a:r>
            <a:r>
              <a:rPr lang="en-US" sz="2200" dirty="0"/>
              <a:t>making plastics and dyes; topical anesthetic in throat sprays</a:t>
            </a:r>
          </a:p>
          <a:p>
            <a:pPr eaLnBrk="1" hangingPunct="1"/>
            <a:r>
              <a:rPr lang="en-US" sz="2200" b="1" dirty="0"/>
              <a:t>Cholesterol: </a:t>
            </a:r>
            <a:r>
              <a:rPr lang="en-US" sz="2200" dirty="0"/>
              <a:t>important biomolecule in membranes, but can precipitate and form gallstones or block blood </a:t>
            </a:r>
            <a:r>
              <a:rPr lang="en-US" sz="2200" dirty="0" smtClean="0"/>
              <a:t>vessels. </a:t>
            </a:r>
            <a:endParaRPr lang="ar-SA" sz="2200" dirty="0" smtClean="0"/>
          </a:p>
          <a:p>
            <a:pPr marL="0" indent="0">
              <a:buNone/>
            </a:pPr>
            <a:r>
              <a:rPr lang="ar-SA" sz="2200" dirty="0" smtClean="0"/>
              <a:t>(</a:t>
            </a:r>
            <a:r>
              <a:rPr lang="en-US" sz="2200" dirty="0" err="1"/>
              <a:t>جزيء</a:t>
            </a:r>
            <a:r>
              <a:rPr lang="en-US" sz="2200" dirty="0"/>
              <a:t> </a:t>
            </a:r>
            <a:r>
              <a:rPr lang="en-US" sz="2200" dirty="0" err="1"/>
              <a:t>حيوي</a:t>
            </a:r>
            <a:r>
              <a:rPr lang="en-US" sz="2200" dirty="0"/>
              <a:t> </a:t>
            </a:r>
            <a:r>
              <a:rPr lang="en-US" sz="2200" dirty="0" err="1"/>
              <a:t>مهم</a:t>
            </a:r>
            <a:r>
              <a:rPr lang="en-US" sz="2200" dirty="0"/>
              <a:t> </a:t>
            </a:r>
            <a:r>
              <a:rPr lang="en-US" sz="2200" dirty="0" err="1"/>
              <a:t>في</a:t>
            </a:r>
            <a:r>
              <a:rPr lang="en-US" sz="2200" dirty="0"/>
              <a:t> </a:t>
            </a:r>
            <a:r>
              <a:rPr lang="en-US" sz="2200" dirty="0" err="1"/>
              <a:t>الأغشية</a:t>
            </a:r>
            <a:r>
              <a:rPr lang="en-US" sz="2200" dirty="0"/>
              <a:t>، </a:t>
            </a:r>
            <a:r>
              <a:rPr lang="en-US" sz="2200" dirty="0" err="1"/>
              <a:t>ولكن</a:t>
            </a:r>
            <a:r>
              <a:rPr lang="en-US" sz="2200" dirty="0"/>
              <a:t> </a:t>
            </a:r>
            <a:r>
              <a:rPr lang="en-US" sz="2200" dirty="0" err="1"/>
              <a:t>يمكن</a:t>
            </a:r>
            <a:r>
              <a:rPr lang="en-US" sz="2200" dirty="0"/>
              <a:t> </a:t>
            </a:r>
            <a:r>
              <a:rPr lang="en-US" sz="2200" dirty="0" err="1"/>
              <a:t>أن</a:t>
            </a:r>
            <a:r>
              <a:rPr lang="en-US" sz="2200" dirty="0"/>
              <a:t> </a:t>
            </a:r>
            <a:r>
              <a:rPr lang="ar-SA" sz="2200" dirty="0" smtClean="0"/>
              <a:t>يترسب</a:t>
            </a:r>
            <a:r>
              <a:rPr lang="en-US" sz="2200" dirty="0" smtClean="0"/>
              <a:t> </a:t>
            </a:r>
            <a:r>
              <a:rPr lang="en-US" sz="2200" dirty="0" err="1"/>
              <a:t>ويشكل</a:t>
            </a:r>
            <a:r>
              <a:rPr lang="en-US" sz="2200" dirty="0"/>
              <a:t> </a:t>
            </a:r>
            <a:r>
              <a:rPr lang="en-US" sz="2200" dirty="0" err="1"/>
              <a:t>حصى</a:t>
            </a:r>
            <a:r>
              <a:rPr lang="en-US" sz="2200" dirty="0"/>
              <a:t> </a:t>
            </a:r>
            <a:r>
              <a:rPr lang="en-US" sz="2200" dirty="0" err="1"/>
              <a:t>في</a:t>
            </a:r>
            <a:r>
              <a:rPr lang="en-US" sz="2200" dirty="0"/>
              <a:t> </a:t>
            </a:r>
            <a:r>
              <a:rPr lang="en-US" sz="2200" dirty="0" err="1" smtClean="0"/>
              <a:t>المرارة</a:t>
            </a:r>
            <a:r>
              <a:rPr lang="ar-SA" sz="2200" dirty="0" smtClean="0"/>
              <a:t>)</a:t>
            </a:r>
            <a:endParaRPr lang="en-US" sz="2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pic>
        <p:nvPicPr>
          <p:cNvPr id="13" name="Picture 8" descr="24_11_Figure_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30" t="60852" r="51808"/>
          <a:stretch/>
        </p:blipFill>
        <p:spPr bwMode="auto">
          <a:xfrm>
            <a:off x="8953191" y="1394322"/>
            <a:ext cx="1909375" cy="16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24_11_Figure_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47" t="40668"/>
          <a:stretch/>
        </p:blipFill>
        <p:spPr bwMode="auto">
          <a:xfrm>
            <a:off x="8505973" y="5462527"/>
            <a:ext cx="2803813" cy="185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24_11_Figure_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622" r="76291" b="4056"/>
          <a:stretch/>
        </p:blipFill>
        <p:spPr bwMode="auto">
          <a:xfrm>
            <a:off x="8768866" y="3538339"/>
            <a:ext cx="1651332" cy="163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185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نتيجة بحث الصور عن ‪formation of diethyl ether equation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299"/>
            <a:ext cx="10972613" cy="1637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55863" y="1595005"/>
            <a:ext cx="959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00000"/>
                </a:solidFill>
                <a:latin typeface="+mj-lt"/>
              </a:rPr>
              <a:t>2-Ethers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have the general formula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</a:rPr>
              <a:t>R-O-R’</a:t>
            </a:r>
            <a:r>
              <a:rPr lang="en-US" altLang="en-US" sz="2400" dirty="0">
                <a:latin typeface="+mj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8196" y="2751069"/>
            <a:ext cx="5247641" cy="1093279"/>
            <a:chOff x="645160" y="1869441"/>
            <a:chExt cx="5247641" cy="1093279"/>
          </a:xfrm>
        </p:grpSpPr>
        <p:sp>
          <p:nvSpPr>
            <p:cNvPr id="48133" name="Rectangle 12"/>
            <p:cNvSpPr>
              <a:spLocks noChangeArrowheads="1"/>
            </p:cNvSpPr>
            <p:nvPr/>
          </p:nvSpPr>
          <p:spPr bwMode="auto">
            <a:xfrm>
              <a:off x="1813560" y="1869441"/>
              <a:ext cx="33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n-lt"/>
                </a:rPr>
                <a:t>CH</a:t>
              </a:r>
              <a:r>
                <a:rPr lang="en-US" altLang="en-US" sz="2400" baseline="-25000" dirty="0">
                  <a:latin typeface="+mn-lt"/>
                </a:rPr>
                <a:t>3</a:t>
              </a:r>
              <a:r>
                <a:rPr lang="en-US" altLang="en-US" sz="2400" dirty="0">
                  <a:solidFill>
                    <a:srgbClr val="00B0F0"/>
                  </a:solidFill>
                  <a:latin typeface="+mn-lt"/>
                </a:rPr>
                <a:t>O</a:t>
              </a:r>
              <a:r>
                <a:rPr lang="en-US" altLang="en-US" sz="2400" dirty="0">
                  <a:latin typeface="+mn-lt"/>
                </a:rPr>
                <a:t>CH</a:t>
              </a:r>
              <a:r>
                <a:rPr lang="en-US" altLang="en-US" sz="2400" baseline="-25000" dirty="0">
                  <a:latin typeface="+mn-lt"/>
                </a:rPr>
                <a:t>3</a:t>
              </a:r>
              <a:r>
                <a:rPr lang="en-US" altLang="en-US" sz="2400" dirty="0">
                  <a:latin typeface="+mn-lt"/>
                </a:rPr>
                <a:t>  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45160" y="2501055"/>
              <a:ext cx="52476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00B050"/>
                  </a:solidFill>
                  <a:latin typeface="+mn-lt"/>
                </a:rPr>
                <a:t>         </a:t>
              </a:r>
              <a:r>
                <a:rPr lang="en-US" altLang="en-US" sz="2400" dirty="0">
                  <a:solidFill>
                    <a:srgbClr val="0000FF"/>
                  </a:solidFill>
                  <a:latin typeface="+mn-lt"/>
                </a:rPr>
                <a:t>Di</a:t>
              </a:r>
              <a:r>
                <a:rPr lang="en-US" altLang="en-US" sz="2400" dirty="0">
                  <a:solidFill>
                    <a:srgbClr val="00B050"/>
                  </a:solidFill>
                  <a:latin typeface="+mn-lt"/>
                </a:rPr>
                <a:t>methyl </a:t>
              </a:r>
              <a:r>
                <a:rPr lang="en-US" altLang="en-US" sz="2400" dirty="0">
                  <a:solidFill>
                    <a:srgbClr val="FF0000"/>
                  </a:solidFill>
                  <a:latin typeface="+mn-lt"/>
                </a:rPr>
                <a:t>ether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2" name="Rectangle 11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3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pic>
        <p:nvPicPr>
          <p:cNvPr id="21" name="Picture 2" descr="D:\Assets\Chapter_25\Image Gallery\JPEGS\images\25_15-01U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90"/>
          <a:stretch/>
        </p:blipFill>
        <p:spPr bwMode="auto">
          <a:xfrm>
            <a:off x="4503516" y="2481555"/>
            <a:ext cx="4600192" cy="12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245757"/>
            <a:ext cx="383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ondensation reaction: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3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65"/>
          <p:cNvSpPr txBox="1">
            <a:spLocks noChangeArrowheads="1"/>
          </p:cNvSpPr>
          <p:nvPr/>
        </p:nvSpPr>
        <p:spPr bwMode="auto">
          <a:xfrm>
            <a:off x="105833" y="1597125"/>
            <a:ext cx="9177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solidFill>
                  <a:srgbClr val="C00000"/>
                </a:solidFill>
                <a:latin typeface="+mj-lt"/>
              </a:rPr>
              <a:t>3-Aldehydes </a:t>
            </a:r>
            <a:r>
              <a:rPr lang="en-GB" altLang="en-US" sz="2400" b="1" dirty="0">
                <a:solidFill>
                  <a:srgbClr val="C00000"/>
                </a:solidFill>
                <a:latin typeface="+mj-lt"/>
              </a:rPr>
              <a:t>and Ketones:</a:t>
            </a:r>
            <a:r>
              <a:rPr lang="en-GB" alt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altLang="en-US" sz="2400" dirty="0">
                <a:latin typeface="+mj-lt"/>
              </a:rPr>
              <a:t>Contain the Carbonyl functional group</a:t>
            </a:r>
          </a:p>
        </p:txBody>
      </p:sp>
      <p:sp>
        <p:nvSpPr>
          <p:cNvPr id="49162" name="Text Box 66"/>
          <p:cNvSpPr txBox="1">
            <a:spLocks noChangeArrowheads="1"/>
          </p:cNvSpPr>
          <p:nvPr/>
        </p:nvSpPr>
        <p:spPr bwMode="auto">
          <a:xfrm>
            <a:off x="105833" y="2240327"/>
            <a:ext cx="814324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b="1" dirty="0" smtClean="0">
                <a:solidFill>
                  <a:schemeClr val="accent1"/>
                </a:solidFill>
                <a:latin typeface="+mj-lt"/>
              </a:rPr>
              <a:t>Aldehyde</a:t>
            </a:r>
            <a:r>
              <a:rPr lang="en-GB" altLang="en-US" sz="2400" b="1" dirty="0">
                <a:solidFill>
                  <a:schemeClr val="accent1"/>
                </a:solidFill>
                <a:latin typeface="+mj-lt"/>
              </a:rPr>
              <a:t>:</a:t>
            </a:r>
            <a:r>
              <a:rPr lang="en-GB" alt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altLang="en-US" sz="2400" dirty="0">
                <a:latin typeface="+mj-lt"/>
              </a:rPr>
              <a:t>has the general formula: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GB" altLang="en-US" sz="24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GB" altLang="en-US" sz="24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GB" altLang="en-US" sz="2400" b="1" dirty="0" smtClean="0">
              <a:solidFill>
                <a:schemeClr val="accent1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b="1" dirty="0" smtClean="0">
                <a:solidFill>
                  <a:schemeClr val="accent1"/>
                </a:solidFill>
                <a:latin typeface="+mj-lt"/>
              </a:rPr>
              <a:t>Ketone</a:t>
            </a:r>
            <a:r>
              <a:rPr lang="en-GB" altLang="en-US" sz="2400" b="1" dirty="0">
                <a:solidFill>
                  <a:schemeClr val="accent1"/>
                </a:solidFill>
                <a:latin typeface="+mj-lt"/>
              </a:rPr>
              <a:t>:</a:t>
            </a:r>
            <a:r>
              <a:rPr lang="en-GB" altLang="en-US" sz="2400" dirty="0">
                <a:latin typeface="+mj-lt"/>
              </a:rPr>
              <a:t> has the general formula: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58024" y="1423924"/>
            <a:ext cx="3379893" cy="1075267"/>
            <a:chOff x="6636174" y="968587"/>
            <a:chExt cx="3379893" cy="1075267"/>
          </a:xfrm>
        </p:grpSpPr>
        <p:sp>
          <p:nvSpPr>
            <p:cNvPr id="49164" name="Text Box 69"/>
            <p:cNvSpPr txBox="1">
              <a:spLocks noChangeArrowheads="1"/>
            </p:cNvSpPr>
            <p:nvPr/>
          </p:nvSpPr>
          <p:spPr bwMode="auto">
            <a:xfrm>
              <a:off x="7250854" y="1122681"/>
              <a:ext cx="2765213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3840">
                  <a:latin typeface="+mj-lt"/>
                </a:rPr>
                <a:t>C = O</a:t>
              </a:r>
            </a:p>
          </p:txBody>
        </p:sp>
        <p:sp>
          <p:nvSpPr>
            <p:cNvPr id="49165" name="Line 70"/>
            <p:cNvSpPr>
              <a:spLocks noChangeShapeType="1"/>
            </p:cNvSpPr>
            <p:nvPr/>
          </p:nvSpPr>
          <p:spPr bwMode="auto">
            <a:xfrm>
              <a:off x="6866467" y="1122681"/>
              <a:ext cx="460587" cy="2302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49166" name="Line 71"/>
            <p:cNvSpPr>
              <a:spLocks noChangeShapeType="1"/>
            </p:cNvSpPr>
            <p:nvPr/>
          </p:nvSpPr>
          <p:spPr bwMode="auto">
            <a:xfrm flipV="1">
              <a:off x="6866467" y="1583268"/>
              <a:ext cx="460587" cy="3081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49167" name="Rectangle 72"/>
            <p:cNvSpPr>
              <a:spLocks noChangeArrowheads="1"/>
            </p:cNvSpPr>
            <p:nvPr/>
          </p:nvSpPr>
          <p:spPr bwMode="auto">
            <a:xfrm>
              <a:off x="6636174" y="968587"/>
              <a:ext cx="2150533" cy="1075267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987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39262" y="3500203"/>
            <a:ext cx="2367277" cy="1103597"/>
            <a:chOff x="7941735" y="2582334"/>
            <a:chExt cx="2650065" cy="1396984"/>
          </a:xfrm>
        </p:grpSpPr>
        <p:sp>
          <p:nvSpPr>
            <p:cNvPr id="49168" name="Text Box 73"/>
            <p:cNvSpPr txBox="1">
              <a:spLocks noChangeArrowheads="1"/>
            </p:cNvSpPr>
            <p:nvPr/>
          </p:nvSpPr>
          <p:spPr bwMode="auto">
            <a:xfrm>
              <a:off x="8940801" y="2890521"/>
              <a:ext cx="1650999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3840">
                  <a:latin typeface="+mj-lt"/>
                </a:rPr>
                <a:t>C = O</a:t>
              </a:r>
            </a:p>
          </p:txBody>
        </p:sp>
        <p:sp>
          <p:nvSpPr>
            <p:cNvPr id="49169" name="Line 74"/>
            <p:cNvSpPr>
              <a:spLocks noChangeShapeType="1"/>
            </p:cNvSpPr>
            <p:nvPr/>
          </p:nvSpPr>
          <p:spPr bwMode="auto">
            <a:xfrm>
              <a:off x="8556413" y="2890521"/>
              <a:ext cx="460587" cy="2302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49170" name="Line 75"/>
            <p:cNvSpPr>
              <a:spLocks noChangeShapeType="1"/>
            </p:cNvSpPr>
            <p:nvPr/>
          </p:nvSpPr>
          <p:spPr bwMode="auto">
            <a:xfrm flipV="1">
              <a:off x="8556413" y="3351108"/>
              <a:ext cx="460587" cy="3081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49171" name="Rectangle 76"/>
            <p:cNvSpPr>
              <a:spLocks noChangeArrowheads="1"/>
            </p:cNvSpPr>
            <p:nvPr/>
          </p:nvSpPr>
          <p:spPr bwMode="auto">
            <a:xfrm>
              <a:off x="7941735" y="2582334"/>
              <a:ext cx="2534919" cy="1381760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987">
                <a:latin typeface="+mj-lt"/>
              </a:endParaRPr>
            </a:p>
          </p:txBody>
        </p:sp>
        <p:sp>
          <p:nvSpPr>
            <p:cNvPr id="49172" name="Text Box 77"/>
            <p:cNvSpPr txBox="1">
              <a:spLocks noChangeArrowheads="1"/>
            </p:cNvSpPr>
            <p:nvPr/>
          </p:nvSpPr>
          <p:spPr bwMode="auto">
            <a:xfrm>
              <a:off x="8095826" y="2582334"/>
              <a:ext cx="767081" cy="55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987">
                  <a:latin typeface="+mj-lt"/>
                </a:rPr>
                <a:t>R</a:t>
              </a:r>
            </a:p>
          </p:txBody>
        </p:sp>
        <p:sp>
          <p:nvSpPr>
            <p:cNvPr id="49173" name="Text Box 78"/>
            <p:cNvSpPr txBox="1">
              <a:spLocks noChangeArrowheads="1"/>
            </p:cNvSpPr>
            <p:nvPr/>
          </p:nvSpPr>
          <p:spPr bwMode="auto">
            <a:xfrm>
              <a:off x="8095826" y="3427307"/>
              <a:ext cx="767081" cy="55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987">
                  <a:latin typeface="+mj-lt"/>
                </a:rPr>
                <a:t>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9262" y="5578084"/>
            <a:ext cx="2841413" cy="1398693"/>
            <a:chOff x="7941735" y="4857328"/>
            <a:chExt cx="2841413" cy="1398693"/>
          </a:xfrm>
        </p:grpSpPr>
        <p:sp>
          <p:nvSpPr>
            <p:cNvPr id="49174" name="Line 79"/>
            <p:cNvSpPr>
              <a:spLocks noChangeShapeType="1"/>
            </p:cNvSpPr>
            <p:nvPr/>
          </p:nvSpPr>
          <p:spPr bwMode="auto">
            <a:xfrm>
              <a:off x="8556414" y="5165514"/>
              <a:ext cx="460587" cy="2302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49175" name="Line 80"/>
            <p:cNvSpPr>
              <a:spLocks noChangeShapeType="1"/>
            </p:cNvSpPr>
            <p:nvPr/>
          </p:nvSpPr>
          <p:spPr bwMode="auto">
            <a:xfrm flipV="1">
              <a:off x="8556414" y="5626101"/>
              <a:ext cx="460587" cy="3081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49176" name="Rectangle 81"/>
            <p:cNvSpPr>
              <a:spLocks noChangeArrowheads="1"/>
            </p:cNvSpPr>
            <p:nvPr/>
          </p:nvSpPr>
          <p:spPr bwMode="auto">
            <a:xfrm>
              <a:off x="7941735" y="4857328"/>
              <a:ext cx="2534919" cy="1398693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987">
                <a:latin typeface="+mj-lt"/>
              </a:endParaRPr>
            </a:p>
          </p:txBody>
        </p:sp>
        <p:sp>
          <p:nvSpPr>
            <p:cNvPr id="49177" name="Text Box 82"/>
            <p:cNvSpPr txBox="1">
              <a:spLocks noChangeArrowheads="1"/>
            </p:cNvSpPr>
            <p:nvPr/>
          </p:nvSpPr>
          <p:spPr bwMode="auto">
            <a:xfrm>
              <a:off x="8095827" y="4857328"/>
              <a:ext cx="767081" cy="55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987">
                  <a:latin typeface="+mj-lt"/>
                </a:rPr>
                <a:t>R</a:t>
              </a:r>
            </a:p>
          </p:txBody>
        </p:sp>
        <p:sp>
          <p:nvSpPr>
            <p:cNvPr id="49178" name="Text Box 83"/>
            <p:cNvSpPr txBox="1">
              <a:spLocks noChangeArrowheads="1"/>
            </p:cNvSpPr>
            <p:nvPr/>
          </p:nvSpPr>
          <p:spPr bwMode="auto">
            <a:xfrm>
              <a:off x="8094135" y="5702300"/>
              <a:ext cx="767079" cy="55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987">
                  <a:latin typeface="+mj-lt"/>
                </a:rPr>
                <a:t>R’</a:t>
              </a:r>
            </a:p>
          </p:txBody>
        </p:sp>
        <p:sp>
          <p:nvSpPr>
            <p:cNvPr id="49179" name="Text Box 84"/>
            <p:cNvSpPr txBox="1">
              <a:spLocks noChangeArrowheads="1"/>
            </p:cNvSpPr>
            <p:nvPr/>
          </p:nvSpPr>
          <p:spPr bwMode="auto">
            <a:xfrm>
              <a:off x="8939107" y="5187527"/>
              <a:ext cx="1844041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3840">
                  <a:latin typeface="+mj-lt"/>
                </a:rPr>
                <a:t>C = O</a:t>
              </a:r>
            </a:p>
          </p:txBody>
        </p:sp>
      </p:grpSp>
      <p:pic>
        <p:nvPicPr>
          <p:cNvPr id="55" name="Picture 2" descr="D:\Assets\Chapter_25\Image Gallery\JPEGS\images\25_15-02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30"/>
          <a:stretch/>
        </p:blipFill>
        <p:spPr>
          <a:xfrm>
            <a:off x="5216443" y="3553833"/>
            <a:ext cx="3511276" cy="1488650"/>
          </a:xfrm>
          <a:prstGeom prst="rect">
            <a:avLst/>
          </a:prstGeom>
          <a:noFill/>
        </p:spPr>
      </p:pic>
      <p:pic>
        <p:nvPicPr>
          <p:cNvPr id="59" name="Picture 2" descr="D:\Assets\Chapter_25\Image Gallery\JPEGS\images\25_15-03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31"/>
          <a:stretch/>
        </p:blipFill>
        <p:spPr>
          <a:xfrm>
            <a:off x="5216443" y="5771579"/>
            <a:ext cx="4098068" cy="1282897"/>
          </a:xfrm>
          <a:prstGeom prst="rect">
            <a:avLst/>
          </a:prstGeom>
          <a:noFill/>
        </p:spPr>
      </p:pic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2" name="Rectangle 61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3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9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55863" y="1457953"/>
            <a:ext cx="106061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 smtClean="0">
                <a:solidFill>
                  <a:schemeClr val="accent1"/>
                </a:solidFill>
                <a:latin typeface="+mn-lt"/>
              </a:rPr>
              <a:t>4-Carboxylic </a:t>
            </a:r>
            <a:r>
              <a:rPr lang="en-US" altLang="en-US" sz="2200" b="1" dirty="0">
                <a:solidFill>
                  <a:schemeClr val="accent1"/>
                </a:solidFill>
                <a:latin typeface="+mn-lt"/>
              </a:rPr>
              <a:t>acids: </a:t>
            </a:r>
            <a:r>
              <a:rPr lang="en-US" altLang="en-US" sz="2200" dirty="0">
                <a:latin typeface="+mn-lt"/>
              </a:rPr>
              <a:t>contain the carboxyl ( </a:t>
            </a:r>
            <a:r>
              <a:rPr lang="en-US" altLang="en-US" sz="2200" dirty="0">
                <a:solidFill>
                  <a:srgbClr val="FF0066"/>
                </a:solidFill>
                <a:latin typeface="+mn-lt"/>
              </a:rPr>
              <a:t>-COOH </a:t>
            </a:r>
            <a:r>
              <a:rPr lang="en-US" altLang="en-US" sz="2200" dirty="0">
                <a:latin typeface="+mn-lt"/>
              </a:rPr>
              <a:t>) functional group</a:t>
            </a:r>
            <a:r>
              <a:rPr lang="en-US" altLang="en-US" sz="2200" dirty="0" smtClean="0">
                <a:latin typeface="+mn-lt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H on the hydroxyl group </a:t>
            </a:r>
            <a:r>
              <a:rPr lang="en-US" sz="2200" dirty="0" smtClean="0">
                <a:latin typeface="+mn-lt"/>
              </a:rPr>
              <a:t>is </a:t>
            </a:r>
            <a:r>
              <a:rPr lang="en-US" sz="2200" dirty="0">
                <a:latin typeface="+mn-lt"/>
              </a:rPr>
              <a:t>weakly acidic.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Important in manufacturing polymers for films, fibers, and </a:t>
            </a:r>
            <a:r>
              <a:rPr lang="en-US" sz="2200" dirty="0" smtClean="0">
                <a:latin typeface="+mn-lt"/>
              </a:rPr>
              <a:t>paints</a:t>
            </a:r>
            <a:endParaRPr lang="en-US" sz="2200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1" name="Rectangle 1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2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pic>
        <p:nvPicPr>
          <p:cNvPr id="18" name="Picture 2" descr="D:\Assets\Chapter_25\Image Gallery\JPEGS\images\25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46" t="13853" r="57870" b="7415"/>
          <a:stretch/>
        </p:blipFill>
        <p:spPr bwMode="auto">
          <a:xfrm>
            <a:off x="8434876" y="1002452"/>
            <a:ext cx="1703070" cy="33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22" y="3194173"/>
            <a:ext cx="4644791" cy="1076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01" y="4587221"/>
            <a:ext cx="4143770" cy="1214893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3516678" y="2680481"/>
            <a:ext cx="1211185" cy="399160"/>
          </a:xfrm>
          <a:prstGeom prst="borderCallout1">
            <a:avLst>
              <a:gd name="adj1" fmla="val 93201"/>
              <a:gd name="adj2" fmla="val -1727"/>
              <a:gd name="adj3" fmla="val 195542"/>
              <a:gd name="adj4" fmla="val -18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عملية اكسدة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5501" y="6157869"/>
            <a:ext cx="4762500" cy="895351"/>
            <a:chOff x="1445501" y="6157869"/>
            <a:chExt cx="4762500" cy="895351"/>
          </a:xfrm>
        </p:grpSpPr>
        <p:pic>
          <p:nvPicPr>
            <p:cNvPr id="19458" name="Picture 2" descr="نتيجة بحث الصور عن ‪carbonylation acetic acid ‬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501" y="6157869"/>
              <a:ext cx="4762500" cy="895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11730" y="6420878"/>
              <a:ext cx="445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1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1368253"/>
            <a:ext cx="11040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1"/>
                </a:solidFill>
                <a:latin typeface="+mj-lt"/>
              </a:rPr>
              <a:t>5-Esters</a:t>
            </a:r>
            <a:r>
              <a:rPr lang="en-US" altLang="en-US" sz="2400" b="1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altLang="en-US" sz="2400" dirty="0">
                <a:latin typeface="+mj-lt"/>
              </a:rPr>
              <a:t>have the general formula </a:t>
            </a:r>
            <a:r>
              <a:rPr lang="en-US" altLang="en-US" sz="2400" dirty="0">
                <a:solidFill>
                  <a:srgbClr val="FF0066"/>
                </a:solidFill>
                <a:latin typeface="+mj-lt"/>
              </a:rPr>
              <a:t>R’COOR</a:t>
            </a:r>
            <a:r>
              <a:rPr lang="en-US" altLang="en-US" sz="2400" dirty="0">
                <a:latin typeface="+mj-lt"/>
              </a:rPr>
              <a:t>, where R is a hydrocarbon group, and R’ can be  H or a </a:t>
            </a:r>
            <a:r>
              <a:rPr lang="en-US" altLang="en-US" sz="2400" dirty="0" smtClean="0">
                <a:latin typeface="+mj-lt"/>
              </a:rPr>
              <a:t>hydrocarbon.</a:t>
            </a:r>
            <a:endParaRPr lang="en-US" altLang="en-US" sz="2400" dirty="0">
              <a:latin typeface="+mj-lt"/>
            </a:endParaRPr>
          </a:p>
        </p:txBody>
      </p:sp>
      <p:pic>
        <p:nvPicPr>
          <p:cNvPr id="18" name="Picture 4" descr="D:\Assets\Chapter_25\Image Gallery\JPEGS\images\25_17-03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66"/>
          <a:stretch/>
        </p:blipFill>
        <p:spPr bwMode="auto">
          <a:xfrm>
            <a:off x="1216168" y="5895605"/>
            <a:ext cx="8088344" cy="12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20" name="Rectangle 1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21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pic>
        <p:nvPicPr>
          <p:cNvPr id="18436" name="Picture 4" descr="نتيجة بحث الصور عن ‪ester functional‬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668"/>
          <a:stretch/>
        </p:blipFill>
        <p:spPr bwMode="auto">
          <a:xfrm>
            <a:off x="4388528" y="2003266"/>
            <a:ext cx="2759032" cy="141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18715"/>
            <a:ext cx="313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Formation of esters: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0" y="4046472"/>
            <a:ext cx="84010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+mj-lt"/>
              </a:rPr>
              <a:t>The odour of fruits is due to the ester compounds they contain.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5915" y="4662850"/>
            <a:ext cx="24961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222222"/>
                </a:solidFill>
                <a:latin typeface="+mj-lt"/>
              </a:rPr>
              <a:t>CH</a:t>
            </a:r>
            <a:r>
              <a:rPr lang="en-US" sz="2200" baseline="-25000" dirty="0" smtClean="0">
                <a:solidFill>
                  <a:srgbClr val="222222"/>
                </a:solidFill>
                <a:latin typeface="+mj-lt"/>
              </a:rPr>
              <a:t>3</a:t>
            </a:r>
            <a:r>
              <a:rPr lang="en-US" sz="2200" dirty="0" smtClean="0">
                <a:solidFill>
                  <a:srgbClr val="222222"/>
                </a:solidFill>
                <a:latin typeface="+mj-lt"/>
              </a:rPr>
              <a:t>COO[CH</a:t>
            </a:r>
            <a:r>
              <a:rPr lang="en-US" sz="2200" baseline="-25000" dirty="0" smtClean="0">
                <a:solidFill>
                  <a:srgbClr val="222222"/>
                </a:solidFill>
                <a:latin typeface="+mj-lt"/>
              </a:rPr>
              <a:t>2</a:t>
            </a:r>
            <a:r>
              <a:rPr lang="en-US" sz="2200" dirty="0" smtClean="0">
                <a:solidFill>
                  <a:srgbClr val="222222"/>
                </a:solidFill>
                <a:latin typeface="+mj-lt"/>
              </a:rPr>
              <a:t>]</a:t>
            </a:r>
            <a:r>
              <a:rPr lang="en-US" sz="2200" baseline="-25000" dirty="0" smtClean="0">
                <a:solidFill>
                  <a:srgbClr val="222222"/>
                </a:solidFill>
                <a:latin typeface="+mj-lt"/>
              </a:rPr>
              <a:t>4</a:t>
            </a:r>
            <a:r>
              <a:rPr lang="en-US" sz="2200" dirty="0" smtClean="0">
                <a:solidFill>
                  <a:srgbClr val="222222"/>
                </a:solidFill>
                <a:latin typeface="+mj-lt"/>
              </a:rPr>
              <a:t>CH</a:t>
            </a:r>
            <a:r>
              <a:rPr lang="en-US" sz="2200" baseline="-25000" dirty="0" smtClean="0">
                <a:solidFill>
                  <a:srgbClr val="222222"/>
                </a:solidFill>
                <a:latin typeface="+mj-lt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52111" y="4456547"/>
            <a:ext cx="2680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solidFill>
                  <a:srgbClr val="222222"/>
                </a:solidFill>
              </a:rPr>
              <a:t>Pentyl</a:t>
            </a:r>
            <a:r>
              <a:rPr lang="en-US" sz="3200" baseline="-25000" dirty="0">
                <a:solidFill>
                  <a:srgbClr val="222222"/>
                </a:solidFill>
              </a:rPr>
              <a:t> acetate  (banana)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6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67475488"/>
              </p:ext>
            </p:extLst>
          </p:nvPr>
        </p:nvGraphicFramePr>
        <p:xfrm>
          <a:off x="-699638" y="1705485"/>
          <a:ext cx="11803116" cy="533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7" name="صورة 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0"/>
          <p:cNvSpPr/>
          <p:nvPr/>
        </p:nvSpPr>
        <p:spPr>
          <a:xfrm>
            <a:off x="375920" y="626417"/>
            <a:ext cx="451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Introduction to hydrocarbons 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375920" y="1047750"/>
            <a:ext cx="356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Nomenclature of Alkanes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3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1368253"/>
            <a:ext cx="11040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1"/>
                </a:solidFill>
                <a:latin typeface="+mj-lt"/>
              </a:rPr>
              <a:t>5-Esters:</a:t>
            </a:r>
            <a:endParaRPr lang="en-US" altLang="en-US" sz="2400" dirty="0">
              <a:latin typeface="+mj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20" name="Rectangle 1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21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863" y="844565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pic>
        <p:nvPicPr>
          <p:cNvPr id="27" name="Picture 9" descr="24_Pg1026_UnFigure_4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40" y="1573449"/>
            <a:ext cx="3145502" cy="18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5854" y="1386561"/>
            <a:ext cx="248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Name of esters: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4263" y="2030762"/>
            <a:ext cx="283464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لتسمية الاستر نضع اسم الجزء الكحلي اولا ثم الجزء الحمضي مع استبدال المقطع </a:t>
            </a:r>
            <a:endParaRPr lang="en-US" dirty="0"/>
          </a:p>
          <a:p>
            <a:pPr algn="ctr"/>
            <a:r>
              <a:rPr lang="en-US" dirty="0" err="1"/>
              <a:t>i</a:t>
            </a:r>
            <a:r>
              <a:rPr lang="en-US" dirty="0" err="1" smtClean="0"/>
              <a:t>c</a:t>
            </a:r>
            <a:r>
              <a:rPr lang="en-US" dirty="0" smtClean="0"/>
              <a:t> by ate</a:t>
            </a:r>
            <a:endParaRPr lang="ar-SA" dirty="0" smtClean="0"/>
          </a:p>
        </p:txBody>
      </p:sp>
      <p:pic>
        <p:nvPicPr>
          <p:cNvPr id="32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333969" y="1612528"/>
            <a:ext cx="503953" cy="38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69921" y="3324447"/>
            <a:ext cx="3500123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none" dirty="0" smtClean="0">
                <a:solidFill>
                  <a:schemeClr val="accent1"/>
                </a:solidFill>
              </a:rPr>
              <a:t>Decomposition of esters</a:t>
            </a:r>
            <a:endParaRPr lang="en-US" sz="2400" b="1" cap="none" dirty="0">
              <a:solidFill>
                <a:schemeClr val="accent1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269920" y="3866443"/>
            <a:ext cx="10982713" cy="300736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Ester treated with acid or base in aqueous solution is </a:t>
            </a:r>
            <a:r>
              <a:rPr lang="en-US" sz="2200" b="1" dirty="0" smtClean="0"/>
              <a:t>hydrolyzed that is molecule is split into alcohol and carboxylic acid or its anion. </a:t>
            </a:r>
          </a:p>
          <a:p>
            <a:r>
              <a:rPr lang="en-US" sz="2200" dirty="0" smtClean="0"/>
              <a:t>Heating an ester in the presence of a base results in </a:t>
            </a:r>
            <a:r>
              <a:rPr lang="en-US" sz="2200" b="1" dirty="0" smtClean="0"/>
              <a:t>saponification</a:t>
            </a:r>
            <a:r>
              <a:rPr lang="en-US" sz="2200" dirty="0" smtClean="0"/>
              <a:t> (making soap).</a:t>
            </a:r>
            <a:endParaRPr lang="en-US" sz="2200" dirty="0"/>
          </a:p>
        </p:txBody>
      </p:sp>
      <p:pic>
        <p:nvPicPr>
          <p:cNvPr id="2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15" y="5076601"/>
            <a:ext cx="6047232" cy="1876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14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55863" y="1132848"/>
            <a:ext cx="1114297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 smtClean="0">
                <a:latin typeface="+mj-lt"/>
              </a:rPr>
              <a:t>6-Amines and amides: </a:t>
            </a:r>
            <a:r>
              <a:rPr lang="en-US" altLang="en-US" sz="2200" dirty="0">
                <a:latin typeface="+mj-lt"/>
              </a:rPr>
              <a:t>are organic bases with the general formula </a:t>
            </a:r>
            <a:r>
              <a:rPr lang="en-US" altLang="en-US" sz="2200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altLang="en-US" sz="22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en-US" sz="22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en-US" sz="2200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Amines are </a:t>
            </a:r>
            <a:r>
              <a:rPr lang="en-US" sz="2200" dirty="0" smtClean="0">
                <a:latin typeface="+mj-lt"/>
              </a:rPr>
              <a:t>derivatives </a:t>
            </a:r>
            <a:r>
              <a:rPr lang="en-US" sz="2200" dirty="0">
                <a:latin typeface="+mj-lt"/>
              </a:rPr>
              <a:t>of ammonia (NH</a:t>
            </a:r>
            <a:r>
              <a:rPr lang="en-US" sz="2200" baseline="-25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). </a:t>
            </a:r>
            <a:endParaRPr lang="en-US" sz="2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One</a:t>
            </a:r>
            <a:r>
              <a:rPr lang="en-US" sz="2200" dirty="0">
                <a:latin typeface="+mj-lt"/>
              </a:rPr>
              <a:t>, two, or all three H atoms can be replaced by R groups (the same or different R groups).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endParaRPr lang="en-US" sz="2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If </a:t>
            </a:r>
            <a:r>
              <a:rPr lang="en-US" sz="2200" dirty="0">
                <a:latin typeface="+mj-lt"/>
              </a:rPr>
              <a:t>H in NH</a:t>
            </a:r>
            <a:r>
              <a:rPr lang="en-US" sz="2200" baseline="-25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 or an amine is replaced by a carbonyl group (N directly attached to C=O), an amide is formed.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1948" y="2278623"/>
            <a:ext cx="8244429" cy="1313313"/>
            <a:chOff x="2246716" y="1761490"/>
            <a:chExt cx="8880079" cy="1800960"/>
          </a:xfrm>
        </p:grpSpPr>
        <p:sp>
          <p:nvSpPr>
            <p:cNvPr id="52228" name="Text Box 5"/>
            <p:cNvSpPr txBox="1">
              <a:spLocks noChangeArrowheads="1"/>
            </p:cNvSpPr>
            <p:nvPr/>
          </p:nvSpPr>
          <p:spPr bwMode="auto">
            <a:xfrm>
              <a:off x="2421358" y="1961594"/>
              <a:ext cx="2553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CH</a:t>
              </a:r>
              <a:r>
                <a:rPr lang="en-US" altLang="en-US" baseline="-25000" dirty="0">
                  <a:latin typeface="+mj-lt"/>
                </a:rPr>
                <a:t>3</a:t>
              </a:r>
              <a:r>
                <a:rPr lang="en-US" altLang="en-US" dirty="0">
                  <a:latin typeface="+mj-lt"/>
                </a:rPr>
                <a:t>NH</a:t>
              </a:r>
              <a:r>
                <a:rPr lang="en-US" altLang="en-US" baseline="-25000" dirty="0">
                  <a:latin typeface="+mj-lt"/>
                </a:rPr>
                <a:t>2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246716" y="2780409"/>
              <a:ext cx="3175001" cy="50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j-lt"/>
                </a:rPr>
                <a:t>Methyl amine</a:t>
              </a:r>
            </a:p>
          </p:txBody>
        </p:sp>
        <p:pic>
          <p:nvPicPr>
            <p:cNvPr id="9" name="Picture 9" descr="24_Pg1028_UnFigure_1_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774" y="1761490"/>
              <a:ext cx="6548021" cy="180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4" name="Rectangle 1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5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863" y="679323"/>
            <a:ext cx="40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7.3 organic functional groups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9" y="4062430"/>
            <a:ext cx="7125140" cy="7190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06368" y="4964286"/>
            <a:ext cx="11098530" cy="54991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dirty="0" smtClean="0"/>
              <a:t>	Amides are formed by the reaction of carboxylic acids with amines.</a:t>
            </a:r>
            <a:endParaRPr lang="en-US" altLang="en-US" sz="2400" dirty="0"/>
          </a:p>
        </p:txBody>
      </p:sp>
      <p:pic>
        <p:nvPicPr>
          <p:cNvPr id="23" name="Picture 9" descr="24_Pg1028_UnFigure_4_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20" y="5472109"/>
            <a:ext cx="2146300" cy="1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نتيجة بحث الصور عن ‪benzamide pearson‬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24" t="31820" r="42076" b="21681"/>
          <a:stretch/>
        </p:blipFill>
        <p:spPr bwMode="auto">
          <a:xfrm>
            <a:off x="4224541" y="5502203"/>
            <a:ext cx="2414694" cy="1618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صورة ذات صلة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37" y="5504387"/>
            <a:ext cx="2088354" cy="1309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"/>
          <p:cNvSpPr/>
          <p:nvPr/>
        </p:nvSpPr>
        <p:spPr>
          <a:xfrm>
            <a:off x="1313626" y="6690970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Ethanamide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385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5863" y="1617395"/>
            <a:ext cx="9429750" cy="485726"/>
          </a:xfrm>
        </p:spPr>
        <p:txBody>
          <a:bodyPr/>
          <a:lstStyle/>
          <a:p>
            <a:pPr eaLnBrk="1" hangingPunct="1"/>
            <a:r>
              <a:rPr lang="en-US" sz="2400" dirty="0"/>
              <a:t>Biopolymers (large biological molecules built from small molecules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863" y="844565"/>
            <a:ext cx="465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7.4. introduction to Biomolecules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940762440"/>
              </p:ext>
            </p:extLst>
          </p:nvPr>
        </p:nvGraphicFramePr>
        <p:xfrm>
          <a:off x="155863" y="2409492"/>
          <a:ext cx="11092011" cy="248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375920" y="5721379"/>
            <a:ext cx="681834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Lipids are large biomolecules, but they are </a:t>
            </a:r>
            <a:r>
              <a:rPr lang="en-US" sz="2200" b="1" dirty="0"/>
              <a:t>NOT</a:t>
            </a:r>
            <a:r>
              <a:rPr lang="en-US" sz="2200" dirty="0"/>
              <a:t> polymers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948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ntent Placeholder 2"/>
          <p:cNvSpPr>
            <a:spLocks/>
          </p:cNvSpPr>
          <p:nvPr/>
        </p:nvSpPr>
        <p:spPr bwMode="auto">
          <a:xfrm>
            <a:off x="-173191" y="1318915"/>
            <a:ext cx="9218507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400" dirty="0">
                <a:latin typeface="+mj-lt"/>
              </a:rPr>
              <a:t>Proteins are polymers of </a:t>
            </a:r>
            <a:r>
              <a:rPr lang="el-GR" sz="2400" i="1" dirty="0">
                <a:latin typeface="+mj-lt"/>
                <a:ea typeface="Arial" charset="0"/>
                <a:cs typeface="Arial" charset="0"/>
              </a:rPr>
              <a:t>α</a:t>
            </a:r>
            <a:r>
              <a:rPr lang="en-US" sz="2400" dirty="0">
                <a:latin typeface="+mj-lt"/>
              </a:rPr>
              <a:t>-amino acids.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basic structural unit of protein is amino acids </a:t>
            </a:r>
            <a:endParaRPr lang="ar-SA" altLang="en-US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Amino acids: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are the basic structural units of proteins. </a:t>
            </a:r>
            <a:endParaRPr lang="ar-SA" altLang="en-US" sz="24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Contain at least one </a:t>
            </a:r>
            <a:r>
              <a:rPr lang="en-US" altLang="en-US" sz="24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amino group (-NH</a:t>
            </a:r>
            <a:r>
              <a:rPr lang="en-US" altLang="en-US" sz="2400" b="1" baseline="-25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ar-SA" altLang="en-US" sz="2400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And at least one </a:t>
            </a:r>
            <a:r>
              <a:rPr lang="en-US" altLang="en-US" sz="2400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carboxyl group (-COOH)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24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29307" y="2599291"/>
            <a:ext cx="3417146" cy="2142198"/>
            <a:chOff x="3616961" y="4307840"/>
            <a:chExt cx="3417146" cy="2142198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09070979"/>
                </p:ext>
              </p:extLst>
            </p:nvPr>
          </p:nvGraphicFramePr>
          <p:xfrm>
            <a:off x="3616961" y="4307840"/>
            <a:ext cx="2802466" cy="1478281"/>
          </p:xfrm>
          <a:graphic>
            <a:graphicData uri="http://schemas.openxmlformats.org/presentationml/2006/ole">
              <p:oleObj spid="_x0000_s15408" name="ISIS/Draw Sketch" r:id="rId3" imgW="1237879" imgH="914400" progId="MDLDrawOLE.MDLDrawObject.1">
                <p:embed/>
              </p:oleObj>
            </a:graphicData>
          </a:graphic>
        </p:graphicFrame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>
              <a:off x="4192694" y="5988373"/>
              <a:ext cx="2841413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dirty="0"/>
                <a:t>Amino acid</a:t>
              </a:r>
            </a:p>
          </p:txBody>
        </p:sp>
        <p:sp>
          <p:nvSpPr>
            <p:cNvPr id="602124" name="Oval 12"/>
            <p:cNvSpPr>
              <a:spLocks noChangeArrowheads="1"/>
            </p:cNvSpPr>
            <p:nvPr/>
          </p:nvSpPr>
          <p:spPr bwMode="auto">
            <a:xfrm>
              <a:off x="5115560" y="4307841"/>
              <a:ext cx="1305561" cy="145965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987"/>
            </a:p>
          </p:txBody>
        </p:sp>
        <p:sp>
          <p:nvSpPr>
            <p:cNvPr id="602125" name="Oval 13"/>
            <p:cNvSpPr>
              <a:spLocks noChangeArrowheads="1"/>
            </p:cNvSpPr>
            <p:nvPr/>
          </p:nvSpPr>
          <p:spPr bwMode="auto">
            <a:xfrm>
              <a:off x="4192694" y="5152814"/>
              <a:ext cx="921173" cy="69088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 sz="2987"/>
            </a:p>
          </p:txBody>
        </p:sp>
      </p:grpSp>
      <p:pic>
        <p:nvPicPr>
          <p:cNvPr id="60212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27" y="1946510"/>
            <a:ext cx="1259840" cy="1305561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12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20" y="3803126"/>
            <a:ext cx="1383454" cy="137837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2" name="Rectangle 11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3" name="صورة 7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5863" y="844565"/>
            <a:ext cx="179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7.5. Proteins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7" y="5059558"/>
            <a:ext cx="2259754" cy="202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72" y="4971296"/>
            <a:ext cx="2361595" cy="21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8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5862" y="1933731"/>
            <a:ext cx="7948007" cy="51546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 </a:t>
            </a:r>
            <a:r>
              <a:rPr lang="en-US" sz="2400" dirty="0"/>
              <a:t>condensation reaction between the amine end of one amino acid and the acid end of another produces a </a:t>
            </a:r>
            <a:r>
              <a:rPr lang="en-US" sz="2400" b="1" dirty="0"/>
              <a:t>peptide bond</a:t>
            </a:r>
            <a:r>
              <a:rPr lang="en-US" sz="2400" dirty="0"/>
              <a:t>, which is an amide linkage.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20" y="2110140"/>
            <a:ext cx="1924051" cy="141693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863" y="844565"/>
            <a:ext cx="35704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7.5.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Proteins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Polypeptides and proteins</a:t>
            </a:r>
          </a:p>
          <a:p>
            <a:endParaRPr lang="en-US" altLang="en-US" sz="2400" b="1" dirty="0">
              <a:solidFill>
                <a:srgbClr val="C00000"/>
              </a:solidFill>
            </a:endParaRPr>
          </a:p>
          <a:p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37"/>
          <a:stretch/>
        </p:blipFill>
        <p:spPr>
          <a:xfrm>
            <a:off x="1615601" y="3455249"/>
            <a:ext cx="6620644" cy="31365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F6501-E774-4750-BC14-0DEF8B35FBAF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023330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9"/>
          <a:stretch/>
        </p:blipFill>
        <p:spPr>
          <a:xfrm>
            <a:off x="2403860" y="3258436"/>
            <a:ext cx="6088215" cy="3627267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5920" y="1531035"/>
            <a:ext cx="10882630" cy="16611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The name comes from an empirical formula for sugars: </a:t>
            </a:r>
            <a:r>
              <a:rPr lang="en-US" sz="2400" dirty="0" err="1"/>
              <a:t>C</a:t>
            </a:r>
            <a:r>
              <a:rPr lang="en-US" sz="2400" i="1" baseline="-25000" dirty="0" err="1"/>
              <a:t>x</a:t>
            </a:r>
            <a:r>
              <a:rPr lang="en-US" sz="2400" dirty="0"/>
              <a:t>(H</a:t>
            </a:r>
            <a:r>
              <a:rPr lang="en-US" sz="2400" baseline="-25000" dirty="0"/>
              <a:t>2</a:t>
            </a:r>
            <a:r>
              <a:rPr lang="en-US" sz="2400" dirty="0"/>
              <a:t>O)</a:t>
            </a:r>
            <a:r>
              <a:rPr lang="en-US" sz="2400" i="1" baseline="-25000" dirty="0"/>
              <a:t>y</a:t>
            </a:r>
            <a:r>
              <a:rPr lang="en-US" sz="2400" dirty="0"/>
              <a:t>—for the simplest sugars, 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y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Simple sugars </a:t>
            </a:r>
            <a:r>
              <a:rPr lang="en-US" sz="2400" dirty="0" smtClean="0"/>
              <a:t>(monosaccharaides) </a:t>
            </a:r>
            <a:r>
              <a:rPr lang="en-US" sz="2400" dirty="0"/>
              <a:t>are </a:t>
            </a:r>
            <a:r>
              <a:rPr lang="en-US" sz="2400" dirty="0" err="1"/>
              <a:t>polyhydroxy</a:t>
            </a:r>
            <a:r>
              <a:rPr lang="en-US" sz="2400" dirty="0"/>
              <a:t> aldehydes or ketones. They are often drawn as chains but most frequently exist as rings in solution.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7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63" y="844565"/>
            <a:ext cx="2597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7.6. Carbohydrates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F6501-E774-4750-BC14-0DEF8B35FBAF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84122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9640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Monosaccharides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22995"/>
            <a:ext cx="11109960" cy="276352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The two most common monosaccharides are glucose and fructose.</a:t>
            </a:r>
          </a:p>
          <a:p>
            <a:pPr eaLnBrk="1" hangingPunct="1"/>
            <a:r>
              <a:rPr lang="en-US" sz="2400" dirty="0"/>
              <a:t>Glucose is an aldehyde; fructose is a ketone.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46"/>
          <a:stretch/>
        </p:blipFill>
        <p:spPr>
          <a:xfrm>
            <a:off x="7387601" y="2458720"/>
            <a:ext cx="3516619" cy="381571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7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63" y="844565"/>
            <a:ext cx="2597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7.6. Carbohydrates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DD0D0E-1A2D-9543-81BD-C7E790CE3A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60794" y="3227445"/>
            <a:ext cx="64295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Polysaccharides</a:t>
            </a:r>
          </a:p>
          <a:p>
            <a:r>
              <a:rPr lang="en-US" sz="2400" dirty="0" smtClean="0"/>
              <a:t>Dehydration </a:t>
            </a:r>
            <a:r>
              <a:rPr lang="en-US" sz="2400" dirty="0"/>
              <a:t>can create long-chain polysaccharides.</a:t>
            </a:r>
          </a:p>
          <a:p>
            <a:r>
              <a:rPr lang="en-US" sz="2400" dirty="0"/>
              <a:t>The three most common  are </a:t>
            </a:r>
            <a:r>
              <a:rPr lang="en-US" sz="2400" b="1" i="1" dirty="0"/>
              <a:t>starch</a:t>
            </a:r>
            <a:r>
              <a:rPr lang="en-US" sz="2400" dirty="0"/>
              <a:t>, </a:t>
            </a:r>
            <a:r>
              <a:rPr lang="en-US" sz="2400" b="1" i="1" dirty="0"/>
              <a:t>glycogen</a:t>
            </a:r>
            <a:r>
              <a:rPr lang="en-US" sz="2400" dirty="0"/>
              <a:t>, and </a:t>
            </a:r>
            <a:r>
              <a:rPr lang="en-US" sz="2400" b="1" i="1" dirty="0"/>
              <a:t>cellulose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Starch consists of many different-sized and various branching chains of glucose prepared by plants to store energy.</a:t>
            </a:r>
          </a:p>
        </p:txBody>
      </p:sp>
    </p:spTree>
    <p:extLst>
      <p:ext uri="{BB962C8B-B14F-4D97-AF65-F5344CB8AC3E}">
        <p14:creationId xmlns="" xmlns:p14="http://schemas.microsoft.com/office/powerpoint/2010/main" val="2856512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40" y="2904154"/>
            <a:ext cx="9738359" cy="8940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Fats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781" y="3597765"/>
            <a:ext cx="5421204" cy="329627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/>
              <a:t>Fats and oils are made from long-chain </a:t>
            </a:r>
            <a:r>
              <a:rPr lang="en-US" sz="2200" b="1" dirty="0"/>
              <a:t>carboxylic</a:t>
            </a:r>
            <a:r>
              <a:rPr lang="en-US" sz="2200" dirty="0"/>
              <a:t> acids and </a:t>
            </a:r>
            <a:r>
              <a:rPr lang="en-US" sz="2200" b="1" dirty="0"/>
              <a:t>glycerol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Fats have only saturated carboxylic acids. They </a:t>
            </a:r>
            <a:r>
              <a:rPr lang="en-US" sz="2200" dirty="0" smtClean="0"/>
              <a:t> are </a:t>
            </a:r>
            <a:r>
              <a:rPr lang="en-US" sz="2200" dirty="0"/>
              <a:t>solids. These are often called the “bad” fats in </a:t>
            </a:r>
            <a:r>
              <a:rPr lang="en-US" sz="2200" dirty="0" smtClean="0"/>
              <a:t> your </a:t>
            </a:r>
            <a:r>
              <a:rPr lang="en-US" sz="2200" dirty="0"/>
              <a:t>diet.</a:t>
            </a:r>
          </a:p>
          <a:p>
            <a:pPr eaLnBrk="1" hangingPunct="1"/>
            <a:r>
              <a:rPr lang="en-US" sz="2200" dirty="0" smtClean="0"/>
              <a:t>Essential </a:t>
            </a:r>
            <a:r>
              <a:rPr lang="en-US" sz="2200" dirty="0"/>
              <a:t>fatty acids (with double bonds) must </a:t>
            </a:r>
            <a:r>
              <a:rPr lang="en-US" sz="2200" dirty="0" smtClean="0"/>
              <a:t>be </a:t>
            </a:r>
            <a:r>
              <a:rPr lang="en-US" sz="2200" dirty="0"/>
              <a:t>included in our diet</a:t>
            </a:r>
            <a:r>
              <a:rPr lang="en-US" sz="2200" dirty="0" smtClean="0"/>
              <a:t>.</a:t>
            </a:r>
          </a:p>
          <a:p>
            <a:pPr eaLnBrk="1" hangingPunct="1"/>
            <a:r>
              <a:rPr lang="en-US" sz="2200" dirty="0" smtClean="0"/>
              <a:t> </a:t>
            </a:r>
            <a:r>
              <a:rPr lang="en-US" sz="2200" dirty="0"/>
              <a:t>Our bodies can’t produce them. They are often called omega-3 and </a:t>
            </a:r>
            <a:r>
              <a:rPr lang="en-US" sz="2200" dirty="0" smtClean="0"/>
              <a:t>omega-6 </a:t>
            </a:r>
            <a:r>
              <a:rPr lang="en-US" sz="2200" dirty="0"/>
              <a:t>fatty acids.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863" y="844565"/>
            <a:ext cx="154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7.7. Lipids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39"/>
          <a:stretch/>
        </p:blipFill>
        <p:spPr>
          <a:xfrm>
            <a:off x="5721985" y="2937507"/>
            <a:ext cx="5482273" cy="4142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F6501-E774-4750-BC14-0DEF8B35FBAF}" type="slidenum">
              <a:rPr lang="en-GB" altLang="en-US" smtClean="0"/>
              <a:pPr/>
              <a:t>47</a:t>
            </a:fld>
            <a:endParaRPr lang="en-GB" altLang="en-US"/>
          </a:p>
        </p:txBody>
      </p:sp>
      <p:sp>
        <p:nvSpPr>
          <p:cNvPr id="15" name="مستطيل 14"/>
          <p:cNvSpPr/>
          <p:nvPr/>
        </p:nvSpPr>
        <p:spPr>
          <a:xfrm>
            <a:off x="375920" y="1420849"/>
            <a:ext cx="9663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Lipids are a broad class of nonpolar bioorganic molecules. </a:t>
            </a:r>
          </a:p>
          <a:p>
            <a:r>
              <a:rPr lang="en-US" sz="2400" dirty="0"/>
              <a:t>They are grouped because they are insoluble in water.</a:t>
            </a:r>
          </a:p>
          <a:p>
            <a:r>
              <a:rPr lang="en-US" sz="2400" dirty="0"/>
              <a:t>They are used biologically to store energy (fats, oils) and for biological structure (phospholipids in cell membranes).</a:t>
            </a:r>
          </a:p>
        </p:txBody>
      </p:sp>
    </p:spTree>
    <p:extLst>
      <p:ext uri="{BB962C8B-B14F-4D97-AF65-F5344CB8AC3E}">
        <p14:creationId xmlns="" xmlns:p14="http://schemas.microsoft.com/office/powerpoint/2010/main" val="1528161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5177" y="1391009"/>
            <a:ext cx="11182697" cy="43891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Class of biopolymers that are chemical carriers of </a:t>
            </a:r>
            <a:r>
              <a:rPr lang="en-US" sz="2400" dirty="0" smtClean="0"/>
              <a:t>genetic information</a:t>
            </a: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863" y="844565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7.8. Nucleic </a:t>
            </a:r>
            <a:r>
              <a:rPr lang="en-US" altLang="en-US" sz="2400" b="1" dirty="0">
                <a:solidFill>
                  <a:srgbClr val="C00000"/>
                </a:solidFill>
              </a:rPr>
              <a:t>Acids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692119233"/>
              </p:ext>
            </p:extLst>
          </p:nvPr>
        </p:nvGraphicFramePr>
        <p:xfrm>
          <a:off x="438095" y="2009281"/>
          <a:ext cx="10436860" cy="245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674" name="Picture 2" descr="صورة ذات صلة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950"/>
          <a:stretch/>
        </p:blipFill>
        <p:spPr bwMode="auto">
          <a:xfrm>
            <a:off x="7178040" y="4501888"/>
            <a:ext cx="1828800" cy="1754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صورة ذات صلة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24"/>
          <a:stretch/>
        </p:blipFill>
        <p:spPr bwMode="auto">
          <a:xfrm>
            <a:off x="2571750" y="4718443"/>
            <a:ext cx="1742440" cy="1753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958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965" y="710817"/>
            <a:ext cx="9429750" cy="171663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>
                <a:solidFill>
                  <a:schemeClr val="accent1"/>
                </a:solidFill>
              </a:rPr>
              <a:t>Comparing Nucleic Acid Types</a:t>
            </a:r>
          </a:p>
        </p:txBody>
      </p:sp>
      <p:sp>
        <p:nvSpPr>
          <p:cNvPr id="60419" name="Text Placeholder 1"/>
          <p:cNvSpPr>
            <a:spLocks noGrp="1"/>
          </p:cNvSpPr>
          <p:nvPr>
            <p:ph type="body" idx="1"/>
          </p:nvPr>
        </p:nvSpPr>
        <p:spPr>
          <a:xfrm>
            <a:off x="862965" y="2128766"/>
            <a:ext cx="4457700" cy="682752"/>
          </a:xfrm>
        </p:spPr>
        <p:txBody>
          <a:bodyPr/>
          <a:lstStyle/>
          <a:p>
            <a:pPr algn="ctr"/>
            <a:r>
              <a:rPr lang="en-US" sz="2400" dirty="0"/>
              <a:t>DNA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sz="half" idx="2"/>
          </p:nvPr>
        </p:nvSpPr>
        <p:spPr>
          <a:xfrm>
            <a:off x="270162" y="2963756"/>
            <a:ext cx="4896197" cy="3511296"/>
          </a:xfrm>
        </p:spPr>
        <p:txBody>
          <a:bodyPr/>
          <a:lstStyle/>
          <a:p>
            <a:r>
              <a:rPr lang="en-US" sz="2400" dirty="0"/>
              <a:t>Huge molecules (6 to 16 million </a:t>
            </a:r>
            <a:r>
              <a:rPr lang="en-US" sz="2400" dirty="0" err="1"/>
              <a:t>amu</a:t>
            </a:r>
            <a:r>
              <a:rPr lang="en-US" sz="2400" dirty="0"/>
              <a:t>)</a:t>
            </a:r>
          </a:p>
          <a:p>
            <a:r>
              <a:rPr lang="en-US" sz="2400" dirty="0"/>
              <a:t>Primarily in nucleus of the cell</a:t>
            </a:r>
          </a:p>
          <a:p>
            <a:r>
              <a:rPr lang="en-US" sz="2400" dirty="0"/>
              <a:t>Stores genetic information</a:t>
            </a:r>
          </a:p>
          <a:p>
            <a:r>
              <a:rPr lang="en-US" sz="2400" dirty="0"/>
              <a:t>Specifies which proteins the cell can synthesize</a:t>
            </a:r>
          </a:p>
        </p:txBody>
      </p:sp>
      <p:sp>
        <p:nvSpPr>
          <p:cNvPr id="6042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542117" y="2128766"/>
            <a:ext cx="4457700" cy="682752"/>
          </a:xfrm>
        </p:spPr>
        <p:txBody>
          <a:bodyPr/>
          <a:lstStyle/>
          <a:p>
            <a:pPr algn="ctr"/>
            <a:r>
              <a:rPr lang="en-US" sz="2400" dirty="0"/>
              <a:t>RNA</a:t>
            </a:r>
          </a:p>
        </p:txBody>
      </p:sp>
      <p:sp>
        <p:nvSpPr>
          <p:cNvPr id="60422" name="Content Placeholder 4"/>
          <p:cNvSpPr>
            <a:spLocks noGrp="1"/>
          </p:cNvSpPr>
          <p:nvPr>
            <p:ph sz="quarter" idx="4"/>
          </p:nvPr>
        </p:nvSpPr>
        <p:spPr>
          <a:xfrm>
            <a:off x="5886450" y="2963756"/>
            <a:ext cx="5269230" cy="4214707"/>
          </a:xfrm>
        </p:spPr>
        <p:txBody>
          <a:bodyPr>
            <a:normAutofit/>
          </a:bodyPr>
          <a:lstStyle/>
          <a:p>
            <a:r>
              <a:rPr lang="en-US" sz="2400" dirty="0"/>
              <a:t>Smaller molecules (20,000–40,000 </a:t>
            </a:r>
            <a:r>
              <a:rPr lang="en-US" sz="2400" dirty="0" err="1"/>
              <a:t>amu</a:t>
            </a:r>
            <a:r>
              <a:rPr lang="en-US" sz="2400" dirty="0"/>
              <a:t>)</a:t>
            </a:r>
          </a:p>
          <a:p>
            <a:r>
              <a:rPr lang="en-US" sz="2400" dirty="0"/>
              <a:t>Mostly outside of nucleus (in cytoplasm)</a:t>
            </a:r>
          </a:p>
          <a:p>
            <a:r>
              <a:rPr lang="en-US" sz="2400" dirty="0"/>
              <a:t>Carries stored info from DNA into cytoplasm</a:t>
            </a:r>
          </a:p>
          <a:p>
            <a:r>
              <a:rPr lang="en-US" sz="2400" dirty="0"/>
              <a:t>Information is used in protein synthesis outside of nucleus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863" y="844565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7.8. Nucleic </a:t>
            </a:r>
            <a:r>
              <a:rPr lang="en-US" altLang="en-US" sz="2400" b="1" dirty="0">
                <a:solidFill>
                  <a:srgbClr val="C00000"/>
                </a:solidFill>
              </a:rPr>
              <a:t>Acids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03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1273846"/>
            <a:ext cx="8927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The general formula </a:t>
            </a:r>
            <a:r>
              <a:rPr lang="en-US" altLang="en-US" sz="2400" b="1" dirty="0">
                <a:solidFill>
                  <a:srgbClr val="FF0066"/>
                </a:solidFill>
                <a:latin typeface="+mj-lt"/>
              </a:rPr>
              <a:t>C</a:t>
            </a:r>
            <a:r>
              <a:rPr lang="en-US" altLang="en-US" sz="2400" b="1" baseline="-25000" dirty="0">
                <a:solidFill>
                  <a:srgbClr val="FF0066"/>
                </a:solidFill>
                <a:latin typeface="+mj-lt"/>
              </a:rPr>
              <a:t>n </a:t>
            </a:r>
            <a:r>
              <a:rPr lang="en-US" altLang="en-US" sz="2400" b="1" dirty="0">
                <a:solidFill>
                  <a:srgbClr val="FF0066"/>
                </a:solidFill>
                <a:latin typeface="+mj-lt"/>
              </a:rPr>
              <a:t>H</a:t>
            </a:r>
            <a:r>
              <a:rPr lang="en-US" altLang="en-US" sz="2400" b="1" baseline="-25000" dirty="0">
                <a:solidFill>
                  <a:srgbClr val="FF0066"/>
                </a:solidFill>
                <a:latin typeface="+mj-lt"/>
              </a:rPr>
              <a:t>2n +2</a:t>
            </a:r>
            <a:r>
              <a:rPr lang="en-US" altLang="en-US" sz="24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where n = 1,2,3</a:t>
            </a:r>
            <a:r>
              <a:rPr lang="en-US" altLang="en-US" sz="2400" dirty="0" smtClean="0">
                <a:latin typeface="+mj-lt"/>
              </a:rPr>
              <a:t>,… Carbon atoms are joined by single </a:t>
            </a:r>
            <a:r>
              <a:rPr lang="en-US" altLang="en-US" sz="2400" dirty="0" smtClean="0">
                <a:latin typeface="+mj-lt"/>
                <a:sym typeface="Symbol" panose="05050102010706020507" pitchFamily="18" charset="2"/>
              </a:rPr>
              <a:t> </a:t>
            </a:r>
            <a:r>
              <a:rPr lang="en-US" altLang="en-US" sz="2400" dirty="0" smtClean="0">
                <a:latin typeface="+mj-lt"/>
              </a:rPr>
              <a:t>bonds.</a:t>
            </a:r>
            <a:r>
              <a:rPr lang="en-GB" altLang="en-US" sz="2400" b="1" dirty="0"/>
              <a:t> </a:t>
            </a:r>
            <a:r>
              <a:rPr lang="en-GB" altLang="en-US" sz="2400" b="1" dirty="0" smtClean="0"/>
              <a:t>It is a S</a:t>
            </a:r>
            <a:r>
              <a:rPr lang="en-US" altLang="en-US" sz="2400" b="1" dirty="0"/>
              <a:t>aturated hydrocarbons</a:t>
            </a:r>
            <a:endParaRPr lang="en-US" altLang="en-US" sz="2400" dirty="0">
              <a:latin typeface="+mj-lt"/>
            </a:endParaRPr>
          </a:p>
        </p:txBody>
      </p:sp>
      <p:pic>
        <p:nvPicPr>
          <p:cNvPr id="6" name="Picture 5" descr="24_02_Table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63" y="2048442"/>
            <a:ext cx="10160876" cy="51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4456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7940" y="1215670"/>
            <a:ext cx="168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>
                <a:latin typeface="+mj-lt"/>
              </a:rPr>
              <a:t>1- Alkanes</a:t>
            </a:r>
            <a:r>
              <a:rPr lang="en-GB" altLang="en-US" sz="2400" b="1" u="sng" dirty="0">
                <a:latin typeface="+mj-lt"/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xmlns="" val="3691726870"/>
              </p:ext>
            </p:extLst>
          </p:nvPr>
        </p:nvGraphicFramePr>
        <p:xfrm>
          <a:off x="-1795962" y="4007729"/>
          <a:ext cx="3641362" cy="307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رسم تخطيطي 16"/>
          <p:cNvGraphicFramePr/>
          <p:nvPr>
            <p:extLst>
              <p:ext uri="{D42A27DB-BD31-4B8C-83A1-F6EECF244321}">
                <p14:modId xmlns:p14="http://schemas.microsoft.com/office/powerpoint/2010/main" xmlns="" val="1388645876"/>
              </p:ext>
            </p:extLst>
          </p:nvPr>
        </p:nvGraphicFramePr>
        <p:xfrm>
          <a:off x="6675376" y="3797868"/>
          <a:ext cx="4072571" cy="328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Rectangle 10"/>
          <p:cNvSpPr/>
          <p:nvPr/>
        </p:nvSpPr>
        <p:spPr>
          <a:xfrm>
            <a:off x="375920" y="760034"/>
            <a:ext cx="356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Nomenclature of Alkanes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863" y="844565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7.8. Nucleic </a:t>
            </a:r>
            <a:r>
              <a:rPr lang="en-US" altLang="en-US" sz="2400" b="1" dirty="0">
                <a:solidFill>
                  <a:srgbClr val="C00000"/>
                </a:solidFill>
              </a:rPr>
              <a:t>Acids</a:t>
            </a:r>
          </a:p>
        </p:txBody>
      </p:sp>
      <p:pic>
        <p:nvPicPr>
          <p:cNvPr id="36866" name="Picture 2" descr="http://wps.prenhall.com/wps/media/objects/3085/3159329/blb2509/25-3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44" y="3664246"/>
            <a:ext cx="8558884" cy="2428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0109" y="1496729"/>
            <a:ext cx="10585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monomers of nucleic acids, called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nucleotides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consist of three parts: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phosphoric acid molecule, H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five-carbon sugar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nitrogen-containing organic base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560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026"/>
          <p:cNvSpPr txBox="1">
            <a:spLocks noChangeArrowheads="1"/>
          </p:cNvSpPr>
          <p:nvPr/>
        </p:nvSpPr>
        <p:spPr bwMode="auto">
          <a:xfrm>
            <a:off x="0" y="2097560"/>
            <a:ext cx="9331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Q: What is the IUPAC name of the following compound?</a:t>
            </a:r>
          </a:p>
        </p:txBody>
      </p:sp>
      <p:sp>
        <p:nvSpPr>
          <p:cNvPr id="58389" name="Text Box 1045"/>
          <p:cNvSpPr txBox="1">
            <a:spLocks noChangeArrowheads="1"/>
          </p:cNvSpPr>
          <p:nvPr/>
        </p:nvSpPr>
        <p:spPr bwMode="auto">
          <a:xfrm>
            <a:off x="1168399" y="3716385"/>
            <a:ext cx="30809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33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390" name="Text Box 1046"/>
          <p:cNvSpPr txBox="1">
            <a:spLocks noChangeArrowheads="1"/>
          </p:cNvSpPr>
          <p:nvPr/>
        </p:nvSpPr>
        <p:spPr bwMode="auto">
          <a:xfrm>
            <a:off x="2181431" y="3716385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391" name="Text Box 1047"/>
          <p:cNvSpPr txBox="1">
            <a:spLocks noChangeArrowheads="1"/>
          </p:cNvSpPr>
          <p:nvPr/>
        </p:nvSpPr>
        <p:spPr bwMode="auto">
          <a:xfrm>
            <a:off x="3075511" y="3716385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392" name="Text Box 1048"/>
          <p:cNvSpPr txBox="1">
            <a:spLocks noChangeArrowheads="1"/>
          </p:cNvSpPr>
          <p:nvPr/>
        </p:nvSpPr>
        <p:spPr bwMode="auto">
          <a:xfrm>
            <a:off x="4064417" y="3716385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393" name="Text Box 1049"/>
          <p:cNvSpPr txBox="1">
            <a:spLocks noChangeArrowheads="1"/>
          </p:cNvSpPr>
          <p:nvPr/>
        </p:nvSpPr>
        <p:spPr bwMode="auto">
          <a:xfrm>
            <a:off x="4944951" y="3716385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394" name="Text Box 1050"/>
          <p:cNvSpPr txBox="1">
            <a:spLocks noChangeArrowheads="1"/>
          </p:cNvSpPr>
          <p:nvPr/>
        </p:nvSpPr>
        <p:spPr bwMode="auto">
          <a:xfrm>
            <a:off x="5942324" y="3716385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395" name="Text Box 1051"/>
          <p:cNvSpPr txBox="1">
            <a:spLocks noChangeArrowheads="1"/>
          </p:cNvSpPr>
          <p:nvPr/>
        </p:nvSpPr>
        <p:spPr bwMode="auto">
          <a:xfrm>
            <a:off x="6931231" y="3716385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8398" name="Text Box 1054"/>
          <p:cNvSpPr txBox="1">
            <a:spLocks noChangeArrowheads="1"/>
          </p:cNvSpPr>
          <p:nvPr/>
        </p:nvSpPr>
        <p:spPr bwMode="auto">
          <a:xfrm>
            <a:off x="8006497" y="3723159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4588" name="Group 1057"/>
          <p:cNvGrpSpPr>
            <a:grpSpLocks/>
          </p:cNvGrpSpPr>
          <p:nvPr/>
        </p:nvGrpSpPr>
        <p:grpSpPr bwMode="auto">
          <a:xfrm>
            <a:off x="1127759" y="2666519"/>
            <a:ext cx="7601373" cy="1178561"/>
            <a:chOff x="915" y="624"/>
            <a:chExt cx="4489" cy="696"/>
          </a:xfrm>
        </p:grpSpPr>
        <p:sp>
          <p:nvSpPr>
            <p:cNvPr id="24614" name="Text Box 1030"/>
            <p:cNvSpPr txBox="1">
              <a:spLocks noChangeArrowheads="1"/>
            </p:cNvSpPr>
            <p:nvPr/>
          </p:nvSpPr>
          <p:spPr bwMode="auto">
            <a:xfrm>
              <a:off x="915" y="103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15" name="Text Box 1031"/>
            <p:cNvSpPr txBox="1">
              <a:spLocks noChangeArrowheads="1"/>
            </p:cNvSpPr>
            <p:nvPr/>
          </p:nvSpPr>
          <p:spPr bwMode="auto">
            <a:xfrm>
              <a:off x="1505" y="1032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24616" name="Line 1032"/>
            <p:cNvSpPr>
              <a:spLocks noChangeShapeType="1"/>
            </p:cNvSpPr>
            <p:nvPr/>
          </p:nvSpPr>
          <p:spPr bwMode="auto">
            <a:xfrm>
              <a:off x="1347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17" name="Line 1033"/>
            <p:cNvSpPr>
              <a:spLocks noChangeShapeType="1"/>
            </p:cNvSpPr>
            <p:nvPr/>
          </p:nvSpPr>
          <p:spPr bwMode="auto">
            <a:xfrm>
              <a:off x="1880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18" name="Text Box 1034"/>
            <p:cNvSpPr txBox="1">
              <a:spLocks noChangeArrowheads="1"/>
            </p:cNvSpPr>
            <p:nvPr/>
          </p:nvSpPr>
          <p:spPr bwMode="auto">
            <a:xfrm>
              <a:off x="2038" y="103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19" name="Line 1035"/>
            <p:cNvSpPr>
              <a:spLocks noChangeShapeType="1"/>
            </p:cNvSpPr>
            <p:nvPr/>
          </p:nvSpPr>
          <p:spPr bwMode="auto">
            <a:xfrm>
              <a:off x="2469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20" name="Text Box 1036"/>
            <p:cNvSpPr txBox="1">
              <a:spLocks noChangeArrowheads="1"/>
            </p:cNvSpPr>
            <p:nvPr/>
          </p:nvSpPr>
          <p:spPr bwMode="auto">
            <a:xfrm>
              <a:off x="2627" y="1032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24621" name="Line 1037"/>
            <p:cNvSpPr>
              <a:spLocks noChangeShapeType="1"/>
            </p:cNvSpPr>
            <p:nvPr/>
          </p:nvSpPr>
          <p:spPr bwMode="auto">
            <a:xfrm>
              <a:off x="2988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22" name="Text Box 1038"/>
            <p:cNvSpPr txBox="1">
              <a:spLocks noChangeArrowheads="1"/>
            </p:cNvSpPr>
            <p:nvPr/>
          </p:nvSpPr>
          <p:spPr bwMode="auto">
            <a:xfrm>
              <a:off x="3146" y="103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23" name="Line 1039"/>
            <p:cNvSpPr>
              <a:spLocks noChangeShapeType="1"/>
            </p:cNvSpPr>
            <p:nvPr/>
          </p:nvSpPr>
          <p:spPr bwMode="auto">
            <a:xfrm>
              <a:off x="3577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24" name="Text Box 1040"/>
            <p:cNvSpPr txBox="1">
              <a:spLocks noChangeArrowheads="1"/>
            </p:cNvSpPr>
            <p:nvPr/>
          </p:nvSpPr>
          <p:spPr bwMode="auto">
            <a:xfrm>
              <a:off x="3735" y="103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25" name="Line 1041"/>
            <p:cNvSpPr>
              <a:spLocks noChangeShapeType="1"/>
            </p:cNvSpPr>
            <p:nvPr/>
          </p:nvSpPr>
          <p:spPr bwMode="auto">
            <a:xfrm>
              <a:off x="4793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26" name="Text Box 1042"/>
            <p:cNvSpPr txBox="1">
              <a:spLocks noChangeArrowheads="1"/>
            </p:cNvSpPr>
            <p:nvPr/>
          </p:nvSpPr>
          <p:spPr bwMode="auto">
            <a:xfrm>
              <a:off x="4951" y="103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27" name="Line 1043"/>
            <p:cNvSpPr>
              <a:spLocks noChangeShapeType="1"/>
            </p:cNvSpPr>
            <p:nvPr/>
          </p:nvSpPr>
          <p:spPr bwMode="auto">
            <a:xfrm rot="-5400000">
              <a:off x="2653" y="9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28" name="Text Box 1044"/>
            <p:cNvSpPr txBox="1">
              <a:spLocks noChangeArrowheads="1"/>
            </p:cNvSpPr>
            <p:nvPr/>
          </p:nvSpPr>
          <p:spPr bwMode="auto">
            <a:xfrm>
              <a:off x="2629" y="624"/>
              <a:ext cx="5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r>
                <a:rPr lang="en-US" altLang="en-US" sz="2560">
                  <a:cs typeface="Times New Roman" panose="02020603050405020304" pitchFamily="18" charset="0"/>
                </a:rPr>
                <a:t>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5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29" name="Line 1052"/>
            <p:cNvSpPr>
              <a:spLocks noChangeShapeType="1"/>
            </p:cNvSpPr>
            <p:nvPr/>
          </p:nvSpPr>
          <p:spPr bwMode="auto">
            <a:xfrm>
              <a:off x="4153" y="11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30" name="Text Box 1053"/>
            <p:cNvSpPr txBox="1">
              <a:spLocks noChangeArrowheads="1"/>
            </p:cNvSpPr>
            <p:nvPr/>
          </p:nvSpPr>
          <p:spPr bwMode="auto">
            <a:xfrm>
              <a:off x="4311" y="103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31" name="Line 1055"/>
            <p:cNvSpPr>
              <a:spLocks noChangeShapeType="1"/>
            </p:cNvSpPr>
            <p:nvPr/>
          </p:nvSpPr>
          <p:spPr bwMode="auto">
            <a:xfrm rot="-5400000">
              <a:off x="1536" y="9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32" name="Text Box 1056"/>
            <p:cNvSpPr txBox="1">
              <a:spLocks noChangeArrowheads="1"/>
            </p:cNvSpPr>
            <p:nvPr/>
          </p:nvSpPr>
          <p:spPr bwMode="auto">
            <a:xfrm>
              <a:off x="1512" y="62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</p:grpSp>
      <p:sp>
        <p:nvSpPr>
          <p:cNvPr id="58402" name="Text Box 1058"/>
          <p:cNvSpPr txBox="1">
            <a:spLocks noChangeArrowheads="1"/>
          </p:cNvSpPr>
          <p:nvPr/>
        </p:nvSpPr>
        <p:spPr bwMode="auto">
          <a:xfrm>
            <a:off x="2700866" y="4292120"/>
            <a:ext cx="383630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>
                <a:solidFill>
                  <a:srgbClr val="00B0F0"/>
                </a:solidFill>
                <a:cs typeface="Times New Roman" panose="02020603050405020304" pitchFamily="18" charset="0"/>
              </a:rPr>
              <a:t>4-ethyl-2-methyloctane</a:t>
            </a:r>
          </a:p>
        </p:txBody>
      </p:sp>
      <p:sp>
        <p:nvSpPr>
          <p:cNvPr id="24590" name="Text Box 1059"/>
          <p:cNvSpPr txBox="1">
            <a:spLocks noChangeArrowheads="1"/>
          </p:cNvSpPr>
          <p:nvPr/>
        </p:nvSpPr>
        <p:spPr bwMode="auto">
          <a:xfrm>
            <a:off x="-57573" y="4998239"/>
            <a:ext cx="8608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Q: What is the structure of 2-propyl-4-methylhexane?</a:t>
            </a:r>
          </a:p>
        </p:txBody>
      </p:sp>
      <p:grpSp>
        <p:nvGrpSpPr>
          <p:cNvPr id="3" name="Group 1089"/>
          <p:cNvGrpSpPr>
            <a:grpSpLocks/>
          </p:cNvGrpSpPr>
          <p:nvPr/>
        </p:nvGrpSpPr>
        <p:grpSpPr bwMode="auto">
          <a:xfrm>
            <a:off x="1961727" y="5622715"/>
            <a:ext cx="5542281" cy="1535854"/>
            <a:chOff x="920" y="2534"/>
            <a:chExt cx="3273" cy="907"/>
          </a:xfrm>
        </p:grpSpPr>
        <p:sp>
          <p:nvSpPr>
            <p:cNvPr id="24593" name="Text Box 1061"/>
            <p:cNvSpPr txBox="1">
              <a:spLocks noChangeArrowheads="1"/>
            </p:cNvSpPr>
            <p:nvPr/>
          </p:nvSpPr>
          <p:spPr bwMode="auto">
            <a:xfrm>
              <a:off x="944" y="3154"/>
              <a:ext cx="19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94" name="Text Box 1062"/>
            <p:cNvSpPr txBox="1">
              <a:spLocks noChangeArrowheads="1"/>
            </p:cNvSpPr>
            <p:nvPr/>
          </p:nvSpPr>
          <p:spPr bwMode="auto">
            <a:xfrm>
              <a:off x="1537" y="3154"/>
              <a:ext cx="22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560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95" name="Text Box 1063"/>
            <p:cNvSpPr txBox="1">
              <a:spLocks noChangeArrowheads="1"/>
            </p:cNvSpPr>
            <p:nvPr/>
          </p:nvSpPr>
          <p:spPr bwMode="auto">
            <a:xfrm>
              <a:off x="2065" y="3154"/>
              <a:ext cx="22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560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96" name="Text Box 1064"/>
            <p:cNvSpPr txBox="1">
              <a:spLocks noChangeArrowheads="1"/>
            </p:cNvSpPr>
            <p:nvPr/>
          </p:nvSpPr>
          <p:spPr bwMode="auto">
            <a:xfrm>
              <a:off x="2649" y="3154"/>
              <a:ext cx="22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560">
                  <a:solidFill>
                    <a:srgbClr val="FF000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597" name="Text Box 1065"/>
            <p:cNvSpPr txBox="1">
              <a:spLocks noChangeArrowheads="1"/>
            </p:cNvSpPr>
            <p:nvPr/>
          </p:nvSpPr>
          <p:spPr bwMode="auto">
            <a:xfrm>
              <a:off x="3169" y="3154"/>
              <a:ext cx="22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560">
                  <a:solidFill>
                    <a:srgbClr val="FF000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598" name="Text Box 1066"/>
            <p:cNvSpPr txBox="1">
              <a:spLocks noChangeArrowheads="1"/>
            </p:cNvSpPr>
            <p:nvPr/>
          </p:nvSpPr>
          <p:spPr bwMode="auto">
            <a:xfrm>
              <a:off x="3758" y="3154"/>
              <a:ext cx="22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560">
                  <a:solidFill>
                    <a:srgbClr val="FF0000"/>
                  </a:solidFill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4599" name="Text Box 1070"/>
            <p:cNvSpPr txBox="1">
              <a:spLocks noChangeArrowheads="1"/>
            </p:cNvSpPr>
            <p:nvPr/>
          </p:nvSpPr>
          <p:spPr bwMode="auto">
            <a:xfrm>
              <a:off x="920" y="2943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00" name="Text Box 1071"/>
            <p:cNvSpPr txBox="1">
              <a:spLocks noChangeArrowheads="1"/>
            </p:cNvSpPr>
            <p:nvPr/>
          </p:nvSpPr>
          <p:spPr bwMode="auto">
            <a:xfrm>
              <a:off x="1510" y="2942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24601" name="Line 1072"/>
            <p:cNvSpPr>
              <a:spLocks noChangeShapeType="1"/>
            </p:cNvSpPr>
            <p:nvPr/>
          </p:nvSpPr>
          <p:spPr bwMode="auto">
            <a:xfrm>
              <a:off x="1352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02" name="Line 1073"/>
            <p:cNvSpPr>
              <a:spLocks noChangeShapeType="1"/>
            </p:cNvSpPr>
            <p:nvPr/>
          </p:nvSpPr>
          <p:spPr bwMode="auto">
            <a:xfrm>
              <a:off x="1885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03" name="Text Box 1074"/>
            <p:cNvSpPr txBox="1">
              <a:spLocks noChangeArrowheads="1"/>
            </p:cNvSpPr>
            <p:nvPr/>
          </p:nvSpPr>
          <p:spPr bwMode="auto">
            <a:xfrm>
              <a:off x="2043" y="294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04" name="Line 1075"/>
            <p:cNvSpPr>
              <a:spLocks noChangeShapeType="1"/>
            </p:cNvSpPr>
            <p:nvPr/>
          </p:nvSpPr>
          <p:spPr bwMode="auto">
            <a:xfrm>
              <a:off x="2474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05" name="Text Box 1076"/>
            <p:cNvSpPr txBox="1">
              <a:spLocks noChangeArrowheads="1"/>
            </p:cNvSpPr>
            <p:nvPr/>
          </p:nvSpPr>
          <p:spPr bwMode="auto">
            <a:xfrm>
              <a:off x="2632" y="2942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24606" name="Line 1077"/>
            <p:cNvSpPr>
              <a:spLocks noChangeShapeType="1"/>
            </p:cNvSpPr>
            <p:nvPr/>
          </p:nvSpPr>
          <p:spPr bwMode="auto">
            <a:xfrm>
              <a:off x="2993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07" name="Text Box 1078"/>
            <p:cNvSpPr txBox="1">
              <a:spLocks noChangeArrowheads="1"/>
            </p:cNvSpPr>
            <p:nvPr/>
          </p:nvSpPr>
          <p:spPr bwMode="auto">
            <a:xfrm>
              <a:off x="3151" y="294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2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08" name="Line 1079"/>
            <p:cNvSpPr>
              <a:spLocks noChangeShapeType="1"/>
            </p:cNvSpPr>
            <p:nvPr/>
          </p:nvSpPr>
          <p:spPr bwMode="auto">
            <a:xfrm>
              <a:off x="3582" y="30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09" name="Text Box 1080"/>
            <p:cNvSpPr txBox="1">
              <a:spLocks noChangeArrowheads="1"/>
            </p:cNvSpPr>
            <p:nvPr/>
          </p:nvSpPr>
          <p:spPr bwMode="auto">
            <a:xfrm>
              <a:off x="3740" y="294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10" name="Line 1083"/>
            <p:cNvSpPr>
              <a:spLocks noChangeShapeType="1"/>
            </p:cNvSpPr>
            <p:nvPr/>
          </p:nvSpPr>
          <p:spPr bwMode="auto">
            <a:xfrm rot="-5400000">
              <a:off x="2658" y="28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11" name="Text Box 1084"/>
            <p:cNvSpPr txBox="1">
              <a:spLocks noChangeArrowheads="1"/>
            </p:cNvSpPr>
            <p:nvPr/>
          </p:nvSpPr>
          <p:spPr bwMode="auto">
            <a:xfrm>
              <a:off x="2634" y="2534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  <p:sp>
          <p:nvSpPr>
            <p:cNvPr id="24612" name="Line 1087"/>
            <p:cNvSpPr>
              <a:spLocks noChangeShapeType="1"/>
            </p:cNvSpPr>
            <p:nvPr/>
          </p:nvSpPr>
          <p:spPr bwMode="auto">
            <a:xfrm rot="-5400000">
              <a:off x="1541" y="288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613" name="Text Box 1088"/>
            <p:cNvSpPr txBox="1">
              <a:spLocks noChangeArrowheads="1"/>
            </p:cNvSpPr>
            <p:nvPr/>
          </p:nvSpPr>
          <p:spPr bwMode="auto">
            <a:xfrm>
              <a:off x="1517" y="2534"/>
              <a:ext cx="5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cs typeface="Times New Roman" panose="02020603050405020304" pitchFamily="18" charset="0"/>
                </a:rPr>
                <a:t>C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3</a:t>
              </a:r>
              <a:r>
                <a:rPr lang="en-US" altLang="en-US" sz="2560">
                  <a:cs typeface="Times New Roman" panose="02020603050405020304" pitchFamily="18" charset="0"/>
                </a:rPr>
                <a:t>H</a:t>
              </a:r>
              <a:r>
                <a:rPr lang="en-US" altLang="en-US" sz="2560" baseline="-25000">
                  <a:cs typeface="Times New Roman" panose="02020603050405020304" pitchFamily="18" charset="0"/>
                </a:rPr>
                <a:t>7</a:t>
              </a:r>
              <a:endParaRPr lang="en-US" altLang="en-US" sz="2560">
                <a:cs typeface="Times New Roman" panose="02020603050405020304" pitchFamily="18" charset="0"/>
              </a:endParaRPr>
            </a:p>
          </p:txBody>
        </p:sp>
      </p:grpSp>
      <p:sp>
        <p:nvSpPr>
          <p:cNvPr id="24592" name="Line 57"/>
          <p:cNvSpPr>
            <a:spLocks noChangeShapeType="1"/>
          </p:cNvSpPr>
          <p:nvPr/>
        </p:nvSpPr>
        <p:spPr bwMode="auto">
          <a:xfrm>
            <a:off x="0" y="4883093"/>
            <a:ext cx="87562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59" name="Rectangle 5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0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478367" y="992615"/>
            <a:ext cx="9177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u="sng" dirty="0" smtClean="0">
                <a:solidFill>
                  <a:srgbClr val="A50021"/>
                </a:solidFill>
              </a:rPr>
              <a:t>Review </a:t>
            </a:r>
            <a:endParaRPr lang="en-GB" altLang="en-US" sz="2400" b="1" u="sng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4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8532" y="1301247"/>
            <a:ext cx="91778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</a:rPr>
              <a:t>Example:</a:t>
            </a:r>
            <a:endParaRPr lang="en-GB" altLang="en-US" sz="2200" b="1" u="sng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A50021"/>
                </a:solidFill>
              </a:rPr>
              <a:t>Give the IUPAC name of the following compound: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53" y="2258907"/>
            <a:ext cx="5378027" cy="16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482601" y="3991187"/>
            <a:ext cx="914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pic>
        <p:nvPicPr>
          <p:cNvPr id="582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54" y="4958080"/>
            <a:ext cx="5069840" cy="1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79585" y="4012964"/>
            <a:ext cx="215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u="sng" dirty="0"/>
              <a:t>Solution:</a:t>
            </a:r>
          </a:p>
        </p:txBody>
      </p:sp>
      <p:sp>
        <p:nvSpPr>
          <p:cNvPr id="582667" name="Text Box 11"/>
          <p:cNvSpPr txBox="1">
            <a:spLocks noChangeArrowheads="1"/>
          </p:cNvSpPr>
          <p:nvPr/>
        </p:nvSpPr>
        <p:spPr bwMode="auto">
          <a:xfrm>
            <a:off x="3033606" y="6641286"/>
            <a:ext cx="4453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dirty="0"/>
              <a:t>2,2,4-trimethylhexane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11" name="Rectangle 1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2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1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/>
          </p:cNvSpPr>
          <p:nvPr/>
        </p:nvSpPr>
        <p:spPr bwMode="auto">
          <a:xfrm>
            <a:off x="155863" y="2020011"/>
            <a:ext cx="8290560" cy="38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413" dirty="0">
                <a:solidFill>
                  <a:srgbClr val="0000FF"/>
                </a:solidFill>
              </a:rPr>
              <a:t>Q: The systematic name for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413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413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413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413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413" dirty="0">
                <a:solidFill>
                  <a:srgbClr val="0000FF"/>
                </a:solidFill>
              </a:rPr>
              <a:t>is</a:t>
            </a:r>
            <a:r>
              <a:rPr lang="en-US" altLang="en-US" sz="3413" dirty="0"/>
              <a:t> </a:t>
            </a:r>
            <a:r>
              <a:rPr lang="en-US" altLang="en-US" sz="3413" dirty="0" smtClean="0">
                <a:solidFill>
                  <a:srgbClr val="00B050"/>
                </a:solidFill>
              </a:rPr>
              <a:t>Answer</a:t>
            </a:r>
            <a:r>
              <a:rPr lang="en-US" altLang="en-US" sz="3413" dirty="0">
                <a:solidFill>
                  <a:srgbClr val="00B050"/>
                </a:solidFill>
              </a:rPr>
              <a:t>:</a:t>
            </a:r>
            <a:r>
              <a:rPr lang="en-US" altLang="en-US" sz="3413" dirty="0"/>
              <a:t> </a:t>
            </a:r>
            <a:r>
              <a:rPr lang="en-US" altLang="en-US" sz="3413" dirty="0">
                <a:solidFill>
                  <a:srgbClr val="FF0000"/>
                </a:solidFill>
              </a:rPr>
              <a:t>3,3-dimethylpentane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413" dirty="0">
              <a:solidFill>
                <a:srgbClr val="FF006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3413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413" dirty="0"/>
              <a:t/>
            </a:r>
            <a:br>
              <a:rPr lang="en-US" altLang="en-US" sz="3413" dirty="0"/>
            </a:br>
            <a:r>
              <a:rPr lang="en-US" altLang="en-US" sz="3413" dirty="0"/>
              <a:t/>
            </a:r>
            <a:br>
              <a:rPr lang="en-US" altLang="en-US" sz="3413" dirty="0"/>
            </a:br>
            <a:endParaRPr lang="ar-SA" altLang="en-US" sz="3413" dirty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43" y="2814579"/>
            <a:ext cx="3251200" cy="19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381637"/>
            <a:ext cx="91778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A50021"/>
                </a:solidFill>
              </a:rPr>
              <a:t>Example:</a:t>
            </a:r>
            <a:endParaRPr lang="en-GB" altLang="en-US" sz="2200" dirty="0">
              <a:solidFill>
                <a:srgbClr val="A5002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4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51"/>
          <p:cNvGrpSpPr>
            <a:grpSpLocks/>
          </p:cNvGrpSpPr>
          <p:nvPr/>
        </p:nvGrpSpPr>
        <p:grpSpPr bwMode="auto">
          <a:xfrm>
            <a:off x="2009141" y="2427907"/>
            <a:ext cx="5039360" cy="485987"/>
            <a:chOff x="3684" y="1633"/>
            <a:chExt cx="2464" cy="287"/>
          </a:xfrm>
        </p:grpSpPr>
        <p:sp>
          <p:nvSpPr>
            <p:cNvPr id="32778" name="Text Box 29"/>
            <p:cNvSpPr txBox="1">
              <a:spLocks noChangeArrowheads="1"/>
            </p:cNvSpPr>
            <p:nvPr/>
          </p:nvSpPr>
          <p:spPr bwMode="auto">
            <a:xfrm>
              <a:off x="3684" y="1633"/>
              <a:ext cx="37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+mj-lt"/>
                </a:rPr>
                <a:t>CH</a:t>
              </a:r>
              <a:r>
                <a:rPr lang="en-US" altLang="en-US" sz="2560" baseline="-25000">
                  <a:latin typeface="+mj-lt"/>
                </a:rPr>
                <a:t>2</a:t>
              </a:r>
            </a:p>
          </p:txBody>
        </p:sp>
        <p:sp>
          <p:nvSpPr>
            <p:cNvPr id="32779" name="Line 30"/>
            <p:cNvSpPr>
              <a:spLocks noChangeShapeType="1"/>
            </p:cNvSpPr>
            <p:nvPr/>
          </p:nvSpPr>
          <p:spPr bwMode="auto">
            <a:xfrm>
              <a:off x="4042" y="177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32780" name="Text Box 32"/>
            <p:cNvSpPr txBox="1">
              <a:spLocks noChangeArrowheads="1"/>
            </p:cNvSpPr>
            <p:nvPr/>
          </p:nvSpPr>
          <p:spPr bwMode="auto">
            <a:xfrm>
              <a:off x="4258" y="1633"/>
              <a:ext cx="31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 dirty="0">
                  <a:latin typeface="+mj-lt"/>
                </a:rPr>
                <a:t>CH</a:t>
              </a:r>
            </a:p>
          </p:txBody>
        </p:sp>
        <p:sp>
          <p:nvSpPr>
            <p:cNvPr id="32781" name="Line 33"/>
            <p:cNvSpPr>
              <a:spLocks noChangeShapeType="1"/>
            </p:cNvSpPr>
            <p:nvPr/>
          </p:nvSpPr>
          <p:spPr bwMode="auto">
            <a:xfrm>
              <a:off x="4598" y="182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>
                <a:latin typeface="+mj-lt"/>
              </a:endParaRPr>
            </a:p>
          </p:txBody>
        </p:sp>
        <p:sp>
          <p:nvSpPr>
            <p:cNvPr id="32782" name="Text Box 34"/>
            <p:cNvSpPr txBox="1">
              <a:spLocks noChangeArrowheads="1"/>
            </p:cNvSpPr>
            <p:nvPr/>
          </p:nvSpPr>
          <p:spPr bwMode="auto">
            <a:xfrm>
              <a:off x="4797" y="1633"/>
              <a:ext cx="135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+mj-lt"/>
                </a:rPr>
                <a:t>CH</a:t>
              </a:r>
              <a:r>
                <a:rPr lang="en-US" altLang="en-US" sz="2560" baseline="-25000">
                  <a:latin typeface="+mj-lt"/>
                </a:rPr>
                <a:t>2</a:t>
              </a:r>
              <a:r>
                <a:rPr lang="en-US" altLang="en-US" sz="2560">
                  <a:latin typeface="+mj-lt"/>
                </a:rPr>
                <a:t>     CH    CH</a:t>
              </a:r>
              <a:r>
                <a:rPr lang="en-US" altLang="en-US" sz="2560" baseline="-25000">
                  <a:latin typeface="+mj-lt"/>
                </a:rPr>
                <a:t>2</a:t>
              </a:r>
              <a:endParaRPr lang="en-US" altLang="en-US" sz="2560">
                <a:latin typeface="+mj-lt"/>
              </a:endParaRPr>
            </a:p>
          </p:txBody>
        </p:sp>
      </p:grpSp>
      <p:sp>
        <p:nvSpPr>
          <p:cNvPr id="32772" name="Line 35"/>
          <p:cNvSpPr>
            <a:spLocks noChangeShapeType="1"/>
          </p:cNvSpPr>
          <p:nvPr/>
        </p:nvSpPr>
        <p:spPr bwMode="auto">
          <a:xfrm>
            <a:off x="2740661" y="2753026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>
              <a:latin typeface="+mj-lt"/>
            </a:endParaRPr>
          </a:p>
        </p:txBody>
      </p:sp>
      <p:sp>
        <p:nvSpPr>
          <p:cNvPr id="32773" name="Line 33"/>
          <p:cNvSpPr>
            <a:spLocks noChangeShapeType="1"/>
          </p:cNvSpPr>
          <p:nvPr/>
        </p:nvSpPr>
        <p:spPr bwMode="auto">
          <a:xfrm>
            <a:off x="5016501" y="2753026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>
              <a:latin typeface="+mj-lt"/>
            </a:endParaRPr>
          </a:p>
        </p:txBody>
      </p:sp>
      <p:sp>
        <p:nvSpPr>
          <p:cNvPr id="32774" name="Line 33"/>
          <p:cNvSpPr>
            <a:spLocks noChangeShapeType="1"/>
          </p:cNvSpPr>
          <p:nvPr/>
        </p:nvSpPr>
        <p:spPr bwMode="auto">
          <a:xfrm>
            <a:off x="5910581" y="2753026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>
              <a:latin typeface="+mj-lt"/>
            </a:endParaRPr>
          </a:p>
        </p:txBody>
      </p:sp>
      <p:sp>
        <p:nvSpPr>
          <p:cNvPr id="32775" name="Line 33"/>
          <p:cNvSpPr>
            <a:spLocks noChangeShapeType="1"/>
          </p:cNvSpPr>
          <p:nvPr/>
        </p:nvSpPr>
        <p:spPr bwMode="auto">
          <a:xfrm>
            <a:off x="5910581" y="2671746"/>
            <a:ext cx="325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>
              <a:latin typeface="+mj-lt"/>
            </a:endParaRPr>
          </a:p>
        </p:txBody>
      </p:sp>
      <p:sp>
        <p:nvSpPr>
          <p:cNvPr id="32776" name="Content Placeholder 2"/>
          <p:cNvSpPr>
            <a:spLocks/>
          </p:cNvSpPr>
          <p:nvPr/>
        </p:nvSpPr>
        <p:spPr bwMode="auto">
          <a:xfrm>
            <a:off x="155863" y="1711716"/>
            <a:ext cx="829056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CC0000"/>
                </a:solidFill>
                <a:latin typeface="+mj-lt"/>
              </a:rPr>
              <a:t>Q: </a:t>
            </a:r>
            <a:r>
              <a:rPr lang="en-US" altLang="en-US" sz="2400" b="1" dirty="0">
                <a:solidFill>
                  <a:srgbClr val="CC0000"/>
                </a:solidFill>
                <a:latin typeface="+mj-lt"/>
              </a:rPr>
              <a:t>Name the following compound: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 </a:t>
            </a:r>
          </a:p>
        </p:txBody>
      </p:sp>
      <p:sp>
        <p:nvSpPr>
          <p:cNvPr id="616463" name="Rectangle 15"/>
          <p:cNvSpPr>
            <a:spLocks noChangeArrowheads="1"/>
          </p:cNvSpPr>
          <p:nvPr/>
        </p:nvSpPr>
        <p:spPr bwMode="auto">
          <a:xfrm>
            <a:off x="3415664" y="3130364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A40C30"/>
                </a:solidFill>
                <a:latin typeface="+mj-lt"/>
              </a:rPr>
              <a:t>1,4-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penta</a:t>
            </a:r>
            <a:r>
              <a:rPr lang="en-US" altLang="en-US" sz="2400" dirty="0">
                <a:solidFill>
                  <a:srgbClr val="A40C30"/>
                </a:solidFill>
                <a:latin typeface="+mj-lt"/>
              </a:rPr>
              <a:t>di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ene</a:t>
            </a:r>
            <a:endParaRPr lang="ar-SA" alt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Biological Chemistry</a:t>
            </a:r>
          </a:p>
        </p:txBody>
      </p:sp>
      <p:pic>
        <p:nvPicPr>
          <p:cNvPr id="1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6264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169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5862" y="4270165"/>
            <a:ext cx="11092011" cy="96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altLang="en-US" sz="2400" dirty="0" smtClean="0">
                <a:solidFill>
                  <a:srgbClr val="CC0000"/>
                </a:solidFill>
                <a:latin typeface="+mj-lt"/>
              </a:rPr>
              <a:t>Q: </a:t>
            </a:r>
            <a:r>
              <a:rPr lang="en-US" altLang="en-US" sz="2400" dirty="0" smtClean="0">
                <a:solidFill>
                  <a:srgbClr val="CC0000"/>
                </a:solidFill>
                <a:latin typeface="+mj-lt"/>
              </a:rPr>
              <a:t>Which one of these formulas is that of an </a:t>
            </a:r>
            <a:r>
              <a:rPr lang="en-US" altLang="en-US" sz="2400" b="1" i="1" dirty="0" smtClean="0">
                <a:solidFill>
                  <a:srgbClr val="CC0000"/>
                </a:solidFill>
                <a:latin typeface="+mj-lt"/>
              </a:rPr>
              <a:t>unsaturated</a:t>
            </a:r>
            <a:r>
              <a:rPr lang="en-US" altLang="en-US" sz="2400" dirty="0" smtClean="0">
                <a:solidFill>
                  <a:srgbClr val="CC0000"/>
                </a:solidFill>
                <a:latin typeface="+mj-lt"/>
              </a:rPr>
              <a:t> hydrocarbon? </a:t>
            </a:r>
            <a:br>
              <a:rPr lang="en-US" altLang="en-US" sz="2400" dirty="0" smtClean="0">
                <a:solidFill>
                  <a:srgbClr val="CC0000"/>
                </a:solidFill>
                <a:latin typeface="+mj-lt"/>
              </a:rPr>
            </a:br>
            <a:endParaRPr lang="en-US" altLang="en-US" sz="2400" dirty="0" smtClean="0">
              <a:solidFill>
                <a:srgbClr val="CC0000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+mj-lt"/>
              </a:rPr>
              <a:t>A.	CH</a:t>
            </a:r>
            <a:r>
              <a:rPr lang="en-US" altLang="en-US" sz="2400" baseline="-25000" dirty="0" smtClean="0">
                <a:latin typeface="+mj-lt"/>
              </a:rPr>
              <a:t>3</a:t>
            </a:r>
            <a:r>
              <a:rPr lang="en-US" altLang="en-US" sz="2400" dirty="0" smtClean="0">
                <a:latin typeface="+mj-lt"/>
              </a:rPr>
              <a:t> – CH</a:t>
            </a:r>
            <a:r>
              <a:rPr lang="en-US" altLang="en-US" sz="2400" baseline="-25000" dirty="0" smtClean="0">
                <a:latin typeface="+mj-lt"/>
              </a:rPr>
              <a:t>2</a:t>
            </a:r>
            <a:r>
              <a:rPr lang="en-US" altLang="en-US" sz="2400" dirty="0" smtClean="0">
                <a:latin typeface="+mj-lt"/>
              </a:rPr>
              <a:t> – CH</a:t>
            </a:r>
            <a:r>
              <a:rPr lang="en-US" altLang="en-US" sz="2400" baseline="-25000" dirty="0" smtClean="0">
                <a:latin typeface="+mj-lt"/>
              </a:rPr>
              <a:t>3</a:t>
            </a:r>
            <a:r>
              <a:rPr lang="en-US" altLang="en-US" sz="2400" dirty="0" smtClean="0"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+mj-lt"/>
              </a:rPr>
              <a:t>B.	</a:t>
            </a:r>
            <a:r>
              <a:rPr lang="en-US" altLang="en-US" sz="2400" dirty="0" smtClean="0">
                <a:solidFill>
                  <a:srgbClr val="C00000"/>
                </a:solidFill>
                <a:latin typeface="+mj-lt"/>
              </a:rPr>
              <a:t>CH</a:t>
            </a:r>
            <a:r>
              <a:rPr lang="en-US" altLang="en-US" sz="2400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altLang="en-US" sz="2400" dirty="0" smtClean="0">
                <a:solidFill>
                  <a:srgbClr val="C00000"/>
                </a:solidFill>
                <a:latin typeface="+mj-lt"/>
              </a:rPr>
              <a:t> – CH = CH</a:t>
            </a:r>
            <a:r>
              <a:rPr lang="en-US" altLang="en-US" sz="2400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altLang="en-US" sz="24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+mj-lt"/>
              </a:rPr>
              <a:t>C.	CH</a:t>
            </a:r>
            <a:r>
              <a:rPr lang="en-US" altLang="en-US" sz="2400" baseline="-25000" dirty="0" smtClean="0">
                <a:latin typeface="+mj-lt"/>
              </a:rPr>
              <a:t>3</a:t>
            </a:r>
            <a:r>
              <a:rPr lang="en-US" altLang="en-US" sz="2400" dirty="0" smtClean="0">
                <a:latin typeface="+mj-lt"/>
              </a:rPr>
              <a:t> – CH</a:t>
            </a:r>
            <a:r>
              <a:rPr lang="en-US" altLang="en-US" sz="2400" baseline="-25000" dirty="0" smtClean="0">
                <a:latin typeface="+mj-lt"/>
              </a:rPr>
              <a:t>2</a:t>
            </a:r>
            <a:r>
              <a:rPr lang="en-US" altLang="en-US" sz="2400" dirty="0" smtClean="0">
                <a:latin typeface="+mj-lt"/>
              </a:rPr>
              <a:t> – 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8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1872909"/>
            <a:ext cx="1055158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6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Q: Which of the following compounds has </a:t>
            </a:r>
            <a:r>
              <a:rPr lang="en-US" altLang="en-US" sz="2560" b="1" u="sng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geometrical isomer?</a:t>
            </a:r>
          </a:p>
        </p:txBody>
      </p:sp>
      <p:grpSp>
        <p:nvGrpSpPr>
          <p:cNvPr id="34820" name="Group 73"/>
          <p:cNvGrpSpPr>
            <a:grpSpLocks/>
          </p:cNvGrpSpPr>
          <p:nvPr/>
        </p:nvGrpSpPr>
        <p:grpSpPr bwMode="auto">
          <a:xfrm>
            <a:off x="723707" y="3296896"/>
            <a:ext cx="2009987" cy="1289650"/>
            <a:chOff x="832" y="2568"/>
            <a:chExt cx="1187" cy="1091"/>
          </a:xfrm>
        </p:grpSpPr>
        <p:grpSp>
          <p:nvGrpSpPr>
            <p:cNvPr id="34886" name="Group 57"/>
            <p:cNvGrpSpPr>
              <a:grpSpLocks/>
            </p:cNvGrpSpPr>
            <p:nvPr/>
          </p:nvGrpSpPr>
          <p:grpSpPr bwMode="auto">
            <a:xfrm>
              <a:off x="1104" y="2784"/>
              <a:ext cx="666" cy="539"/>
              <a:chOff x="3943" y="2440"/>
              <a:chExt cx="666" cy="539"/>
            </a:xfrm>
          </p:grpSpPr>
          <p:grpSp>
            <p:nvGrpSpPr>
              <p:cNvPr id="34891" name="Group 44"/>
              <p:cNvGrpSpPr>
                <a:grpSpLocks/>
              </p:cNvGrpSpPr>
              <p:nvPr/>
            </p:nvGrpSpPr>
            <p:grpSpPr bwMode="auto">
              <a:xfrm>
                <a:off x="3968" y="2568"/>
                <a:ext cx="639" cy="411"/>
                <a:chOff x="3968" y="2568"/>
                <a:chExt cx="639" cy="411"/>
              </a:xfrm>
            </p:grpSpPr>
            <p:sp>
              <p:nvSpPr>
                <p:cNvPr id="34896" name="Line 39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97" name="Line 40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9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239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489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239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4892" name="Line 50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93" name="Line 54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94" name="Line 55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95" name="Line 56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34887" name="Text Box 68"/>
            <p:cNvSpPr txBox="1">
              <a:spLocks noChangeArrowheads="1"/>
            </p:cNvSpPr>
            <p:nvPr/>
          </p:nvSpPr>
          <p:spPr bwMode="auto">
            <a:xfrm>
              <a:off x="832" y="2568"/>
              <a:ext cx="24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88" name="Text Box 69"/>
            <p:cNvSpPr txBox="1">
              <a:spLocks noChangeArrowheads="1"/>
            </p:cNvSpPr>
            <p:nvPr/>
          </p:nvSpPr>
          <p:spPr bwMode="auto">
            <a:xfrm>
              <a:off x="1726" y="2568"/>
              <a:ext cx="29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34889" name="Text Box 70"/>
            <p:cNvSpPr txBox="1">
              <a:spLocks noChangeArrowheads="1"/>
            </p:cNvSpPr>
            <p:nvPr/>
          </p:nvSpPr>
          <p:spPr bwMode="auto">
            <a:xfrm>
              <a:off x="881" y="3248"/>
              <a:ext cx="24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90" name="Text Box 71"/>
            <p:cNvSpPr txBox="1">
              <a:spLocks noChangeArrowheads="1"/>
            </p:cNvSpPr>
            <p:nvPr/>
          </p:nvSpPr>
          <p:spPr bwMode="auto">
            <a:xfrm>
              <a:off x="1761" y="3248"/>
              <a:ext cx="24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4821" name="Group 73"/>
          <p:cNvGrpSpPr>
            <a:grpSpLocks/>
          </p:cNvGrpSpPr>
          <p:nvPr/>
        </p:nvGrpSpPr>
        <p:grpSpPr bwMode="auto">
          <a:xfrm>
            <a:off x="4354577" y="3336962"/>
            <a:ext cx="2069254" cy="1289650"/>
            <a:chOff x="832" y="2568"/>
            <a:chExt cx="1222" cy="1091"/>
          </a:xfrm>
        </p:grpSpPr>
        <p:grpSp>
          <p:nvGrpSpPr>
            <p:cNvPr id="34872" name="Group 57"/>
            <p:cNvGrpSpPr>
              <a:grpSpLocks/>
            </p:cNvGrpSpPr>
            <p:nvPr/>
          </p:nvGrpSpPr>
          <p:grpSpPr bwMode="auto">
            <a:xfrm>
              <a:off x="1104" y="2784"/>
              <a:ext cx="666" cy="539"/>
              <a:chOff x="3943" y="2440"/>
              <a:chExt cx="666" cy="539"/>
            </a:xfrm>
          </p:grpSpPr>
          <p:grpSp>
            <p:nvGrpSpPr>
              <p:cNvPr id="34877" name="Group 44"/>
              <p:cNvGrpSpPr>
                <a:grpSpLocks/>
              </p:cNvGrpSpPr>
              <p:nvPr/>
            </p:nvGrpSpPr>
            <p:grpSpPr bwMode="auto">
              <a:xfrm>
                <a:off x="3968" y="2568"/>
                <a:ext cx="639" cy="411"/>
                <a:chOff x="3968" y="2568"/>
                <a:chExt cx="639" cy="411"/>
              </a:xfrm>
            </p:grpSpPr>
            <p:sp>
              <p:nvSpPr>
                <p:cNvPr id="34882" name="Line 39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83" name="Line 40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8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239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488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239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4878" name="Line 50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79" name="Line 54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80" name="Line 55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81" name="Line 56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34873" name="Text Box 68"/>
            <p:cNvSpPr txBox="1">
              <a:spLocks noChangeArrowheads="1"/>
            </p:cNvSpPr>
            <p:nvPr/>
          </p:nvSpPr>
          <p:spPr bwMode="auto">
            <a:xfrm>
              <a:off x="832" y="2568"/>
              <a:ext cx="24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74" name="Text Box 69"/>
            <p:cNvSpPr txBox="1">
              <a:spLocks noChangeArrowheads="1"/>
            </p:cNvSpPr>
            <p:nvPr/>
          </p:nvSpPr>
          <p:spPr bwMode="auto">
            <a:xfrm>
              <a:off x="1726" y="2568"/>
              <a:ext cx="29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34875" name="Text Box 70"/>
            <p:cNvSpPr txBox="1">
              <a:spLocks noChangeArrowheads="1"/>
            </p:cNvSpPr>
            <p:nvPr/>
          </p:nvSpPr>
          <p:spPr bwMode="auto">
            <a:xfrm>
              <a:off x="881" y="3248"/>
              <a:ext cx="24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76" name="Text Box 71"/>
            <p:cNvSpPr txBox="1">
              <a:spLocks noChangeArrowheads="1"/>
            </p:cNvSpPr>
            <p:nvPr/>
          </p:nvSpPr>
          <p:spPr bwMode="auto">
            <a:xfrm>
              <a:off x="1761" y="3248"/>
              <a:ext cx="29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</p:grpSp>
      <p:grpSp>
        <p:nvGrpSpPr>
          <p:cNvPr id="34822" name="Group 73"/>
          <p:cNvGrpSpPr>
            <a:grpSpLocks/>
          </p:cNvGrpSpPr>
          <p:nvPr/>
        </p:nvGrpSpPr>
        <p:grpSpPr bwMode="auto">
          <a:xfrm>
            <a:off x="7543384" y="4327360"/>
            <a:ext cx="2597123" cy="1289649"/>
            <a:chOff x="736" y="2568"/>
            <a:chExt cx="1224" cy="1091"/>
          </a:xfrm>
        </p:grpSpPr>
        <p:grpSp>
          <p:nvGrpSpPr>
            <p:cNvPr id="34858" name="Group 57"/>
            <p:cNvGrpSpPr>
              <a:grpSpLocks/>
            </p:cNvGrpSpPr>
            <p:nvPr/>
          </p:nvGrpSpPr>
          <p:grpSpPr bwMode="auto">
            <a:xfrm>
              <a:off x="1104" y="2784"/>
              <a:ext cx="666" cy="539"/>
              <a:chOff x="3943" y="2440"/>
              <a:chExt cx="666" cy="539"/>
            </a:xfrm>
          </p:grpSpPr>
          <p:grpSp>
            <p:nvGrpSpPr>
              <p:cNvPr id="34863" name="Group 44"/>
              <p:cNvGrpSpPr>
                <a:grpSpLocks/>
              </p:cNvGrpSpPr>
              <p:nvPr/>
            </p:nvGrpSpPr>
            <p:grpSpPr bwMode="auto">
              <a:xfrm>
                <a:off x="3968" y="2568"/>
                <a:ext cx="591" cy="411"/>
                <a:chOff x="3968" y="2568"/>
                <a:chExt cx="591" cy="411"/>
              </a:xfrm>
            </p:grpSpPr>
            <p:sp>
              <p:nvSpPr>
                <p:cNvPr id="34868" name="Line 39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69" name="Line 40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7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191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48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191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4864" name="Line 50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65" name="Line 54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66" name="Line 55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67" name="Line 56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34859" name="Text Box 68"/>
            <p:cNvSpPr txBox="1">
              <a:spLocks noChangeArrowheads="1"/>
            </p:cNvSpPr>
            <p:nvPr/>
          </p:nvSpPr>
          <p:spPr bwMode="auto">
            <a:xfrm>
              <a:off x="736" y="2568"/>
              <a:ext cx="3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en-US" altLang="en-US" sz="256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860" name="Text Box 69"/>
            <p:cNvSpPr txBox="1">
              <a:spLocks noChangeArrowheads="1"/>
            </p:cNvSpPr>
            <p:nvPr/>
          </p:nvSpPr>
          <p:spPr bwMode="auto">
            <a:xfrm>
              <a:off x="1726" y="2568"/>
              <a:ext cx="2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34861" name="Text Box 70"/>
            <p:cNvSpPr txBox="1">
              <a:spLocks noChangeArrowheads="1"/>
            </p:cNvSpPr>
            <p:nvPr/>
          </p:nvSpPr>
          <p:spPr bwMode="auto">
            <a:xfrm>
              <a:off x="881" y="3248"/>
              <a:ext cx="19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62" name="Text Box 71"/>
            <p:cNvSpPr txBox="1">
              <a:spLocks noChangeArrowheads="1"/>
            </p:cNvSpPr>
            <p:nvPr/>
          </p:nvSpPr>
          <p:spPr bwMode="auto">
            <a:xfrm>
              <a:off x="1761" y="3248"/>
              <a:ext cx="19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4823" name="Group 73"/>
          <p:cNvGrpSpPr>
            <a:grpSpLocks/>
          </p:cNvGrpSpPr>
          <p:nvPr/>
        </p:nvGrpSpPr>
        <p:grpSpPr bwMode="auto">
          <a:xfrm>
            <a:off x="561148" y="5484683"/>
            <a:ext cx="2672051" cy="1289650"/>
            <a:chOff x="736" y="2568"/>
            <a:chExt cx="1258" cy="1091"/>
          </a:xfrm>
        </p:grpSpPr>
        <p:grpSp>
          <p:nvGrpSpPr>
            <p:cNvPr id="34844" name="Group 57"/>
            <p:cNvGrpSpPr>
              <a:grpSpLocks/>
            </p:cNvGrpSpPr>
            <p:nvPr/>
          </p:nvGrpSpPr>
          <p:grpSpPr bwMode="auto">
            <a:xfrm>
              <a:off x="1104" y="2784"/>
              <a:ext cx="666" cy="539"/>
              <a:chOff x="3943" y="2440"/>
              <a:chExt cx="666" cy="539"/>
            </a:xfrm>
          </p:grpSpPr>
          <p:grpSp>
            <p:nvGrpSpPr>
              <p:cNvPr id="34849" name="Group 44"/>
              <p:cNvGrpSpPr>
                <a:grpSpLocks/>
              </p:cNvGrpSpPr>
              <p:nvPr/>
            </p:nvGrpSpPr>
            <p:grpSpPr bwMode="auto">
              <a:xfrm>
                <a:off x="3968" y="2568"/>
                <a:ext cx="590" cy="411"/>
                <a:chOff x="3968" y="2568"/>
                <a:chExt cx="590" cy="411"/>
              </a:xfrm>
            </p:grpSpPr>
            <p:sp>
              <p:nvSpPr>
                <p:cNvPr id="34854" name="Line 39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55" name="Line 40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5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19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485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19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4850" name="Line 50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51" name="Line 54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52" name="Line 55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53" name="Line 56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34845" name="Text Box 68"/>
            <p:cNvSpPr txBox="1">
              <a:spLocks noChangeArrowheads="1"/>
            </p:cNvSpPr>
            <p:nvPr/>
          </p:nvSpPr>
          <p:spPr bwMode="auto">
            <a:xfrm>
              <a:off x="736" y="2568"/>
              <a:ext cx="3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en-US" altLang="en-US" sz="256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846" name="Text Box 69"/>
            <p:cNvSpPr txBox="1">
              <a:spLocks noChangeArrowheads="1"/>
            </p:cNvSpPr>
            <p:nvPr/>
          </p:nvSpPr>
          <p:spPr bwMode="auto">
            <a:xfrm>
              <a:off x="1726" y="2568"/>
              <a:ext cx="23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34847" name="Text Box 70"/>
            <p:cNvSpPr txBox="1">
              <a:spLocks noChangeArrowheads="1"/>
            </p:cNvSpPr>
            <p:nvPr/>
          </p:nvSpPr>
          <p:spPr bwMode="auto">
            <a:xfrm>
              <a:off x="881" y="3248"/>
              <a:ext cx="19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48" name="Text Box 71"/>
            <p:cNvSpPr txBox="1">
              <a:spLocks noChangeArrowheads="1"/>
            </p:cNvSpPr>
            <p:nvPr/>
          </p:nvSpPr>
          <p:spPr bwMode="auto">
            <a:xfrm>
              <a:off x="1761" y="3248"/>
              <a:ext cx="23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</p:grpSp>
      <p:grpSp>
        <p:nvGrpSpPr>
          <p:cNvPr id="34824" name="Group 73"/>
          <p:cNvGrpSpPr>
            <a:grpSpLocks/>
          </p:cNvGrpSpPr>
          <p:nvPr/>
        </p:nvGrpSpPr>
        <p:grpSpPr bwMode="auto">
          <a:xfrm>
            <a:off x="4179148" y="5508415"/>
            <a:ext cx="2434561" cy="1289649"/>
            <a:chOff x="813" y="2568"/>
            <a:chExt cx="1147" cy="1091"/>
          </a:xfrm>
        </p:grpSpPr>
        <p:grpSp>
          <p:nvGrpSpPr>
            <p:cNvPr id="34830" name="Group 57"/>
            <p:cNvGrpSpPr>
              <a:grpSpLocks/>
            </p:cNvGrpSpPr>
            <p:nvPr/>
          </p:nvGrpSpPr>
          <p:grpSpPr bwMode="auto">
            <a:xfrm>
              <a:off x="1104" y="2784"/>
              <a:ext cx="666" cy="539"/>
              <a:chOff x="3943" y="2440"/>
              <a:chExt cx="666" cy="539"/>
            </a:xfrm>
          </p:grpSpPr>
          <p:grpSp>
            <p:nvGrpSpPr>
              <p:cNvPr id="34835" name="Group 44"/>
              <p:cNvGrpSpPr>
                <a:grpSpLocks/>
              </p:cNvGrpSpPr>
              <p:nvPr/>
            </p:nvGrpSpPr>
            <p:grpSpPr bwMode="auto">
              <a:xfrm>
                <a:off x="3968" y="2568"/>
                <a:ext cx="590" cy="411"/>
                <a:chOff x="3968" y="2568"/>
                <a:chExt cx="590" cy="411"/>
              </a:xfrm>
            </p:grpSpPr>
            <p:sp>
              <p:nvSpPr>
                <p:cNvPr id="34840" name="Line 39"/>
                <p:cNvSpPr>
                  <a:spLocks noChangeShapeType="1"/>
                </p:cNvSpPr>
                <p:nvPr/>
              </p:nvSpPr>
              <p:spPr bwMode="auto">
                <a:xfrm>
                  <a:off x="4192" y="2699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41" name="Line 40"/>
                <p:cNvSpPr>
                  <a:spLocks noChangeShapeType="1"/>
                </p:cNvSpPr>
                <p:nvPr/>
              </p:nvSpPr>
              <p:spPr bwMode="auto">
                <a:xfrm>
                  <a:off x="4192" y="273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20"/>
                </a:p>
              </p:txBody>
            </p:sp>
            <p:sp>
              <p:nvSpPr>
                <p:cNvPr id="3484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8" y="2568"/>
                  <a:ext cx="19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48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68" y="2568"/>
                  <a:ext cx="19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56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4836" name="Line 50"/>
              <p:cNvSpPr>
                <a:spLocks noChangeShapeType="1"/>
              </p:cNvSpPr>
              <p:nvPr/>
            </p:nvSpPr>
            <p:spPr bwMode="auto">
              <a:xfrm rot="3016835">
                <a:off x="3849" y="2543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37" name="Line 54"/>
              <p:cNvSpPr>
                <a:spLocks noChangeShapeType="1"/>
              </p:cNvSpPr>
              <p:nvPr/>
            </p:nvSpPr>
            <p:spPr bwMode="auto">
              <a:xfrm rot="3016835">
                <a:off x="4513" y="2879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38" name="Line 55"/>
              <p:cNvSpPr>
                <a:spLocks noChangeShapeType="1"/>
              </p:cNvSpPr>
              <p:nvPr/>
            </p:nvSpPr>
            <p:spPr bwMode="auto">
              <a:xfrm rot="18583165" flipH="1">
                <a:off x="3848" y="2871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39" name="Line 56"/>
              <p:cNvSpPr>
                <a:spLocks noChangeShapeType="1"/>
              </p:cNvSpPr>
              <p:nvPr/>
            </p:nvSpPr>
            <p:spPr bwMode="auto">
              <a:xfrm rot="18583165" flipH="1">
                <a:off x="4504" y="2535"/>
                <a:ext cx="19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34831" name="Text Box 68"/>
            <p:cNvSpPr txBox="1">
              <a:spLocks noChangeArrowheads="1"/>
            </p:cNvSpPr>
            <p:nvPr/>
          </p:nvSpPr>
          <p:spPr bwMode="auto">
            <a:xfrm>
              <a:off x="813" y="2568"/>
              <a:ext cx="2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34832" name="Text Box 69"/>
            <p:cNvSpPr txBox="1">
              <a:spLocks noChangeArrowheads="1"/>
            </p:cNvSpPr>
            <p:nvPr/>
          </p:nvSpPr>
          <p:spPr bwMode="auto">
            <a:xfrm>
              <a:off x="1726" y="2568"/>
              <a:ext cx="2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34833" name="Text Box 70"/>
            <p:cNvSpPr txBox="1">
              <a:spLocks noChangeArrowheads="1"/>
            </p:cNvSpPr>
            <p:nvPr/>
          </p:nvSpPr>
          <p:spPr bwMode="auto">
            <a:xfrm>
              <a:off x="881" y="3248"/>
              <a:ext cx="19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34" name="Text Box 71"/>
            <p:cNvSpPr txBox="1">
              <a:spLocks noChangeArrowheads="1"/>
            </p:cNvSpPr>
            <p:nvPr/>
          </p:nvSpPr>
          <p:spPr bwMode="auto">
            <a:xfrm>
              <a:off x="1761" y="3248"/>
              <a:ext cx="19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596049" name="Rectangle 84"/>
          <p:cNvSpPr>
            <a:spLocks noChangeArrowheads="1"/>
          </p:cNvSpPr>
          <p:nvPr/>
        </p:nvSpPr>
        <p:spPr bwMode="auto">
          <a:xfrm>
            <a:off x="1475547" y="4776869"/>
            <a:ext cx="72487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>
                <a:solidFill>
                  <a:srgbClr val="FF0000"/>
                </a:solidFill>
                <a:cs typeface="Times New Roman" panose="02020603050405020304" pitchFamily="18" charset="0"/>
              </a:rPr>
              <a:t>NO  </a:t>
            </a:r>
          </a:p>
        </p:txBody>
      </p:sp>
      <p:sp>
        <p:nvSpPr>
          <p:cNvPr id="596050" name="Rectangle 85"/>
          <p:cNvSpPr>
            <a:spLocks noChangeArrowheads="1"/>
          </p:cNvSpPr>
          <p:nvPr/>
        </p:nvSpPr>
        <p:spPr bwMode="auto">
          <a:xfrm>
            <a:off x="5009898" y="4742428"/>
            <a:ext cx="72487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>
                <a:solidFill>
                  <a:srgbClr val="FF0000"/>
                </a:solidFill>
                <a:cs typeface="Times New Roman" panose="02020603050405020304" pitchFamily="18" charset="0"/>
              </a:rPr>
              <a:t>NO  </a:t>
            </a:r>
          </a:p>
        </p:txBody>
      </p:sp>
      <p:sp>
        <p:nvSpPr>
          <p:cNvPr id="596051" name="Rectangle 86"/>
          <p:cNvSpPr>
            <a:spLocks noChangeArrowheads="1"/>
          </p:cNvSpPr>
          <p:nvPr/>
        </p:nvSpPr>
        <p:spPr bwMode="auto">
          <a:xfrm>
            <a:off x="1629641" y="6927402"/>
            <a:ext cx="65114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>
                <a:solidFill>
                  <a:srgbClr val="FF0000"/>
                </a:solidFill>
                <a:cs typeface="Times New Roman" panose="02020603050405020304" pitchFamily="18" charset="0"/>
              </a:rPr>
              <a:t>NO </a:t>
            </a:r>
          </a:p>
        </p:txBody>
      </p:sp>
      <p:sp>
        <p:nvSpPr>
          <p:cNvPr id="596052" name="Rectangle 87"/>
          <p:cNvSpPr>
            <a:spLocks noChangeArrowheads="1"/>
          </p:cNvSpPr>
          <p:nvPr/>
        </p:nvSpPr>
        <p:spPr bwMode="auto">
          <a:xfrm>
            <a:off x="8727025" y="5619371"/>
            <a:ext cx="71526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>
                <a:solidFill>
                  <a:srgbClr val="FF0000"/>
                </a:solidFill>
                <a:cs typeface="Times New Roman" panose="02020603050405020304" pitchFamily="18" charset="0"/>
              </a:rPr>
              <a:t>yes  </a:t>
            </a:r>
          </a:p>
        </p:txBody>
      </p:sp>
      <p:sp>
        <p:nvSpPr>
          <p:cNvPr id="596053" name="Rectangle 88"/>
          <p:cNvSpPr>
            <a:spLocks noChangeArrowheads="1"/>
          </p:cNvSpPr>
          <p:nvPr/>
        </p:nvSpPr>
        <p:spPr bwMode="auto">
          <a:xfrm>
            <a:off x="5235787" y="6800427"/>
            <a:ext cx="64152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>
                <a:solidFill>
                  <a:srgbClr val="FF0000"/>
                </a:solidFill>
                <a:cs typeface="Times New Roman" panose="02020603050405020304" pitchFamily="18" charset="0"/>
              </a:rPr>
              <a:t>yes </a:t>
            </a:r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6" name="Rectangle 8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7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/>
          </p:cNvSpPr>
          <p:nvPr/>
        </p:nvSpPr>
        <p:spPr bwMode="auto">
          <a:xfrm>
            <a:off x="0" y="1550130"/>
            <a:ext cx="1257342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C0000"/>
                </a:solidFill>
                <a:latin typeface="+mj-lt"/>
              </a:rPr>
              <a:t>Q: For which of the compounds below are cis-trans isomers possible? </a:t>
            </a:r>
          </a:p>
        </p:txBody>
      </p:sp>
      <p:graphicFrame>
        <p:nvGraphicFramePr>
          <p:cNvPr id="641038" name="Group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7094311"/>
              </p:ext>
            </p:extLst>
          </p:nvPr>
        </p:nvGraphicFramePr>
        <p:xfrm>
          <a:off x="0" y="2546354"/>
          <a:ext cx="9062721" cy="1369230"/>
        </p:xfrm>
        <a:graphic>
          <a:graphicData uri="http://schemas.openxmlformats.org/drawingml/2006/table">
            <a:tbl>
              <a:tblPr/>
              <a:tblGrid>
                <a:gridCol w="2665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6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0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5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CH=CH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97536" marR="97536" marT="48768" marB="487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CH=CH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97536" marR="97536" marT="48768" marB="487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CH=CH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97536" marR="97536" marT="48768" marB="487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536" marR="97536" marT="48768" marB="487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536" marR="97536" marT="48768" marB="487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536" marR="97536" marT="48768" marB="487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51" name="Rectangle 1"/>
          <p:cNvSpPr>
            <a:spLocks noChangeArrowheads="1"/>
          </p:cNvSpPr>
          <p:nvPr/>
        </p:nvSpPr>
        <p:spPr bwMode="auto">
          <a:xfrm>
            <a:off x="81280" y="4071235"/>
            <a:ext cx="512064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2560" dirty="0">
                <a:latin typeface="+mj-lt"/>
                <a:cs typeface="Times New Roman" panose="02020603050405020304" pitchFamily="18" charset="0"/>
              </a:rPr>
              <a:t>only 2 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2560" dirty="0">
                <a:latin typeface="+mj-lt"/>
                <a:cs typeface="Times New Roman" panose="02020603050405020304" pitchFamily="18" charset="0"/>
              </a:rPr>
              <a:t>both 1 and 2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256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both 2 and 3 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2560" dirty="0">
                <a:latin typeface="+mj-lt"/>
                <a:cs typeface="Times New Roman" panose="02020603050405020304" pitchFamily="18" charset="0"/>
              </a:rPr>
              <a:t>all three only 3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6264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169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7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/>
          </p:cNvSpPr>
          <p:nvPr/>
        </p:nvSpPr>
        <p:spPr bwMode="auto">
          <a:xfrm>
            <a:off x="152307" y="1199128"/>
            <a:ext cx="1109556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C0000"/>
                </a:solidFill>
                <a:latin typeface="+mj-lt"/>
              </a:rPr>
              <a:t>Q: Which of the following does </a:t>
            </a:r>
            <a:r>
              <a:rPr lang="en-US" altLang="en-US" sz="2200" u="sng" dirty="0">
                <a:solidFill>
                  <a:srgbClr val="CC0000"/>
                </a:solidFill>
                <a:latin typeface="+mj-lt"/>
              </a:rPr>
              <a:t>NOT</a:t>
            </a:r>
            <a:r>
              <a:rPr lang="en-US" altLang="en-US" sz="2200" dirty="0">
                <a:solidFill>
                  <a:srgbClr val="CC0000"/>
                </a:solidFill>
                <a:latin typeface="+mj-lt"/>
              </a:rPr>
              <a:t> exhibit geometric isomerism</a:t>
            </a:r>
            <a:r>
              <a:rPr lang="en-US" altLang="en-US" sz="2200" dirty="0" smtClean="0">
                <a:solidFill>
                  <a:srgbClr val="CC0000"/>
                </a:solidFill>
                <a:latin typeface="+mj-lt"/>
              </a:rPr>
              <a:t>?</a:t>
            </a:r>
          </a:p>
          <a:p>
            <a:pPr eaLnBrk="1" hangingPunct="1"/>
            <a:r>
              <a:rPr lang="en-US" altLang="en-US" sz="22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US" altLang="en-US" sz="2200" dirty="0">
                <a:solidFill>
                  <a:srgbClr val="CC0000"/>
                </a:solidFill>
                <a:latin typeface="+mj-lt"/>
              </a:rPr>
              <a:t>(Hint: draw them!)</a:t>
            </a:r>
          </a:p>
        </p:txBody>
      </p:sp>
      <p:sp>
        <p:nvSpPr>
          <p:cNvPr id="36868" name="Content Placeholder 2"/>
          <p:cNvSpPr>
            <a:spLocks/>
          </p:cNvSpPr>
          <p:nvPr/>
        </p:nvSpPr>
        <p:spPr bwMode="auto">
          <a:xfrm>
            <a:off x="375920" y="2263105"/>
            <a:ext cx="4307840" cy="30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AutoNum type="alphaUcPeriod"/>
            </a:pPr>
            <a:r>
              <a:rPr lang="en-US" altLang="en-US" sz="2200" dirty="0">
                <a:latin typeface="+mj-lt"/>
              </a:rPr>
              <a:t>4-octene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AutoNum type="alphaUcPeriod"/>
            </a:pPr>
            <a:r>
              <a:rPr lang="en-US" altLang="en-US" sz="2200" dirty="0">
                <a:latin typeface="+mj-lt"/>
              </a:rPr>
              <a:t>2-pentene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AutoNum type="alphaUcPeriod"/>
            </a:pPr>
            <a:r>
              <a:rPr lang="en-US" altLang="en-US" sz="2200" dirty="0">
                <a:latin typeface="+mj-lt"/>
              </a:rPr>
              <a:t>3-hexene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AutoNum type="alphaUcPeriod"/>
            </a:pPr>
            <a:r>
              <a:rPr lang="en-US" altLang="en-US" sz="2200" dirty="0" smtClean="0">
                <a:solidFill>
                  <a:srgbClr val="FF0000"/>
                </a:solidFill>
                <a:latin typeface="+mj-lt"/>
              </a:rPr>
              <a:t>1-hexene </a:t>
            </a:r>
            <a:endParaRPr lang="en-US" alt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6264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169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5862" y="4428490"/>
            <a:ext cx="11092011" cy="560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C0000"/>
                </a:solidFill>
                <a:latin typeface="+mj-lt"/>
              </a:rPr>
              <a:t>Q: Which of these is the systematic name for the compound represented below?</a:t>
            </a:r>
            <a:br>
              <a:rPr lang="en-US" altLang="en-US" dirty="0" smtClean="0">
                <a:solidFill>
                  <a:srgbClr val="CC0000"/>
                </a:solidFill>
                <a:latin typeface="+mj-lt"/>
              </a:rPr>
            </a:br>
            <a:r>
              <a:rPr lang="en-US" altLang="en-US" dirty="0" smtClean="0">
                <a:latin typeface="+mj-lt"/>
              </a:rPr>
              <a:t>          </a:t>
            </a:r>
            <a:r>
              <a:rPr lang="en-US" altLang="en-US" dirty="0" smtClean="0">
                <a:solidFill>
                  <a:srgbClr val="FF3399"/>
                </a:solidFill>
                <a:latin typeface="+mj-lt"/>
              </a:rPr>
              <a:t>CH</a:t>
            </a:r>
            <a:r>
              <a:rPr lang="en-US" altLang="en-US" baseline="-25000" dirty="0" smtClean="0">
                <a:solidFill>
                  <a:srgbClr val="FF3399"/>
                </a:solidFill>
                <a:latin typeface="+mj-lt"/>
              </a:rPr>
              <a:t>3</a:t>
            </a:r>
            <a:r>
              <a:rPr lang="en-US" altLang="en-US" dirty="0" smtClean="0">
                <a:solidFill>
                  <a:srgbClr val="FF3399"/>
                </a:solidFill>
                <a:latin typeface="+mj-lt"/>
              </a:rPr>
              <a:t> – CH</a:t>
            </a:r>
            <a:r>
              <a:rPr lang="en-US" altLang="en-US" baseline="-25000" dirty="0" smtClean="0">
                <a:solidFill>
                  <a:srgbClr val="FF3399"/>
                </a:solidFill>
                <a:latin typeface="+mj-lt"/>
              </a:rPr>
              <a:t>2</a:t>
            </a:r>
            <a:r>
              <a:rPr lang="en-US" altLang="en-US" dirty="0" smtClean="0">
                <a:solidFill>
                  <a:srgbClr val="FF3399"/>
                </a:solidFill>
                <a:latin typeface="+mj-lt"/>
              </a:rPr>
              <a:t> – CH – CH</a:t>
            </a:r>
            <a:r>
              <a:rPr lang="en-US" altLang="en-US" baseline="-25000" dirty="0" smtClean="0">
                <a:solidFill>
                  <a:srgbClr val="FF3399"/>
                </a:solidFill>
                <a:latin typeface="+mj-lt"/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FF3399"/>
                </a:solidFill>
                <a:latin typeface="+mj-lt"/>
              </a:rPr>
              <a:t>                                   CH = CH</a:t>
            </a:r>
            <a:r>
              <a:rPr lang="en-US" altLang="en-US" baseline="-25000" dirty="0" smtClean="0">
                <a:solidFill>
                  <a:srgbClr val="FF3399"/>
                </a:solidFill>
                <a:latin typeface="+mj-lt"/>
              </a:rPr>
              <a:t>2</a:t>
            </a:r>
            <a:r>
              <a:rPr lang="en-US" altLang="en-US" dirty="0" smtClean="0">
                <a:solidFill>
                  <a:srgbClr val="FF3399"/>
                </a:solidFill>
                <a:latin typeface="+mj-lt"/>
              </a:rPr>
              <a:t/>
            </a:r>
            <a:br>
              <a:rPr lang="en-US" altLang="en-US" dirty="0" smtClean="0">
                <a:solidFill>
                  <a:srgbClr val="FF3399"/>
                </a:solidFill>
                <a:latin typeface="+mj-lt"/>
              </a:rPr>
            </a:br>
            <a:r>
              <a:rPr lang="en-US" altLang="en-US" dirty="0" smtClean="0">
                <a:solidFill>
                  <a:srgbClr val="FF3399"/>
                </a:solidFill>
                <a:latin typeface="+mj-lt"/>
              </a:rPr>
              <a:t>                 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A.	  2-ethylbutane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+mj-lt"/>
              </a:rPr>
              <a:t>   B.	  3-methyl-1-hexene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+mj-lt"/>
              </a:rPr>
              <a:t>   </a:t>
            </a:r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C.	  3-methyl-1-pentene </a:t>
            </a:r>
          </a:p>
        </p:txBody>
      </p:sp>
      <p:cxnSp>
        <p:nvCxnSpPr>
          <p:cNvPr id="15" name="Straight Connector 4"/>
          <p:cNvCxnSpPr>
            <a:cxnSpLocks noChangeShapeType="1"/>
          </p:cNvCxnSpPr>
          <p:nvPr/>
        </p:nvCxnSpPr>
        <p:spPr bwMode="auto">
          <a:xfrm>
            <a:off x="2404111" y="4930988"/>
            <a:ext cx="7619" cy="201085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9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1910294"/>
            <a:ext cx="11349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Q: Write the structural formulas for the following compounds:</a:t>
            </a:r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" y="2516293"/>
            <a:ext cx="8986521" cy="479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6264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3025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169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latin typeface="+mj-lt"/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3"/>
          <p:cNvSpPr>
            <a:spLocks/>
          </p:cNvSpPr>
          <p:nvPr/>
        </p:nvSpPr>
        <p:spPr bwMode="auto">
          <a:xfrm>
            <a:off x="155863" y="1017379"/>
            <a:ext cx="8690187" cy="40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Q: A protein is: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a polymer of amino acids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B) a fatty acid ester of glycerol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C) a polysaccharide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D) an addition polymer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E) a polymer of fatty acids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6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32605" y="1353325"/>
            <a:ext cx="89865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dirty="0">
                <a:solidFill>
                  <a:srgbClr val="CC0000"/>
                </a:solidFill>
              </a:rPr>
              <a:t>Q: </a:t>
            </a:r>
            <a:r>
              <a:rPr lang="en-US" altLang="en-US" sz="2200" dirty="0">
                <a:solidFill>
                  <a:srgbClr val="CC0000"/>
                </a:solidFill>
              </a:rPr>
              <a:t>C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10</a:t>
            </a:r>
            <a:r>
              <a:rPr lang="en-US" altLang="en-US" sz="2200" dirty="0">
                <a:solidFill>
                  <a:srgbClr val="CC0000"/>
                </a:solidFill>
              </a:rPr>
              <a:t>H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22</a:t>
            </a:r>
            <a:r>
              <a:rPr lang="en-US" altLang="en-US" sz="2200" dirty="0">
                <a:solidFill>
                  <a:srgbClr val="CC0000"/>
                </a:solidFill>
              </a:rPr>
              <a:t> is the formula of an: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08503" y="2487507"/>
            <a:ext cx="5069840" cy="48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alkane.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alkene.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alkyne.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aromatic hydrocarbon.</a:t>
            </a:r>
          </a:p>
        </p:txBody>
      </p:sp>
      <p:sp>
        <p:nvSpPr>
          <p:cNvPr id="11269" name="Content Placeholder 3"/>
          <p:cNvSpPr>
            <a:spLocks/>
          </p:cNvSpPr>
          <p:nvPr/>
        </p:nvSpPr>
        <p:spPr bwMode="auto">
          <a:xfrm>
            <a:off x="244659" y="4717717"/>
            <a:ext cx="8371840" cy="22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rgbClr val="CC0000"/>
                </a:solidFill>
              </a:rPr>
              <a:t>Q: A molecule with the formula C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3</a:t>
            </a:r>
            <a:r>
              <a:rPr lang="en-US" altLang="en-US" sz="2200" dirty="0">
                <a:solidFill>
                  <a:srgbClr val="CC0000"/>
                </a:solidFill>
              </a:rPr>
              <a:t>H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8</a:t>
            </a:r>
            <a:r>
              <a:rPr lang="en-US" altLang="en-US" sz="2200" dirty="0">
                <a:solidFill>
                  <a:srgbClr val="CC0000"/>
                </a:solidFill>
              </a:rPr>
              <a:t> is a(n):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hexane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propane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 err="1"/>
              <a:t>decane</a:t>
            </a:r>
            <a:r>
              <a:rPr lang="en-US" altLang="en-US" sz="2200" dirty="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butane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ethane </a:t>
            </a: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892912" y="4380187"/>
            <a:ext cx="88324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Rectangle 10"/>
          <p:cNvSpPr/>
          <p:nvPr/>
        </p:nvSpPr>
        <p:spPr>
          <a:xfrm>
            <a:off x="375920" y="626417"/>
            <a:ext cx="451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Introduction to hydrocarbons 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157058" y="1458806"/>
            <a:ext cx="40034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A50021"/>
                </a:solidFill>
              </a:rPr>
              <a:t>Q:</a:t>
            </a:r>
            <a:r>
              <a:rPr lang="en-GB" altLang="en-US" sz="2400" dirty="0">
                <a:solidFill>
                  <a:srgbClr val="A50021"/>
                </a:solidFill>
              </a:rPr>
              <a:t> </a:t>
            </a:r>
            <a:r>
              <a:rPr lang="en-GB" altLang="en-US" sz="2400" b="1" dirty="0">
                <a:solidFill>
                  <a:srgbClr val="A50021"/>
                </a:solidFill>
              </a:rPr>
              <a:t>Classify each of the following molecules as: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A50021"/>
                </a:solidFill>
              </a:rPr>
              <a:t>alcohol, aldehyde, ketone, carboxylic acid, ether, or amino acid</a:t>
            </a:r>
          </a:p>
        </p:txBody>
      </p:sp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20" y="1053686"/>
            <a:ext cx="5549803" cy="61090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/>
          </p:cNvSpPr>
          <p:nvPr/>
        </p:nvSpPr>
        <p:spPr bwMode="auto">
          <a:xfrm>
            <a:off x="328930" y="1480819"/>
            <a:ext cx="5283200" cy="58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Q: The formula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 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solidFill>
                  <a:srgbClr val="CC000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OH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represents: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an alcohol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an alkene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an alkyne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an unsaturated hydrocarbon </a:t>
            </a:r>
          </a:p>
        </p:txBody>
      </p:sp>
      <p:sp>
        <p:nvSpPr>
          <p:cNvPr id="60420" name="Content Placeholder 3"/>
          <p:cNvSpPr>
            <a:spLocks/>
          </p:cNvSpPr>
          <p:nvPr/>
        </p:nvSpPr>
        <p:spPr bwMode="auto">
          <a:xfrm>
            <a:off x="5612130" y="1874520"/>
            <a:ext cx="5817870" cy="5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Q: Which of the following is a </a:t>
            </a:r>
            <a:r>
              <a:rPr lang="en-US" altLang="en-US" sz="2400" u="sng" dirty="0">
                <a:solidFill>
                  <a:srgbClr val="CC0000"/>
                </a:solidFill>
              </a:rPr>
              <a:t>ketone?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solidFill>
                  <a:srgbClr val="CC0000"/>
                </a:solidFill>
              </a:rPr>
              <a:t>CH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3</a:t>
            </a:r>
            <a:r>
              <a:rPr lang="en-US" altLang="en-US" sz="2400" dirty="0">
                <a:solidFill>
                  <a:srgbClr val="CC0000"/>
                </a:solidFill>
              </a:rPr>
              <a:t>CH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2</a:t>
            </a:r>
            <a:r>
              <a:rPr lang="en-US" altLang="en-US" sz="2400" dirty="0">
                <a:solidFill>
                  <a:srgbClr val="CC0000"/>
                </a:solidFill>
              </a:rPr>
              <a:t>COCH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3</a:t>
            </a:r>
            <a:r>
              <a:rPr lang="en-US" altLang="en-US" sz="2400" dirty="0">
                <a:solidFill>
                  <a:srgbClr val="CC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/>
              <a:t>CH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CH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CHO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/>
              <a:t>CH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OCH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/>
              <a:t>CH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CH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COOH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/>
              <a:t>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C=C=CH</a:t>
            </a:r>
            <a:r>
              <a:rPr lang="en-US" altLang="en-US" sz="2400" baseline="-25000" dirty="0"/>
              <a:t>2</a:t>
            </a:r>
            <a:endParaRPr lang="en-US" altLang="en-US" sz="2400" dirty="0"/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5417818" y="1480819"/>
            <a:ext cx="1" cy="54695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84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/>
          <p:cNvSpPr>
            <a:spLocks/>
          </p:cNvSpPr>
          <p:nvPr/>
        </p:nvSpPr>
        <p:spPr bwMode="auto">
          <a:xfrm>
            <a:off x="112608" y="1919817"/>
            <a:ext cx="5218006" cy="62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Q: Which type </a:t>
            </a:r>
            <a:r>
              <a:rPr lang="en-US" altLang="en-US" sz="24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of functional 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group </a:t>
            </a:r>
            <a:r>
              <a:rPr lang="en-US" altLang="en-US" sz="24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does not 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include a </a:t>
            </a:r>
            <a:r>
              <a:rPr lang="en-US" altLang="en-US" sz="24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carbonyl group 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in its structure?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carboxylic acid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ether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ketone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aldehyde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ester</a:t>
            </a:r>
          </a:p>
        </p:txBody>
      </p:sp>
      <p:sp>
        <p:nvSpPr>
          <p:cNvPr id="61444" name="Content Placeholder 6"/>
          <p:cNvSpPr>
            <a:spLocks/>
          </p:cNvSpPr>
          <p:nvPr/>
        </p:nvSpPr>
        <p:spPr bwMode="auto">
          <a:xfrm>
            <a:off x="5604935" y="1779256"/>
            <a:ext cx="4795520" cy="59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Q: Vanillin is used as </a:t>
            </a:r>
            <a:r>
              <a:rPr lang="en-US" altLang="en-US" sz="2400" dirty="0" smtClean="0">
                <a:solidFill>
                  <a:srgbClr val="CC0000"/>
                </a:solidFill>
              </a:rPr>
              <a:t>a flavoring agent. Identify </a:t>
            </a:r>
            <a:r>
              <a:rPr lang="en-US" altLang="en-US" sz="2400" dirty="0">
                <a:solidFill>
                  <a:srgbClr val="CC0000"/>
                </a:solidFill>
              </a:rPr>
              <a:t>the </a:t>
            </a:r>
            <a:r>
              <a:rPr lang="en-US" altLang="en-US" sz="2400" dirty="0" smtClean="0">
                <a:solidFill>
                  <a:srgbClr val="CC0000"/>
                </a:solidFill>
              </a:rPr>
              <a:t>functional group </a:t>
            </a:r>
            <a:r>
              <a:rPr lang="en-US" altLang="en-US" sz="2400" dirty="0">
                <a:solidFill>
                  <a:srgbClr val="CC0000"/>
                </a:solidFill>
              </a:rPr>
              <a:t>circled.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2400" dirty="0">
              <a:solidFill>
                <a:srgbClr val="CC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aldehyde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ketone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carboxylic acid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 panose="05000000000000000000" pitchFamily="2" charset="2"/>
              <a:buAutoNum type="alphaUcPeriod"/>
            </a:pPr>
            <a:r>
              <a:rPr lang="en-US" altLang="en-US" sz="2400" dirty="0">
                <a:cs typeface="Times New Roman" panose="02020603050405020304" pitchFamily="18" charset="0"/>
              </a:rPr>
              <a:t>Alcohol</a:t>
            </a:r>
          </a:p>
        </p:txBody>
      </p:sp>
      <p:pic>
        <p:nvPicPr>
          <p:cNvPr id="61445" name="Picture 2" descr="C:\Documents and Settings\DELL-XPS\Desktop\chem110\revision 10,14,15,24,25\ch24quizaq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46" y="3110230"/>
            <a:ext cx="3517053" cy="16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8"/>
          <p:cNvSpPr>
            <a:spLocks noChangeShapeType="1"/>
          </p:cNvSpPr>
          <p:nvPr/>
        </p:nvSpPr>
        <p:spPr bwMode="auto">
          <a:xfrm>
            <a:off x="5467774" y="764965"/>
            <a:ext cx="0" cy="63753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0321" y="150708"/>
            <a:ext cx="286003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3413"/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1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32605" y="1353325"/>
            <a:ext cx="89865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dirty="0">
                <a:solidFill>
                  <a:srgbClr val="CC0000"/>
                </a:solidFill>
              </a:rPr>
              <a:t>Q: </a:t>
            </a:r>
            <a:r>
              <a:rPr lang="en-US" altLang="en-US" sz="2200" dirty="0">
                <a:solidFill>
                  <a:srgbClr val="CC0000"/>
                </a:solidFill>
              </a:rPr>
              <a:t>C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10</a:t>
            </a:r>
            <a:r>
              <a:rPr lang="en-US" altLang="en-US" sz="2200" dirty="0">
                <a:solidFill>
                  <a:srgbClr val="CC0000"/>
                </a:solidFill>
              </a:rPr>
              <a:t>H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22</a:t>
            </a:r>
            <a:r>
              <a:rPr lang="en-US" altLang="en-US" sz="2200" dirty="0">
                <a:solidFill>
                  <a:srgbClr val="CC0000"/>
                </a:solidFill>
              </a:rPr>
              <a:t> is the formula of an: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08503" y="2487507"/>
            <a:ext cx="5069840" cy="48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>
                <a:solidFill>
                  <a:srgbClr val="FF0000"/>
                </a:solidFill>
              </a:rPr>
              <a:t>alkane.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alkene.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alkyne.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Tx/>
              <a:buAutoNum type="alphaLcPeriod"/>
            </a:pPr>
            <a:r>
              <a:rPr lang="en-US" altLang="en-US" sz="2200" dirty="0"/>
              <a:t>aromatic hydrocarbon.</a:t>
            </a:r>
          </a:p>
        </p:txBody>
      </p:sp>
      <p:sp>
        <p:nvSpPr>
          <p:cNvPr id="11269" name="Content Placeholder 3"/>
          <p:cNvSpPr>
            <a:spLocks/>
          </p:cNvSpPr>
          <p:nvPr/>
        </p:nvSpPr>
        <p:spPr bwMode="auto">
          <a:xfrm>
            <a:off x="244659" y="4717717"/>
            <a:ext cx="8371840" cy="22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rgbClr val="CC0000"/>
                </a:solidFill>
              </a:rPr>
              <a:t>Q: A molecule with the formula C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3</a:t>
            </a:r>
            <a:r>
              <a:rPr lang="en-US" altLang="en-US" sz="2200" dirty="0">
                <a:solidFill>
                  <a:srgbClr val="CC0000"/>
                </a:solidFill>
              </a:rPr>
              <a:t>H</a:t>
            </a:r>
            <a:r>
              <a:rPr lang="en-US" altLang="en-US" sz="2200" baseline="-25000" dirty="0">
                <a:solidFill>
                  <a:srgbClr val="CC0000"/>
                </a:solidFill>
              </a:rPr>
              <a:t>8</a:t>
            </a:r>
            <a:r>
              <a:rPr lang="en-US" altLang="en-US" sz="2200" dirty="0">
                <a:solidFill>
                  <a:srgbClr val="CC0000"/>
                </a:solidFill>
              </a:rPr>
              <a:t> is a(n):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hexane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>
                <a:solidFill>
                  <a:srgbClr val="FF0000"/>
                </a:solidFill>
              </a:rPr>
              <a:t>propane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 err="1"/>
              <a:t>decane</a:t>
            </a:r>
            <a:r>
              <a:rPr lang="en-US" altLang="en-US" sz="2200" dirty="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butane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200" dirty="0"/>
              <a:t>ethane </a:t>
            </a: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892912" y="4380187"/>
            <a:ext cx="88324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Rectangle 10"/>
          <p:cNvSpPr/>
          <p:nvPr/>
        </p:nvSpPr>
        <p:spPr>
          <a:xfrm>
            <a:off x="375920" y="626417"/>
            <a:ext cx="451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Introduction to hydrocarbons 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4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7" descr="24_Pg1011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3" y="3474461"/>
            <a:ext cx="5450841" cy="16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63" y="801031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accent1"/>
                </a:solidFill>
              </a:rPr>
              <a:t>Organic Nomenclature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786" y="1666475"/>
            <a:ext cx="6925457" cy="15954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200" dirty="0"/>
              <a:t>There are three parts to a compound name:</a:t>
            </a:r>
          </a:p>
          <a:p>
            <a:pPr lvl="1" eaLnBrk="1" hangingPunct="1"/>
            <a:r>
              <a:rPr lang="en-US" altLang="en-US" sz="2200" b="1" dirty="0"/>
              <a:t>Base: </a:t>
            </a:r>
            <a:r>
              <a:rPr lang="en-US" altLang="en-US" sz="2200" dirty="0"/>
              <a:t>This tells how many carbons are in the longest continuous chain.</a:t>
            </a:r>
          </a:p>
          <a:p>
            <a:pPr lvl="1" eaLnBrk="1" hangingPunct="1"/>
            <a:r>
              <a:rPr lang="en-US" altLang="en-US" sz="2200" b="1" dirty="0"/>
              <a:t>Suffix: </a:t>
            </a:r>
            <a:r>
              <a:rPr lang="en-US" altLang="en-US" sz="2200" dirty="0"/>
              <a:t>This tells what type of compound it is.</a:t>
            </a:r>
          </a:p>
          <a:p>
            <a:pPr lvl="1" eaLnBrk="1" hangingPunct="1"/>
            <a:r>
              <a:rPr lang="en-US" altLang="en-US" sz="2200" b="1" dirty="0"/>
              <a:t>Prefix: </a:t>
            </a:r>
            <a:r>
              <a:rPr lang="en-US" altLang="en-US" sz="2200" dirty="0"/>
              <a:t>This tells what groups are attached to </a:t>
            </a:r>
            <a:r>
              <a:rPr lang="en-US" altLang="en-US" sz="2200" dirty="0" smtClean="0"/>
              <a:t>the </a:t>
            </a:r>
            <a:r>
              <a:rPr lang="en-US" altLang="en-US" sz="2200" dirty="0"/>
              <a:t>chain.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11" name="صورة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4294967295"/>
          </p:nvPr>
        </p:nvSpPr>
        <p:spPr>
          <a:xfrm>
            <a:off x="0" y="5469987"/>
            <a:ext cx="7009243" cy="695609"/>
          </a:xfrm>
        </p:spPr>
        <p:txBody>
          <a:bodyPr/>
          <a:lstStyle/>
          <a:p>
            <a:pPr marL="389479" indent="-272636"/>
            <a:r>
              <a:rPr lang="en-US" altLang="en-US" sz="2200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IUPAC:</a:t>
            </a:r>
            <a:r>
              <a:rPr lang="en-US" altLang="en-US" sz="2200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nternational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nion of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ure and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pplied </a:t>
            </a:r>
            <a:r>
              <a:rPr lang="en-US" altLang="en-US" sz="2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200" dirty="0" smtClean="0">
                <a:latin typeface="+mj-lt"/>
                <a:cs typeface="Times New Roman" panose="02020603050405020304" pitchFamily="18" charset="0"/>
              </a:rPr>
              <a:t>hemistry</a:t>
            </a:r>
            <a:endParaRPr lang="en-US" altLang="zh-CN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endParaRPr lang="en-US" altLang="zh-CN" sz="2200" u="sng" dirty="0" smtClean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875768" y="6406074"/>
            <a:ext cx="36631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200">
                <a:solidFill>
                  <a:srgbClr val="CC0000"/>
                </a:solidFill>
                <a:latin typeface="+mj-lt"/>
              </a:rPr>
              <a:t>الاتحاد الدولي للكيمياء البحتة والتطبيقية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9C21A-31FC-48BD-85A7-1877545817A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9" name="Picture 4" descr="24_04_Table_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76"/>
          <a:stretch/>
        </p:blipFill>
        <p:spPr bwMode="auto">
          <a:xfrm>
            <a:off x="6487058" y="1338206"/>
            <a:ext cx="4432447" cy="539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"/>
          <p:cNvSpPr/>
          <p:nvPr/>
        </p:nvSpPr>
        <p:spPr>
          <a:xfrm>
            <a:off x="375920" y="626417"/>
            <a:ext cx="451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7.1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Introduction to hydrocarbons 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582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42200" y="1248271"/>
            <a:ext cx="85818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Find the longest continuous chain of carbon atoms, and use the name of this chain with changing the end of the name with –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ane</a:t>
            </a:r>
            <a:r>
              <a:rPr lang="en-US" altLang="en-US" sz="2400" dirty="0" smtClean="0">
                <a:solidFill>
                  <a:srgbClr val="0000FF"/>
                </a:solidFill>
              </a:rPr>
              <a:t>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Number the carbon atoms in the longest chain, beginning with the end nearest a substituent.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Name each substituent.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Begin the name with the number(s) of the carbon(s) to which each substituent is bonded.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FF"/>
                </a:solidFill>
              </a:rPr>
              <a:t>When two or more substituents are present, list them in alphabetical order. If there are more than one of the same substituent, use the prefixes di-, tri-, .. </a:t>
            </a:r>
            <a:endParaRPr lang="ar-SA" altLang="en-US" sz="2400" dirty="0">
              <a:solidFill>
                <a:srgbClr val="0000FF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89533" y="5583760"/>
            <a:ext cx="6634480" cy="872447"/>
            <a:chOff x="326" y="1248"/>
            <a:chExt cx="3918" cy="696"/>
          </a:xfrm>
        </p:grpSpPr>
        <p:sp>
          <p:nvSpPr>
            <p:cNvPr id="16400" name="Text Box 5"/>
            <p:cNvSpPr txBox="1">
              <a:spLocks noChangeArrowheads="1"/>
            </p:cNvSpPr>
            <p:nvPr/>
          </p:nvSpPr>
          <p:spPr bwMode="auto">
            <a:xfrm>
              <a:off x="326" y="1657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6401" name="Text Box 6"/>
            <p:cNvSpPr txBox="1">
              <a:spLocks noChangeArrowheads="1"/>
            </p:cNvSpPr>
            <p:nvPr/>
          </p:nvSpPr>
          <p:spPr bwMode="auto">
            <a:xfrm>
              <a:off x="916" y="1656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6402" name="Line 7"/>
            <p:cNvSpPr>
              <a:spLocks noChangeShapeType="1"/>
            </p:cNvSpPr>
            <p:nvPr/>
          </p:nvSpPr>
          <p:spPr bwMode="auto">
            <a:xfrm>
              <a:off x="758" y="18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03" name="Line 8"/>
            <p:cNvSpPr>
              <a:spLocks noChangeShapeType="1"/>
            </p:cNvSpPr>
            <p:nvPr/>
          </p:nvSpPr>
          <p:spPr bwMode="auto">
            <a:xfrm>
              <a:off x="1347" y="18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1505" y="1656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6405" name="Line 10"/>
            <p:cNvSpPr>
              <a:spLocks noChangeShapeType="1"/>
            </p:cNvSpPr>
            <p:nvPr/>
          </p:nvSpPr>
          <p:spPr bwMode="auto">
            <a:xfrm>
              <a:off x="1936" y="18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06" name="Text Box 11"/>
            <p:cNvSpPr txBox="1">
              <a:spLocks noChangeArrowheads="1"/>
            </p:cNvSpPr>
            <p:nvPr/>
          </p:nvSpPr>
          <p:spPr bwMode="auto">
            <a:xfrm>
              <a:off x="2094" y="1656"/>
              <a:ext cx="37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</a:p>
          </p:txBody>
        </p:sp>
        <p:sp>
          <p:nvSpPr>
            <p:cNvPr id="16407" name="Line 12"/>
            <p:cNvSpPr>
              <a:spLocks noChangeShapeType="1"/>
            </p:cNvSpPr>
            <p:nvPr/>
          </p:nvSpPr>
          <p:spPr bwMode="auto">
            <a:xfrm>
              <a:off x="2455" y="18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08" name="Text Box 13"/>
            <p:cNvSpPr txBox="1">
              <a:spLocks noChangeArrowheads="1"/>
            </p:cNvSpPr>
            <p:nvPr/>
          </p:nvSpPr>
          <p:spPr bwMode="auto">
            <a:xfrm>
              <a:off x="2613" y="1656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>
              <a:off x="3044" y="18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10" name="Text Box 15"/>
            <p:cNvSpPr txBox="1">
              <a:spLocks noChangeArrowheads="1"/>
            </p:cNvSpPr>
            <p:nvPr/>
          </p:nvSpPr>
          <p:spPr bwMode="auto">
            <a:xfrm>
              <a:off x="3202" y="1656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2</a:t>
              </a:r>
              <a:endParaRPr lang="en-US" altLang="en-US" sz="2560"/>
            </a:p>
          </p:txBody>
        </p:sp>
        <p:sp>
          <p:nvSpPr>
            <p:cNvPr id="16411" name="Line 16"/>
            <p:cNvSpPr>
              <a:spLocks noChangeShapeType="1"/>
            </p:cNvSpPr>
            <p:nvPr/>
          </p:nvSpPr>
          <p:spPr bwMode="auto">
            <a:xfrm>
              <a:off x="3633" y="18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12" name="Text Box 17"/>
            <p:cNvSpPr txBox="1">
              <a:spLocks noChangeArrowheads="1"/>
            </p:cNvSpPr>
            <p:nvPr/>
          </p:nvSpPr>
          <p:spPr bwMode="auto">
            <a:xfrm>
              <a:off x="3791" y="1656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  <p:sp>
          <p:nvSpPr>
            <p:cNvPr id="16413" name="Line 18"/>
            <p:cNvSpPr>
              <a:spLocks noChangeShapeType="1"/>
            </p:cNvSpPr>
            <p:nvPr/>
          </p:nvSpPr>
          <p:spPr bwMode="auto">
            <a:xfrm rot="-5400000">
              <a:off x="2120" y="16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096" y="1248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560"/>
                <a:t>CH</a:t>
              </a:r>
              <a:r>
                <a:rPr lang="en-US" altLang="en-US" sz="2560" baseline="-25000"/>
                <a:t>3</a:t>
              </a:r>
              <a:endParaRPr lang="en-US" altLang="en-US" sz="2560"/>
            </a:p>
          </p:txBody>
        </p:sp>
      </p:grp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2392095" y="6446487"/>
            <a:ext cx="30809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33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406820" y="6446487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4395727" y="6446487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5384633" y="6446487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6265167" y="6446487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7262540" y="6446487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8270073" y="6446487"/>
            <a:ext cx="3513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33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4152931" y="6773281"/>
            <a:ext cx="27815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60" dirty="0">
                <a:solidFill>
                  <a:schemeClr val="accent1"/>
                </a:solidFill>
              </a:rPr>
              <a:t>4</a:t>
            </a:r>
            <a:r>
              <a:rPr lang="en-US" altLang="en-US" sz="2560" dirty="0">
                <a:solidFill>
                  <a:srgbClr val="0000FF"/>
                </a:solidFill>
              </a:rPr>
              <a:t>-methyl</a:t>
            </a:r>
            <a:r>
              <a:rPr lang="en-US" altLang="en-US" sz="2560" dirty="0">
                <a:solidFill>
                  <a:srgbClr val="FF0000"/>
                </a:solidFill>
              </a:rPr>
              <a:t>hept</a:t>
            </a:r>
            <a:r>
              <a:rPr lang="en-US" altLang="en-US" sz="2560" dirty="0">
                <a:solidFill>
                  <a:srgbClr val="0070C0"/>
                </a:solidFill>
              </a:rPr>
              <a:t>ane</a:t>
            </a:r>
          </a:p>
        </p:txBody>
      </p: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291361" y="737826"/>
            <a:ext cx="6912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>
                <a:solidFill>
                  <a:schemeClr val="accent1"/>
                </a:solidFill>
              </a:rPr>
              <a:t>Alkanes Nomenclature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Organic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Biological Chemistry</a:t>
            </a:r>
          </a:p>
        </p:txBody>
      </p:sp>
      <p:pic>
        <p:nvPicPr>
          <p:cNvPr id="32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8" name="Picture 7" descr="02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2" t="2068" r="4736" b="2068"/>
          <a:stretch>
            <a:fillRect/>
          </a:stretch>
        </p:blipFill>
        <p:spPr bwMode="auto">
          <a:xfrm>
            <a:off x="8824013" y="1667301"/>
            <a:ext cx="2458908" cy="4427894"/>
          </a:xfrm>
          <a:prstGeom prst="rect">
            <a:avLst/>
          </a:prstGeom>
          <a:noFill/>
          <a:ln w="38100">
            <a:solidFill>
              <a:srgbClr val="8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95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13317</TotalTime>
  <Words>3203</Words>
  <Application>Microsoft Office PowerPoint</Application>
  <PresentationFormat>Custom</PresentationFormat>
  <Paragraphs>806</Paragraphs>
  <Slides>62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Wood Type</vt:lpstr>
      <vt:lpstr>ISIS/Draw Sketch</vt:lpstr>
      <vt:lpstr>Slide 1</vt:lpstr>
      <vt:lpstr>Slide 2</vt:lpstr>
      <vt:lpstr>Classes of Organic Compounds</vt:lpstr>
      <vt:lpstr>Slide 4</vt:lpstr>
      <vt:lpstr>Slide 5</vt:lpstr>
      <vt:lpstr>Slide 6</vt:lpstr>
      <vt:lpstr>Slide 7</vt:lpstr>
      <vt:lpstr>Organic Nomenclature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3-Alkenes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Aromatic Nomenclature</vt:lpstr>
      <vt:lpstr>Slide 30</vt:lpstr>
      <vt:lpstr>Slide 31</vt:lpstr>
      <vt:lpstr>Slide 32</vt:lpstr>
      <vt:lpstr>Slide 33</vt:lpstr>
      <vt:lpstr>Formation of alcohols:</vt:lpstr>
      <vt:lpstr>Properties and Uses of Alcohols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Monosaccharides</vt:lpstr>
      <vt:lpstr>Fats</vt:lpstr>
      <vt:lpstr>Slide 48</vt:lpstr>
      <vt:lpstr>Comparing Nucleic Acid Types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Owner</cp:lastModifiedBy>
  <cp:revision>617</cp:revision>
  <dcterms:created xsi:type="dcterms:W3CDTF">2017-09-11T08:43:17Z</dcterms:created>
  <dcterms:modified xsi:type="dcterms:W3CDTF">2018-11-28T19:06:04Z</dcterms:modified>
</cp:coreProperties>
</file>