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4" r:id="rId6"/>
    <p:sldId id="275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7.png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الثالثة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3333.WAV">
            <a:hlinkClick r:id="" action="ppaction://media"/>
          </p:cNvPr>
          <p:cNvPicPr>
            <a:picLocks noRot="1" noChangeAspect="1"/>
          </p:cNvPicPr>
          <p:nvPr>
            <a:wavAudioFile r:embed="rId1" name="~PP333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05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مكونات الإبداع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76008"/>
            <a:ext cx="8610599" cy="184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0"/>
            <a:ext cx="8458200" cy="22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1672.WAV">
            <a:hlinkClick r:id="" action="ppaction://media"/>
          </p:cNvPr>
          <p:cNvPicPr>
            <a:picLocks noRot="1" noChangeAspect="1"/>
          </p:cNvPicPr>
          <p:nvPr>
            <a:wavAudioFile r:embed="rId1" name="~PP1672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0"/>
            <a:ext cx="8382000" cy="344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733800" y="2082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مراحل عملية الإبداع</a:t>
            </a:r>
          </a:p>
        </p:txBody>
      </p:sp>
      <p:pic>
        <p:nvPicPr>
          <p:cNvPr id="8" name="~PP160.WAV">
            <a:hlinkClick r:id="" action="ppaction://media"/>
          </p:cNvPr>
          <p:cNvPicPr>
            <a:picLocks noRot="1" noChangeAspect="1"/>
          </p:cNvPicPr>
          <p:nvPr>
            <a:wavAudioFile r:embed="rId1" name="~PP160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3046826"/>
            <a:ext cx="8610599" cy="114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0000">
            <a:off x="138747" y="4267248"/>
            <a:ext cx="8757534" cy="226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733800" y="2082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مراحل عملية الإبداع</a:t>
            </a:r>
          </a:p>
        </p:txBody>
      </p:sp>
      <p:pic>
        <p:nvPicPr>
          <p:cNvPr id="8" name="~PP1172.WAV">
            <a:hlinkClick r:id="" action="ppaction://media"/>
          </p:cNvPr>
          <p:cNvPicPr>
            <a:picLocks noRot="1" noChangeAspect="1"/>
          </p:cNvPicPr>
          <p:nvPr>
            <a:wavAudioFile r:embed="rId1" name="~PP1172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2234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مستويات الإبداع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9144000" cy="36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745.WAV">
            <a:hlinkClick r:id="" action="ppaction://media"/>
          </p:cNvPr>
          <p:cNvPicPr>
            <a:picLocks noRot="1" noChangeAspect="1"/>
          </p:cNvPicPr>
          <p:nvPr>
            <a:wavAudioFile r:embed="rId1" name="~PP745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2234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مستويات الإبداع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8458"/>
            <a:ext cx="9144000" cy="39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170.WAV">
            <a:hlinkClick r:id="" action="ppaction://media"/>
          </p:cNvPr>
          <p:cNvPicPr>
            <a:picLocks noRot="1" noChangeAspect="1"/>
          </p:cNvPicPr>
          <p:nvPr>
            <a:wavAudioFile r:embed="rId1" name="~PP2170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4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1443.WAV">
            <a:hlinkClick r:id="" action="ppaction://media"/>
          </p:cNvPr>
          <p:cNvPicPr>
            <a:picLocks noRot="1" noChangeAspect="1"/>
          </p:cNvPicPr>
          <p:nvPr>
            <a:wavAudioFile r:embed="rId1" name="~PP144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51</Words>
  <Application>Microsoft Office PowerPoint</Application>
  <PresentationFormat>On-screen Show (4:3)</PresentationFormat>
  <Paragraphs>22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24</cp:revision>
  <dcterms:created xsi:type="dcterms:W3CDTF">2020-03-22T00:53:49Z</dcterms:created>
  <dcterms:modified xsi:type="dcterms:W3CDTF">2020-04-05T06:27:37Z</dcterms:modified>
</cp:coreProperties>
</file>