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</p:sldIdLst>
  <p:sldSz cx="10693400" cy="7556500"/>
  <p:notesSz cx="6858000" cy="9144000"/>
  <p:embeddedFontLst>
    <p:embeddedFont>
      <p:font typeface="Tajawal Bold" charset="1" panose="00000800000000000000"/>
      <p:regular r:id="rId8"/>
    </p:embeddedFont>
    <p:embeddedFont>
      <p:font typeface="Tajawal" charset="1" panose="00000500000000000000"/>
      <p:regular r:id="rId9"/>
    </p:embeddedFont>
    <p:embeddedFont>
      <p:font typeface="Canva Sans Bold" charset="1" panose="020B0803030501040103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309477" y="550222"/>
            <a:ext cx="3570218" cy="6453499"/>
            <a:chOff x="0" y="0"/>
            <a:chExt cx="1507274" cy="2724537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507274" cy="2724537"/>
            </a:xfrm>
            <a:custGeom>
              <a:avLst/>
              <a:gdLst/>
              <a:ahLst/>
              <a:cxnLst/>
              <a:rect r="r" b="b" t="t" l="l"/>
              <a:pathLst>
                <a:path h="2724537" w="1507274">
                  <a:moveTo>
                    <a:pt x="44373" y="0"/>
                  </a:moveTo>
                  <a:lnTo>
                    <a:pt x="1462902" y="0"/>
                  </a:lnTo>
                  <a:cubicBezTo>
                    <a:pt x="1487408" y="0"/>
                    <a:pt x="1507274" y="19866"/>
                    <a:pt x="1507274" y="44373"/>
                  </a:cubicBezTo>
                  <a:lnTo>
                    <a:pt x="1507274" y="2680165"/>
                  </a:lnTo>
                  <a:cubicBezTo>
                    <a:pt x="1507274" y="2704671"/>
                    <a:pt x="1487408" y="2724537"/>
                    <a:pt x="1462902" y="2724537"/>
                  </a:cubicBezTo>
                  <a:lnTo>
                    <a:pt x="44373" y="2724537"/>
                  </a:lnTo>
                  <a:cubicBezTo>
                    <a:pt x="19866" y="2724537"/>
                    <a:pt x="0" y="2704671"/>
                    <a:pt x="0" y="2680165"/>
                  </a:cubicBezTo>
                  <a:lnTo>
                    <a:pt x="0" y="44373"/>
                  </a:lnTo>
                  <a:cubicBezTo>
                    <a:pt x="0" y="19866"/>
                    <a:pt x="19866" y="0"/>
                    <a:pt x="44373" y="0"/>
                  </a:cubicBezTo>
                  <a:close/>
                </a:path>
              </a:pathLst>
            </a:custGeom>
            <a:solidFill>
              <a:srgbClr val="FBEAE1"/>
            </a:solidFill>
            <a:ln cap="rnd">
              <a:noFill/>
              <a:prstDash val="solid"/>
              <a:round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19050"/>
              <a:ext cx="1507274" cy="2743587"/>
            </a:xfrm>
            <a:prstGeom prst="rect">
              <a:avLst/>
            </a:prstGeom>
          </p:spPr>
          <p:txBody>
            <a:bodyPr anchor="ctr" rtlCol="false" tIns="31691" lIns="31691" bIns="31691" rIns="31691"/>
            <a:lstStyle/>
            <a:p>
              <a:pPr algn="ctr">
                <a:lnSpc>
                  <a:spcPts val="1555"/>
                </a:lnSpc>
                <a:spcBef>
                  <a:spcPct val="0"/>
                </a:spcBef>
              </a:pPr>
            </a:p>
          </p:txBody>
        </p:sp>
      </p:grpSp>
      <p:sp>
        <p:nvSpPr>
          <p:cNvPr name="AutoShape 5" id="5"/>
          <p:cNvSpPr/>
          <p:nvPr/>
        </p:nvSpPr>
        <p:spPr>
          <a:xfrm>
            <a:off x="1125557" y="6386148"/>
            <a:ext cx="2242690" cy="0"/>
          </a:xfrm>
          <a:prstGeom prst="line">
            <a:avLst/>
          </a:prstGeom>
          <a:ln cap="flat" w="9525">
            <a:solidFill>
              <a:srgbClr val="242423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6" id="6"/>
          <p:cNvGrpSpPr/>
          <p:nvPr/>
        </p:nvGrpSpPr>
        <p:grpSpPr>
          <a:xfrm rot="0">
            <a:off x="4123739" y="467452"/>
            <a:ext cx="6079222" cy="6453499"/>
            <a:chOff x="0" y="0"/>
            <a:chExt cx="2566525" cy="2724537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2566525" cy="2724537"/>
            </a:xfrm>
            <a:custGeom>
              <a:avLst/>
              <a:gdLst/>
              <a:ahLst/>
              <a:cxnLst/>
              <a:rect r="r" b="b" t="t" l="l"/>
              <a:pathLst>
                <a:path h="2724537" w="2566525">
                  <a:moveTo>
                    <a:pt x="26059" y="0"/>
                  </a:moveTo>
                  <a:lnTo>
                    <a:pt x="2540465" y="0"/>
                  </a:lnTo>
                  <a:cubicBezTo>
                    <a:pt x="2554858" y="0"/>
                    <a:pt x="2566525" y="11667"/>
                    <a:pt x="2566525" y="26059"/>
                  </a:cubicBezTo>
                  <a:lnTo>
                    <a:pt x="2566525" y="2698478"/>
                  </a:lnTo>
                  <a:cubicBezTo>
                    <a:pt x="2566525" y="2712870"/>
                    <a:pt x="2554858" y="2724537"/>
                    <a:pt x="2540465" y="2724537"/>
                  </a:cubicBezTo>
                  <a:lnTo>
                    <a:pt x="26059" y="2724537"/>
                  </a:lnTo>
                  <a:cubicBezTo>
                    <a:pt x="11667" y="2724537"/>
                    <a:pt x="0" y="2712870"/>
                    <a:pt x="0" y="2698478"/>
                  </a:cubicBezTo>
                  <a:lnTo>
                    <a:pt x="0" y="26059"/>
                  </a:lnTo>
                  <a:cubicBezTo>
                    <a:pt x="0" y="11667"/>
                    <a:pt x="11667" y="0"/>
                    <a:pt x="26059" y="0"/>
                  </a:cubicBezTo>
                  <a:close/>
                </a:path>
              </a:pathLst>
            </a:custGeom>
            <a:solidFill>
              <a:srgbClr val="FFFFFF"/>
            </a:solidFill>
            <a:ln w="19050" cap="rnd">
              <a:solidFill>
                <a:srgbClr val="AFD2AC"/>
              </a:solidFill>
              <a:prstDash val="solid"/>
              <a:round/>
            </a:ln>
          </p:spPr>
        </p:sp>
        <p:sp>
          <p:nvSpPr>
            <p:cNvPr name="TextBox 8" id="8"/>
            <p:cNvSpPr txBox="true"/>
            <p:nvPr/>
          </p:nvSpPr>
          <p:spPr>
            <a:xfrm>
              <a:off x="0" y="-19050"/>
              <a:ext cx="2566525" cy="2743587"/>
            </a:xfrm>
            <a:prstGeom prst="rect">
              <a:avLst/>
            </a:prstGeom>
          </p:spPr>
          <p:txBody>
            <a:bodyPr anchor="ctr" rtlCol="false" tIns="31691" lIns="31691" bIns="31691" rIns="31691"/>
            <a:lstStyle/>
            <a:p>
              <a:pPr algn="ctr">
                <a:lnSpc>
                  <a:spcPts val="1555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0">
            <a:off x="142845" y="3339067"/>
            <a:ext cx="1060123" cy="1271716"/>
          </a:xfrm>
          <a:custGeom>
            <a:avLst/>
            <a:gdLst/>
            <a:ahLst/>
            <a:cxnLst/>
            <a:rect r="r" b="b" t="t" l="l"/>
            <a:pathLst>
              <a:path h="1271716" w="1060123">
                <a:moveTo>
                  <a:pt x="0" y="0"/>
                </a:moveTo>
                <a:lnTo>
                  <a:pt x="1060123" y="0"/>
                </a:lnTo>
                <a:lnTo>
                  <a:pt x="1060123" y="1271715"/>
                </a:lnTo>
                <a:lnTo>
                  <a:pt x="0" y="127171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9779355" y="930603"/>
            <a:ext cx="847210" cy="847210"/>
          </a:xfrm>
          <a:custGeom>
            <a:avLst/>
            <a:gdLst/>
            <a:ahLst/>
            <a:cxnLst/>
            <a:rect r="r" b="b" t="t" l="l"/>
            <a:pathLst>
              <a:path h="847210" w="847210">
                <a:moveTo>
                  <a:pt x="0" y="0"/>
                </a:moveTo>
                <a:lnTo>
                  <a:pt x="847211" y="0"/>
                </a:lnTo>
                <a:lnTo>
                  <a:pt x="847211" y="847211"/>
                </a:lnTo>
                <a:lnTo>
                  <a:pt x="0" y="84721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4011245" y="5808224"/>
            <a:ext cx="453086" cy="1201555"/>
          </a:xfrm>
          <a:custGeom>
            <a:avLst/>
            <a:gdLst/>
            <a:ahLst/>
            <a:cxnLst/>
            <a:rect r="r" b="b" t="t" l="l"/>
            <a:pathLst>
              <a:path h="1201555" w="453086">
                <a:moveTo>
                  <a:pt x="0" y="0"/>
                </a:moveTo>
                <a:lnTo>
                  <a:pt x="453086" y="0"/>
                </a:lnTo>
                <a:lnTo>
                  <a:pt x="453086" y="1201554"/>
                </a:lnTo>
                <a:lnTo>
                  <a:pt x="0" y="120155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3383085" y="907813"/>
            <a:ext cx="1256320" cy="3967325"/>
          </a:xfrm>
          <a:custGeom>
            <a:avLst/>
            <a:gdLst/>
            <a:ahLst/>
            <a:cxnLst/>
            <a:rect r="r" b="b" t="t" l="l"/>
            <a:pathLst>
              <a:path h="3967325" w="1256320">
                <a:moveTo>
                  <a:pt x="0" y="0"/>
                </a:moveTo>
                <a:lnTo>
                  <a:pt x="1256320" y="0"/>
                </a:lnTo>
                <a:lnTo>
                  <a:pt x="1256320" y="3967325"/>
                </a:lnTo>
                <a:lnTo>
                  <a:pt x="0" y="3967325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9516689" y="1574550"/>
            <a:ext cx="419311" cy="419311"/>
          </a:xfrm>
          <a:custGeom>
            <a:avLst/>
            <a:gdLst/>
            <a:ahLst/>
            <a:cxnLst/>
            <a:rect r="r" b="b" t="t" l="l"/>
            <a:pathLst>
              <a:path h="419311" w="419311">
                <a:moveTo>
                  <a:pt x="0" y="0"/>
                </a:moveTo>
                <a:lnTo>
                  <a:pt x="419311" y="0"/>
                </a:lnTo>
                <a:lnTo>
                  <a:pt x="419311" y="419311"/>
                </a:lnTo>
                <a:lnTo>
                  <a:pt x="0" y="41931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0">
            <a:off x="3908560" y="5148852"/>
            <a:ext cx="759886" cy="665850"/>
          </a:xfrm>
          <a:custGeom>
            <a:avLst/>
            <a:gdLst/>
            <a:ahLst/>
            <a:cxnLst/>
            <a:rect r="r" b="b" t="t" l="l"/>
            <a:pathLst>
              <a:path h="665850" w="759886">
                <a:moveTo>
                  <a:pt x="0" y="0"/>
                </a:moveTo>
                <a:lnTo>
                  <a:pt x="759886" y="0"/>
                </a:lnTo>
                <a:lnTo>
                  <a:pt x="759886" y="665851"/>
                </a:lnTo>
                <a:lnTo>
                  <a:pt x="0" y="665851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5" id="15"/>
          <p:cNvSpPr txBox="true"/>
          <p:nvPr/>
        </p:nvSpPr>
        <p:spPr>
          <a:xfrm rot="0">
            <a:off x="7571994" y="6144011"/>
            <a:ext cx="2932590" cy="30057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2233"/>
              </a:lnSpc>
            </a:pPr>
            <a:r>
              <a:rPr lang="ar-EG" b="true" sz="1595">
                <a:solidFill>
                  <a:srgbClr val="425F1A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معلمتكِ الفخورة : 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303141" y="5348428"/>
            <a:ext cx="3575179" cy="656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83"/>
              </a:lnSpc>
            </a:pPr>
            <a:r>
              <a:rPr lang="en-US" sz="3488">
                <a:solidFill>
                  <a:srgbClr val="000000"/>
                </a:solidFill>
                <a:latin typeface="Tajawal"/>
                <a:ea typeface="Tajawal"/>
                <a:cs typeface="Tajawal"/>
                <a:sym typeface="Tajawal"/>
              </a:rPr>
              <a:t>…………………………….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309477" y="6054520"/>
            <a:ext cx="4058305" cy="45098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3318"/>
              </a:lnSpc>
            </a:pPr>
            <a:r>
              <a:rPr lang="en-US" b="true" sz="2370">
                <a:solidFill>
                  <a:srgbClr val="000000"/>
                </a:solidFill>
                <a:latin typeface="Tajawal Bold"/>
                <a:ea typeface="Tajawal Bold"/>
                <a:cs typeface="Tajawal Bold"/>
                <a:sym typeface="Tajawal Bold"/>
              </a:rPr>
              <a:t>١٤٤٦</a:t>
            </a:r>
            <a:r>
              <a:rPr lang="ar-EG" b="true" sz="2370">
                <a:solidFill>
                  <a:srgbClr val="000000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 هـ / </a:t>
            </a:r>
            <a:r>
              <a:rPr lang="en-US" b="true" sz="2370">
                <a:solidFill>
                  <a:srgbClr val="000000"/>
                </a:solidFill>
                <a:latin typeface="Tajawal Bold"/>
                <a:ea typeface="Tajawal Bold"/>
                <a:cs typeface="Tajawal Bold"/>
                <a:sym typeface="Tajawal Bold"/>
              </a:rPr>
              <a:t>٢٠٢٥</a:t>
            </a:r>
            <a:r>
              <a:rPr lang="ar-EG" b="true" sz="2370">
                <a:solidFill>
                  <a:srgbClr val="000000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 مـ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942107" y="4467907"/>
            <a:ext cx="2297247" cy="67158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4932"/>
              </a:lnSpc>
            </a:pPr>
            <a:r>
              <a:rPr lang="ar-EG" b="true" sz="3523">
                <a:solidFill>
                  <a:srgbClr val="000000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الخريجة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5346000" y="632175"/>
            <a:ext cx="3839914" cy="10052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8119"/>
              </a:lnSpc>
            </a:pPr>
            <a:r>
              <a:rPr lang="ar-EG" b="true" sz="5799">
                <a:solidFill>
                  <a:srgbClr val="425F1A"/>
                </a:solidFill>
                <a:latin typeface="Canva Sans Bold"/>
                <a:ea typeface="Canva Sans Bold"/>
                <a:cs typeface="Canva Sans Bold"/>
                <a:sym typeface="Canva Sans Bold"/>
                <a:rtl val="true"/>
              </a:rPr>
              <a:t>شهادة تخرج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4639405" y="6144011"/>
            <a:ext cx="2932590" cy="30057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2233"/>
              </a:lnSpc>
            </a:pPr>
            <a:r>
              <a:rPr lang="ar-EG" b="true" sz="1595">
                <a:solidFill>
                  <a:srgbClr val="425F1A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مديرة الروضة :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4464331" y="1572825"/>
            <a:ext cx="5874007" cy="47089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2897"/>
              </a:lnSpc>
            </a:pPr>
          </a:p>
          <a:p>
            <a:pPr algn="ctr" rtl="true">
              <a:lnSpc>
                <a:spcPts val="2897"/>
              </a:lnSpc>
            </a:pPr>
            <a:r>
              <a:rPr lang="ar-EG" b="true" sz="1869">
                <a:solidFill>
                  <a:srgbClr val="425F1A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بكل فخر واعتزاز</a:t>
            </a:r>
          </a:p>
          <a:p>
            <a:pPr algn="ctr" rtl="true">
              <a:lnSpc>
                <a:spcPts val="2897"/>
              </a:lnSpc>
            </a:pPr>
            <a:r>
              <a:rPr lang="ar-EG" b="true" sz="1869">
                <a:solidFill>
                  <a:srgbClr val="425F1A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 أُبارك لكِ تخرجكِ من مرحلة رياض</a:t>
            </a:r>
            <a:r>
              <a:rPr lang="ar-EG" b="true" sz="1869">
                <a:solidFill>
                  <a:srgbClr val="425F1A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 الأطفال،</a:t>
            </a:r>
          </a:p>
          <a:p>
            <a:pPr algn="ctr" rtl="true">
              <a:lnSpc>
                <a:spcPts val="2897"/>
              </a:lnSpc>
            </a:pPr>
            <a:r>
              <a:rPr lang="ar-EG" b="true" sz="1869">
                <a:solidFill>
                  <a:srgbClr val="425F1A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 كنتِ نجمةً تلمع في سمائي</a:t>
            </a:r>
          </a:p>
          <a:p>
            <a:pPr algn="ctr" rtl="true">
              <a:lnSpc>
                <a:spcPts val="2897"/>
              </a:lnSpc>
            </a:pPr>
            <a:r>
              <a:rPr lang="ar-EG" b="true" sz="1869">
                <a:solidFill>
                  <a:srgbClr val="425F1A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تميزتِ بالاجتهاد، والتعاون، والابتسامة الجميلة.</a:t>
            </a:r>
          </a:p>
          <a:p>
            <a:pPr algn="ctr" rtl="true">
              <a:lnSpc>
                <a:spcPts val="2897"/>
              </a:lnSpc>
            </a:pPr>
          </a:p>
          <a:p>
            <a:pPr algn="ctr" rtl="true">
              <a:lnSpc>
                <a:spcPts val="2897"/>
              </a:lnSpc>
            </a:pPr>
            <a:r>
              <a:rPr lang="ar-EG" b="true" sz="1869">
                <a:solidFill>
                  <a:srgbClr val="D17841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اتمنى لكِ مستقبلًا مشرقًا في رحلتكِ الدراسية القادمة</a:t>
            </a:r>
          </a:p>
          <a:p>
            <a:pPr algn="ctr" rtl="true">
              <a:lnSpc>
                <a:spcPts val="2897"/>
              </a:lnSpc>
            </a:pPr>
            <a:r>
              <a:rPr lang="ar-EG" b="true" sz="1869">
                <a:solidFill>
                  <a:srgbClr val="D17841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فأنتِ الأمل… وأنتِ الفرح… وأنتِ بطلةُ الحكاية الجميلة</a:t>
            </a:r>
          </a:p>
          <a:p>
            <a:pPr algn="ctr" rtl="true">
              <a:lnSpc>
                <a:spcPts val="2897"/>
              </a:lnSpc>
            </a:pPr>
          </a:p>
          <a:p>
            <a:pPr algn="ctr" rtl="true">
              <a:lnSpc>
                <a:spcPts val="2897"/>
              </a:lnSpc>
            </a:pPr>
            <a:r>
              <a:rPr lang="ar-EG" b="true" sz="1869">
                <a:solidFill>
                  <a:srgbClr val="000000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 </a:t>
            </a:r>
            <a:r>
              <a:rPr lang="ar-EG" b="true" sz="1869">
                <a:solidFill>
                  <a:srgbClr val="BD0A0A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كما اشكر والداكِ ،على جهودهما المبذولة في غرس</a:t>
            </a:r>
          </a:p>
          <a:p>
            <a:pPr algn="ctr" rtl="true">
              <a:lnSpc>
                <a:spcPts val="2897"/>
              </a:lnSpc>
            </a:pPr>
            <a:r>
              <a:rPr lang="ar-EG" b="true" sz="1869">
                <a:solidFill>
                  <a:srgbClr val="BD0A0A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بذور العلم والاجتهاد لديكِ</a:t>
            </a:r>
          </a:p>
          <a:p>
            <a:pPr algn="ctr" rtl="true">
              <a:lnSpc>
                <a:spcPts val="2897"/>
              </a:lnSpc>
            </a:pPr>
            <a:r>
              <a:rPr lang="ar-EG" b="true" sz="1869">
                <a:solidFill>
                  <a:srgbClr val="BD0A0A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 بوركتِ وبورك مسعاكِ</a:t>
            </a:r>
          </a:p>
          <a:p>
            <a:pPr algn="ctr" rtl="true">
              <a:lnSpc>
                <a:spcPts val="2897"/>
              </a:lnSpc>
            </a:pP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309477" y="550222"/>
            <a:ext cx="3570218" cy="6453499"/>
            <a:chOff x="0" y="0"/>
            <a:chExt cx="1507274" cy="2724537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507274" cy="2724537"/>
            </a:xfrm>
            <a:custGeom>
              <a:avLst/>
              <a:gdLst/>
              <a:ahLst/>
              <a:cxnLst/>
              <a:rect r="r" b="b" t="t" l="l"/>
              <a:pathLst>
                <a:path h="2724537" w="1507274">
                  <a:moveTo>
                    <a:pt x="44373" y="0"/>
                  </a:moveTo>
                  <a:lnTo>
                    <a:pt x="1462902" y="0"/>
                  </a:lnTo>
                  <a:cubicBezTo>
                    <a:pt x="1487408" y="0"/>
                    <a:pt x="1507274" y="19866"/>
                    <a:pt x="1507274" y="44373"/>
                  </a:cubicBezTo>
                  <a:lnTo>
                    <a:pt x="1507274" y="2680165"/>
                  </a:lnTo>
                  <a:cubicBezTo>
                    <a:pt x="1507274" y="2704671"/>
                    <a:pt x="1487408" y="2724537"/>
                    <a:pt x="1462902" y="2724537"/>
                  </a:cubicBezTo>
                  <a:lnTo>
                    <a:pt x="44373" y="2724537"/>
                  </a:lnTo>
                  <a:cubicBezTo>
                    <a:pt x="19866" y="2724537"/>
                    <a:pt x="0" y="2704671"/>
                    <a:pt x="0" y="2680165"/>
                  </a:cubicBezTo>
                  <a:lnTo>
                    <a:pt x="0" y="44373"/>
                  </a:lnTo>
                  <a:cubicBezTo>
                    <a:pt x="0" y="19866"/>
                    <a:pt x="19866" y="0"/>
                    <a:pt x="44373" y="0"/>
                  </a:cubicBezTo>
                  <a:close/>
                </a:path>
              </a:pathLst>
            </a:custGeom>
            <a:solidFill>
              <a:srgbClr val="E3FBE1"/>
            </a:solidFill>
            <a:ln cap="rnd">
              <a:noFill/>
              <a:prstDash val="solid"/>
              <a:round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19050"/>
              <a:ext cx="1507274" cy="2743587"/>
            </a:xfrm>
            <a:prstGeom prst="rect">
              <a:avLst/>
            </a:prstGeom>
          </p:spPr>
          <p:txBody>
            <a:bodyPr anchor="ctr" rtlCol="false" tIns="31691" lIns="31691" bIns="31691" rIns="31691"/>
            <a:lstStyle/>
            <a:p>
              <a:pPr algn="ctr">
                <a:lnSpc>
                  <a:spcPts val="1555"/>
                </a:lnSpc>
                <a:spcBef>
                  <a:spcPct val="0"/>
                </a:spcBef>
              </a:pPr>
            </a:p>
          </p:txBody>
        </p:sp>
      </p:grpSp>
      <p:sp>
        <p:nvSpPr>
          <p:cNvPr name="AutoShape 5" id="5"/>
          <p:cNvSpPr/>
          <p:nvPr/>
        </p:nvSpPr>
        <p:spPr>
          <a:xfrm>
            <a:off x="1125557" y="6386148"/>
            <a:ext cx="2242690" cy="0"/>
          </a:xfrm>
          <a:prstGeom prst="line">
            <a:avLst/>
          </a:prstGeom>
          <a:ln cap="flat" w="9525">
            <a:solidFill>
              <a:srgbClr val="242423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6" id="6"/>
          <p:cNvGrpSpPr/>
          <p:nvPr/>
        </p:nvGrpSpPr>
        <p:grpSpPr>
          <a:xfrm rot="0">
            <a:off x="4123739" y="550222"/>
            <a:ext cx="6079222" cy="6453499"/>
            <a:chOff x="0" y="0"/>
            <a:chExt cx="2566525" cy="2724537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2566525" cy="2724537"/>
            </a:xfrm>
            <a:custGeom>
              <a:avLst/>
              <a:gdLst/>
              <a:ahLst/>
              <a:cxnLst/>
              <a:rect r="r" b="b" t="t" l="l"/>
              <a:pathLst>
                <a:path h="2724537" w="2566525">
                  <a:moveTo>
                    <a:pt x="26059" y="0"/>
                  </a:moveTo>
                  <a:lnTo>
                    <a:pt x="2540465" y="0"/>
                  </a:lnTo>
                  <a:cubicBezTo>
                    <a:pt x="2554858" y="0"/>
                    <a:pt x="2566525" y="11667"/>
                    <a:pt x="2566525" y="26059"/>
                  </a:cubicBezTo>
                  <a:lnTo>
                    <a:pt x="2566525" y="2698478"/>
                  </a:lnTo>
                  <a:cubicBezTo>
                    <a:pt x="2566525" y="2712870"/>
                    <a:pt x="2554858" y="2724537"/>
                    <a:pt x="2540465" y="2724537"/>
                  </a:cubicBezTo>
                  <a:lnTo>
                    <a:pt x="26059" y="2724537"/>
                  </a:lnTo>
                  <a:cubicBezTo>
                    <a:pt x="11667" y="2724537"/>
                    <a:pt x="0" y="2712870"/>
                    <a:pt x="0" y="2698478"/>
                  </a:cubicBezTo>
                  <a:lnTo>
                    <a:pt x="0" y="26059"/>
                  </a:lnTo>
                  <a:cubicBezTo>
                    <a:pt x="0" y="11667"/>
                    <a:pt x="11667" y="0"/>
                    <a:pt x="26059" y="0"/>
                  </a:cubicBezTo>
                  <a:close/>
                </a:path>
              </a:pathLst>
            </a:custGeom>
            <a:solidFill>
              <a:srgbClr val="FFFFFF"/>
            </a:solidFill>
            <a:ln w="19050" cap="rnd">
              <a:solidFill>
                <a:srgbClr val="AFD2AC"/>
              </a:solidFill>
              <a:prstDash val="solid"/>
              <a:round/>
            </a:ln>
          </p:spPr>
        </p:sp>
        <p:sp>
          <p:nvSpPr>
            <p:cNvPr name="TextBox 8" id="8"/>
            <p:cNvSpPr txBox="true"/>
            <p:nvPr/>
          </p:nvSpPr>
          <p:spPr>
            <a:xfrm>
              <a:off x="0" y="-19050"/>
              <a:ext cx="2566525" cy="2743587"/>
            </a:xfrm>
            <a:prstGeom prst="rect">
              <a:avLst/>
            </a:prstGeom>
          </p:spPr>
          <p:txBody>
            <a:bodyPr anchor="ctr" rtlCol="false" tIns="31691" lIns="31691" bIns="31691" rIns="31691"/>
            <a:lstStyle/>
            <a:p>
              <a:pPr algn="ctr">
                <a:lnSpc>
                  <a:spcPts val="1555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9" id="9"/>
          <p:cNvSpPr txBox="true"/>
          <p:nvPr/>
        </p:nvSpPr>
        <p:spPr>
          <a:xfrm rot="0">
            <a:off x="4464331" y="1572825"/>
            <a:ext cx="5874007" cy="47089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2897"/>
              </a:lnSpc>
            </a:pPr>
          </a:p>
          <a:p>
            <a:pPr algn="ctr" rtl="true">
              <a:lnSpc>
                <a:spcPts val="2897"/>
              </a:lnSpc>
            </a:pPr>
            <a:r>
              <a:rPr lang="ar-EG" b="true" sz="1869">
                <a:solidFill>
                  <a:srgbClr val="425F1A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بكل فخر واعتزاز</a:t>
            </a:r>
          </a:p>
          <a:p>
            <a:pPr algn="ctr" rtl="true">
              <a:lnSpc>
                <a:spcPts val="2897"/>
              </a:lnSpc>
            </a:pPr>
            <a:r>
              <a:rPr lang="ar-EG" b="true" sz="1869">
                <a:solidFill>
                  <a:srgbClr val="425F1A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 أُبارك لك تخرجك من مرحلة رياض</a:t>
            </a:r>
            <a:r>
              <a:rPr lang="ar-EG" b="true" sz="1869">
                <a:solidFill>
                  <a:srgbClr val="425F1A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 الأطفال،</a:t>
            </a:r>
          </a:p>
          <a:p>
            <a:pPr algn="ctr" rtl="true">
              <a:lnSpc>
                <a:spcPts val="2897"/>
              </a:lnSpc>
            </a:pPr>
            <a:r>
              <a:rPr lang="ar-EG" b="true" sz="1869">
                <a:solidFill>
                  <a:srgbClr val="425F1A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 كنتَ نجماً يلمع في سمائي</a:t>
            </a:r>
          </a:p>
          <a:p>
            <a:pPr algn="ctr" rtl="true">
              <a:lnSpc>
                <a:spcPts val="2897"/>
              </a:lnSpc>
            </a:pPr>
            <a:r>
              <a:rPr lang="ar-EG" b="true" sz="1869">
                <a:solidFill>
                  <a:srgbClr val="425F1A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تميزتَ بالاجتهاد، والتعاون، والابتسامة الجميلة.</a:t>
            </a:r>
          </a:p>
          <a:p>
            <a:pPr algn="ctr" rtl="true">
              <a:lnSpc>
                <a:spcPts val="2897"/>
              </a:lnSpc>
            </a:pPr>
          </a:p>
          <a:p>
            <a:pPr algn="ctr" rtl="true">
              <a:lnSpc>
                <a:spcPts val="2897"/>
              </a:lnSpc>
            </a:pPr>
            <a:r>
              <a:rPr lang="ar-EG" b="true" sz="1869">
                <a:solidFill>
                  <a:srgbClr val="D17841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اتمنى لك مستقبلًا مشرقًا في رحلتك الدراسية القادمة</a:t>
            </a:r>
          </a:p>
          <a:p>
            <a:pPr algn="ctr" rtl="true">
              <a:lnSpc>
                <a:spcPts val="2897"/>
              </a:lnSpc>
            </a:pPr>
            <a:r>
              <a:rPr lang="ar-EG" b="true" sz="1869">
                <a:solidFill>
                  <a:srgbClr val="D17841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فأنت الأمل… وأنت الفرح… وأنت بطل الحكاية الجميلة</a:t>
            </a:r>
          </a:p>
          <a:p>
            <a:pPr algn="ctr" rtl="true">
              <a:lnSpc>
                <a:spcPts val="2897"/>
              </a:lnSpc>
            </a:pPr>
          </a:p>
          <a:p>
            <a:pPr algn="ctr" rtl="true">
              <a:lnSpc>
                <a:spcPts val="2897"/>
              </a:lnSpc>
            </a:pPr>
            <a:r>
              <a:rPr lang="ar-EG" b="true" sz="1869">
                <a:solidFill>
                  <a:srgbClr val="000000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 </a:t>
            </a:r>
            <a:r>
              <a:rPr lang="ar-EG" b="true" sz="1869">
                <a:solidFill>
                  <a:srgbClr val="BD0A0A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كما اشكر والدتك ،على جهودها المبذولة في غرس</a:t>
            </a:r>
          </a:p>
          <a:p>
            <a:pPr algn="ctr" rtl="true">
              <a:lnSpc>
                <a:spcPts val="2897"/>
              </a:lnSpc>
            </a:pPr>
            <a:r>
              <a:rPr lang="ar-EG" b="true" sz="1869">
                <a:solidFill>
                  <a:srgbClr val="BD0A0A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بذور العلم والاجتهاد لديك</a:t>
            </a:r>
          </a:p>
          <a:p>
            <a:pPr algn="ctr" rtl="true">
              <a:lnSpc>
                <a:spcPts val="2897"/>
              </a:lnSpc>
            </a:pPr>
            <a:r>
              <a:rPr lang="ar-EG" b="true" sz="1869">
                <a:solidFill>
                  <a:srgbClr val="BD0A0A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 بوركت وبورك مسعاك</a:t>
            </a:r>
          </a:p>
          <a:p>
            <a:pPr algn="ctr" rtl="true">
              <a:lnSpc>
                <a:spcPts val="2897"/>
              </a:lnSpc>
            </a:pPr>
          </a:p>
        </p:txBody>
      </p:sp>
      <p:sp>
        <p:nvSpPr>
          <p:cNvPr name="Freeform 10" id="10"/>
          <p:cNvSpPr/>
          <p:nvPr/>
        </p:nvSpPr>
        <p:spPr>
          <a:xfrm flipH="false" flipV="false" rot="0">
            <a:off x="142845" y="3339067"/>
            <a:ext cx="1060123" cy="1271716"/>
          </a:xfrm>
          <a:custGeom>
            <a:avLst/>
            <a:gdLst/>
            <a:ahLst/>
            <a:cxnLst/>
            <a:rect r="r" b="b" t="t" l="l"/>
            <a:pathLst>
              <a:path h="1271716" w="1060123">
                <a:moveTo>
                  <a:pt x="0" y="0"/>
                </a:moveTo>
                <a:lnTo>
                  <a:pt x="1060123" y="0"/>
                </a:lnTo>
                <a:lnTo>
                  <a:pt x="1060123" y="1271715"/>
                </a:lnTo>
                <a:lnTo>
                  <a:pt x="0" y="127171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9779355" y="930603"/>
            <a:ext cx="847210" cy="847210"/>
          </a:xfrm>
          <a:custGeom>
            <a:avLst/>
            <a:gdLst/>
            <a:ahLst/>
            <a:cxnLst/>
            <a:rect r="r" b="b" t="t" l="l"/>
            <a:pathLst>
              <a:path h="847210" w="847210">
                <a:moveTo>
                  <a:pt x="0" y="0"/>
                </a:moveTo>
                <a:lnTo>
                  <a:pt x="847211" y="0"/>
                </a:lnTo>
                <a:lnTo>
                  <a:pt x="847211" y="847211"/>
                </a:lnTo>
                <a:lnTo>
                  <a:pt x="0" y="84721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4011245" y="5808224"/>
            <a:ext cx="453086" cy="1201555"/>
          </a:xfrm>
          <a:custGeom>
            <a:avLst/>
            <a:gdLst/>
            <a:ahLst/>
            <a:cxnLst/>
            <a:rect r="r" b="b" t="t" l="l"/>
            <a:pathLst>
              <a:path h="1201555" w="453086">
                <a:moveTo>
                  <a:pt x="0" y="0"/>
                </a:moveTo>
                <a:lnTo>
                  <a:pt x="453086" y="0"/>
                </a:lnTo>
                <a:lnTo>
                  <a:pt x="453086" y="1201554"/>
                </a:lnTo>
                <a:lnTo>
                  <a:pt x="0" y="120155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3383085" y="907813"/>
            <a:ext cx="1256320" cy="3967325"/>
          </a:xfrm>
          <a:custGeom>
            <a:avLst/>
            <a:gdLst/>
            <a:ahLst/>
            <a:cxnLst/>
            <a:rect r="r" b="b" t="t" l="l"/>
            <a:pathLst>
              <a:path h="3967325" w="1256320">
                <a:moveTo>
                  <a:pt x="0" y="0"/>
                </a:moveTo>
                <a:lnTo>
                  <a:pt x="1256320" y="0"/>
                </a:lnTo>
                <a:lnTo>
                  <a:pt x="1256320" y="3967325"/>
                </a:lnTo>
                <a:lnTo>
                  <a:pt x="0" y="3967325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0">
            <a:off x="9516689" y="1574550"/>
            <a:ext cx="419311" cy="419311"/>
          </a:xfrm>
          <a:custGeom>
            <a:avLst/>
            <a:gdLst/>
            <a:ahLst/>
            <a:cxnLst/>
            <a:rect r="r" b="b" t="t" l="l"/>
            <a:pathLst>
              <a:path h="419311" w="419311">
                <a:moveTo>
                  <a:pt x="0" y="0"/>
                </a:moveTo>
                <a:lnTo>
                  <a:pt x="419311" y="0"/>
                </a:lnTo>
                <a:lnTo>
                  <a:pt x="419311" y="419311"/>
                </a:lnTo>
                <a:lnTo>
                  <a:pt x="0" y="41931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3908560" y="5148852"/>
            <a:ext cx="759886" cy="665850"/>
          </a:xfrm>
          <a:custGeom>
            <a:avLst/>
            <a:gdLst/>
            <a:ahLst/>
            <a:cxnLst/>
            <a:rect r="r" b="b" t="t" l="l"/>
            <a:pathLst>
              <a:path h="665850" w="759886">
                <a:moveTo>
                  <a:pt x="0" y="0"/>
                </a:moveTo>
                <a:lnTo>
                  <a:pt x="759886" y="0"/>
                </a:lnTo>
                <a:lnTo>
                  <a:pt x="759886" y="665851"/>
                </a:lnTo>
                <a:lnTo>
                  <a:pt x="0" y="665851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6" id="16"/>
          <p:cNvSpPr txBox="true"/>
          <p:nvPr/>
        </p:nvSpPr>
        <p:spPr>
          <a:xfrm rot="0">
            <a:off x="7693976" y="6260962"/>
            <a:ext cx="2932590" cy="30057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2233"/>
              </a:lnSpc>
            </a:pPr>
            <a:r>
              <a:rPr lang="ar-EG" b="true" sz="1595">
                <a:solidFill>
                  <a:srgbClr val="425F1A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معلمتك الفخورة :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303141" y="5348428"/>
            <a:ext cx="3575179" cy="656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83"/>
              </a:lnSpc>
            </a:pPr>
            <a:r>
              <a:rPr lang="en-US" sz="3488">
                <a:solidFill>
                  <a:srgbClr val="000000"/>
                </a:solidFill>
                <a:latin typeface="Tajawal"/>
                <a:ea typeface="Tajawal"/>
                <a:cs typeface="Tajawal"/>
                <a:sym typeface="Tajawal"/>
              </a:rPr>
              <a:t>……………………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309477" y="6054520"/>
            <a:ext cx="4058305" cy="45098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3318"/>
              </a:lnSpc>
            </a:pPr>
            <a:r>
              <a:rPr lang="en-US" b="true" sz="2370">
                <a:solidFill>
                  <a:srgbClr val="000000"/>
                </a:solidFill>
                <a:latin typeface="Tajawal Bold"/>
                <a:ea typeface="Tajawal Bold"/>
                <a:cs typeface="Tajawal Bold"/>
                <a:sym typeface="Tajawal Bold"/>
              </a:rPr>
              <a:t>١٤٤٦</a:t>
            </a:r>
            <a:r>
              <a:rPr lang="ar-EG" b="true" sz="2370">
                <a:solidFill>
                  <a:srgbClr val="000000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 هـ / </a:t>
            </a:r>
            <a:r>
              <a:rPr lang="en-US" b="true" sz="2370">
                <a:solidFill>
                  <a:srgbClr val="000000"/>
                </a:solidFill>
                <a:latin typeface="Tajawal Bold"/>
                <a:ea typeface="Tajawal Bold"/>
                <a:cs typeface="Tajawal Bold"/>
                <a:sym typeface="Tajawal Bold"/>
              </a:rPr>
              <a:t>٢٠٢٥</a:t>
            </a:r>
            <a:r>
              <a:rPr lang="ar-EG" b="true" sz="2370">
                <a:solidFill>
                  <a:srgbClr val="000000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 مـ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942107" y="4467907"/>
            <a:ext cx="2297247" cy="67158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4932"/>
              </a:lnSpc>
            </a:pPr>
            <a:r>
              <a:rPr lang="ar-EG" b="true" sz="3523">
                <a:solidFill>
                  <a:srgbClr val="000000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الخريج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5346000" y="632175"/>
            <a:ext cx="3839914" cy="10052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8119"/>
              </a:lnSpc>
            </a:pPr>
            <a:r>
              <a:rPr lang="ar-EG" b="true" sz="5799">
                <a:solidFill>
                  <a:srgbClr val="425F1A"/>
                </a:solidFill>
                <a:latin typeface="Canva Sans Bold"/>
                <a:ea typeface="Canva Sans Bold"/>
                <a:cs typeface="Canva Sans Bold"/>
                <a:sym typeface="Canva Sans Bold"/>
                <a:rtl val="true"/>
              </a:rPr>
              <a:t>شهادة تخرج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4761386" y="6260962"/>
            <a:ext cx="2932590" cy="30057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2233"/>
              </a:lnSpc>
            </a:pPr>
            <a:r>
              <a:rPr lang="ar-EG" b="true" sz="1595">
                <a:solidFill>
                  <a:srgbClr val="425F1A"/>
                </a:solidFill>
                <a:latin typeface="Tajawal Bold"/>
                <a:ea typeface="Tajawal Bold"/>
                <a:cs typeface="Tajawal Bold"/>
                <a:sym typeface="Tajawal Bold"/>
                <a:rtl val="true"/>
              </a:rPr>
              <a:t>مديرة الروضة :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DAGn1U_RAsE</dc:identifier>
  <dcterms:modified xsi:type="dcterms:W3CDTF">2011-08-01T06:04:30Z</dcterms:modified>
  <cp:revision>1</cp:revision>
  <dc:title>شهادات تخرج نوف العنزي 2025</dc:title>
</cp:coreProperties>
</file>