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28/06/40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30"/>
            <a:ext cx="9144000" cy="684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707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47793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97620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741368"/>
          </a:xfrm>
        </p:spPr>
      </p:pic>
    </p:spTree>
    <p:extLst>
      <p:ext uri="{BB962C8B-B14F-4D97-AF65-F5344CB8AC3E}">
        <p14:creationId xmlns:p14="http://schemas.microsoft.com/office/powerpoint/2010/main" val="1670648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48" y="5069892"/>
            <a:ext cx="833512" cy="83351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1093760" y="5661248"/>
            <a:ext cx="1000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ANEDAN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813016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عرض على الشاشة (3:4)‏</PresentationFormat>
  <Paragraphs>1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2</cp:revision>
  <dcterms:created xsi:type="dcterms:W3CDTF">2019-03-04T21:42:11Z</dcterms:created>
  <dcterms:modified xsi:type="dcterms:W3CDTF">2019-03-04T21:54:21Z</dcterms:modified>
</cp:coreProperties>
</file>