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95" r:id="rId3"/>
    <p:sldId id="265" r:id="rId4"/>
    <p:sldId id="296" r:id="rId5"/>
    <p:sldId id="275" r:id="rId6"/>
    <p:sldId id="256" r:id="rId7"/>
    <p:sldId id="302" r:id="rId8"/>
    <p:sldId id="277" r:id="rId9"/>
    <p:sldId id="278" r:id="rId10"/>
    <p:sldId id="282" r:id="rId11"/>
    <p:sldId id="279" r:id="rId12"/>
    <p:sldId id="283" r:id="rId13"/>
    <p:sldId id="285" r:id="rId14"/>
    <p:sldId id="284" r:id="rId15"/>
    <p:sldId id="297" r:id="rId16"/>
    <p:sldId id="287" r:id="rId17"/>
    <p:sldId id="290" r:id="rId18"/>
    <p:sldId id="291" r:id="rId19"/>
    <p:sldId id="298" r:id="rId20"/>
    <p:sldId id="299" r:id="rId21"/>
    <p:sldId id="300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7FA6"/>
    <a:srgbClr val="17E0EB"/>
    <a:srgbClr val="031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745" autoAdjust="0"/>
    <p:restoredTop sz="94660"/>
  </p:normalViewPr>
  <p:slideViewPr>
    <p:cSldViewPr snapToGrid="0">
      <p:cViewPr>
        <p:scale>
          <a:sx n="75" d="100"/>
          <a:sy n="75" d="100"/>
        </p:scale>
        <p:origin x="1210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اسية مسعود" userId="3cd82cedb48f369b" providerId="LiveId" clId="{E0767417-CBB2-4321-913E-2A78F30325BD}"/>
    <pc:docChg chg="modSld">
      <pc:chgData name="اسية مسعود" userId="3cd82cedb48f369b" providerId="LiveId" clId="{E0767417-CBB2-4321-913E-2A78F30325BD}" dt="2024-04-18T12:35:45.156" v="10" actId="1036"/>
      <pc:docMkLst>
        <pc:docMk/>
      </pc:docMkLst>
      <pc:sldChg chg="modSp">
        <pc:chgData name="اسية مسعود" userId="3cd82cedb48f369b" providerId="LiveId" clId="{E0767417-CBB2-4321-913E-2A78F30325BD}" dt="2024-04-18T12:32:05.744" v="0" actId="20577"/>
        <pc:sldMkLst>
          <pc:docMk/>
          <pc:sldMk cId="684828175" sldId="257"/>
        </pc:sldMkLst>
        <pc:spChg chg="mod">
          <ac:chgData name="اسية مسعود" userId="3cd82cedb48f369b" providerId="LiveId" clId="{E0767417-CBB2-4321-913E-2A78F30325BD}" dt="2024-04-18T12:32:05.744" v="0" actId="20577"/>
          <ac:spMkLst>
            <pc:docMk/>
            <pc:sldMk cId="684828175" sldId="257"/>
            <ac:spMk id="20" creationId="{B2CAA1C0-41D0-477D-8F45-EBA8DABEA76F}"/>
          </ac:spMkLst>
        </pc:spChg>
      </pc:sldChg>
      <pc:sldChg chg="modSp mod">
        <pc:chgData name="اسية مسعود" userId="3cd82cedb48f369b" providerId="LiveId" clId="{E0767417-CBB2-4321-913E-2A78F30325BD}" dt="2024-04-18T12:35:45.156" v="10" actId="1036"/>
        <pc:sldMkLst>
          <pc:docMk/>
          <pc:sldMk cId="966742364" sldId="287"/>
        </pc:sldMkLst>
        <pc:spChg chg="mod">
          <ac:chgData name="اسية مسعود" userId="3cd82cedb48f369b" providerId="LiveId" clId="{E0767417-CBB2-4321-913E-2A78F30325BD}" dt="2024-04-18T12:35:45.156" v="10" actId="1036"/>
          <ac:spMkLst>
            <pc:docMk/>
            <pc:sldMk cId="966742364" sldId="287"/>
            <ac:spMk id="2" creationId="{00000000-0000-0000-0000-000000000000}"/>
          </ac:spMkLst>
        </pc:spChg>
      </pc:sldChg>
      <pc:sldChg chg="modSp mod">
        <pc:chgData name="اسية مسعود" userId="3cd82cedb48f369b" providerId="LiveId" clId="{E0767417-CBB2-4321-913E-2A78F30325BD}" dt="2024-04-18T12:34:50.248" v="8" actId="14100"/>
        <pc:sldMkLst>
          <pc:docMk/>
          <pc:sldMk cId="1226538552" sldId="297"/>
        </pc:sldMkLst>
        <pc:picChg chg="mod">
          <ac:chgData name="اسية مسعود" userId="3cd82cedb48f369b" providerId="LiveId" clId="{E0767417-CBB2-4321-913E-2A78F30325BD}" dt="2024-04-18T12:34:37.286" v="5" actId="1076"/>
          <ac:picMkLst>
            <pc:docMk/>
            <pc:sldMk cId="1226538552" sldId="297"/>
            <ac:picMk id="4" creationId="{652869BC-4D8A-037A-B723-561661CC41CA}"/>
          </ac:picMkLst>
        </pc:picChg>
        <pc:picChg chg="mod">
          <ac:chgData name="اسية مسعود" userId="3cd82cedb48f369b" providerId="LiveId" clId="{E0767417-CBB2-4321-913E-2A78F30325BD}" dt="2024-04-18T12:34:50.248" v="8" actId="14100"/>
          <ac:picMkLst>
            <pc:docMk/>
            <pc:sldMk cId="1226538552" sldId="297"/>
            <ac:picMk id="18" creationId="{1FAC1C4E-04FC-6A4B-7504-0EEB4FC85CF3}"/>
          </ac:picMkLst>
        </pc:picChg>
        <pc:picChg chg="mod">
          <ac:chgData name="اسية مسعود" userId="3cd82cedb48f369b" providerId="LiveId" clId="{E0767417-CBB2-4321-913E-2A78F30325BD}" dt="2024-04-18T12:34:41.506" v="6" actId="1076"/>
          <ac:picMkLst>
            <pc:docMk/>
            <pc:sldMk cId="1226538552" sldId="297"/>
            <ac:picMk id="20" creationId="{B4BB3D95-4974-236F-5F43-58C03CA2110F}"/>
          </ac:picMkLst>
        </pc:picChg>
      </pc:sldChg>
      <pc:sldChg chg="modSp mod">
        <pc:chgData name="اسية مسعود" userId="3cd82cedb48f369b" providerId="LiveId" clId="{E0767417-CBB2-4321-913E-2A78F30325BD}" dt="2024-04-18T12:33:26.902" v="2" actId="1036"/>
        <pc:sldMkLst>
          <pc:docMk/>
          <pc:sldMk cId="1206610829" sldId="302"/>
        </pc:sldMkLst>
        <pc:picChg chg="mod">
          <ac:chgData name="اسية مسعود" userId="3cd82cedb48f369b" providerId="LiveId" clId="{E0767417-CBB2-4321-913E-2A78F30325BD}" dt="2024-04-18T12:33:26.902" v="2" actId="1036"/>
          <ac:picMkLst>
            <pc:docMk/>
            <pc:sldMk cId="1206610829" sldId="302"/>
            <ac:picMk id="8" creationId="{00000000-0000-0000-0000-000000000000}"/>
          </ac:picMkLst>
        </pc:picChg>
      </pc:sldChg>
    </pc:docChg>
  </pc:docChgLst>
  <pc:docChgLst>
    <pc:chgData name="اسية مسعود" userId="3cd82cedb48f369b" providerId="LiveId" clId="{70954527-BA17-4883-8452-BBBEDE14B11C}"/>
    <pc:docChg chg="undo redo custSel modSld">
      <pc:chgData name="اسية مسعود" userId="3cd82cedb48f369b" providerId="LiveId" clId="{70954527-BA17-4883-8452-BBBEDE14B11C}" dt="2023-05-04T00:24:09.517" v="306"/>
      <pc:docMkLst>
        <pc:docMk/>
      </pc:docMkLst>
      <pc:sldChg chg="delSp mod">
        <pc:chgData name="اسية مسعود" userId="3cd82cedb48f369b" providerId="LiveId" clId="{70954527-BA17-4883-8452-BBBEDE14B11C}" dt="2023-04-30T00:10:47.458" v="202" actId="478"/>
        <pc:sldMkLst>
          <pc:docMk/>
          <pc:sldMk cId="3668095667" sldId="256"/>
        </pc:sldMkLst>
        <pc:picChg chg="del">
          <ac:chgData name="اسية مسعود" userId="3cd82cedb48f369b" providerId="LiveId" clId="{70954527-BA17-4883-8452-BBBEDE14B11C}" dt="2023-04-30T00:10:47.458" v="202" actId="478"/>
          <ac:picMkLst>
            <pc:docMk/>
            <pc:sldMk cId="3668095667" sldId="256"/>
            <ac:picMk id="13" creationId="{4DD75E11-542D-F6C9-7A54-937B7627EE39}"/>
          </ac:picMkLst>
        </pc:picChg>
      </pc:sldChg>
      <pc:sldChg chg="modSp">
        <pc:chgData name="اسية مسعود" userId="3cd82cedb48f369b" providerId="LiveId" clId="{70954527-BA17-4883-8452-BBBEDE14B11C}" dt="2023-05-04T00:18:57.685" v="227" actId="20577"/>
        <pc:sldMkLst>
          <pc:docMk/>
          <pc:sldMk cId="684828175" sldId="257"/>
        </pc:sldMkLst>
        <pc:spChg chg="mod">
          <ac:chgData name="اسية مسعود" userId="3cd82cedb48f369b" providerId="LiveId" clId="{70954527-BA17-4883-8452-BBBEDE14B11C}" dt="2023-05-04T00:18:57.685" v="227" actId="20577"/>
          <ac:spMkLst>
            <pc:docMk/>
            <pc:sldMk cId="684828175" sldId="257"/>
            <ac:spMk id="20" creationId="{B2CAA1C0-41D0-477D-8F45-EBA8DABEA76F}"/>
          </ac:spMkLst>
        </pc:spChg>
      </pc:sldChg>
      <pc:sldChg chg="delSp modSp mod">
        <pc:chgData name="اسية مسعود" userId="3cd82cedb48f369b" providerId="LiveId" clId="{70954527-BA17-4883-8452-BBBEDE14B11C}" dt="2023-04-29T22:57:18.813" v="36" actId="1036"/>
        <pc:sldMkLst>
          <pc:docMk/>
          <pc:sldMk cId="3000925077" sldId="265"/>
        </pc:sldMkLst>
        <pc:spChg chg="mod">
          <ac:chgData name="اسية مسعود" userId="3cd82cedb48f369b" providerId="LiveId" clId="{70954527-BA17-4883-8452-BBBEDE14B11C}" dt="2023-04-29T22:57:18.813" v="36" actId="1036"/>
          <ac:spMkLst>
            <pc:docMk/>
            <pc:sldMk cId="3000925077" sldId="265"/>
            <ac:spMk id="2" creationId="{00000000-0000-0000-0000-000000000000}"/>
          </ac:spMkLst>
        </pc:spChg>
        <pc:picChg chg="del">
          <ac:chgData name="اسية مسعود" userId="3cd82cedb48f369b" providerId="LiveId" clId="{70954527-BA17-4883-8452-BBBEDE14B11C}" dt="2023-04-29T22:56:56.819" v="4" actId="478"/>
          <ac:picMkLst>
            <pc:docMk/>
            <pc:sldMk cId="3000925077" sldId="265"/>
            <ac:picMk id="29" creationId="{443C325B-B8B1-2F2A-1C2B-297C0F9B538B}"/>
          </ac:picMkLst>
        </pc:picChg>
      </pc:sldChg>
      <pc:sldChg chg="addSp delSp modSp mod">
        <pc:chgData name="اسية مسعود" userId="3cd82cedb48f369b" providerId="LiveId" clId="{70954527-BA17-4883-8452-BBBEDE14B11C}" dt="2023-04-30T00:09:52.798" v="195" actId="1037"/>
        <pc:sldMkLst>
          <pc:docMk/>
          <pc:sldMk cId="2480191735" sldId="275"/>
        </pc:sldMkLst>
        <pc:grpChg chg="add mod">
          <ac:chgData name="اسية مسعود" userId="3cd82cedb48f369b" providerId="LiveId" clId="{70954527-BA17-4883-8452-BBBEDE14B11C}" dt="2023-04-30T00:09:25.914" v="154" actId="164"/>
          <ac:grpSpMkLst>
            <pc:docMk/>
            <pc:sldMk cId="2480191735" sldId="275"/>
            <ac:grpSpMk id="20" creationId="{527155E4-2CB3-9435-6E39-1DCAA1F18DD7}"/>
          </ac:grpSpMkLst>
        </pc:grpChg>
        <pc:picChg chg="add del mod">
          <ac:chgData name="اسية مسعود" userId="3cd82cedb48f369b" providerId="LiveId" clId="{70954527-BA17-4883-8452-BBBEDE14B11C}" dt="2023-04-30T00:04:37.843" v="68" actId="478"/>
          <ac:picMkLst>
            <pc:docMk/>
            <pc:sldMk cId="2480191735" sldId="275"/>
            <ac:picMk id="7" creationId="{507F58DC-F0CD-6C86-CCC1-F8DE85599F74}"/>
          </ac:picMkLst>
        </pc:picChg>
        <pc:picChg chg="add del mod">
          <ac:chgData name="اسية مسعود" userId="3cd82cedb48f369b" providerId="LiveId" clId="{70954527-BA17-4883-8452-BBBEDE14B11C}" dt="2023-04-30T00:04:43.862" v="71" actId="478"/>
          <ac:picMkLst>
            <pc:docMk/>
            <pc:sldMk cId="2480191735" sldId="275"/>
            <ac:picMk id="9" creationId="{F5907419-7904-B0AA-CA7C-AC423B1C4D71}"/>
          </ac:picMkLst>
        </pc:picChg>
        <pc:picChg chg="add del mod">
          <ac:chgData name="اسية مسعود" userId="3cd82cedb48f369b" providerId="LiveId" clId="{70954527-BA17-4883-8452-BBBEDE14B11C}" dt="2023-04-30T00:04:43.862" v="71" actId="478"/>
          <ac:picMkLst>
            <pc:docMk/>
            <pc:sldMk cId="2480191735" sldId="275"/>
            <ac:picMk id="11" creationId="{46CC16BE-68E9-FFBC-3BF5-363B314575C7}"/>
          </ac:picMkLst>
        </pc:picChg>
        <pc:picChg chg="add del mod modCrop">
          <ac:chgData name="اسية مسعود" userId="3cd82cedb48f369b" providerId="LiveId" clId="{70954527-BA17-4883-8452-BBBEDE14B11C}" dt="2023-04-30T00:08:17.896" v="125" actId="21"/>
          <ac:picMkLst>
            <pc:docMk/>
            <pc:sldMk cId="2480191735" sldId="275"/>
            <ac:picMk id="13" creationId="{A6AB0801-9CDB-A5C4-364F-E9450FF45EDC}"/>
          </ac:picMkLst>
        </pc:picChg>
        <pc:picChg chg="add mod modCrop">
          <ac:chgData name="اسية مسعود" userId="3cd82cedb48f369b" providerId="LiveId" clId="{70954527-BA17-4883-8452-BBBEDE14B11C}" dt="2023-04-30T00:09:25.914" v="154" actId="164"/>
          <ac:picMkLst>
            <pc:docMk/>
            <pc:sldMk cId="2480191735" sldId="275"/>
            <ac:picMk id="16" creationId="{2FDF2668-A379-1AAC-5BF9-03334A3EA74A}"/>
          </ac:picMkLst>
        </pc:picChg>
        <pc:picChg chg="add mod modCrop">
          <ac:chgData name="اسية مسعود" userId="3cd82cedb48f369b" providerId="LiveId" clId="{70954527-BA17-4883-8452-BBBEDE14B11C}" dt="2023-04-30T00:09:25.914" v="154" actId="164"/>
          <ac:picMkLst>
            <pc:docMk/>
            <pc:sldMk cId="2480191735" sldId="275"/>
            <ac:picMk id="18" creationId="{2A0D7B00-053B-19C1-A0CE-44166B8E5FDC}"/>
          </ac:picMkLst>
        </pc:picChg>
        <pc:picChg chg="add del mod">
          <ac:chgData name="اسية مسعود" userId="3cd82cedb48f369b" providerId="LiveId" clId="{70954527-BA17-4883-8452-BBBEDE14B11C}" dt="2023-04-30T00:09:52.798" v="195" actId="1037"/>
          <ac:picMkLst>
            <pc:docMk/>
            <pc:sldMk cId="2480191735" sldId="275"/>
            <ac:picMk id="19" creationId="{6543E7B2-D2AC-F98E-8028-F4DF04EED82C}"/>
          </ac:picMkLst>
        </pc:picChg>
        <pc:picChg chg="add del mod">
          <ac:chgData name="اسية مسعود" userId="3cd82cedb48f369b" providerId="LiveId" clId="{70954527-BA17-4883-8452-BBBEDE14B11C}" dt="2023-04-30T00:09:14.864" v="152" actId="478"/>
          <ac:picMkLst>
            <pc:docMk/>
            <pc:sldMk cId="2480191735" sldId="275"/>
            <ac:picMk id="52" creationId="{994971AB-4A01-4332-A563-2D2208649CCA}"/>
          </ac:picMkLst>
        </pc:picChg>
      </pc:sldChg>
      <pc:sldChg chg="addSp delSp modSp mod">
        <pc:chgData name="اسية مسعود" userId="3cd82cedb48f369b" providerId="LiveId" clId="{70954527-BA17-4883-8452-BBBEDE14B11C}" dt="2023-04-30T00:12:46.123" v="226" actId="14100"/>
        <pc:sldMkLst>
          <pc:docMk/>
          <pc:sldMk cId="1089186323" sldId="277"/>
        </pc:sldMkLst>
        <pc:grpChg chg="add mod">
          <ac:chgData name="اسية مسعود" userId="3cd82cedb48f369b" providerId="LiveId" clId="{70954527-BA17-4883-8452-BBBEDE14B11C}" dt="2023-04-30T00:12:46.123" v="226" actId="14100"/>
          <ac:grpSpMkLst>
            <pc:docMk/>
            <pc:sldMk cId="1089186323" sldId="277"/>
            <ac:grpSpMk id="7" creationId="{C994DF41-1AED-CE86-24D4-CF4F327BE8E2}"/>
          </ac:grpSpMkLst>
        </pc:grpChg>
        <pc:picChg chg="mod">
          <ac:chgData name="اسية مسعود" userId="3cd82cedb48f369b" providerId="LiveId" clId="{70954527-BA17-4883-8452-BBBEDE14B11C}" dt="2023-04-30T00:11:11.229" v="208"/>
          <ac:picMkLst>
            <pc:docMk/>
            <pc:sldMk cId="1089186323" sldId="277"/>
            <ac:picMk id="9" creationId="{619754BB-A02D-BB13-3825-13E6F0948905}"/>
          </ac:picMkLst>
        </pc:picChg>
        <pc:picChg chg="mod">
          <ac:chgData name="اسية مسعود" userId="3cd82cedb48f369b" providerId="LiveId" clId="{70954527-BA17-4883-8452-BBBEDE14B11C}" dt="2023-04-30T00:11:11.229" v="208"/>
          <ac:picMkLst>
            <pc:docMk/>
            <pc:sldMk cId="1089186323" sldId="277"/>
            <ac:picMk id="10" creationId="{E69B5126-BCB3-0CA1-2EB4-689B64850F4E}"/>
          </ac:picMkLst>
        </pc:picChg>
        <pc:picChg chg="mod">
          <ac:chgData name="اسية مسعود" userId="3cd82cedb48f369b" providerId="LiveId" clId="{70954527-BA17-4883-8452-BBBEDE14B11C}" dt="2023-04-30T00:11:11.229" v="208"/>
          <ac:picMkLst>
            <pc:docMk/>
            <pc:sldMk cId="1089186323" sldId="277"/>
            <ac:picMk id="11" creationId="{5F5547E1-9545-E90C-14DF-514580366068}"/>
          </ac:picMkLst>
        </pc:picChg>
        <pc:picChg chg="del">
          <ac:chgData name="اسية مسعود" userId="3cd82cedb48f369b" providerId="LiveId" clId="{70954527-BA17-4883-8452-BBBEDE14B11C}" dt="2023-04-30T00:11:07.816" v="207" actId="478"/>
          <ac:picMkLst>
            <pc:docMk/>
            <pc:sldMk cId="1089186323" sldId="277"/>
            <ac:picMk id="19" creationId="{994971AB-4A01-4332-A563-2D2208649CCA}"/>
          </ac:picMkLst>
        </pc:picChg>
      </pc:sldChg>
      <pc:sldChg chg="delSp mod">
        <pc:chgData name="اسية مسعود" userId="3cd82cedb48f369b" providerId="LiveId" clId="{70954527-BA17-4883-8452-BBBEDE14B11C}" dt="2023-04-30T00:11:36.237" v="213" actId="478"/>
        <pc:sldMkLst>
          <pc:docMk/>
          <pc:sldMk cId="4070537701" sldId="279"/>
        </pc:sldMkLst>
        <pc:picChg chg="del">
          <ac:chgData name="اسية مسعود" userId="3cd82cedb48f369b" providerId="LiveId" clId="{70954527-BA17-4883-8452-BBBEDE14B11C}" dt="2023-04-30T00:11:36.237" v="213" actId="478"/>
          <ac:picMkLst>
            <pc:docMk/>
            <pc:sldMk cId="4070537701" sldId="279"/>
            <ac:picMk id="26" creationId="{20A070F2-2BE9-4CBE-D86F-2FA3FB68F31C}"/>
          </ac:picMkLst>
        </pc:picChg>
      </pc:sldChg>
      <pc:sldChg chg="addSp delSp modSp mod">
        <pc:chgData name="اسية مسعود" userId="3cd82cedb48f369b" providerId="LiveId" clId="{70954527-BA17-4883-8452-BBBEDE14B11C}" dt="2023-04-30T00:10:11.726" v="198" actId="1076"/>
        <pc:sldMkLst>
          <pc:docMk/>
          <pc:sldMk cId="3747831799" sldId="282"/>
        </pc:sldMkLst>
        <pc:grpChg chg="add mod">
          <ac:chgData name="اسية مسعود" userId="3cd82cedb48f369b" providerId="LiveId" clId="{70954527-BA17-4883-8452-BBBEDE14B11C}" dt="2023-04-30T00:10:11.726" v="198" actId="1076"/>
          <ac:grpSpMkLst>
            <pc:docMk/>
            <pc:sldMk cId="3747831799" sldId="282"/>
            <ac:grpSpMk id="2" creationId="{AAC3D399-3188-D096-7EC8-34DD847D0A4E}"/>
          </ac:grpSpMkLst>
        </pc:grpChg>
        <pc:picChg chg="mod">
          <ac:chgData name="اسية مسعود" userId="3cd82cedb48f369b" providerId="LiveId" clId="{70954527-BA17-4883-8452-BBBEDE14B11C}" dt="2023-04-30T00:10:09.327" v="197"/>
          <ac:picMkLst>
            <pc:docMk/>
            <pc:sldMk cId="3747831799" sldId="282"/>
            <ac:picMk id="8" creationId="{B9E6B70D-0572-3F29-8D60-5A86EC703E7C}"/>
          </ac:picMkLst>
        </pc:picChg>
        <pc:picChg chg="mod">
          <ac:chgData name="اسية مسعود" userId="3cd82cedb48f369b" providerId="LiveId" clId="{70954527-BA17-4883-8452-BBBEDE14B11C}" dt="2023-04-30T00:10:09.327" v="197"/>
          <ac:picMkLst>
            <pc:docMk/>
            <pc:sldMk cId="3747831799" sldId="282"/>
            <ac:picMk id="9" creationId="{AE3E06A0-1F2C-982E-814D-FACB77061448}"/>
          </ac:picMkLst>
        </pc:picChg>
        <pc:picChg chg="mod">
          <ac:chgData name="اسية مسعود" userId="3cd82cedb48f369b" providerId="LiveId" clId="{70954527-BA17-4883-8452-BBBEDE14B11C}" dt="2023-04-30T00:10:09.327" v="197"/>
          <ac:picMkLst>
            <pc:docMk/>
            <pc:sldMk cId="3747831799" sldId="282"/>
            <ac:picMk id="12" creationId="{9C204146-4116-8264-0E7F-B0F01F2C1EF0}"/>
          </ac:picMkLst>
        </pc:picChg>
        <pc:picChg chg="del">
          <ac:chgData name="اسية مسعود" userId="3cd82cedb48f369b" providerId="LiveId" clId="{70954527-BA17-4883-8452-BBBEDE14B11C}" dt="2023-04-30T00:10:07.026" v="196" actId="478"/>
          <ac:picMkLst>
            <pc:docMk/>
            <pc:sldMk cId="3747831799" sldId="282"/>
            <ac:picMk id="16" creationId="{994971AB-4A01-4332-A563-2D2208649CCA}"/>
          </ac:picMkLst>
        </pc:picChg>
      </pc:sldChg>
      <pc:sldChg chg="addSp delSp modSp mod">
        <pc:chgData name="اسية مسعود" userId="3cd82cedb48f369b" providerId="LiveId" clId="{70954527-BA17-4883-8452-BBBEDE14B11C}" dt="2023-04-30T00:10:23.816" v="201" actId="1076"/>
        <pc:sldMkLst>
          <pc:docMk/>
          <pc:sldMk cId="4031406799" sldId="283"/>
        </pc:sldMkLst>
        <pc:grpChg chg="add mod">
          <ac:chgData name="اسية مسعود" userId="3cd82cedb48f369b" providerId="LiveId" clId="{70954527-BA17-4883-8452-BBBEDE14B11C}" dt="2023-04-30T00:10:23.816" v="201" actId="1076"/>
          <ac:grpSpMkLst>
            <pc:docMk/>
            <pc:sldMk cId="4031406799" sldId="283"/>
            <ac:grpSpMk id="2" creationId="{5908BD60-2FCA-2B72-F533-433DE0791511}"/>
          </ac:grpSpMkLst>
        </pc:grpChg>
        <pc:picChg chg="mod">
          <ac:chgData name="اسية مسعود" userId="3cd82cedb48f369b" providerId="LiveId" clId="{70954527-BA17-4883-8452-BBBEDE14B11C}" dt="2023-04-30T00:10:18.991" v="200"/>
          <ac:picMkLst>
            <pc:docMk/>
            <pc:sldMk cId="4031406799" sldId="283"/>
            <ac:picMk id="8" creationId="{13BEBADC-57BF-AA83-C8E8-1E3B7F22F916}"/>
          </ac:picMkLst>
        </pc:picChg>
        <pc:picChg chg="mod">
          <ac:chgData name="اسية مسعود" userId="3cd82cedb48f369b" providerId="LiveId" clId="{70954527-BA17-4883-8452-BBBEDE14B11C}" dt="2023-04-30T00:10:18.991" v="200"/>
          <ac:picMkLst>
            <pc:docMk/>
            <pc:sldMk cId="4031406799" sldId="283"/>
            <ac:picMk id="9" creationId="{30B14306-2D65-195F-9DD5-981AF80F95EC}"/>
          </ac:picMkLst>
        </pc:picChg>
        <pc:picChg chg="mod">
          <ac:chgData name="اسية مسعود" userId="3cd82cedb48f369b" providerId="LiveId" clId="{70954527-BA17-4883-8452-BBBEDE14B11C}" dt="2023-04-30T00:10:18.991" v="200"/>
          <ac:picMkLst>
            <pc:docMk/>
            <pc:sldMk cId="4031406799" sldId="283"/>
            <ac:picMk id="12" creationId="{7411452D-D220-F800-5347-B5DEFB27AAA0}"/>
          </ac:picMkLst>
        </pc:picChg>
        <pc:picChg chg="del">
          <ac:chgData name="اسية مسعود" userId="3cd82cedb48f369b" providerId="LiveId" clId="{70954527-BA17-4883-8452-BBBEDE14B11C}" dt="2023-04-30T00:10:16.954" v="199" actId="478"/>
          <ac:picMkLst>
            <pc:docMk/>
            <pc:sldMk cId="4031406799" sldId="283"/>
            <ac:picMk id="16" creationId="{994971AB-4A01-4332-A563-2D2208649CCA}"/>
          </ac:picMkLst>
        </pc:picChg>
      </pc:sldChg>
      <pc:sldChg chg="addSp delSp modSp mod delAnim">
        <pc:chgData name="اسية مسعود" userId="3cd82cedb48f369b" providerId="LiveId" clId="{70954527-BA17-4883-8452-BBBEDE14B11C}" dt="2023-04-30T00:11:51.408" v="217" actId="1076"/>
        <pc:sldMkLst>
          <pc:docMk/>
          <pc:sldMk cId="1233678649" sldId="284"/>
        </pc:sldMkLst>
        <pc:grpChg chg="add mod">
          <ac:chgData name="اسية مسعود" userId="3cd82cedb48f369b" providerId="LiveId" clId="{70954527-BA17-4883-8452-BBBEDE14B11C}" dt="2023-04-30T00:11:51.408" v="217" actId="1076"/>
          <ac:grpSpMkLst>
            <pc:docMk/>
            <pc:sldMk cId="1233678649" sldId="284"/>
            <ac:grpSpMk id="2" creationId="{675CC8D6-3715-B026-FCBE-D101B8763DAB}"/>
          </ac:grpSpMkLst>
        </pc:grpChg>
        <pc:picChg chg="mod">
          <ac:chgData name="اسية مسعود" userId="3cd82cedb48f369b" providerId="LiveId" clId="{70954527-BA17-4883-8452-BBBEDE14B11C}" dt="2023-04-30T00:11:49.302" v="216"/>
          <ac:picMkLst>
            <pc:docMk/>
            <pc:sldMk cId="1233678649" sldId="284"/>
            <ac:picMk id="4" creationId="{856DE725-AB98-16A0-DD13-9D76E1775C80}"/>
          </ac:picMkLst>
        </pc:picChg>
        <pc:picChg chg="mod">
          <ac:chgData name="اسية مسعود" userId="3cd82cedb48f369b" providerId="LiveId" clId="{70954527-BA17-4883-8452-BBBEDE14B11C}" dt="2023-04-30T00:11:49.302" v="216"/>
          <ac:picMkLst>
            <pc:docMk/>
            <pc:sldMk cId="1233678649" sldId="284"/>
            <ac:picMk id="9" creationId="{CA6FC91B-55D7-409F-E866-157AFDBEE6E5}"/>
          </ac:picMkLst>
        </pc:picChg>
        <pc:picChg chg="mod">
          <ac:chgData name="اسية مسعود" userId="3cd82cedb48f369b" providerId="LiveId" clId="{70954527-BA17-4883-8452-BBBEDE14B11C}" dt="2023-04-30T00:11:49.302" v="216"/>
          <ac:picMkLst>
            <pc:docMk/>
            <pc:sldMk cId="1233678649" sldId="284"/>
            <ac:picMk id="11" creationId="{B5FF6A71-3552-F156-95A2-3EC63E15A7FC}"/>
          </ac:picMkLst>
        </pc:picChg>
        <pc:picChg chg="del">
          <ac:chgData name="اسية مسعود" userId="3cd82cedb48f369b" providerId="LiveId" clId="{70954527-BA17-4883-8452-BBBEDE14B11C}" dt="2023-04-30T00:11:46.635" v="215" actId="478"/>
          <ac:picMkLst>
            <pc:docMk/>
            <pc:sldMk cId="1233678649" sldId="284"/>
            <ac:picMk id="20" creationId="{994971AB-4A01-4332-A563-2D2208649CCA}"/>
          </ac:picMkLst>
        </pc:picChg>
      </pc:sldChg>
      <pc:sldChg chg="delSp modSp mod">
        <pc:chgData name="اسية مسعود" userId="3cd82cedb48f369b" providerId="LiveId" clId="{70954527-BA17-4883-8452-BBBEDE14B11C}" dt="2023-05-04T00:20:36.635" v="241" actId="20577"/>
        <pc:sldMkLst>
          <pc:docMk/>
          <pc:sldMk cId="3750499530" sldId="285"/>
        </pc:sldMkLst>
        <pc:spChg chg="mod">
          <ac:chgData name="اسية مسعود" userId="3cd82cedb48f369b" providerId="LiveId" clId="{70954527-BA17-4883-8452-BBBEDE14B11C}" dt="2023-05-04T00:20:36.635" v="241" actId="20577"/>
          <ac:spMkLst>
            <pc:docMk/>
            <pc:sldMk cId="3750499530" sldId="285"/>
            <ac:spMk id="18" creationId="{F3D5580F-8420-4866-9FB1-56267132C1D1}"/>
          </ac:spMkLst>
        </pc:spChg>
        <pc:picChg chg="del">
          <ac:chgData name="اسية مسعود" userId="3cd82cedb48f369b" providerId="LiveId" clId="{70954527-BA17-4883-8452-BBBEDE14B11C}" dt="2023-04-30T00:11:43.603" v="214" actId="478"/>
          <ac:picMkLst>
            <pc:docMk/>
            <pc:sldMk cId="3750499530" sldId="285"/>
            <ac:picMk id="26" creationId="{33079550-90AF-D0A5-C339-C1C2E51AA070}"/>
          </ac:picMkLst>
        </pc:picChg>
      </pc:sldChg>
      <pc:sldChg chg="modSp">
        <pc:chgData name="اسية مسعود" userId="3cd82cedb48f369b" providerId="LiveId" clId="{70954527-BA17-4883-8452-BBBEDE14B11C}" dt="2023-05-04T00:21:35.443" v="250" actId="122"/>
        <pc:sldMkLst>
          <pc:docMk/>
          <pc:sldMk cId="966742364" sldId="287"/>
        </pc:sldMkLst>
        <pc:spChg chg="mod">
          <ac:chgData name="اسية مسعود" userId="3cd82cedb48f369b" providerId="LiveId" clId="{70954527-BA17-4883-8452-BBBEDE14B11C}" dt="2023-05-04T00:21:35.443" v="250" actId="122"/>
          <ac:spMkLst>
            <pc:docMk/>
            <pc:sldMk cId="966742364" sldId="287"/>
            <ac:spMk id="29" creationId="{00000000-0000-0000-0000-000000000000}"/>
          </ac:spMkLst>
        </pc:spChg>
      </pc:sldChg>
      <pc:sldChg chg="addSp delSp modSp mod">
        <pc:chgData name="اسية مسعود" userId="3cd82cedb48f369b" providerId="LiveId" clId="{70954527-BA17-4883-8452-BBBEDE14B11C}" dt="2023-04-30T00:12:07.047" v="221" actId="1076"/>
        <pc:sldMkLst>
          <pc:docMk/>
          <pc:sldMk cId="2728708762" sldId="290"/>
        </pc:sldMkLst>
        <pc:grpChg chg="add mod">
          <ac:chgData name="اسية مسعود" userId="3cd82cedb48f369b" providerId="LiveId" clId="{70954527-BA17-4883-8452-BBBEDE14B11C}" dt="2023-04-30T00:12:07.047" v="221" actId="1076"/>
          <ac:grpSpMkLst>
            <pc:docMk/>
            <pc:sldMk cId="2728708762" sldId="290"/>
            <ac:grpSpMk id="2" creationId="{F67AB961-8E1C-EBFE-D398-7FBBDDDC98EB}"/>
          </ac:grpSpMkLst>
        </pc:grpChg>
        <pc:picChg chg="mod">
          <ac:chgData name="اسية مسعود" userId="3cd82cedb48f369b" providerId="LiveId" clId="{70954527-BA17-4883-8452-BBBEDE14B11C}" dt="2023-04-30T00:12:03.101" v="219"/>
          <ac:picMkLst>
            <pc:docMk/>
            <pc:sldMk cId="2728708762" sldId="290"/>
            <ac:picMk id="3" creationId="{660D1681-8CDD-14B9-79FC-75AE9F4D4CCD}"/>
          </ac:picMkLst>
        </pc:picChg>
        <pc:picChg chg="mod">
          <ac:chgData name="اسية مسعود" userId="3cd82cedb48f369b" providerId="LiveId" clId="{70954527-BA17-4883-8452-BBBEDE14B11C}" dt="2023-04-30T00:12:03.101" v="219"/>
          <ac:picMkLst>
            <pc:docMk/>
            <pc:sldMk cId="2728708762" sldId="290"/>
            <ac:picMk id="5" creationId="{1CA95B44-26B8-6FAD-AAE0-B6C51CB2DBF2}"/>
          </ac:picMkLst>
        </pc:picChg>
        <pc:picChg chg="mod">
          <ac:chgData name="اسية مسعود" userId="3cd82cedb48f369b" providerId="LiveId" clId="{70954527-BA17-4883-8452-BBBEDE14B11C}" dt="2023-04-30T00:12:03.101" v="219"/>
          <ac:picMkLst>
            <pc:docMk/>
            <pc:sldMk cId="2728708762" sldId="290"/>
            <ac:picMk id="6" creationId="{04F66275-3039-AD9F-74CF-F1B2EF9DDF4B}"/>
          </ac:picMkLst>
        </pc:picChg>
        <pc:picChg chg="del">
          <ac:chgData name="اسية مسعود" userId="3cd82cedb48f369b" providerId="LiveId" clId="{70954527-BA17-4883-8452-BBBEDE14B11C}" dt="2023-04-30T00:12:01.048" v="218" actId="478"/>
          <ac:picMkLst>
            <pc:docMk/>
            <pc:sldMk cId="2728708762" sldId="290"/>
            <ac:picMk id="33" creationId="{994971AB-4A01-4332-A563-2D2208649CCA}"/>
          </ac:picMkLst>
        </pc:picChg>
      </pc:sldChg>
      <pc:sldChg chg="addSp delSp modSp mod">
        <pc:chgData name="اسية مسعود" userId="3cd82cedb48f369b" providerId="LiveId" clId="{70954527-BA17-4883-8452-BBBEDE14B11C}" dt="2023-05-04T00:23:38.382" v="305" actId="1076"/>
        <pc:sldMkLst>
          <pc:docMk/>
          <pc:sldMk cId="1396899584" sldId="291"/>
        </pc:sldMkLst>
        <pc:spChg chg="add mod">
          <ac:chgData name="اسية مسعود" userId="3cd82cedb48f369b" providerId="LiveId" clId="{70954527-BA17-4883-8452-BBBEDE14B11C}" dt="2023-05-04T00:23:34.934" v="304" actId="122"/>
          <ac:spMkLst>
            <pc:docMk/>
            <pc:sldMk cId="1396899584" sldId="291"/>
            <ac:spMk id="15" creationId="{2AEBEAFA-281F-FC8C-D30E-31B0956831E3}"/>
          </ac:spMkLst>
        </pc:spChg>
        <pc:grpChg chg="add mod">
          <ac:chgData name="اسية مسعود" userId="3cd82cedb48f369b" providerId="LiveId" clId="{70954527-BA17-4883-8452-BBBEDE14B11C}" dt="2023-04-30T00:12:18.842" v="225" actId="1076"/>
          <ac:grpSpMkLst>
            <pc:docMk/>
            <pc:sldMk cId="1396899584" sldId="291"/>
            <ac:grpSpMk id="2" creationId="{3C43CA46-4E96-DFEF-2122-43C6A2F2A9B1}"/>
          </ac:grpSpMkLst>
        </pc:grpChg>
        <pc:picChg chg="mod">
          <ac:chgData name="اسية مسعود" userId="3cd82cedb48f369b" providerId="LiveId" clId="{70954527-BA17-4883-8452-BBBEDE14B11C}" dt="2023-04-30T00:12:14.696" v="223"/>
          <ac:picMkLst>
            <pc:docMk/>
            <pc:sldMk cId="1396899584" sldId="291"/>
            <ac:picMk id="9" creationId="{968F7060-43C1-9C8D-B5C8-A96CA61BD3D8}"/>
          </ac:picMkLst>
        </pc:picChg>
        <pc:picChg chg="mod">
          <ac:chgData name="اسية مسعود" userId="3cd82cedb48f369b" providerId="LiveId" clId="{70954527-BA17-4883-8452-BBBEDE14B11C}" dt="2023-04-30T00:12:14.696" v="223"/>
          <ac:picMkLst>
            <pc:docMk/>
            <pc:sldMk cId="1396899584" sldId="291"/>
            <ac:picMk id="10" creationId="{A4C1E4B9-2591-35A4-D7C7-7F34F2F62803}"/>
          </ac:picMkLst>
        </pc:picChg>
        <pc:picChg chg="mod">
          <ac:chgData name="اسية مسعود" userId="3cd82cedb48f369b" providerId="LiveId" clId="{70954527-BA17-4883-8452-BBBEDE14B11C}" dt="2023-04-30T00:12:14.696" v="223"/>
          <ac:picMkLst>
            <pc:docMk/>
            <pc:sldMk cId="1396899584" sldId="291"/>
            <ac:picMk id="11" creationId="{86DB1D31-BB71-57FE-5584-CEF9FBF2C187}"/>
          </ac:picMkLst>
        </pc:picChg>
        <pc:picChg chg="mod">
          <ac:chgData name="اسية مسعود" userId="3cd82cedb48f369b" providerId="LiveId" clId="{70954527-BA17-4883-8452-BBBEDE14B11C}" dt="2023-05-04T00:22:54.277" v="251" actId="732"/>
          <ac:picMkLst>
            <pc:docMk/>
            <pc:sldMk cId="1396899584" sldId="291"/>
            <ac:picMk id="14" creationId="{00000000-0000-0000-0000-000000000000}"/>
          </ac:picMkLst>
        </pc:picChg>
        <pc:picChg chg="del">
          <ac:chgData name="اسية مسعود" userId="3cd82cedb48f369b" providerId="LiveId" clId="{70954527-BA17-4883-8452-BBBEDE14B11C}" dt="2023-04-30T00:12:11.303" v="222" actId="478"/>
          <ac:picMkLst>
            <pc:docMk/>
            <pc:sldMk cId="1396899584" sldId="291"/>
            <ac:picMk id="27" creationId="{994971AB-4A01-4332-A563-2D2208649CCA}"/>
          </ac:picMkLst>
        </pc:picChg>
        <pc:cxnChg chg="mod">
          <ac:chgData name="اسية مسعود" userId="3cd82cedb48f369b" providerId="LiveId" clId="{70954527-BA17-4883-8452-BBBEDE14B11C}" dt="2023-05-04T00:23:38.382" v="305" actId="1076"/>
          <ac:cxnSpMkLst>
            <pc:docMk/>
            <pc:sldMk cId="1396899584" sldId="291"/>
            <ac:cxnSpMk id="7" creationId="{00000000-0000-0000-0000-000000000000}"/>
          </ac:cxnSpMkLst>
        </pc:cxnChg>
      </pc:sldChg>
      <pc:sldChg chg="modSp mod">
        <pc:chgData name="اسية مسعود" userId="3cd82cedb48f369b" providerId="LiveId" clId="{70954527-BA17-4883-8452-BBBEDE14B11C}" dt="2023-04-29T22:56:46.106" v="3" actId="207"/>
        <pc:sldMkLst>
          <pc:docMk/>
          <pc:sldMk cId="3159073853" sldId="295"/>
        </pc:sldMkLst>
        <pc:spChg chg="mod">
          <ac:chgData name="اسية مسعود" userId="3cd82cedb48f369b" providerId="LiveId" clId="{70954527-BA17-4883-8452-BBBEDE14B11C}" dt="2023-04-29T22:56:46.106" v="3" actId="207"/>
          <ac:spMkLst>
            <pc:docMk/>
            <pc:sldMk cId="3159073853" sldId="295"/>
            <ac:spMk id="17" creationId="{00000000-0000-0000-0000-000000000000}"/>
          </ac:spMkLst>
        </pc:spChg>
      </pc:sldChg>
      <pc:sldChg chg="delSp mod">
        <pc:chgData name="اسية مسعود" userId="3cd82cedb48f369b" providerId="LiveId" clId="{70954527-BA17-4883-8452-BBBEDE14B11C}" dt="2023-04-29T22:57:26.481" v="37" actId="478"/>
        <pc:sldMkLst>
          <pc:docMk/>
          <pc:sldMk cId="2257576962" sldId="296"/>
        </pc:sldMkLst>
        <pc:picChg chg="del">
          <ac:chgData name="اسية مسعود" userId="3cd82cedb48f369b" providerId="LiveId" clId="{70954527-BA17-4883-8452-BBBEDE14B11C}" dt="2023-04-29T22:57:26.481" v="37" actId="478"/>
          <ac:picMkLst>
            <pc:docMk/>
            <pc:sldMk cId="2257576962" sldId="296"/>
            <ac:picMk id="27" creationId="{90CAFAFA-4497-42D2-2C30-2946767337D6}"/>
          </ac:picMkLst>
        </pc:picChg>
      </pc:sldChg>
      <pc:sldChg chg="modAnim">
        <pc:chgData name="اسية مسعود" userId="3cd82cedb48f369b" providerId="LiveId" clId="{70954527-BA17-4883-8452-BBBEDE14B11C}" dt="2023-05-04T00:24:09.517" v="306"/>
        <pc:sldMkLst>
          <pc:docMk/>
          <pc:sldMk cId="2207178710" sldId="298"/>
        </pc:sldMkLst>
      </pc:sldChg>
      <pc:sldChg chg="addSp delSp modSp mod delAnim">
        <pc:chgData name="اسية مسعود" userId="3cd82cedb48f369b" providerId="LiveId" clId="{70954527-BA17-4883-8452-BBBEDE14B11C}" dt="2023-04-30T00:11:03.528" v="206" actId="14100"/>
        <pc:sldMkLst>
          <pc:docMk/>
          <pc:sldMk cId="1206610829" sldId="302"/>
        </pc:sldMkLst>
        <pc:grpChg chg="add mod">
          <ac:chgData name="اسية مسعود" userId="3cd82cedb48f369b" providerId="LiveId" clId="{70954527-BA17-4883-8452-BBBEDE14B11C}" dt="2023-04-30T00:11:03.528" v="206" actId="14100"/>
          <ac:grpSpMkLst>
            <pc:docMk/>
            <pc:sldMk cId="1206610829" sldId="302"/>
            <ac:grpSpMk id="2" creationId="{330D26E6-940A-18A7-F722-19FFC0F204B0}"/>
          </ac:grpSpMkLst>
        </pc:grpChg>
        <pc:picChg chg="mod">
          <ac:chgData name="اسية مسعود" userId="3cd82cedb48f369b" providerId="LiveId" clId="{70954527-BA17-4883-8452-BBBEDE14B11C}" dt="2023-04-30T00:10:53.733" v="204"/>
          <ac:picMkLst>
            <pc:docMk/>
            <pc:sldMk cId="1206610829" sldId="302"/>
            <ac:picMk id="4" creationId="{97945EA3-2E9B-216A-4967-53EA2875C018}"/>
          </ac:picMkLst>
        </pc:picChg>
        <pc:picChg chg="mod">
          <ac:chgData name="اسية مسعود" userId="3cd82cedb48f369b" providerId="LiveId" clId="{70954527-BA17-4883-8452-BBBEDE14B11C}" dt="2023-04-30T00:10:53.733" v="204"/>
          <ac:picMkLst>
            <pc:docMk/>
            <pc:sldMk cId="1206610829" sldId="302"/>
            <ac:picMk id="9" creationId="{3F89267A-C3A3-8A76-83AA-D02B9A38BB44}"/>
          </ac:picMkLst>
        </pc:picChg>
        <pc:picChg chg="mod">
          <ac:chgData name="اسية مسعود" userId="3cd82cedb48f369b" providerId="LiveId" clId="{70954527-BA17-4883-8452-BBBEDE14B11C}" dt="2023-04-30T00:10:53.733" v="204"/>
          <ac:picMkLst>
            <pc:docMk/>
            <pc:sldMk cId="1206610829" sldId="302"/>
            <ac:picMk id="12" creationId="{08394025-5391-DEEE-93B8-A2493FC8D14F}"/>
          </ac:picMkLst>
        </pc:picChg>
        <pc:picChg chg="del">
          <ac:chgData name="اسية مسعود" userId="3cd82cedb48f369b" providerId="LiveId" clId="{70954527-BA17-4883-8452-BBBEDE14B11C}" dt="2023-04-30T00:10:51.281" v="203" actId="478"/>
          <ac:picMkLst>
            <pc:docMk/>
            <pc:sldMk cId="1206610829" sldId="302"/>
            <ac:picMk id="17" creationId="{994971AB-4A01-4332-A563-2D2208649CC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E9AFC0-3667-CFCA-B7B1-EE8C00641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D21EDA5-48FB-ADEE-107C-219B5037D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796A7E-0A86-50A1-E01A-64D89F538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ADE4-BD12-4BC5-A652-9C881A23E7DA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1195D-6D34-3F07-C889-AF310FF0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6954CD-E67E-07BB-E720-F9811F288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D0BC-F9E4-448F-BA4C-EE1FB07A1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145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7DE64E-3279-C228-1734-651E708E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8EEB9D5-81A9-E443-5697-33488BA8F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07760F-4886-833C-602C-12625E177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ADE4-BD12-4BC5-A652-9C881A23E7DA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8D9CB6-1FA0-C82C-D39B-3345DC81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C562ED-EC57-1883-A6C3-A3A43ED84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D0BC-F9E4-448F-BA4C-EE1FB07A1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77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9C121C9-326B-E970-07D3-96B88D49B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16DB629-712A-4A9B-EC81-5E075695E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A5F1DA-2CFE-9C36-5A7E-3BE462D9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ADE4-BD12-4BC5-A652-9C881A23E7DA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BF1547-B5B6-D0AC-5CB3-A44A671F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AA323A-C229-F8A9-12AD-54D6F339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D0BC-F9E4-448F-BA4C-EE1FB07A1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275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946897-940B-8540-15DD-391285D19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5B5F9F-00CD-C950-0F08-AE7E9CFB9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7EE246-3964-04FC-4ED3-531D92E75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ADE4-BD12-4BC5-A652-9C881A23E7DA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440825-79E8-615B-CB5D-142A87188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DA57A8-57A7-71D4-E0CD-8DC83236C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D0BC-F9E4-448F-BA4C-EE1FB07A1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168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D80BB-6EE1-8A2B-FBB4-AE7E0DF09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D7381AE-2232-B235-5B51-DA77F23F6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984E8EB-64EA-6140-46F7-1F9EA9CD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ADE4-BD12-4BC5-A652-9C881A23E7DA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3CEE5A0-A757-1C1B-9E1D-9C4DA387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A9FA9C1-F065-AD96-D9EA-48939AD6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D0BC-F9E4-448F-BA4C-EE1FB07A1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825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EEA186-C997-3D38-34CC-B7F6F4F0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71643BD-7FA6-0104-7C22-BBC1DB3D3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E1D432F-7FFC-A2DA-82AF-1C4A555B5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1C8801-A538-9659-16CC-8B9A2E803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ADE4-BD12-4BC5-A652-9C881A23E7DA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8A0BC8C-0B8B-D996-0B1E-94CD2769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6060216-C017-F485-93B4-69AF7963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D0BC-F9E4-448F-BA4C-EE1FB07A1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27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BDE6DFE-6952-3108-D9DC-15112653C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C95913A-0570-0D74-528F-BD90C323F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236BC4E-3E47-231A-AF93-EBDBDE9B0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24F10CC9-0B95-A012-C165-64499DF83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439298F-12E5-7B1E-B6C8-D96EC59D6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7F44B5B-40E1-325F-7E7B-2913F515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ADE4-BD12-4BC5-A652-9C881A23E7DA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8588ED8-32EA-C5E1-D643-0469A026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A95CCA1-4B12-E738-B25E-7683D8DC8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D0BC-F9E4-448F-BA4C-EE1FB07A1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434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8D13AC-FF21-C382-4308-2AC34223E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4FA4CBD-F182-86F8-0E7B-A58EE8B78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ADE4-BD12-4BC5-A652-9C881A23E7DA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6A2BD1-86CF-995C-A4DF-1F3500FB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54D7387-52FD-D516-0E87-5AFB251D1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D0BC-F9E4-448F-BA4C-EE1FB07A1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729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21CCB33-F742-BFD6-93C7-39935F08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ADE4-BD12-4BC5-A652-9C881A23E7DA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FA29C68-9B12-07C7-C61B-9D28F0C1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716CF59-D6B8-4229-B939-8C7FEBAF4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D0BC-F9E4-448F-BA4C-EE1FB07A1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016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CE4336-1A8B-D360-9AC4-45B6FB521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708C35-52F1-DF77-19D1-495F272B2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FFE3949-AD81-F941-A8C2-1D266DDEE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7FBA2FB-D24B-A613-6B2D-913006A3D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ADE4-BD12-4BC5-A652-9C881A23E7DA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788AA8C-E9A7-F59A-6E95-13DBE7B8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42E9480-9FBB-6E63-FF7F-645F98D5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D0BC-F9E4-448F-BA4C-EE1FB07A1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167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3668A24-63A2-195B-2F59-DEEFCCFD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AFCDCBC-EAF8-3144-93A2-E6D87F6CB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7D03419-9A86-5566-C3F3-37B7F71E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B895AD-7DC9-58B0-51BD-8C8772E4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ADE4-BD12-4BC5-A652-9C881A23E7DA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E7E2B9F-E367-1C05-DB3B-0A5B0F42D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723C5F4-8C90-EA77-9723-5302B3E2A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CD0BC-F9E4-448F-BA4C-EE1FB07A1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530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7025F17-119D-71FA-C24C-8C47CB49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7B3C4CB-E194-21F5-76F4-B07FA6DD5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5460A5-402C-A931-399C-1EB0F8C69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ADE4-BD12-4BC5-A652-9C881A23E7DA}" type="datetimeFigureOut">
              <a:rPr lang="ar-SA" smtClean="0"/>
              <a:t>10/10/45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3CD23C-8403-93F1-8D42-FC425EB84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07295B6-7592-12D7-F387-6D475C9F3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CD0BC-F9E4-448F-BA4C-EE1FB07A1C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793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.jpeg"/><Relationship Id="rId10" Type="http://schemas.openxmlformats.org/officeDocument/2006/relationships/image" Target="../media/image15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.jpeg"/><Relationship Id="rId10" Type="http://schemas.openxmlformats.org/officeDocument/2006/relationships/image" Target="../media/image15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1.jpeg"/><Relationship Id="rId10" Type="http://schemas.openxmlformats.org/officeDocument/2006/relationships/image" Target="../media/image15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.jpeg"/><Relationship Id="rId10" Type="http://schemas.openxmlformats.org/officeDocument/2006/relationships/image" Target="../media/image15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7D0607E-E149-38E1-94CE-99E42280F06B}"/>
              </a:ext>
            </a:extLst>
          </p:cNvPr>
          <p:cNvGrpSpPr/>
          <p:nvPr/>
        </p:nvGrpSpPr>
        <p:grpSpPr>
          <a:xfrm>
            <a:off x="-1" y="-4274"/>
            <a:ext cx="12182477" cy="6873734"/>
            <a:chOff x="-1" y="-4274"/>
            <a:chExt cx="12182477" cy="6873734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0780E9D4-E34E-3A79-9006-0086B2B13228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5" name="Picture 1">
                <a:extLst>
                  <a:ext uri="{FF2B5EF4-FFF2-40B4-BE49-F238E27FC236}">
                    <a16:creationId xmlns:a16="http://schemas.microsoft.com/office/drawing/2014/main" id="{110A1FA8-8DFB-4AE3-A705-EC95738F33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4" name="صورة 3">
                <a:extLst>
                  <a:ext uri="{FF2B5EF4-FFF2-40B4-BE49-F238E27FC236}">
                    <a16:creationId xmlns:a16="http://schemas.microsoft.com/office/drawing/2014/main" id="{A54B343E-C35F-B784-EEDE-D73D28C54A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1879862-39FE-C789-AA2B-EC18E0991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535143" y="3256591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2CAA1C0-41D0-477D-8F45-EBA8DABEA76F}"/>
              </a:ext>
            </a:extLst>
          </p:cNvPr>
          <p:cNvSpPr txBox="1"/>
          <p:nvPr/>
        </p:nvSpPr>
        <p:spPr>
          <a:xfrm>
            <a:off x="8080744" y="875167"/>
            <a:ext cx="2691389" cy="442674"/>
          </a:xfrm>
          <a:prstGeom prst="round2DiagRect">
            <a:avLst/>
          </a:prstGeom>
          <a:solidFill>
            <a:srgbClr val="C00000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chemeClr val="bg1"/>
                </a:solidFill>
                <a:cs typeface="AL-Mohanad Bold" pitchFamily="2" charset="-78"/>
              </a:rPr>
              <a:t>التاريخ </a:t>
            </a:r>
            <a:r>
              <a:rPr lang="ar-SA" sz="2000" b="1" dirty="0">
                <a:solidFill>
                  <a:schemeClr val="bg1"/>
                </a:solidFill>
                <a:cs typeface="AL-Mohanad Bold" pitchFamily="2" charset="-78"/>
              </a:rPr>
              <a:t>:     1444/10/14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B237FCB-12B7-42CB-9746-D189206AA1AF}"/>
              </a:ext>
            </a:extLst>
          </p:cNvPr>
          <p:cNvSpPr txBox="1"/>
          <p:nvPr/>
        </p:nvSpPr>
        <p:spPr>
          <a:xfrm>
            <a:off x="8867786" y="1541161"/>
            <a:ext cx="1904347" cy="442674"/>
          </a:xfrm>
          <a:prstGeom prst="round2DiagRect">
            <a:avLst/>
          </a:prstGeom>
          <a:solidFill>
            <a:srgbClr val="C00000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chemeClr val="bg1"/>
                </a:solidFill>
                <a:cs typeface="AL-Mohanad Bold" pitchFamily="2" charset="-78"/>
              </a:rPr>
              <a:t>المــــادة :    فقه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0465E010-712D-453A-B1F2-4590E2FE25B7}"/>
              </a:ext>
            </a:extLst>
          </p:cNvPr>
          <p:cNvSpPr txBox="1"/>
          <p:nvPr/>
        </p:nvSpPr>
        <p:spPr>
          <a:xfrm>
            <a:off x="3293258" y="4491301"/>
            <a:ext cx="196410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>
                <a:solidFill>
                  <a:schemeClr val="bg2">
                    <a:lumMod val="25000"/>
                  </a:schemeClr>
                </a:solidFill>
                <a:cs typeface="PT Bold Heading" panose="02010400000000000000" pitchFamily="2" charset="-78"/>
              </a:rPr>
              <a:t>أهــلًا</a:t>
            </a:r>
          </a:p>
        </p:txBody>
      </p:sp>
      <p:pic>
        <p:nvPicPr>
          <p:cNvPr id="1032" name="Picture 8" descr="Vector Map Pointer With A Loving Heart Icon. Place Location Symbol,..  Royalty Free Cliparts, Vectors, And Stock Illustration. Image 47395468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 t="19662" r="32176" b="49596"/>
          <a:stretch/>
        </p:blipFill>
        <p:spPr bwMode="auto">
          <a:xfrm>
            <a:off x="2880578" y="3713257"/>
            <a:ext cx="825361" cy="9632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نتيجة الصورة لـ السلام عليكم">
            <a:extLst>
              <a:ext uri="{FF2B5EF4-FFF2-40B4-BE49-F238E27FC236}">
                <a16:creationId xmlns:a16="http://schemas.microsoft.com/office/drawing/2014/main" id="{C96357EA-69DF-AA76-63C7-847DFD5A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242" y="2619217"/>
            <a:ext cx="44291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828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4624FA0-55C8-490E-9EB3-45712F99853F}"/>
              </a:ext>
            </a:extLst>
          </p:cNvPr>
          <p:cNvGrpSpPr/>
          <p:nvPr/>
        </p:nvGrpSpPr>
        <p:grpSpPr>
          <a:xfrm>
            <a:off x="0" y="13"/>
            <a:ext cx="12192000" cy="6857989"/>
            <a:chOff x="0" y="11"/>
            <a:chExt cx="12192000" cy="685798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587B81C-205D-42D7-9DBE-52B6028D1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10"/>
            <a:stretch/>
          </p:blipFill>
          <p:spPr>
            <a:xfrm>
              <a:off x="0" y="6048102"/>
              <a:ext cx="12192000" cy="809898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10A1FA8-8DFB-4AE3-A705-EC95738F3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6615" b="9116"/>
            <a:stretch/>
          </p:blipFill>
          <p:spPr>
            <a:xfrm>
              <a:off x="0" y="11"/>
              <a:ext cx="12191999" cy="6048092"/>
            </a:xfrm>
            <a:prstGeom prst="rect">
              <a:avLst/>
            </a:prstGeom>
          </p:spPr>
        </p:pic>
      </p:grpSp>
      <p:sp>
        <p:nvSpPr>
          <p:cNvPr id="7" name="Freeform 123">
            <a:extLst>
              <a:ext uri="{FF2B5EF4-FFF2-40B4-BE49-F238E27FC236}">
                <a16:creationId xmlns:a16="http://schemas.microsoft.com/office/drawing/2014/main" id="{D0D50ECE-5CF9-41D8-856A-C9BDE4371F27}"/>
              </a:ext>
            </a:extLst>
          </p:cNvPr>
          <p:cNvSpPr/>
          <p:nvPr/>
        </p:nvSpPr>
        <p:spPr>
          <a:xfrm>
            <a:off x="8680246" y="959469"/>
            <a:ext cx="3339899" cy="579857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D7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C24D1DA-90E1-44BC-9D2C-5E140B248C92}"/>
              </a:ext>
            </a:extLst>
          </p:cNvPr>
          <p:cNvSpPr txBox="1"/>
          <p:nvPr/>
        </p:nvSpPr>
        <p:spPr>
          <a:xfrm>
            <a:off x="9633803" y="988948"/>
            <a:ext cx="203554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defTabSz="584200" rtl="0" hangingPunct="0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فـيديو تـعليمي</a:t>
            </a:r>
          </a:p>
        </p:txBody>
      </p:sp>
      <p:pic>
        <p:nvPicPr>
          <p:cNvPr id="4" name="WhatsApp Video 2021-03-17 at 11.16.02 A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447.5968" end="72040.59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9363" y="1370048"/>
            <a:ext cx="5593529" cy="3724796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449225E-6239-4766-ABCB-A63B9A026469}"/>
              </a:ext>
            </a:extLst>
          </p:cNvPr>
          <p:cNvGrpSpPr/>
          <p:nvPr/>
        </p:nvGrpSpPr>
        <p:grpSpPr>
          <a:xfrm>
            <a:off x="9205775" y="899546"/>
            <a:ext cx="856053" cy="699702"/>
            <a:chOff x="604623" y="961752"/>
            <a:chExt cx="7905750" cy="4679118"/>
          </a:xfrm>
        </p:grpSpPr>
        <p:sp>
          <p:nvSpPr>
            <p:cNvPr id="14" name="مستطيل: زوايا مستديرة 1">
              <a:extLst>
                <a:ext uri="{FF2B5EF4-FFF2-40B4-BE49-F238E27FC236}">
                  <a16:creationId xmlns:a16="http://schemas.microsoft.com/office/drawing/2014/main" id="{B65592D9-5E87-4E21-8A67-3918C45C72C8}"/>
                </a:ext>
              </a:extLst>
            </p:cNvPr>
            <p:cNvSpPr/>
            <p:nvPr/>
          </p:nvSpPr>
          <p:spPr>
            <a:xfrm>
              <a:off x="604623" y="961752"/>
              <a:ext cx="7905750" cy="467911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B18995BD-024C-4F32-8FB4-E5D83C53A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3" t="29092" r="15719" b="29197"/>
            <a:stretch/>
          </p:blipFill>
          <p:spPr>
            <a:xfrm>
              <a:off x="3443073" y="2494486"/>
              <a:ext cx="2228850" cy="1613650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AAC3D399-3188-D096-7EC8-34DD847D0A4E}"/>
              </a:ext>
            </a:extLst>
          </p:cNvPr>
          <p:cNvGrpSpPr/>
          <p:nvPr/>
        </p:nvGrpSpPr>
        <p:grpSpPr>
          <a:xfrm>
            <a:off x="703084" y="3232446"/>
            <a:ext cx="2076278" cy="3093935"/>
            <a:chOff x="195174" y="3229628"/>
            <a:chExt cx="2076278" cy="3093935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B9E6B70D-0572-3F29-8D60-5A86EC703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61" b="7558"/>
            <a:stretch/>
          </p:blipFill>
          <p:spPr>
            <a:xfrm>
              <a:off x="255267" y="5842000"/>
              <a:ext cx="2016185" cy="481563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3E06A0-1F2C-982E-814D-FACB77061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110"/>
            <a:stretch/>
          </p:blipFill>
          <p:spPr>
            <a:xfrm>
              <a:off x="195174" y="3229628"/>
              <a:ext cx="2016185" cy="1800800"/>
            </a:xfrm>
            <a:prstGeom prst="rect">
              <a:avLst/>
            </a:prstGeom>
          </p:spPr>
        </p:pic>
        <p:pic>
          <p:nvPicPr>
            <p:cNvPr id="12" name="رسم 11" descr="فستان">
              <a:extLst>
                <a:ext uri="{FF2B5EF4-FFF2-40B4-BE49-F238E27FC236}">
                  <a16:creationId xmlns:a16="http://schemas.microsoft.com/office/drawing/2014/main" id="{9C204146-4116-8264-0E7F-B0F01F2C1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56896"/>
            <a:stretch/>
          </p:blipFill>
          <p:spPr>
            <a:xfrm>
              <a:off x="427813" y="4987453"/>
              <a:ext cx="1472107" cy="1320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7831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F36E86D-9161-2FAC-9A8D-952941C078ED}"/>
              </a:ext>
            </a:extLst>
          </p:cNvPr>
          <p:cNvGrpSpPr/>
          <p:nvPr/>
        </p:nvGrpSpPr>
        <p:grpSpPr>
          <a:xfrm>
            <a:off x="-1" y="-4274"/>
            <a:ext cx="12182477" cy="6873734"/>
            <a:chOff x="-1" y="-4274"/>
            <a:chExt cx="12182477" cy="6873734"/>
          </a:xfrm>
        </p:grpSpPr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D1D500F0-AF82-5159-C201-8BFA56DD586D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21" name="Picture 1">
                <a:extLst>
                  <a:ext uri="{FF2B5EF4-FFF2-40B4-BE49-F238E27FC236}">
                    <a16:creationId xmlns:a16="http://schemas.microsoft.com/office/drawing/2014/main" id="{DF97B83F-FED5-20CA-729D-69E00F8770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A1F0A576-DB0E-91FF-35CF-5917B54425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86845BA-4652-A56B-1EC7-274E33478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535143" y="3256591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78" name="Freeform 123">
            <a:extLst>
              <a:ext uri="{FF2B5EF4-FFF2-40B4-BE49-F238E27FC236}">
                <a16:creationId xmlns:a16="http://schemas.microsoft.com/office/drawing/2014/main" id="{538432A4-B63D-4BCD-98F8-1A1019A94CE0}"/>
              </a:ext>
            </a:extLst>
          </p:cNvPr>
          <p:cNvSpPr/>
          <p:nvPr/>
        </p:nvSpPr>
        <p:spPr>
          <a:xfrm>
            <a:off x="8019078" y="830086"/>
            <a:ext cx="2344552" cy="582691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 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  <a:p>
            <a:pPr algn="ctr" rtl="0"/>
            <a:endParaRPr lang="en-US" sz="4000" dirty="0"/>
          </a:p>
        </p:txBody>
      </p:sp>
      <p:sp>
        <p:nvSpPr>
          <p:cNvPr id="18" name="Rectangle 124">
            <a:extLst>
              <a:ext uri="{FF2B5EF4-FFF2-40B4-BE49-F238E27FC236}">
                <a16:creationId xmlns:a16="http://schemas.microsoft.com/office/drawing/2014/main" id="{F3D5580F-8420-4866-9FB1-56267132C1D1}"/>
              </a:ext>
            </a:extLst>
          </p:cNvPr>
          <p:cNvSpPr/>
          <p:nvPr/>
        </p:nvSpPr>
        <p:spPr>
          <a:xfrm>
            <a:off x="8038716" y="830086"/>
            <a:ext cx="22337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ثالثا : المسابقة  :   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178C48B-62A1-9B60-A935-40B652A2DC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3" t="50957" r="3607" b="24036"/>
          <a:stretch/>
        </p:blipFill>
        <p:spPr>
          <a:xfrm>
            <a:off x="1706567" y="2527471"/>
            <a:ext cx="9837539" cy="228058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07D2A16-1CE1-E375-9F6F-FE05557176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38" t="43587" r="3531" b="49037"/>
          <a:stretch/>
        </p:blipFill>
        <p:spPr>
          <a:xfrm>
            <a:off x="3197010" y="1645922"/>
            <a:ext cx="7195508" cy="75463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789FF735-6A71-FD61-0C72-00BB2C4959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20817723" flipH="1">
            <a:off x="720025" y="2654592"/>
            <a:ext cx="1247499" cy="342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7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4624FA0-55C8-490E-9EB3-45712F99853F}"/>
              </a:ext>
            </a:extLst>
          </p:cNvPr>
          <p:cNvGrpSpPr/>
          <p:nvPr/>
        </p:nvGrpSpPr>
        <p:grpSpPr>
          <a:xfrm>
            <a:off x="0" y="13"/>
            <a:ext cx="12192000" cy="6857989"/>
            <a:chOff x="0" y="11"/>
            <a:chExt cx="12192000" cy="685798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587B81C-205D-42D7-9DBE-52B6028D1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10"/>
            <a:stretch/>
          </p:blipFill>
          <p:spPr>
            <a:xfrm>
              <a:off x="0" y="6048102"/>
              <a:ext cx="12192000" cy="809898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10A1FA8-8DFB-4AE3-A705-EC95738F3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6615" b="9116"/>
            <a:stretch/>
          </p:blipFill>
          <p:spPr>
            <a:xfrm>
              <a:off x="0" y="11"/>
              <a:ext cx="12191999" cy="6048092"/>
            </a:xfrm>
            <a:prstGeom prst="rect">
              <a:avLst/>
            </a:prstGeom>
          </p:spPr>
        </p:pic>
      </p:grpSp>
      <p:sp>
        <p:nvSpPr>
          <p:cNvPr id="7" name="Freeform 123">
            <a:extLst>
              <a:ext uri="{FF2B5EF4-FFF2-40B4-BE49-F238E27FC236}">
                <a16:creationId xmlns:a16="http://schemas.microsoft.com/office/drawing/2014/main" id="{D0D50ECE-5CF9-41D8-856A-C9BDE4371F27}"/>
              </a:ext>
            </a:extLst>
          </p:cNvPr>
          <p:cNvSpPr/>
          <p:nvPr/>
        </p:nvSpPr>
        <p:spPr>
          <a:xfrm>
            <a:off x="8460403" y="533733"/>
            <a:ext cx="3223248" cy="570633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D7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C24D1DA-90E1-44BC-9D2C-5E140B248C92}"/>
              </a:ext>
            </a:extLst>
          </p:cNvPr>
          <p:cNvSpPr txBox="1"/>
          <p:nvPr/>
        </p:nvSpPr>
        <p:spPr>
          <a:xfrm>
            <a:off x="8897876" y="530871"/>
            <a:ext cx="255746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defTabSz="584200" rtl="0" hangingPunct="0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  <a:sym typeface="Helvetica Light"/>
              </a:rPr>
              <a:t> فـيديو تـعليمي</a:t>
            </a:r>
          </a:p>
        </p:txBody>
      </p:sp>
      <p:pic>
        <p:nvPicPr>
          <p:cNvPr id="4" name="WhatsApp Video 2021-03-17 at 11.16.02 A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053.0112" end="29216.45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6473" y="1340768"/>
            <a:ext cx="6510509" cy="3580780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449225E-6239-4766-ABCB-A63B9A026469}"/>
              </a:ext>
            </a:extLst>
          </p:cNvPr>
          <p:cNvGrpSpPr/>
          <p:nvPr/>
        </p:nvGrpSpPr>
        <p:grpSpPr>
          <a:xfrm>
            <a:off x="8669564" y="416982"/>
            <a:ext cx="856053" cy="699702"/>
            <a:chOff x="604623" y="961752"/>
            <a:chExt cx="7905750" cy="4679118"/>
          </a:xfrm>
        </p:grpSpPr>
        <p:sp>
          <p:nvSpPr>
            <p:cNvPr id="14" name="مستطيل: زوايا مستديرة 1">
              <a:extLst>
                <a:ext uri="{FF2B5EF4-FFF2-40B4-BE49-F238E27FC236}">
                  <a16:creationId xmlns:a16="http://schemas.microsoft.com/office/drawing/2014/main" id="{B65592D9-5E87-4E21-8A67-3918C45C72C8}"/>
                </a:ext>
              </a:extLst>
            </p:cNvPr>
            <p:cNvSpPr/>
            <p:nvPr/>
          </p:nvSpPr>
          <p:spPr>
            <a:xfrm>
              <a:off x="604623" y="961752"/>
              <a:ext cx="7905750" cy="467911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B18995BD-024C-4F32-8FB4-E5D83C53A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3" t="29092" r="15719" b="29197"/>
            <a:stretch/>
          </p:blipFill>
          <p:spPr>
            <a:xfrm>
              <a:off x="3443073" y="2494486"/>
              <a:ext cx="2228850" cy="1613650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5908BD60-2FCA-2B72-F533-433DE0791511}"/>
              </a:ext>
            </a:extLst>
          </p:cNvPr>
          <p:cNvGrpSpPr/>
          <p:nvPr/>
        </p:nvGrpSpPr>
        <p:grpSpPr>
          <a:xfrm>
            <a:off x="1221334" y="3359118"/>
            <a:ext cx="2076278" cy="3093935"/>
            <a:chOff x="195174" y="3229628"/>
            <a:chExt cx="2076278" cy="3093935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13BEBADC-57BF-AA83-C8E8-1E3B7F22F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61" b="7558"/>
            <a:stretch/>
          </p:blipFill>
          <p:spPr>
            <a:xfrm>
              <a:off x="255267" y="5842000"/>
              <a:ext cx="2016185" cy="481563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30B14306-2D65-195F-9DD5-981AF80F9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110"/>
            <a:stretch/>
          </p:blipFill>
          <p:spPr>
            <a:xfrm>
              <a:off x="195174" y="3229628"/>
              <a:ext cx="2016185" cy="1800800"/>
            </a:xfrm>
            <a:prstGeom prst="rect">
              <a:avLst/>
            </a:prstGeom>
          </p:spPr>
        </p:pic>
        <p:pic>
          <p:nvPicPr>
            <p:cNvPr id="12" name="رسم 11" descr="فستان">
              <a:extLst>
                <a:ext uri="{FF2B5EF4-FFF2-40B4-BE49-F238E27FC236}">
                  <a16:creationId xmlns:a16="http://schemas.microsoft.com/office/drawing/2014/main" id="{7411452D-D220-F800-5347-B5DEFB27A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56896"/>
            <a:stretch/>
          </p:blipFill>
          <p:spPr>
            <a:xfrm>
              <a:off x="427813" y="4987453"/>
              <a:ext cx="1472107" cy="1320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1406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F7CEDB8-889F-4490-3859-463A2DA7FC53}"/>
              </a:ext>
            </a:extLst>
          </p:cNvPr>
          <p:cNvGrpSpPr/>
          <p:nvPr/>
        </p:nvGrpSpPr>
        <p:grpSpPr>
          <a:xfrm>
            <a:off x="-1" y="-4274"/>
            <a:ext cx="12182477" cy="6873734"/>
            <a:chOff x="-1" y="-4274"/>
            <a:chExt cx="12182477" cy="6873734"/>
          </a:xfrm>
        </p:grpSpPr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E7411251-F57C-40F8-AB15-281E82721B19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22" name="Picture 1">
                <a:extLst>
                  <a:ext uri="{FF2B5EF4-FFF2-40B4-BE49-F238E27FC236}">
                    <a16:creationId xmlns:a16="http://schemas.microsoft.com/office/drawing/2014/main" id="{B996227F-1BB6-8811-8254-AB976A0E6C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26DB185B-7F17-AE1C-0B52-AD022E3D2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3AC74557-14E1-5E85-3B4D-1C69F8A3D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535143" y="3256591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78" name="Freeform 123">
            <a:extLst>
              <a:ext uri="{FF2B5EF4-FFF2-40B4-BE49-F238E27FC236}">
                <a16:creationId xmlns:a16="http://schemas.microsoft.com/office/drawing/2014/main" id="{538432A4-B63D-4BCD-98F8-1A1019A94CE0}"/>
              </a:ext>
            </a:extLst>
          </p:cNvPr>
          <p:cNvSpPr/>
          <p:nvPr/>
        </p:nvSpPr>
        <p:spPr>
          <a:xfrm>
            <a:off x="8019078" y="830086"/>
            <a:ext cx="2344552" cy="582691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 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  <a:p>
            <a:pPr algn="ctr" rtl="0"/>
            <a:endParaRPr lang="en-US" sz="4000" dirty="0"/>
          </a:p>
        </p:txBody>
      </p:sp>
      <p:sp>
        <p:nvSpPr>
          <p:cNvPr id="18" name="Rectangle 124">
            <a:extLst>
              <a:ext uri="{FF2B5EF4-FFF2-40B4-BE49-F238E27FC236}">
                <a16:creationId xmlns:a16="http://schemas.microsoft.com/office/drawing/2014/main" id="{F3D5580F-8420-4866-9FB1-56267132C1D1}"/>
              </a:ext>
            </a:extLst>
          </p:cNvPr>
          <p:cNvSpPr/>
          <p:nvPr/>
        </p:nvSpPr>
        <p:spPr>
          <a:xfrm>
            <a:off x="8038716" y="830086"/>
            <a:ext cx="22337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رابعا : التأخر   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9BE72969-F79F-4EA6-8E7D-3B51CBF392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20817723" flipH="1">
            <a:off x="1072285" y="2655906"/>
            <a:ext cx="1247499" cy="342175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C5D59A5-3DCD-F25D-7B98-A160BA6F51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89" b="88436"/>
          <a:stretch/>
        </p:blipFill>
        <p:spPr>
          <a:xfrm>
            <a:off x="1895270" y="2371633"/>
            <a:ext cx="9417164" cy="83125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1ED009B-A1CC-9BD6-89CC-D8BCBCC83F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208" t="10657" r="-202" b="77779"/>
          <a:stretch/>
        </p:blipFill>
        <p:spPr>
          <a:xfrm>
            <a:off x="5650565" y="3028625"/>
            <a:ext cx="2159568" cy="8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99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4624FA0-55C8-490E-9EB3-45712F99853F}"/>
              </a:ext>
            </a:extLst>
          </p:cNvPr>
          <p:cNvGrpSpPr/>
          <p:nvPr/>
        </p:nvGrpSpPr>
        <p:grpSpPr>
          <a:xfrm>
            <a:off x="0" y="13"/>
            <a:ext cx="12192000" cy="6857989"/>
            <a:chOff x="0" y="11"/>
            <a:chExt cx="12192000" cy="685798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587B81C-205D-42D7-9DBE-52B6028D1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10"/>
            <a:stretch/>
          </p:blipFill>
          <p:spPr>
            <a:xfrm>
              <a:off x="0" y="6048102"/>
              <a:ext cx="12192000" cy="809898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10A1FA8-8DFB-4AE3-A705-EC95738F3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6615" b="9116"/>
            <a:stretch/>
          </p:blipFill>
          <p:spPr>
            <a:xfrm>
              <a:off x="0" y="11"/>
              <a:ext cx="12191999" cy="6048092"/>
            </a:xfrm>
            <a:prstGeom prst="rect">
              <a:avLst/>
            </a:prstGeom>
          </p:spPr>
        </p:pic>
      </p:grpSp>
      <p:sp>
        <p:nvSpPr>
          <p:cNvPr id="7" name="Freeform 123">
            <a:extLst>
              <a:ext uri="{FF2B5EF4-FFF2-40B4-BE49-F238E27FC236}">
                <a16:creationId xmlns:a16="http://schemas.microsoft.com/office/drawing/2014/main" id="{D0D50ECE-5CF9-41D8-856A-C9BDE4371F27}"/>
              </a:ext>
            </a:extLst>
          </p:cNvPr>
          <p:cNvSpPr/>
          <p:nvPr/>
        </p:nvSpPr>
        <p:spPr>
          <a:xfrm>
            <a:off x="7680176" y="404948"/>
            <a:ext cx="3223248" cy="610635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D7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C24D1DA-90E1-44BC-9D2C-5E140B248C92}"/>
              </a:ext>
            </a:extLst>
          </p:cNvPr>
          <p:cNvSpPr txBox="1"/>
          <p:nvPr/>
        </p:nvSpPr>
        <p:spPr>
          <a:xfrm>
            <a:off x="8760296" y="435441"/>
            <a:ext cx="20077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algn="ctr" defTabSz="584200" rtl="0" hangingPunct="0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  <a:sym typeface="Helvetica Light"/>
              </a:rPr>
              <a:t> فـيديو تـعليمي</a:t>
            </a:r>
          </a:p>
        </p:txBody>
      </p:sp>
      <p:pic>
        <p:nvPicPr>
          <p:cNvPr id="8" name="WhatsApp Video 2021-03-17 at 11.16.02 A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476.9152" end="14408.1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7596" y="1358477"/>
            <a:ext cx="7034204" cy="3868812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449225E-6239-4766-ABCB-A63B9A026469}"/>
              </a:ext>
            </a:extLst>
          </p:cNvPr>
          <p:cNvGrpSpPr/>
          <p:nvPr/>
        </p:nvGrpSpPr>
        <p:grpSpPr>
          <a:xfrm>
            <a:off x="7904244" y="332656"/>
            <a:ext cx="856053" cy="699702"/>
            <a:chOff x="604623" y="961752"/>
            <a:chExt cx="7905750" cy="4679118"/>
          </a:xfrm>
        </p:grpSpPr>
        <p:sp>
          <p:nvSpPr>
            <p:cNvPr id="18" name="مستطيل: زوايا مستديرة 1">
              <a:extLst>
                <a:ext uri="{FF2B5EF4-FFF2-40B4-BE49-F238E27FC236}">
                  <a16:creationId xmlns:a16="http://schemas.microsoft.com/office/drawing/2014/main" id="{B65592D9-5E87-4E21-8A67-3918C45C72C8}"/>
                </a:ext>
              </a:extLst>
            </p:cNvPr>
            <p:cNvSpPr/>
            <p:nvPr/>
          </p:nvSpPr>
          <p:spPr>
            <a:xfrm>
              <a:off x="604623" y="961752"/>
              <a:ext cx="7905750" cy="467911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B18995BD-024C-4F32-8FB4-E5D83C53A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3" t="29092" r="15719" b="29197"/>
            <a:stretch/>
          </p:blipFill>
          <p:spPr>
            <a:xfrm>
              <a:off x="3443073" y="2494486"/>
              <a:ext cx="2228850" cy="1613650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75CC8D6-3715-B026-FCBE-D101B8763DAB}"/>
              </a:ext>
            </a:extLst>
          </p:cNvPr>
          <p:cNvGrpSpPr/>
          <p:nvPr/>
        </p:nvGrpSpPr>
        <p:grpSpPr>
          <a:xfrm>
            <a:off x="621894" y="3564908"/>
            <a:ext cx="2076278" cy="3093935"/>
            <a:chOff x="195174" y="3229628"/>
            <a:chExt cx="2076278" cy="3093935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856DE725-AB98-16A0-DD13-9D76E1775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61" b="7558"/>
            <a:stretch/>
          </p:blipFill>
          <p:spPr>
            <a:xfrm>
              <a:off x="255267" y="5842000"/>
              <a:ext cx="2016185" cy="481563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CA6FC91B-55D7-409F-E866-157AFDBEE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110"/>
            <a:stretch/>
          </p:blipFill>
          <p:spPr>
            <a:xfrm>
              <a:off x="195174" y="3229628"/>
              <a:ext cx="2016185" cy="1800800"/>
            </a:xfrm>
            <a:prstGeom prst="rect">
              <a:avLst/>
            </a:prstGeom>
          </p:spPr>
        </p:pic>
        <p:pic>
          <p:nvPicPr>
            <p:cNvPr id="11" name="رسم 10" descr="فستان">
              <a:extLst>
                <a:ext uri="{FF2B5EF4-FFF2-40B4-BE49-F238E27FC236}">
                  <a16:creationId xmlns:a16="http://schemas.microsoft.com/office/drawing/2014/main" id="{B5FF6A71-3552-F156-95A2-3EC63E15A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56896"/>
            <a:stretch/>
          </p:blipFill>
          <p:spPr>
            <a:xfrm>
              <a:off x="427813" y="4987453"/>
              <a:ext cx="1472107" cy="1320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3678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55129A3F-BCC6-B6D3-E9DA-AA0E1F30B7F2}"/>
              </a:ext>
            </a:extLst>
          </p:cNvPr>
          <p:cNvGrpSpPr/>
          <p:nvPr/>
        </p:nvGrpSpPr>
        <p:grpSpPr>
          <a:xfrm>
            <a:off x="0" y="0"/>
            <a:ext cx="12182477" cy="6865186"/>
            <a:chOff x="-1" y="-4274"/>
            <a:chExt cx="12182477" cy="6865186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C700912F-3F82-1720-A8E3-2DC28AE8B38B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5" name="Picture 1">
                <a:extLst>
                  <a:ext uri="{FF2B5EF4-FFF2-40B4-BE49-F238E27FC236}">
                    <a16:creationId xmlns:a16="http://schemas.microsoft.com/office/drawing/2014/main" id="{9B159246-420B-3E50-AC82-23084FDE3A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3F269AD-629C-0C0F-3BAE-774CD7985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52869BC-4D8A-037A-B723-561661CC4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821093" y="3248043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420B0801-138B-D3E4-EC73-349DFDB9B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41" b="91665"/>
          <a:stretch/>
        </p:blipFill>
        <p:spPr>
          <a:xfrm>
            <a:off x="4676473" y="791844"/>
            <a:ext cx="4310743" cy="63208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C4900E9-03DB-7634-40AA-CB6707393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t="29154" r="43824" b="57178"/>
          <a:stretch/>
        </p:blipFill>
        <p:spPr bwMode="auto">
          <a:xfrm>
            <a:off x="3649914" y="1745970"/>
            <a:ext cx="3273400" cy="78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FAC1C4E-04FC-6A4B-7504-0EEB4FC85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79" b="48257"/>
          <a:stretch/>
        </p:blipFill>
        <p:spPr>
          <a:xfrm>
            <a:off x="2643264" y="2461518"/>
            <a:ext cx="7863005" cy="292845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1DA1A75-1D02-47F5-2E3F-47FF9CAAF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6" t="29155" r="13173" b="59833"/>
          <a:stretch/>
        </p:blipFill>
        <p:spPr bwMode="auto">
          <a:xfrm>
            <a:off x="7933100" y="1709103"/>
            <a:ext cx="1968545" cy="63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BE0C18F9-FDEC-46D3-8EC0-84918E30E11B-L0-001.jpeg" descr="BE0C18F9-FDEC-46D3-8EC0-84918E30E11B-L0-001.jpeg">
            <a:extLst>
              <a:ext uri="{FF2B5EF4-FFF2-40B4-BE49-F238E27FC236}">
                <a16:creationId xmlns:a16="http://schemas.microsoft.com/office/drawing/2014/main" id="{B4BB3D95-4974-236F-5F43-58C03CA211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" r="4" b="7796"/>
          <a:stretch>
            <a:fillRect/>
          </a:stretch>
        </p:blipFill>
        <p:spPr>
          <a:xfrm rot="20942046" flipH="1">
            <a:off x="343012" y="3523408"/>
            <a:ext cx="2078838" cy="2427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3E5C9524-81F4-9AD2-6D92-06A3C3666239}"/>
              </a:ext>
            </a:extLst>
          </p:cNvPr>
          <p:cNvCxnSpPr/>
          <p:nvPr/>
        </p:nvCxnSpPr>
        <p:spPr>
          <a:xfrm flipH="1">
            <a:off x="6923314" y="2953639"/>
            <a:ext cx="1152128" cy="1944216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5F98A401-E90F-3EAF-CB61-E78826B6FAF1}"/>
              </a:ext>
            </a:extLst>
          </p:cNvPr>
          <p:cNvCxnSpPr/>
          <p:nvPr/>
        </p:nvCxnSpPr>
        <p:spPr>
          <a:xfrm flipH="1">
            <a:off x="6662056" y="3590004"/>
            <a:ext cx="190821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77077776-2E80-FDC1-5B36-41E608B2DBED}"/>
              </a:ext>
            </a:extLst>
          </p:cNvPr>
          <p:cNvCxnSpPr/>
          <p:nvPr/>
        </p:nvCxnSpPr>
        <p:spPr>
          <a:xfrm flipH="1" flipV="1">
            <a:off x="6831845" y="3122877"/>
            <a:ext cx="1800200" cy="129614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6573E916-699B-FC86-1842-0D1814C1BB46}"/>
              </a:ext>
            </a:extLst>
          </p:cNvPr>
          <p:cNvCxnSpPr/>
          <p:nvPr/>
        </p:nvCxnSpPr>
        <p:spPr>
          <a:xfrm flipH="1" flipV="1">
            <a:off x="6932842" y="4437055"/>
            <a:ext cx="1296144" cy="64807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123">
            <a:extLst>
              <a:ext uri="{FF2B5EF4-FFF2-40B4-BE49-F238E27FC236}">
                <a16:creationId xmlns:a16="http://schemas.microsoft.com/office/drawing/2014/main" id="{A9D62814-D8E8-70FA-7800-E51DD1F2CBF5}"/>
              </a:ext>
            </a:extLst>
          </p:cNvPr>
          <p:cNvSpPr/>
          <p:nvPr/>
        </p:nvSpPr>
        <p:spPr>
          <a:xfrm>
            <a:off x="10120855" y="830086"/>
            <a:ext cx="1512168" cy="582691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 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  <a:p>
            <a:pPr algn="ctr" rtl="0"/>
            <a:endParaRPr lang="en-US" sz="4000" dirty="0"/>
          </a:p>
        </p:txBody>
      </p:sp>
      <p:sp>
        <p:nvSpPr>
          <p:cNvPr id="27" name="Rectangle 124">
            <a:extLst>
              <a:ext uri="{FF2B5EF4-FFF2-40B4-BE49-F238E27FC236}">
                <a16:creationId xmlns:a16="http://schemas.microsoft.com/office/drawing/2014/main" id="{EB52608E-E0A7-A53D-CEFF-100B98F4A0F4}"/>
              </a:ext>
            </a:extLst>
          </p:cNvPr>
          <p:cNvSpPr/>
          <p:nvPr/>
        </p:nvSpPr>
        <p:spPr>
          <a:xfrm>
            <a:off x="10045282" y="920319"/>
            <a:ext cx="14416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نشاط 1:  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65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3F5A65D2-8DDD-64F5-6DE1-F59053121D98}"/>
              </a:ext>
            </a:extLst>
          </p:cNvPr>
          <p:cNvGrpSpPr/>
          <p:nvPr/>
        </p:nvGrpSpPr>
        <p:grpSpPr>
          <a:xfrm>
            <a:off x="78375" y="0"/>
            <a:ext cx="12182477" cy="6873734"/>
            <a:chOff x="-1" y="-4274"/>
            <a:chExt cx="12182477" cy="6873734"/>
          </a:xfrm>
        </p:grpSpPr>
        <p:grpSp>
          <p:nvGrpSpPr>
            <p:cNvPr id="34" name="مجموعة 33">
              <a:extLst>
                <a:ext uri="{FF2B5EF4-FFF2-40B4-BE49-F238E27FC236}">
                  <a16:creationId xmlns:a16="http://schemas.microsoft.com/office/drawing/2014/main" id="{44BEF779-7063-5FAF-961B-CCB09092F403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36" name="Picture 1">
                <a:extLst>
                  <a:ext uri="{FF2B5EF4-FFF2-40B4-BE49-F238E27FC236}">
                    <a16:creationId xmlns:a16="http://schemas.microsoft.com/office/drawing/2014/main" id="{6E48E8A4-0A21-F8CD-5D63-D4EA167BD0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CB8FE5CF-1E58-8624-1F30-2B5B02E37C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FF6C0B7A-D618-B475-917B-E3AAF3AD3C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535143" y="3256591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11362" r="15806" b="17256"/>
          <a:stretch/>
        </p:blipFill>
        <p:spPr bwMode="auto">
          <a:xfrm>
            <a:off x="1947226" y="1125373"/>
            <a:ext cx="8477640" cy="490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r="19768" b="86938"/>
          <a:stretch/>
        </p:blipFill>
        <p:spPr bwMode="auto">
          <a:xfrm>
            <a:off x="2582399" y="458200"/>
            <a:ext cx="7644409" cy="96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BE72969-F79F-4EA6-8E7D-3B51CBF392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20817723" flipH="1">
            <a:off x="1322813" y="2902189"/>
            <a:ext cx="1247499" cy="3421753"/>
          </a:xfrm>
          <a:prstGeom prst="rect">
            <a:avLst/>
          </a:prstGeom>
        </p:spPr>
      </p:pic>
      <p:sp>
        <p:nvSpPr>
          <p:cNvPr id="21" name="Freeform 123">
            <a:extLst>
              <a:ext uri="{FF2B5EF4-FFF2-40B4-BE49-F238E27FC236}">
                <a16:creationId xmlns:a16="http://schemas.microsoft.com/office/drawing/2014/main" id="{538432A4-B63D-4BCD-98F8-1A1019A94CE0}"/>
              </a:ext>
            </a:extLst>
          </p:cNvPr>
          <p:cNvSpPr/>
          <p:nvPr/>
        </p:nvSpPr>
        <p:spPr>
          <a:xfrm>
            <a:off x="10500764" y="744279"/>
            <a:ext cx="1603334" cy="582691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 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  <a:p>
            <a:pPr algn="ctr" rtl="0"/>
            <a:endParaRPr lang="en-US" sz="4000" dirty="0"/>
          </a:p>
        </p:txBody>
      </p:sp>
      <p:sp>
        <p:nvSpPr>
          <p:cNvPr id="22" name="Rectangle 124">
            <a:extLst>
              <a:ext uri="{FF2B5EF4-FFF2-40B4-BE49-F238E27FC236}">
                <a16:creationId xmlns:a16="http://schemas.microsoft.com/office/drawing/2014/main" id="{F3D5580F-8420-4866-9FB1-56267132C1D1}"/>
              </a:ext>
            </a:extLst>
          </p:cNvPr>
          <p:cNvSpPr/>
          <p:nvPr/>
        </p:nvSpPr>
        <p:spPr>
          <a:xfrm>
            <a:off x="10607678" y="718529"/>
            <a:ext cx="14205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نشاط 1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3971817" y="1656397"/>
            <a:ext cx="40068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حالات المأموم مع الإمام في الصلاة 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8611838" y="3497428"/>
            <a:ext cx="130440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المتابعة 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8538748" y="4995599"/>
            <a:ext cx="130440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88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واجبة 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6417206" y="3469931"/>
            <a:ext cx="147915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الموافقة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6735014" y="5053549"/>
            <a:ext cx="10126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88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محرمة  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4480440" y="3448017"/>
            <a:ext cx="147915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المسابقة</a:t>
            </a: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2492658" y="3490677"/>
            <a:ext cx="147915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التأخر  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D880DFE-5918-1600-BA8E-A1644594E658}"/>
              </a:ext>
            </a:extLst>
          </p:cNvPr>
          <p:cNvSpPr txBox="1"/>
          <p:nvPr/>
        </p:nvSpPr>
        <p:spPr>
          <a:xfrm>
            <a:off x="4799054" y="5053112"/>
            <a:ext cx="10126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88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محرمة 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B8A1FF3-DA97-5783-D107-F8976E684063}"/>
              </a:ext>
            </a:extLst>
          </p:cNvPr>
          <p:cNvSpPr txBox="1"/>
          <p:nvPr/>
        </p:nvSpPr>
        <p:spPr>
          <a:xfrm>
            <a:off x="2846545" y="5082709"/>
            <a:ext cx="10126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880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محرمة  </a:t>
            </a:r>
          </a:p>
        </p:txBody>
      </p:sp>
    </p:spTree>
    <p:extLst>
      <p:ext uri="{BB962C8B-B14F-4D97-AF65-F5344CB8AC3E}">
        <p14:creationId xmlns:p14="http://schemas.microsoft.com/office/powerpoint/2010/main" val="966742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29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8F79002-7CA1-DAC8-0ADB-07FC73208423}"/>
              </a:ext>
            </a:extLst>
          </p:cNvPr>
          <p:cNvGrpSpPr/>
          <p:nvPr/>
        </p:nvGrpSpPr>
        <p:grpSpPr>
          <a:xfrm>
            <a:off x="0" y="13"/>
            <a:ext cx="12192000" cy="6857989"/>
            <a:chOff x="0" y="11"/>
            <a:chExt cx="12192000" cy="6857989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C580B254-D85A-C248-CF73-068E29550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10"/>
            <a:stretch/>
          </p:blipFill>
          <p:spPr>
            <a:xfrm>
              <a:off x="0" y="6048102"/>
              <a:ext cx="12192000" cy="809898"/>
            </a:xfrm>
            <a:prstGeom prst="rect">
              <a:avLst/>
            </a:prstGeom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F145D75A-CF00-5B6E-ED2E-DBB0989A4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6615" b="9116"/>
            <a:stretch/>
          </p:blipFill>
          <p:spPr>
            <a:xfrm>
              <a:off x="0" y="11"/>
              <a:ext cx="12191999" cy="6048092"/>
            </a:xfrm>
            <a:prstGeom prst="rect">
              <a:avLst/>
            </a:prstGeom>
          </p:spPr>
        </p:pic>
      </p:grp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6711CD38-13CD-4F7B-8BEA-77A3898A4BA5}"/>
              </a:ext>
            </a:extLst>
          </p:cNvPr>
          <p:cNvSpPr/>
          <p:nvPr/>
        </p:nvSpPr>
        <p:spPr>
          <a:xfrm>
            <a:off x="2540500" y="597922"/>
            <a:ext cx="7227908" cy="4852273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>
            <a:glow rad="101600">
              <a:srgbClr val="E6689B">
                <a:alpha val="6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123">
            <a:extLst>
              <a:ext uri="{FF2B5EF4-FFF2-40B4-BE49-F238E27FC236}">
                <a16:creationId xmlns:a16="http://schemas.microsoft.com/office/drawing/2014/main" id="{A6AA9494-713E-4A3D-856A-35DBF923D2AE}"/>
              </a:ext>
            </a:extLst>
          </p:cNvPr>
          <p:cNvSpPr/>
          <p:nvPr/>
        </p:nvSpPr>
        <p:spPr>
          <a:xfrm flipH="1">
            <a:off x="7824192" y="946176"/>
            <a:ext cx="2376264" cy="538608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A" sz="2000" b="1" dirty="0">
                <a:solidFill>
                  <a:schemeClr val="bg1"/>
                </a:solidFill>
                <a:latin typeface="Amiri" pitchFamily="2" charset="-78"/>
                <a:ea typeface="Amiri" pitchFamily="2" charset="-78"/>
                <a:cs typeface="Amiri" pitchFamily="2" charset="-78"/>
              </a:rPr>
              <a:t>العصف الذهني</a:t>
            </a:r>
            <a:endParaRPr lang="en-US" dirty="0"/>
          </a:p>
        </p:txBody>
      </p:sp>
      <p:sp>
        <p:nvSpPr>
          <p:cNvPr id="4" name="AutoShape 2" descr="متابعة الإمام بواسطة وسائل الاتصال - موقع تيار الإصلاح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" name="مربع نص 19"/>
          <p:cNvSpPr txBox="1"/>
          <p:nvPr/>
        </p:nvSpPr>
        <p:spPr>
          <a:xfrm>
            <a:off x="4021715" y="4077073"/>
            <a:ext cx="1368152" cy="58477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AL-Mohanad Bold" pitchFamily="2" charset="-78"/>
              </a:rPr>
              <a:t>محرمة  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7234572" y="4055076"/>
            <a:ext cx="1368152" cy="58477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2"/>
                </a:solidFill>
                <a:cs typeface="AL-Mohanad Bold" pitchFamily="2" charset="-78"/>
              </a:rPr>
              <a:t>محرمة </a:t>
            </a:r>
          </a:p>
        </p:txBody>
      </p:sp>
      <p:sp>
        <p:nvSpPr>
          <p:cNvPr id="23" name="المشاركة والتفاعل أثناء الحصة">
            <a:extLst>
              <a:ext uri="{FF2B5EF4-FFF2-40B4-BE49-F238E27FC236}">
                <a16:creationId xmlns:a16="http://schemas.microsoft.com/office/drawing/2014/main" id="{59D78EE5-CE57-4A44-ABCC-14B76659F71E}"/>
              </a:ext>
            </a:extLst>
          </p:cNvPr>
          <p:cNvSpPr txBox="1">
            <a:spLocks/>
          </p:cNvSpPr>
          <p:nvPr/>
        </p:nvSpPr>
        <p:spPr>
          <a:xfrm>
            <a:off x="4390259" y="1530145"/>
            <a:ext cx="3528391" cy="77234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1" anchor="ctr">
            <a:normAutofit/>
          </a:bodyPr>
          <a:lstStyle>
            <a:lvl1pPr algn="ctr" defTabSz="1365469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kern="1200" spc="-112">
                <a:solidFill>
                  <a:schemeClr val="tx1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بيني حكم الحالات التالية :</a:t>
            </a:r>
          </a:p>
        </p:txBody>
      </p:sp>
      <p:sp>
        <p:nvSpPr>
          <p:cNvPr id="24" name="المشاركة والتفاعل أثناء الحصة">
            <a:hlinkClick r:id="rId4" action="ppaction://hlinksldjump"/>
            <a:extLst>
              <a:ext uri="{FF2B5EF4-FFF2-40B4-BE49-F238E27FC236}">
                <a16:creationId xmlns:a16="http://schemas.microsoft.com/office/drawing/2014/main" id="{123FF9A2-F541-4BBD-AFCA-5BDB866BF9C1}"/>
              </a:ext>
            </a:extLst>
          </p:cNvPr>
          <p:cNvSpPr txBox="1">
            <a:spLocks/>
          </p:cNvSpPr>
          <p:nvPr/>
        </p:nvSpPr>
        <p:spPr>
          <a:xfrm>
            <a:off x="6681384" y="2996952"/>
            <a:ext cx="2474531" cy="77234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1" anchor="ctr">
            <a:normAutofit fontScale="92500"/>
          </a:bodyPr>
          <a:lstStyle>
            <a:lvl1pPr algn="ctr" defTabSz="1365469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kern="1200" spc="-112">
                <a:solidFill>
                  <a:schemeClr val="tx1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lang="ar-SA" sz="2800" b="1" dirty="0">
                <a:solidFill>
                  <a:srgbClr val="88065A"/>
                </a:solidFill>
                <a:cs typeface="AL-Mohanad Bold" pitchFamily="2" charset="-78"/>
              </a:rPr>
              <a:t>مسابقة الإمام في الصلاة  </a:t>
            </a:r>
          </a:p>
        </p:txBody>
      </p:sp>
      <p:sp>
        <p:nvSpPr>
          <p:cNvPr id="25" name="المشاركة والتفاعل أثناء الحصة">
            <a:hlinkClick r:id="rId5" action="ppaction://hlinksldjump"/>
            <a:extLst>
              <a:ext uri="{FF2B5EF4-FFF2-40B4-BE49-F238E27FC236}">
                <a16:creationId xmlns:a16="http://schemas.microsoft.com/office/drawing/2014/main" id="{1FF0C3F1-1AED-465E-AD23-22353E1CB3B6}"/>
              </a:ext>
            </a:extLst>
          </p:cNvPr>
          <p:cNvSpPr txBox="1">
            <a:spLocks/>
          </p:cNvSpPr>
          <p:nvPr/>
        </p:nvSpPr>
        <p:spPr>
          <a:xfrm>
            <a:off x="3435725" y="2996952"/>
            <a:ext cx="2492385" cy="77234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1" anchor="ctr">
            <a:normAutofit fontScale="92500"/>
          </a:bodyPr>
          <a:lstStyle>
            <a:lvl1pPr algn="ctr" defTabSz="1365469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kern="1200" spc="-112">
                <a:solidFill>
                  <a:schemeClr val="tx1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lang="ar-SA" sz="2800" b="1" dirty="0">
                <a:solidFill>
                  <a:srgbClr val="88065A"/>
                </a:solidFill>
                <a:cs typeface="AL-Mohanad Bold" pitchFamily="2" charset="-78"/>
              </a:rPr>
              <a:t>موافقة الإمام في الصلاة  </a:t>
            </a: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67AB961-8E1C-EBFE-D398-7FBBDDDC98EB}"/>
              </a:ext>
            </a:extLst>
          </p:cNvPr>
          <p:cNvGrpSpPr/>
          <p:nvPr/>
        </p:nvGrpSpPr>
        <p:grpSpPr>
          <a:xfrm>
            <a:off x="1359446" y="2699891"/>
            <a:ext cx="2076278" cy="3946123"/>
            <a:chOff x="195174" y="3229628"/>
            <a:chExt cx="2076278" cy="3093935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60D1681-8CDD-14B9-79FC-75AE9F4D4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61" b="7558"/>
            <a:stretch/>
          </p:blipFill>
          <p:spPr>
            <a:xfrm>
              <a:off x="255267" y="5842000"/>
              <a:ext cx="2016185" cy="481563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CA95B44-26B8-6FAD-AAE0-B6C51CB2D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110"/>
            <a:stretch/>
          </p:blipFill>
          <p:spPr>
            <a:xfrm>
              <a:off x="195174" y="3229628"/>
              <a:ext cx="2016185" cy="1800800"/>
            </a:xfrm>
            <a:prstGeom prst="rect">
              <a:avLst/>
            </a:prstGeom>
          </p:spPr>
        </p:pic>
        <p:pic>
          <p:nvPicPr>
            <p:cNvPr id="6" name="رسم 5" descr="فستان">
              <a:extLst>
                <a:ext uri="{FF2B5EF4-FFF2-40B4-BE49-F238E27FC236}">
                  <a16:creationId xmlns:a16="http://schemas.microsoft.com/office/drawing/2014/main" id="{04F66275-3039-AD9F-74CF-F1B2EF9DD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6896"/>
            <a:stretch/>
          </p:blipFill>
          <p:spPr>
            <a:xfrm>
              <a:off x="427813" y="4987453"/>
              <a:ext cx="1472107" cy="1320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708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4624FA0-55C8-490E-9EB3-45712F99853F}"/>
              </a:ext>
            </a:extLst>
          </p:cNvPr>
          <p:cNvGrpSpPr/>
          <p:nvPr/>
        </p:nvGrpSpPr>
        <p:grpSpPr>
          <a:xfrm>
            <a:off x="0" y="13"/>
            <a:ext cx="12192000" cy="6857989"/>
            <a:chOff x="0" y="11"/>
            <a:chExt cx="12192000" cy="685798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587B81C-205D-42D7-9DBE-52B6028D1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10"/>
            <a:stretch/>
          </p:blipFill>
          <p:spPr>
            <a:xfrm>
              <a:off x="0" y="6048102"/>
              <a:ext cx="12192000" cy="809898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10A1FA8-8DFB-4AE3-A705-EC95738F3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t="6615" b="9116"/>
            <a:stretch/>
          </p:blipFill>
          <p:spPr>
            <a:xfrm>
              <a:off x="0" y="11"/>
              <a:ext cx="12191999" cy="6048092"/>
            </a:xfrm>
            <a:prstGeom prst="rect">
              <a:avLst/>
            </a:prstGeom>
          </p:spPr>
        </p:pic>
      </p:grp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6711CD38-13CD-4F7B-8BEA-77A3898A4BA5}"/>
              </a:ext>
            </a:extLst>
          </p:cNvPr>
          <p:cNvSpPr/>
          <p:nvPr/>
        </p:nvSpPr>
        <p:spPr>
          <a:xfrm>
            <a:off x="2495581" y="741799"/>
            <a:ext cx="7577883" cy="4341651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>
            <a:glow rad="101600">
              <a:srgbClr val="E6689B">
                <a:alpha val="6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123">
            <a:extLst>
              <a:ext uri="{FF2B5EF4-FFF2-40B4-BE49-F238E27FC236}">
                <a16:creationId xmlns:a16="http://schemas.microsoft.com/office/drawing/2014/main" id="{A6AA9494-713E-4A3D-856A-35DBF923D2AE}"/>
              </a:ext>
            </a:extLst>
          </p:cNvPr>
          <p:cNvSpPr/>
          <p:nvPr/>
        </p:nvSpPr>
        <p:spPr>
          <a:xfrm flipH="1">
            <a:off x="7824192" y="946176"/>
            <a:ext cx="2376264" cy="538608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Amiri" pitchFamily="2" charset="-78"/>
                <a:ea typeface="Amiri" pitchFamily="2" charset="-78"/>
                <a:cs typeface="Amiri" pitchFamily="2" charset="-78"/>
              </a:rPr>
              <a:t>التقويم</a:t>
            </a:r>
            <a:endParaRPr lang="en-US" sz="2000" dirty="0"/>
          </a:p>
        </p:txBody>
      </p:sp>
      <p:sp>
        <p:nvSpPr>
          <p:cNvPr id="4" name="AutoShape 2" descr="متابعة الإمام بواسطة وسائل الاتصال - موقع تيار الإصلاح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45985" r="11180" b="36696"/>
          <a:stretch/>
        </p:blipFill>
        <p:spPr bwMode="auto">
          <a:xfrm>
            <a:off x="3120235" y="2082693"/>
            <a:ext cx="5847877" cy="129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رابط مستقيم 6"/>
          <p:cNvCxnSpPr/>
          <p:nvPr/>
        </p:nvCxnSpPr>
        <p:spPr>
          <a:xfrm flipH="1">
            <a:off x="4707050" y="3786811"/>
            <a:ext cx="576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C43CA46-4E96-DFEF-2122-43C6A2F2A9B1}"/>
              </a:ext>
            </a:extLst>
          </p:cNvPr>
          <p:cNvGrpSpPr/>
          <p:nvPr/>
        </p:nvGrpSpPr>
        <p:grpSpPr>
          <a:xfrm>
            <a:off x="1860700" y="2872221"/>
            <a:ext cx="2076278" cy="3742923"/>
            <a:chOff x="195174" y="3229628"/>
            <a:chExt cx="2076278" cy="3093935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968F7060-43C1-9C8D-B5C8-A96CA61BD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61" b="7558"/>
            <a:stretch/>
          </p:blipFill>
          <p:spPr>
            <a:xfrm>
              <a:off x="255267" y="5842000"/>
              <a:ext cx="2016185" cy="481563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A4C1E4B9-2591-35A4-D7C7-7F34F2F62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110"/>
            <a:stretch/>
          </p:blipFill>
          <p:spPr>
            <a:xfrm>
              <a:off x="195174" y="3229628"/>
              <a:ext cx="2016185" cy="1800800"/>
            </a:xfrm>
            <a:prstGeom prst="rect">
              <a:avLst/>
            </a:prstGeom>
          </p:spPr>
        </p:pic>
        <p:pic>
          <p:nvPicPr>
            <p:cNvPr id="11" name="رسم 10" descr="فستان">
              <a:extLst>
                <a:ext uri="{FF2B5EF4-FFF2-40B4-BE49-F238E27FC236}">
                  <a16:creationId xmlns:a16="http://schemas.microsoft.com/office/drawing/2014/main" id="{86DB1D31-BB71-57FE-5584-CEF9FBF2C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56896"/>
            <a:stretch/>
          </p:blipFill>
          <p:spPr>
            <a:xfrm>
              <a:off x="427813" y="4987453"/>
              <a:ext cx="1472107" cy="1320301"/>
            </a:xfrm>
            <a:prstGeom prst="rect">
              <a:avLst/>
            </a:prstGeom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AEBEAFA-281F-FC8C-D30E-31B0956831E3}"/>
              </a:ext>
            </a:extLst>
          </p:cNvPr>
          <p:cNvSpPr txBox="1"/>
          <p:nvPr/>
        </p:nvSpPr>
        <p:spPr>
          <a:xfrm>
            <a:off x="3048000" y="317321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مكروهة ــــــــ مستحبة ـــــــــ واجبة ) 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139689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55129A3F-BCC6-B6D3-E9DA-AA0E1F30B7F2}"/>
              </a:ext>
            </a:extLst>
          </p:cNvPr>
          <p:cNvGrpSpPr/>
          <p:nvPr/>
        </p:nvGrpSpPr>
        <p:grpSpPr>
          <a:xfrm>
            <a:off x="0" y="0"/>
            <a:ext cx="12182477" cy="6873734"/>
            <a:chOff x="-1" y="-4274"/>
            <a:chExt cx="12182477" cy="6873734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C700912F-3F82-1720-A8E3-2DC28AE8B38B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5" name="Picture 1">
                <a:extLst>
                  <a:ext uri="{FF2B5EF4-FFF2-40B4-BE49-F238E27FC236}">
                    <a16:creationId xmlns:a16="http://schemas.microsoft.com/office/drawing/2014/main" id="{9B159246-420B-3E50-AC82-23084FDE3A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3F269AD-629C-0C0F-3BAE-774CD7985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52869BC-4D8A-037A-B723-561661CC4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535143" y="3256591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3A22BD01-0993-C668-17A4-A6268971B3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121" r="12759" b="3145"/>
          <a:stretch/>
        </p:blipFill>
        <p:spPr>
          <a:xfrm>
            <a:off x="2064234" y="1353181"/>
            <a:ext cx="8643108" cy="1071153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5FEAC05-8404-0AFE-4B33-2E90D2D5CD7A}"/>
              </a:ext>
            </a:extLst>
          </p:cNvPr>
          <p:cNvGrpSpPr/>
          <p:nvPr/>
        </p:nvGrpSpPr>
        <p:grpSpPr>
          <a:xfrm>
            <a:off x="1770598" y="2670999"/>
            <a:ext cx="9230380" cy="2662019"/>
            <a:chOff x="1905645" y="2266050"/>
            <a:chExt cx="9230380" cy="2662019"/>
          </a:xfrm>
        </p:grpSpPr>
        <p:grpSp>
          <p:nvGrpSpPr>
            <p:cNvPr id="9" name="مجموعة 8">
              <a:extLst>
                <a:ext uri="{FF2B5EF4-FFF2-40B4-BE49-F238E27FC236}">
                  <a16:creationId xmlns:a16="http://schemas.microsoft.com/office/drawing/2014/main" id="{F202110D-D147-F0A4-BFB7-BD78E61F58F4}"/>
                </a:ext>
              </a:extLst>
            </p:cNvPr>
            <p:cNvGrpSpPr/>
            <p:nvPr/>
          </p:nvGrpSpPr>
          <p:grpSpPr>
            <a:xfrm>
              <a:off x="1905645" y="2891498"/>
              <a:ext cx="9230380" cy="2036571"/>
              <a:chOff x="3905848" y="2193925"/>
              <a:chExt cx="5741582" cy="1084968"/>
            </a:xfrm>
          </p:grpSpPr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B26DD782-EF05-F797-73D4-F7CC7EAB69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2108" t="71178" r="13686" b="19555"/>
              <a:stretch/>
            </p:blipFill>
            <p:spPr>
              <a:xfrm>
                <a:off x="5576367" y="2932285"/>
                <a:ext cx="2530550" cy="346608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3ED62643-D287-54FE-1225-B6A087CF08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8225" t="53043" r="14166" b="27326"/>
              <a:stretch/>
            </p:blipFill>
            <p:spPr>
              <a:xfrm>
                <a:off x="3905848" y="2193925"/>
                <a:ext cx="5741582" cy="734263"/>
              </a:xfrm>
              <a:prstGeom prst="rect">
                <a:avLst/>
              </a:prstGeom>
            </p:spPr>
          </p:pic>
        </p:grp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9435D637-AC64-A350-05B9-5B75F0773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225" t="41686" r="61302" b="49128"/>
            <a:stretch/>
          </p:blipFill>
          <p:spPr>
            <a:xfrm>
              <a:off x="4564326" y="2266050"/>
              <a:ext cx="3624298" cy="644987"/>
            </a:xfrm>
            <a:prstGeom prst="rect">
              <a:avLst/>
            </a:prstGeom>
          </p:spPr>
        </p:pic>
      </p:grpSp>
      <p:sp>
        <p:nvSpPr>
          <p:cNvPr id="14" name="Freeform 123">
            <a:extLst>
              <a:ext uri="{FF2B5EF4-FFF2-40B4-BE49-F238E27FC236}">
                <a16:creationId xmlns:a16="http://schemas.microsoft.com/office/drawing/2014/main" id="{6045A06B-A79B-7D74-D679-B3B23CAF9049}"/>
              </a:ext>
            </a:extLst>
          </p:cNvPr>
          <p:cNvSpPr/>
          <p:nvPr/>
        </p:nvSpPr>
        <p:spPr>
          <a:xfrm flipH="1">
            <a:off x="5437205" y="685044"/>
            <a:ext cx="2376264" cy="538608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Amiri" pitchFamily="2" charset="-78"/>
                <a:ea typeface="Amiri" pitchFamily="2" charset="-78"/>
                <a:cs typeface="Amiri" pitchFamily="2" charset="-78"/>
              </a:rPr>
              <a:t>التقويم</a:t>
            </a:r>
            <a:endParaRPr lang="en-US" sz="2000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8BD12F8C-3384-55C6-BCD5-8BE87EB7BF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20817723" flipH="1">
            <a:off x="800412" y="2971530"/>
            <a:ext cx="1247499" cy="342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7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1B26986-F5FC-2923-2D6C-2CAE280B2E5F}"/>
              </a:ext>
            </a:extLst>
          </p:cNvPr>
          <p:cNvGrpSpPr/>
          <p:nvPr/>
        </p:nvGrpSpPr>
        <p:grpSpPr>
          <a:xfrm>
            <a:off x="-1" y="-4274"/>
            <a:ext cx="12182477" cy="6873734"/>
            <a:chOff x="-1" y="-4274"/>
            <a:chExt cx="12182477" cy="6873734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D872FDA0-E074-8386-F9ED-AA6A87C7354C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20" name="Picture 1">
                <a:extLst>
                  <a:ext uri="{FF2B5EF4-FFF2-40B4-BE49-F238E27FC236}">
                    <a16:creationId xmlns:a16="http://schemas.microsoft.com/office/drawing/2014/main" id="{BF8F0B49-FA9C-4E83-110E-7BBB1D310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737F7A36-D11A-200D-6A65-B8DD488538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207634D7-5ABC-9120-B6EA-2391FCF90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535143" y="3256591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2" name="Freeform 123">
            <a:extLst>
              <a:ext uri="{FF2B5EF4-FFF2-40B4-BE49-F238E27FC236}">
                <a16:creationId xmlns:a16="http://schemas.microsoft.com/office/drawing/2014/main" id="{9A62DA7C-12EF-4829-8524-754B4548F57C}"/>
              </a:ext>
            </a:extLst>
          </p:cNvPr>
          <p:cNvSpPr/>
          <p:nvPr/>
        </p:nvSpPr>
        <p:spPr>
          <a:xfrm>
            <a:off x="6379534" y="838454"/>
            <a:ext cx="3802749" cy="646331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600"/>
          </a:p>
        </p:txBody>
      </p:sp>
      <p:sp>
        <p:nvSpPr>
          <p:cNvPr id="13" name="Rectangle 124">
            <a:extLst>
              <a:ext uri="{FF2B5EF4-FFF2-40B4-BE49-F238E27FC236}">
                <a16:creationId xmlns:a16="http://schemas.microsoft.com/office/drawing/2014/main" id="{50949F1D-B7C9-409C-969F-116B5A98F11E}"/>
              </a:ext>
            </a:extLst>
          </p:cNvPr>
          <p:cNvSpPr/>
          <p:nvPr/>
        </p:nvSpPr>
        <p:spPr>
          <a:xfrm>
            <a:off x="6120163" y="977156"/>
            <a:ext cx="34918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 شريط الذكريات 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AEF1BC6-D0CA-4D4A-804F-FAD777685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0337" y="276360"/>
            <a:ext cx="1413147" cy="1801703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3495646" y="2078062"/>
            <a:ext cx="7370828" cy="25185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تعرفنا  في الحصة الماضية على موقف المأموم في الصلاة ..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عودي بذاكرتك .. </a:t>
            </a:r>
            <a:r>
              <a:rPr lang="ar-SA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وأجيبي</a:t>
            </a:r>
            <a:r>
              <a:rPr lang="ar-S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على ما يلي :</a:t>
            </a:r>
            <a:r>
              <a:rPr lang="ar-SA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أين يقف المأموم الواحد بالنسبة للإمام  ؟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أين يقف </a:t>
            </a:r>
            <a:r>
              <a:rPr lang="ar-SA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المأمومون</a:t>
            </a:r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بالنسبة للإمام ؟       </a:t>
            </a:r>
          </a:p>
        </p:txBody>
      </p:sp>
      <p:pic>
        <p:nvPicPr>
          <p:cNvPr id="19" name="BE0C18F9-FDEC-46D3-8EC0-84918E30E11B-L0-001.jpeg" descr="BE0C18F9-FDEC-46D3-8EC0-84918E30E11B-L0-001.jpeg">
            <a:extLst>
              <a:ext uri="{FF2B5EF4-FFF2-40B4-BE49-F238E27FC236}">
                <a16:creationId xmlns:a16="http://schemas.microsoft.com/office/drawing/2014/main" id="{39A30D1D-92A0-4089-874B-C743087107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" r="4" b="7796"/>
          <a:stretch>
            <a:fillRect/>
          </a:stretch>
        </p:blipFill>
        <p:spPr>
          <a:xfrm rot="21159045">
            <a:off x="1778168" y="2376802"/>
            <a:ext cx="1965821" cy="3035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073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55129A3F-BCC6-B6D3-E9DA-AA0E1F30B7F2}"/>
              </a:ext>
            </a:extLst>
          </p:cNvPr>
          <p:cNvGrpSpPr/>
          <p:nvPr/>
        </p:nvGrpSpPr>
        <p:grpSpPr>
          <a:xfrm>
            <a:off x="-1" y="-4274"/>
            <a:ext cx="12182477" cy="6873734"/>
            <a:chOff x="-1" y="-4274"/>
            <a:chExt cx="12182477" cy="6873734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C700912F-3F82-1720-A8E3-2DC28AE8B38B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5" name="Picture 1">
                <a:extLst>
                  <a:ext uri="{FF2B5EF4-FFF2-40B4-BE49-F238E27FC236}">
                    <a16:creationId xmlns:a16="http://schemas.microsoft.com/office/drawing/2014/main" id="{9B159246-420B-3E50-AC82-23084FDE3A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3F269AD-629C-0C0F-3BAE-774CD7985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52869BC-4D8A-037A-B723-561661CC4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535143" y="3256591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Freeform 123">
            <a:extLst>
              <a:ext uri="{FF2B5EF4-FFF2-40B4-BE49-F238E27FC236}">
                <a16:creationId xmlns:a16="http://schemas.microsoft.com/office/drawing/2014/main" id="{E41F278B-D92D-BE9C-2AF5-21D89A8FB576}"/>
              </a:ext>
            </a:extLst>
          </p:cNvPr>
          <p:cNvSpPr/>
          <p:nvPr/>
        </p:nvSpPr>
        <p:spPr>
          <a:xfrm>
            <a:off x="8905057" y="1115641"/>
            <a:ext cx="1603334" cy="582691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 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  <a:p>
            <a:pPr algn="ctr" rtl="0"/>
            <a:endParaRPr lang="en-US" sz="4000" dirty="0"/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EDA833AF-8781-8C3C-D0A4-FD88A3C9CF5E}"/>
              </a:ext>
            </a:extLst>
          </p:cNvPr>
          <p:cNvGrpSpPr/>
          <p:nvPr/>
        </p:nvGrpSpPr>
        <p:grpSpPr>
          <a:xfrm>
            <a:off x="1574187" y="1115641"/>
            <a:ext cx="9043626" cy="4294345"/>
            <a:chOff x="1277524" y="876465"/>
            <a:chExt cx="4140776" cy="4294345"/>
          </a:xfrm>
        </p:grpSpPr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41817B6C-8504-7CAA-57C0-C5D8B1F4D723}"/>
                </a:ext>
              </a:extLst>
            </p:cNvPr>
            <p:cNvSpPr txBox="1"/>
            <p:nvPr/>
          </p:nvSpPr>
          <p:spPr>
            <a:xfrm>
              <a:off x="4047668" y="876465"/>
              <a:ext cx="1316169" cy="510778"/>
            </a:xfrm>
            <a:prstGeom prst="round2DiagRect">
              <a:avLst/>
            </a:prstGeom>
            <a:noFill/>
            <a:ln>
              <a:noFill/>
              <a:prstDash val="dash"/>
            </a:ln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بطاقة خروج</a:t>
              </a: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76879D7-FFAC-5F54-A5EF-149AED10B35E}"/>
                </a:ext>
              </a:extLst>
            </p:cNvPr>
            <p:cNvSpPr txBox="1"/>
            <p:nvPr/>
          </p:nvSpPr>
          <p:spPr>
            <a:xfrm>
              <a:off x="1277524" y="1459156"/>
              <a:ext cx="4140776" cy="3711654"/>
            </a:xfrm>
            <a:prstGeom prst="round2Diag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انتهى الدرس أميرتي ..</a:t>
              </a:r>
            </a:p>
            <a:p>
              <a:pPr algn="ctr"/>
              <a:r>
                <a:rPr lang="ar-SA" sz="12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ctr"/>
              <a:r>
                <a:rPr lang="ar-SA" sz="28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احرصي على اتباع هدي النبي صلى الله عليه وسلم ..</a:t>
              </a:r>
            </a:p>
            <a:p>
              <a:pPr algn="ctr"/>
              <a:r>
                <a:rPr lang="ar-SA" sz="28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وتطبيق ما تعلمتي في كل شؤونك وانشري هذا العلم لمن حولك لتنالي شفاعته .. </a:t>
              </a:r>
            </a:p>
            <a:p>
              <a:pPr algn="ctr"/>
              <a:r>
                <a:rPr lang="ar-SA" sz="280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فخورة بكن يا رائعات ..</a:t>
              </a:r>
            </a:p>
            <a:p>
              <a:pPr algn="ctr"/>
              <a:r>
                <a:rPr lang="ar-SA" sz="280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أحبكن كثيرا .. أستودعكم الله</a:t>
              </a:r>
              <a:r>
                <a:rPr lang="ar-SA" sz="28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l"/>
              <a:r>
                <a:rPr lang="ar-SA" sz="28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آسية مسعود</a:t>
              </a:r>
            </a:p>
          </p:txBody>
        </p:sp>
      </p:grpSp>
      <p:pic>
        <p:nvPicPr>
          <p:cNvPr id="14" name="Picture 6" descr="REBLOG IF YOU LOVE YOUR FOLLOWERS, EVEN IF THEY NEVER TALK TO YOU | I love  you gif, Animated heart, Aesthetic gif">
            <a:extLst>
              <a:ext uri="{FF2B5EF4-FFF2-40B4-BE49-F238E27FC236}">
                <a16:creationId xmlns:a16="http://schemas.microsoft.com/office/drawing/2014/main" id="{BFD0A3E7-E503-F21E-8B10-9A3B56A6B2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511635"/>
            <a:ext cx="3312368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59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55129A3F-BCC6-B6D3-E9DA-AA0E1F30B7F2}"/>
              </a:ext>
            </a:extLst>
          </p:cNvPr>
          <p:cNvGrpSpPr/>
          <p:nvPr/>
        </p:nvGrpSpPr>
        <p:grpSpPr>
          <a:xfrm>
            <a:off x="-1" y="-4274"/>
            <a:ext cx="12182477" cy="6873734"/>
            <a:chOff x="-1" y="-4274"/>
            <a:chExt cx="12182477" cy="6873734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C700912F-3F82-1720-A8E3-2DC28AE8B38B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5" name="Picture 1">
                <a:extLst>
                  <a:ext uri="{FF2B5EF4-FFF2-40B4-BE49-F238E27FC236}">
                    <a16:creationId xmlns:a16="http://schemas.microsoft.com/office/drawing/2014/main" id="{9B159246-420B-3E50-AC82-23084FDE3A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3F269AD-629C-0C0F-3BAE-774CD7985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52869BC-4D8A-037A-B723-561661CC4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535143" y="3256591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8" name="Freeform 123">
            <a:extLst>
              <a:ext uri="{FF2B5EF4-FFF2-40B4-BE49-F238E27FC236}">
                <a16:creationId xmlns:a16="http://schemas.microsoft.com/office/drawing/2014/main" id="{B4FCE2F5-AF84-E8EF-26A5-6D0939C7EAAD}"/>
              </a:ext>
            </a:extLst>
          </p:cNvPr>
          <p:cNvSpPr/>
          <p:nvPr/>
        </p:nvSpPr>
        <p:spPr>
          <a:xfrm>
            <a:off x="5704657" y="805095"/>
            <a:ext cx="1603334" cy="582691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 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  <a:p>
            <a:pPr algn="ctr" rtl="0"/>
            <a:endParaRPr lang="en-US" sz="4000" dirty="0"/>
          </a:p>
        </p:txBody>
      </p:sp>
      <p:sp>
        <p:nvSpPr>
          <p:cNvPr id="9" name="عنوان فرعي 3">
            <a:extLst>
              <a:ext uri="{FF2B5EF4-FFF2-40B4-BE49-F238E27FC236}">
                <a16:creationId xmlns:a16="http://schemas.microsoft.com/office/drawing/2014/main" id="{D9057BFC-748B-7BB7-F91E-F96A7B21B4E7}"/>
              </a:ext>
            </a:extLst>
          </p:cNvPr>
          <p:cNvSpPr txBox="1">
            <a:spLocks/>
          </p:cNvSpPr>
          <p:nvPr/>
        </p:nvSpPr>
        <p:spPr>
          <a:xfrm>
            <a:off x="2000576" y="596727"/>
            <a:ext cx="8742947" cy="4746831"/>
          </a:xfrm>
          <a:prstGeom prst="round2Diag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ختاما : </a:t>
            </a:r>
          </a:p>
          <a:p>
            <a:pPr marL="0" indent="0" algn="ctr">
              <a:buNone/>
            </a:pPr>
            <a:endParaRPr lang="ar-SA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ar-SA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الشكر لله تعالى من قبل ومن بعد ثم لمن شاركني تصميم الشرائح ..</a:t>
            </a:r>
          </a:p>
          <a:p>
            <a:pPr marL="0" indent="0" algn="ctr">
              <a:buNone/>
            </a:pPr>
            <a:r>
              <a:rPr lang="ar-SA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اللهم اجعل عملي خالصا لك مباركا ..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ar-SA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وشافعا لي ولوالدي عندك ..</a:t>
            </a:r>
          </a:p>
          <a:p>
            <a:pPr marL="0" indent="0" algn="ctr">
              <a:buNone/>
            </a:pPr>
            <a:r>
              <a:rPr lang="ar-SA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اختمي اعجابك بما شاء الله لا قوة الا بالله ..</a:t>
            </a:r>
          </a:p>
          <a:p>
            <a:pPr marL="0" indent="0" algn="ctr">
              <a:buNone/>
            </a:pPr>
            <a:r>
              <a:rPr lang="ar-S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أقدم أعمالي مجانا ولا أحلل بيعها ..</a:t>
            </a:r>
            <a:endParaRPr lang="ar-SA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ar-SA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SA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أ. آسية مسعود .</a:t>
            </a:r>
            <a:r>
              <a:rPr lang="ar-S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2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A2AFE74A-031A-B091-8F8B-319D25772F90}"/>
              </a:ext>
            </a:extLst>
          </p:cNvPr>
          <p:cNvGrpSpPr/>
          <p:nvPr/>
        </p:nvGrpSpPr>
        <p:grpSpPr>
          <a:xfrm>
            <a:off x="-1" y="-4274"/>
            <a:ext cx="12182477" cy="6873734"/>
            <a:chOff x="-1" y="-4274"/>
            <a:chExt cx="12182477" cy="6873734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33683D1B-B5C8-8ABA-0332-F47DFF7D40E2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24" name="Picture 1">
                <a:extLst>
                  <a:ext uri="{FF2B5EF4-FFF2-40B4-BE49-F238E27FC236}">
                    <a16:creationId xmlns:a16="http://schemas.microsoft.com/office/drawing/2014/main" id="{92B1EDE3-F478-CEA2-3934-AC62FE17C8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1C5A9C43-D8B0-37C2-B0EF-EDFC749E60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4A736BD-7160-F65B-C6AE-57092669A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535143" y="3256591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419B8B5-E334-4887-8203-9759C2AF6C7A}"/>
              </a:ext>
            </a:extLst>
          </p:cNvPr>
          <p:cNvSpPr txBox="1"/>
          <p:nvPr/>
        </p:nvSpPr>
        <p:spPr>
          <a:xfrm>
            <a:off x="5854540" y="1007353"/>
            <a:ext cx="1719419" cy="442674"/>
          </a:xfrm>
          <a:prstGeom prst="round2DiagRect">
            <a:avLst/>
          </a:prstGeom>
          <a:solidFill>
            <a:srgbClr val="C00000"/>
          </a:solidFill>
        </p:spPr>
        <p:txBody>
          <a:bodyPr wrap="square" rtlCol="1">
            <a:spAutoFit/>
          </a:bodyPr>
          <a:lstStyle>
            <a:defPPr>
              <a:defRPr lang="ar-SA"/>
            </a:defPPr>
            <a:lvl1pPr algn="ctr"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موضوع الدرس :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" r="34086" b="84943"/>
          <a:stretch/>
        </p:blipFill>
        <p:spPr bwMode="auto">
          <a:xfrm>
            <a:off x="3643124" y="1776900"/>
            <a:ext cx="5774600" cy="44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19B8B5-E334-4887-8203-9759C2AF6C7A}"/>
              </a:ext>
            </a:extLst>
          </p:cNvPr>
          <p:cNvSpPr txBox="1"/>
          <p:nvPr/>
        </p:nvSpPr>
        <p:spPr>
          <a:xfrm>
            <a:off x="6001788" y="2784577"/>
            <a:ext cx="1719419" cy="442674"/>
          </a:xfrm>
          <a:prstGeom prst="round2DiagRect">
            <a:avLst/>
          </a:prstGeom>
          <a:solidFill>
            <a:srgbClr val="C0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أهداف الدرس :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3554212" y="3403391"/>
            <a:ext cx="6142250" cy="146623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ar-SA" sz="2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ترتب الطالبة حالات المأموم مع الإمام في الصلاة .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ar-SA" sz="2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تبين الطالبة أحكام حالات المأموم مع الإمام في الصلاة .</a:t>
            </a:r>
          </a:p>
        </p:txBody>
      </p:sp>
    </p:spTree>
    <p:extLst>
      <p:ext uri="{BB962C8B-B14F-4D97-AF65-F5344CB8AC3E}">
        <p14:creationId xmlns:p14="http://schemas.microsoft.com/office/powerpoint/2010/main" val="3000925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98413ADB-24FB-CD71-14C8-5537800C3131}"/>
              </a:ext>
            </a:extLst>
          </p:cNvPr>
          <p:cNvGrpSpPr/>
          <p:nvPr/>
        </p:nvGrpSpPr>
        <p:grpSpPr>
          <a:xfrm>
            <a:off x="-1" y="-4274"/>
            <a:ext cx="12182477" cy="6873734"/>
            <a:chOff x="-1" y="-4274"/>
            <a:chExt cx="12182477" cy="6873734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6922FF9F-495A-4C7E-0CB9-7CBE5FB1D72C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20" name="Picture 1">
                <a:extLst>
                  <a:ext uri="{FF2B5EF4-FFF2-40B4-BE49-F238E27FC236}">
                    <a16:creationId xmlns:a16="http://schemas.microsoft.com/office/drawing/2014/main" id="{E65941AD-F26D-28AB-5619-2AAD77D878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2B1B0507-7F3F-D307-8166-9EDBDA726C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ED1DF5F6-30AB-E8B6-FB44-79E5E90FD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535143" y="3256591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Freeform 123">
            <a:extLst>
              <a:ext uri="{FF2B5EF4-FFF2-40B4-BE49-F238E27FC236}">
                <a16:creationId xmlns:a16="http://schemas.microsoft.com/office/drawing/2014/main" id="{A6AA9494-713E-4A3D-856A-35DBF923D2AE}"/>
              </a:ext>
            </a:extLst>
          </p:cNvPr>
          <p:cNvSpPr/>
          <p:nvPr/>
        </p:nvSpPr>
        <p:spPr>
          <a:xfrm>
            <a:off x="9993348" y="308053"/>
            <a:ext cx="1607020" cy="577805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1" name="Rectangle 124">
            <a:extLst>
              <a:ext uri="{FF2B5EF4-FFF2-40B4-BE49-F238E27FC236}">
                <a16:creationId xmlns:a16="http://schemas.microsoft.com/office/drawing/2014/main" id="{84CB51B4-97A2-4A66-9B20-8A225169D7FC}"/>
              </a:ext>
            </a:extLst>
          </p:cNvPr>
          <p:cNvSpPr/>
          <p:nvPr/>
        </p:nvSpPr>
        <p:spPr>
          <a:xfrm>
            <a:off x="9940823" y="255383"/>
            <a:ext cx="16070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تمهيد</a:t>
            </a:r>
            <a:endParaRPr lang="en-US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EED6EB-20A5-A27F-38D9-F1E77045D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964"/>
          <a:stretch/>
        </p:blipFill>
        <p:spPr>
          <a:xfrm>
            <a:off x="1531654" y="1184247"/>
            <a:ext cx="8538433" cy="2960457"/>
          </a:xfrm>
          <a:prstGeom prst="rect">
            <a:avLst/>
          </a:prstGeom>
        </p:spPr>
      </p:pic>
      <p:pic>
        <p:nvPicPr>
          <p:cNvPr id="22" name="Picture 1" descr="C:\Users\Lenovo\Downloads\21.gif">
            <a:extLst>
              <a:ext uri="{FF2B5EF4-FFF2-40B4-BE49-F238E27FC236}">
                <a16:creationId xmlns:a16="http://schemas.microsoft.com/office/drawing/2014/main" id="{68D79A0D-5D80-302B-9C09-1080150BD1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630" y="-66098"/>
            <a:ext cx="974529" cy="97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95D32B2-3E70-2FEB-A17B-118BF9821C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21390720" flipH="1">
            <a:off x="1338232" y="2603439"/>
            <a:ext cx="1285527" cy="3421753"/>
          </a:xfrm>
          <a:prstGeom prst="rect">
            <a:avLst/>
          </a:prstGeom>
        </p:spPr>
      </p:pic>
      <p:sp>
        <p:nvSpPr>
          <p:cNvPr id="24" name="Freeform 123">
            <a:extLst>
              <a:ext uri="{FF2B5EF4-FFF2-40B4-BE49-F238E27FC236}">
                <a16:creationId xmlns:a16="http://schemas.microsoft.com/office/drawing/2014/main" id="{EA77D8C3-D881-7754-8E96-79349239F2F9}"/>
              </a:ext>
            </a:extLst>
          </p:cNvPr>
          <p:cNvSpPr/>
          <p:nvPr/>
        </p:nvSpPr>
        <p:spPr>
          <a:xfrm>
            <a:off x="9835740" y="1038260"/>
            <a:ext cx="2070060" cy="646331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600"/>
          </a:p>
        </p:txBody>
      </p:sp>
      <p:sp>
        <p:nvSpPr>
          <p:cNvPr id="25" name="Rectangle 124">
            <a:extLst>
              <a:ext uri="{FF2B5EF4-FFF2-40B4-BE49-F238E27FC236}">
                <a16:creationId xmlns:a16="http://schemas.microsoft.com/office/drawing/2014/main" id="{525B1A4C-8FF0-780F-A962-F5860A4B82E3}"/>
              </a:ext>
            </a:extLst>
          </p:cNvPr>
          <p:cNvSpPr/>
          <p:nvPr/>
        </p:nvSpPr>
        <p:spPr>
          <a:xfrm>
            <a:off x="9680147" y="1170832"/>
            <a:ext cx="233975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Amiri" pitchFamily="2" charset="-78"/>
                <a:cs typeface="Calibri" panose="020F0502020204030204" pitchFamily="34" charset="0"/>
              </a:rPr>
              <a:t>استراتيجية الاستنتاج </a:t>
            </a:r>
            <a:endParaRPr lang="en-US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Amiri" pitchFamily="2" charset="-78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2213A55-D940-20C8-95BA-E3C6D858D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2" t="71083" r="21272" b="14459"/>
          <a:stretch/>
        </p:blipFill>
        <p:spPr bwMode="auto">
          <a:xfrm>
            <a:off x="3662068" y="4339143"/>
            <a:ext cx="5472608" cy="8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576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4624FA0-55C8-490E-9EB3-45712F99853F}"/>
              </a:ext>
            </a:extLst>
          </p:cNvPr>
          <p:cNvGrpSpPr/>
          <p:nvPr/>
        </p:nvGrpSpPr>
        <p:grpSpPr>
          <a:xfrm>
            <a:off x="0" y="13"/>
            <a:ext cx="12192000" cy="6857989"/>
            <a:chOff x="0" y="11"/>
            <a:chExt cx="12192000" cy="685798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587B81C-205D-42D7-9DBE-52B6028D1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10"/>
            <a:stretch/>
          </p:blipFill>
          <p:spPr>
            <a:xfrm>
              <a:off x="0" y="6048102"/>
              <a:ext cx="12192000" cy="809898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10A1FA8-8DFB-4AE3-A705-EC95738F3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t="6615" b="9116"/>
            <a:stretch/>
          </p:blipFill>
          <p:spPr>
            <a:xfrm>
              <a:off x="0" y="11"/>
              <a:ext cx="12191999" cy="6048092"/>
            </a:xfrm>
            <a:prstGeom prst="rect">
              <a:avLst/>
            </a:prstGeom>
          </p:spPr>
        </p:pic>
      </p:grpSp>
      <p:sp>
        <p:nvSpPr>
          <p:cNvPr id="14" name="Freeform 123">
            <a:extLst>
              <a:ext uri="{FF2B5EF4-FFF2-40B4-BE49-F238E27FC236}">
                <a16:creationId xmlns:a16="http://schemas.microsoft.com/office/drawing/2014/main" id="{538432A4-B63D-4BCD-98F8-1A1019A94CE0}"/>
              </a:ext>
            </a:extLst>
          </p:cNvPr>
          <p:cNvSpPr/>
          <p:nvPr/>
        </p:nvSpPr>
        <p:spPr>
          <a:xfrm>
            <a:off x="8528793" y="583276"/>
            <a:ext cx="3145105" cy="512879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" name="Rectangle 124">
            <a:extLst>
              <a:ext uri="{FF2B5EF4-FFF2-40B4-BE49-F238E27FC236}">
                <a16:creationId xmlns:a16="http://schemas.microsoft.com/office/drawing/2014/main" id="{F3D5580F-8420-4866-9FB1-56267132C1D1}"/>
              </a:ext>
            </a:extLst>
          </p:cNvPr>
          <p:cNvSpPr/>
          <p:nvPr/>
        </p:nvSpPr>
        <p:spPr>
          <a:xfrm>
            <a:off x="8688288" y="569449"/>
            <a:ext cx="28534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للمأموم مع إمامه  أربع حالات </a:t>
            </a:r>
            <a:endParaRPr lang="en-US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83C4F7E6-05BC-46C1-8B45-396CCFB62F67}"/>
              </a:ext>
            </a:extLst>
          </p:cNvPr>
          <p:cNvSpPr/>
          <p:nvPr/>
        </p:nvSpPr>
        <p:spPr>
          <a:xfrm>
            <a:off x="1" y="1609024"/>
            <a:ext cx="12191999" cy="591709"/>
          </a:xfrm>
          <a:custGeom>
            <a:avLst/>
            <a:gdLst>
              <a:gd name="connsiteX0" fmla="*/ 11108 w 11853862"/>
              <a:gd name="connsiteY0" fmla="*/ 0 h 438631"/>
              <a:gd name="connsiteX1" fmla="*/ 5981700 w 11853862"/>
              <a:gd name="connsiteY1" fmla="*/ 387175 h 438631"/>
              <a:gd name="connsiteX2" fmla="*/ 11847047 w 11853862"/>
              <a:gd name="connsiteY2" fmla="*/ 9441 h 438631"/>
              <a:gd name="connsiteX3" fmla="*/ 11853862 w 11853862"/>
              <a:gd name="connsiteY3" fmla="*/ 8571 h 438631"/>
              <a:gd name="connsiteX4" fmla="*/ 11853862 w 11853862"/>
              <a:gd name="connsiteY4" fmla="*/ 82993 h 438631"/>
              <a:gd name="connsiteX5" fmla="*/ 11836765 w 11853862"/>
              <a:gd name="connsiteY5" fmla="*/ 84947 h 438631"/>
              <a:gd name="connsiteX6" fmla="*/ 5987036 w 11853862"/>
              <a:gd name="connsiteY6" fmla="*/ 438618 h 438631"/>
              <a:gd name="connsiteX7" fmla="*/ 35778 w 11853862"/>
              <a:gd name="connsiteY7" fmla="*/ 74149 h 438631"/>
              <a:gd name="connsiteX8" fmla="*/ 0 w 11853862"/>
              <a:gd name="connsiteY8" fmla="*/ 70045 h 438631"/>
              <a:gd name="connsiteX9" fmla="*/ 0 w 11853862"/>
              <a:gd name="connsiteY9" fmla="*/ 2192 h 438631"/>
              <a:gd name="connsiteX10" fmla="*/ 11108 w 11853862"/>
              <a:gd name="connsiteY10" fmla="*/ 0 h 4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53862" h="438631">
                <a:moveTo>
                  <a:pt x="11108" y="0"/>
                </a:moveTo>
                <a:cubicBezTo>
                  <a:pt x="11108" y="0"/>
                  <a:pt x="2903030" y="392590"/>
                  <a:pt x="5981700" y="387175"/>
                </a:cubicBezTo>
                <a:cubicBezTo>
                  <a:pt x="8771744" y="382268"/>
                  <a:pt x="11382123" y="68272"/>
                  <a:pt x="11847047" y="9441"/>
                </a:cubicBezTo>
                <a:lnTo>
                  <a:pt x="11853862" y="8571"/>
                </a:lnTo>
                <a:lnTo>
                  <a:pt x="11853862" y="82993"/>
                </a:lnTo>
                <a:lnTo>
                  <a:pt x="11836765" y="84947"/>
                </a:lnTo>
                <a:cubicBezTo>
                  <a:pt x="10978494" y="182059"/>
                  <a:pt x="8458108" y="440818"/>
                  <a:pt x="5987036" y="438618"/>
                </a:cubicBezTo>
                <a:cubicBezTo>
                  <a:pt x="3420922" y="436333"/>
                  <a:pt x="794032" y="160341"/>
                  <a:pt x="35778" y="74149"/>
                </a:cubicBezTo>
                <a:lnTo>
                  <a:pt x="0" y="70045"/>
                </a:lnTo>
                <a:lnTo>
                  <a:pt x="0" y="2192"/>
                </a:lnTo>
                <a:lnTo>
                  <a:pt x="1110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en-US" sz="1350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FD706E1-0510-479C-A0DE-E7AC0E8B3AD0}"/>
              </a:ext>
            </a:extLst>
          </p:cNvPr>
          <p:cNvGrpSpPr/>
          <p:nvPr/>
        </p:nvGrpSpPr>
        <p:grpSpPr>
          <a:xfrm rot="21060075">
            <a:off x="8604631" y="1970240"/>
            <a:ext cx="1834875" cy="2612192"/>
            <a:chOff x="8441548" y="1994601"/>
            <a:chExt cx="2309363" cy="24842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B04B6342-2A78-4952-B183-27DC2144C703}"/>
                </a:ext>
              </a:extLst>
            </p:cNvPr>
            <p:cNvGrpSpPr/>
            <p:nvPr/>
          </p:nvGrpSpPr>
          <p:grpSpPr>
            <a:xfrm rot="21401561">
              <a:off x="8441548" y="2336023"/>
              <a:ext cx="2309363" cy="2142866"/>
              <a:chOff x="-37963" y="1698744"/>
              <a:chExt cx="8361382" cy="4828108"/>
            </a:xfrm>
          </p:grpSpPr>
          <p:grpSp>
            <p:nvGrpSpPr>
              <p:cNvPr id="25" name="Group 2">
                <a:extLst>
                  <a:ext uri="{FF2B5EF4-FFF2-40B4-BE49-F238E27FC236}">
                    <a16:creationId xmlns:a16="http://schemas.microsoft.com/office/drawing/2014/main" id="{81CE0D99-9281-4FA0-AC87-458A47EC8B45}"/>
                  </a:ext>
                </a:extLst>
              </p:cNvPr>
              <p:cNvGrpSpPr/>
              <p:nvPr/>
            </p:nvGrpSpPr>
            <p:grpSpPr>
              <a:xfrm rot="20855127">
                <a:off x="-37963" y="1698744"/>
                <a:ext cx="8361382" cy="4828108"/>
                <a:chOff x="4381561" y="2045598"/>
                <a:chExt cx="6116729" cy="3421565"/>
              </a:xfrm>
            </p:grpSpPr>
            <p:sp>
              <p:nvSpPr>
                <p:cNvPr id="27" name="Rectangle 4">
                  <a:extLst>
                    <a:ext uri="{FF2B5EF4-FFF2-40B4-BE49-F238E27FC236}">
                      <a16:creationId xmlns:a16="http://schemas.microsoft.com/office/drawing/2014/main" id="{FFE84563-CCA3-40B1-9517-72FE04F4A864}"/>
                    </a:ext>
                  </a:extLst>
                </p:cNvPr>
                <p:cNvSpPr/>
                <p:nvPr/>
              </p:nvSpPr>
              <p:spPr>
                <a:xfrm rot="1004777">
                  <a:off x="4381561" y="2062389"/>
                  <a:ext cx="5825673" cy="340477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91440" bIns="0" rtlCol="0" anchor="ctr">
                  <a:norm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5">
                  <a:extLst>
                    <a:ext uri="{FF2B5EF4-FFF2-40B4-BE49-F238E27FC236}">
                      <a16:creationId xmlns:a16="http://schemas.microsoft.com/office/drawing/2014/main" id="{A3925DF8-F9BB-4EEA-83D0-5307AB9605F3}"/>
                    </a:ext>
                  </a:extLst>
                </p:cNvPr>
                <p:cNvSpPr/>
                <p:nvPr/>
              </p:nvSpPr>
              <p:spPr>
                <a:xfrm rot="1004777">
                  <a:off x="4549848" y="2045598"/>
                  <a:ext cx="5948442" cy="33735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91440" bIns="0" rtlCol="0" anchor="ctr">
                  <a:norm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3">
                <a:extLst>
                  <a:ext uri="{FF2B5EF4-FFF2-40B4-BE49-F238E27FC236}">
                    <a16:creationId xmlns:a16="http://schemas.microsoft.com/office/drawing/2014/main" id="{6E44729C-17A0-4681-8572-60F6B9B78E18}"/>
                  </a:ext>
                </a:extLst>
              </p:cNvPr>
              <p:cNvSpPr/>
              <p:nvPr/>
            </p:nvSpPr>
            <p:spPr>
              <a:xfrm rot="269944">
                <a:off x="300171" y="1883555"/>
                <a:ext cx="7861700" cy="43331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91440" bIns="0" rtlCol="0" anchor="ctr">
                <a:norm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800166DD-71BD-41EC-A4CD-937728EBD4E5}"/>
                </a:ext>
              </a:extLst>
            </p:cNvPr>
            <p:cNvGrpSpPr/>
            <p:nvPr/>
          </p:nvGrpSpPr>
          <p:grpSpPr>
            <a:xfrm>
              <a:off x="9575262" y="1994601"/>
              <a:ext cx="161525" cy="511899"/>
              <a:chOff x="9893281" y="1016364"/>
              <a:chExt cx="299188" cy="881302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794EE43D-412E-4CE4-A7E5-4358E43F3EB6}"/>
                  </a:ext>
                </a:extLst>
              </p:cNvPr>
              <p:cNvSpPr>
                <a:spLocks/>
              </p:cNvSpPr>
              <p:nvPr/>
            </p:nvSpPr>
            <p:spPr bwMode="auto">
              <a:xfrm rot="416023">
                <a:off x="9893281" y="1358327"/>
                <a:ext cx="252007" cy="539339"/>
              </a:xfrm>
              <a:custGeom>
                <a:avLst/>
                <a:gdLst>
                  <a:gd name="T0" fmla="*/ 0 w 286"/>
                  <a:gd name="T1" fmla="*/ 0 h 718"/>
                  <a:gd name="T2" fmla="*/ 0 w 286"/>
                  <a:gd name="T3" fmla="*/ 658 h 718"/>
                  <a:gd name="T4" fmla="*/ 60 w 286"/>
                  <a:gd name="T5" fmla="*/ 718 h 718"/>
                  <a:gd name="T6" fmla="*/ 226 w 286"/>
                  <a:gd name="T7" fmla="*/ 718 h 718"/>
                  <a:gd name="T8" fmla="*/ 286 w 286"/>
                  <a:gd name="T9" fmla="*/ 658 h 718"/>
                  <a:gd name="T10" fmla="*/ 286 w 286"/>
                  <a:gd name="T11" fmla="*/ 0 h 718"/>
                  <a:gd name="T12" fmla="*/ 0 w 286"/>
                  <a:gd name="T13" fmla="*/ 0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718">
                    <a:moveTo>
                      <a:pt x="0" y="0"/>
                    </a:moveTo>
                    <a:cubicBezTo>
                      <a:pt x="0" y="658"/>
                      <a:pt x="0" y="658"/>
                      <a:pt x="0" y="658"/>
                    </a:cubicBezTo>
                    <a:cubicBezTo>
                      <a:pt x="0" y="691"/>
                      <a:pt x="27" y="718"/>
                      <a:pt x="60" y="718"/>
                    </a:cubicBezTo>
                    <a:cubicBezTo>
                      <a:pt x="226" y="718"/>
                      <a:pt x="226" y="718"/>
                      <a:pt x="226" y="718"/>
                    </a:cubicBezTo>
                    <a:cubicBezTo>
                      <a:pt x="259" y="718"/>
                      <a:pt x="286" y="691"/>
                      <a:pt x="286" y="658"/>
                    </a:cubicBezTo>
                    <a:cubicBezTo>
                      <a:pt x="286" y="0"/>
                      <a:pt x="286" y="0"/>
                      <a:pt x="28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91440" bIns="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E820ABDA-3453-4ABA-A8A2-CE196DABD039}"/>
                  </a:ext>
                </a:extLst>
              </p:cNvPr>
              <p:cNvSpPr>
                <a:spLocks/>
              </p:cNvSpPr>
              <p:nvPr/>
            </p:nvSpPr>
            <p:spPr bwMode="auto">
              <a:xfrm rot="416023">
                <a:off x="9911797" y="1309115"/>
                <a:ext cx="279877" cy="58331"/>
              </a:xfrm>
              <a:custGeom>
                <a:avLst/>
                <a:gdLst>
                  <a:gd name="T0" fmla="*/ 0 w 333"/>
                  <a:gd name="T1" fmla="*/ 30 h 30"/>
                  <a:gd name="T2" fmla="*/ 276 w 333"/>
                  <a:gd name="T3" fmla="*/ 30 h 30"/>
                  <a:gd name="T4" fmla="*/ 327 w 333"/>
                  <a:gd name="T5" fmla="*/ 15 h 30"/>
                  <a:gd name="T6" fmla="*/ 327 w 333"/>
                  <a:gd name="T7" fmla="*/ 0 h 30"/>
                  <a:gd name="T8" fmla="*/ 316 w 333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30">
                    <a:moveTo>
                      <a:pt x="0" y="30"/>
                    </a:moveTo>
                    <a:cubicBezTo>
                      <a:pt x="276" y="30"/>
                      <a:pt x="276" y="30"/>
                      <a:pt x="276" y="30"/>
                    </a:cubicBezTo>
                    <a:cubicBezTo>
                      <a:pt x="298" y="30"/>
                      <a:pt x="321" y="23"/>
                      <a:pt x="327" y="15"/>
                    </a:cubicBezTo>
                    <a:cubicBezTo>
                      <a:pt x="333" y="7"/>
                      <a:pt x="333" y="0"/>
                      <a:pt x="327" y="0"/>
                    </a:cubicBezTo>
                    <a:cubicBezTo>
                      <a:pt x="321" y="0"/>
                      <a:pt x="316" y="0"/>
                      <a:pt x="316" y="0"/>
                    </a:cubicBezTo>
                  </a:path>
                </a:pathLst>
              </a:custGeom>
              <a:solidFill>
                <a:schemeClr val="accent5"/>
              </a:solidFill>
              <a:ln w="52388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91440" bIns="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9B114B12-7370-4D04-8EF0-D50805EC5C6A}"/>
                  </a:ext>
                </a:extLst>
              </p:cNvPr>
              <p:cNvSpPr>
                <a:spLocks/>
              </p:cNvSpPr>
              <p:nvPr/>
            </p:nvSpPr>
            <p:spPr bwMode="auto">
              <a:xfrm rot="416023">
                <a:off x="9945708" y="1016364"/>
                <a:ext cx="246761" cy="328919"/>
              </a:xfrm>
              <a:custGeom>
                <a:avLst/>
                <a:gdLst>
                  <a:gd name="T0" fmla="*/ 286 w 286"/>
                  <a:gd name="T1" fmla="*/ 60 h 438"/>
                  <a:gd name="T2" fmla="*/ 226 w 286"/>
                  <a:gd name="T3" fmla="*/ 0 h 438"/>
                  <a:gd name="T4" fmla="*/ 60 w 286"/>
                  <a:gd name="T5" fmla="*/ 0 h 438"/>
                  <a:gd name="T6" fmla="*/ 0 w 286"/>
                  <a:gd name="T7" fmla="*/ 60 h 438"/>
                  <a:gd name="T8" fmla="*/ 0 w 286"/>
                  <a:gd name="T9" fmla="*/ 438 h 438"/>
                  <a:gd name="T10" fmla="*/ 286 w 286"/>
                  <a:gd name="T11" fmla="*/ 438 h 438"/>
                  <a:gd name="T12" fmla="*/ 286 w 286"/>
                  <a:gd name="T13" fmla="*/ 60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438">
                    <a:moveTo>
                      <a:pt x="286" y="60"/>
                    </a:moveTo>
                    <a:cubicBezTo>
                      <a:pt x="286" y="27"/>
                      <a:pt x="259" y="0"/>
                      <a:pt x="226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438"/>
                      <a:pt x="0" y="438"/>
                      <a:pt x="0" y="438"/>
                    </a:cubicBezTo>
                    <a:cubicBezTo>
                      <a:pt x="286" y="438"/>
                      <a:pt x="286" y="438"/>
                      <a:pt x="286" y="438"/>
                    </a:cubicBezTo>
                    <a:lnTo>
                      <a:pt x="286" y="6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91440" bIns="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D17871B6-164C-43CD-BCE2-386C30BF005C}"/>
              </a:ext>
            </a:extLst>
          </p:cNvPr>
          <p:cNvGrpSpPr/>
          <p:nvPr/>
        </p:nvGrpSpPr>
        <p:grpSpPr>
          <a:xfrm>
            <a:off x="6343782" y="2062507"/>
            <a:ext cx="1840451" cy="2634641"/>
            <a:chOff x="8436614" y="1994601"/>
            <a:chExt cx="2316383" cy="2505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5" name="مجموعة 54">
              <a:extLst>
                <a:ext uri="{FF2B5EF4-FFF2-40B4-BE49-F238E27FC236}">
                  <a16:creationId xmlns:a16="http://schemas.microsoft.com/office/drawing/2014/main" id="{585C95C6-574C-46E4-BC93-49670B0277BF}"/>
                </a:ext>
              </a:extLst>
            </p:cNvPr>
            <p:cNvGrpSpPr/>
            <p:nvPr/>
          </p:nvGrpSpPr>
          <p:grpSpPr>
            <a:xfrm rot="21401561">
              <a:off x="8436614" y="2337098"/>
              <a:ext cx="2316383" cy="2163140"/>
              <a:chOff x="-58176" y="1700944"/>
              <a:chExt cx="8386803" cy="4873784"/>
            </a:xfrm>
          </p:grpSpPr>
          <p:grpSp>
            <p:nvGrpSpPr>
              <p:cNvPr id="60" name="Group 2">
                <a:extLst>
                  <a:ext uri="{FF2B5EF4-FFF2-40B4-BE49-F238E27FC236}">
                    <a16:creationId xmlns:a16="http://schemas.microsoft.com/office/drawing/2014/main" id="{E021BFA6-3778-4E83-A39E-443966E6AD07}"/>
                  </a:ext>
                </a:extLst>
              </p:cNvPr>
              <p:cNvGrpSpPr/>
              <p:nvPr/>
            </p:nvGrpSpPr>
            <p:grpSpPr>
              <a:xfrm rot="20855127">
                <a:off x="-58176" y="1700944"/>
                <a:ext cx="8386803" cy="4873784"/>
                <a:chOff x="4362964" y="2045598"/>
                <a:chExt cx="6135326" cy="3453935"/>
              </a:xfrm>
            </p:grpSpPr>
            <p:sp>
              <p:nvSpPr>
                <p:cNvPr id="62" name="Rectangle 4">
                  <a:extLst>
                    <a:ext uri="{FF2B5EF4-FFF2-40B4-BE49-F238E27FC236}">
                      <a16:creationId xmlns:a16="http://schemas.microsoft.com/office/drawing/2014/main" id="{BBB33CC4-9BE3-4B8F-BD53-A28520635F38}"/>
                    </a:ext>
                  </a:extLst>
                </p:cNvPr>
                <p:cNvSpPr/>
                <p:nvPr/>
              </p:nvSpPr>
              <p:spPr>
                <a:xfrm rot="1004777">
                  <a:off x="4362964" y="2094758"/>
                  <a:ext cx="5934123" cy="340477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91440" bIns="0" rtlCol="0" anchor="ctr">
                  <a:norm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 5">
                  <a:extLst>
                    <a:ext uri="{FF2B5EF4-FFF2-40B4-BE49-F238E27FC236}">
                      <a16:creationId xmlns:a16="http://schemas.microsoft.com/office/drawing/2014/main" id="{656F5204-E631-4F03-B26A-1E74FA10AA5E}"/>
                    </a:ext>
                  </a:extLst>
                </p:cNvPr>
                <p:cNvSpPr/>
                <p:nvPr/>
              </p:nvSpPr>
              <p:spPr>
                <a:xfrm rot="1004777">
                  <a:off x="4549848" y="2045598"/>
                  <a:ext cx="5948442" cy="33735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91440" bIns="0" rtlCol="0" anchor="ctr">
                  <a:norm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" name="Rectangle 3">
                <a:extLst>
                  <a:ext uri="{FF2B5EF4-FFF2-40B4-BE49-F238E27FC236}">
                    <a16:creationId xmlns:a16="http://schemas.microsoft.com/office/drawing/2014/main" id="{C6DDC43E-13D8-4B78-9635-1A9678AAE82E}"/>
                  </a:ext>
                </a:extLst>
              </p:cNvPr>
              <p:cNvSpPr/>
              <p:nvPr/>
            </p:nvSpPr>
            <p:spPr>
              <a:xfrm rot="269944">
                <a:off x="300171" y="1883555"/>
                <a:ext cx="7861700" cy="43331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91440" bIns="0" rtlCol="0" anchor="ctr">
                <a:norm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" name="مجموعة 55">
              <a:extLst>
                <a:ext uri="{FF2B5EF4-FFF2-40B4-BE49-F238E27FC236}">
                  <a16:creationId xmlns:a16="http://schemas.microsoft.com/office/drawing/2014/main" id="{FD07CB72-0B45-4E2A-90EC-4081296E8ABD}"/>
                </a:ext>
              </a:extLst>
            </p:cNvPr>
            <p:cNvGrpSpPr/>
            <p:nvPr/>
          </p:nvGrpSpPr>
          <p:grpSpPr>
            <a:xfrm>
              <a:off x="9575262" y="1994601"/>
              <a:ext cx="161525" cy="511899"/>
              <a:chOff x="9893281" y="1016364"/>
              <a:chExt cx="299188" cy="881302"/>
            </a:xfrm>
          </p:grpSpPr>
          <p:sp>
            <p:nvSpPr>
              <p:cNvPr id="57" name="Freeform 8">
                <a:extLst>
                  <a:ext uri="{FF2B5EF4-FFF2-40B4-BE49-F238E27FC236}">
                    <a16:creationId xmlns:a16="http://schemas.microsoft.com/office/drawing/2014/main" id="{38C43DE3-08E4-4F07-B9AE-1D3DBCD86468}"/>
                  </a:ext>
                </a:extLst>
              </p:cNvPr>
              <p:cNvSpPr>
                <a:spLocks/>
              </p:cNvSpPr>
              <p:nvPr/>
            </p:nvSpPr>
            <p:spPr bwMode="auto">
              <a:xfrm rot="416023">
                <a:off x="9893281" y="1358327"/>
                <a:ext cx="252007" cy="539339"/>
              </a:xfrm>
              <a:custGeom>
                <a:avLst/>
                <a:gdLst>
                  <a:gd name="T0" fmla="*/ 0 w 286"/>
                  <a:gd name="T1" fmla="*/ 0 h 718"/>
                  <a:gd name="T2" fmla="*/ 0 w 286"/>
                  <a:gd name="T3" fmla="*/ 658 h 718"/>
                  <a:gd name="T4" fmla="*/ 60 w 286"/>
                  <a:gd name="T5" fmla="*/ 718 h 718"/>
                  <a:gd name="T6" fmla="*/ 226 w 286"/>
                  <a:gd name="T7" fmla="*/ 718 h 718"/>
                  <a:gd name="T8" fmla="*/ 286 w 286"/>
                  <a:gd name="T9" fmla="*/ 658 h 718"/>
                  <a:gd name="T10" fmla="*/ 286 w 286"/>
                  <a:gd name="T11" fmla="*/ 0 h 718"/>
                  <a:gd name="T12" fmla="*/ 0 w 286"/>
                  <a:gd name="T13" fmla="*/ 0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718">
                    <a:moveTo>
                      <a:pt x="0" y="0"/>
                    </a:moveTo>
                    <a:cubicBezTo>
                      <a:pt x="0" y="658"/>
                      <a:pt x="0" y="658"/>
                      <a:pt x="0" y="658"/>
                    </a:cubicBezTo>
                    <a:cubicBezTo>
                      <a:pt x="0" y="691"/>
                      <a:pt x="27" y="718"/>
                      <a:pt x="60" y="718"/>
                    </a:cubicBezTo>
                    <a:cubicBezTo>
                      <a:pt x="226" y="718"/>
                      <a:pt x="226" y="718"/>
                      <a:pt x="226" y="718"/>
                    </a:cubicBezTo>
                    <a:cubicBezTo>
                      <a:pt x="259" y="718"/>
                      <a:pt x="286" y="691"/>
                      <a:pt x="286" y="658"/>
                    </a:cubicBezTo>
                    <a:cubicBezTo>
                      <a:pt x="286" y="0"/>
                      <a:pt x="286" y="0"/>
                      <a:pt x="28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91440" bIns="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58" name="Freeform 9">
                <a:extLst>
                  <a:ext uri="{FF2B5EF4-FFF2-40B4-BE49-F238E27FC236}">
                    <a16:creationId xmlns:a16="http://schemas.microsoft.com/office/drawing/2014/main" id="{3476DC98-39DE-4EB1-8421-A6E5EBEF8676}"/>
                  </a:ext>
                </a:extLst>
              </p:cNvPr>
              <p:cNvSpPr>
                <a:spLocks/>
              </p:cNvSpPr>
              <p:nvPr/>
            </p:nvSpPr>
            <p:spPr bwMode="auto">
              <a:xfrm rot="416023">
                <a:off x="9911797" y="1309115"/>
                <a:ext cx="279877" cy="58331"/>
              </a:xfrm>
              <a:custGeom>
                <a:avLst/>
                <a:gdLst>
                  <a:gd name="T0" fmla="*/ 0 w 333"/>
                  <a:gd name="T1" fmla="*/ 30 h 30"/>
                  <a:gd name="T2" fmla="*/ 276 w 333"/>
                  <a:gd name="T3" fmla="*/ 30 h 30"/>
                  <a:gd name="T4" fmla="*/ 327 w 333"/>
                  <a:gd name="T5" fmla="*/ 15 h 30"/>
                  <a:gd name="T6" fmla="*/ 327 w 333"/>
                  <a:gd name="T7" fmla="*/ 0 h 30"/>
                  <a:gd name="T8" fmla="*/ 316 w 333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30">
                    <a:moveTo>
                      <a:pt x="0" y="30"/>
                    </a:moveTo>
                    <a:cubicBezTo>
                      <a:pt x="276" y="30"/>
                      <a:pt x="276" y="30"/>
                      <a:pt x="276" y="30"/>
                    </a:cubicBezTo>
                    <a:cubicBezTo>
                      <a:pt x="298" y="30"/>
                      <a:pt x="321" y="23"/>
                      <a:pt x="327" y="15"/>
                    </a:cubicBezTo>
                    <a:cubicBezTo>
                      <a:pt x="333" y="7"/>
                      <a:pt x="333" y="0"/>
                      <a:pt x="327" y="0"/>
                    </a:cubicBezTo>
                    <a:cubicBezTo>
                      <a:pt x="321" y="0"/>
                      <a:pt x="316" y="0"/>
                      <a:pt x="316" y="0"/>
                    </a:cubicBezTo>
                  </a:path>
                </a:pathLst>
              </a:custGeom>
              <a:solidFill>
                <a:schemeClr val="accent5"/>
              </a:solidFill>
              <a:ln w="52388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91440" bIns="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 dirty="0"/>
              </a:p>
            </p:txBody>
          </p:sp>
          <p:sp>
            <p:nvSpPr>
              <p:cNvPr id="59" name="Freeform 7">
                <a:extLst>
                  <a:ext uri="{FF2B5EF4-FFF2-40B4-BE49-F238E27FC236}">
                    <a16:creationId xmlns:a16="http://schemas.microsoft.com/office/drawing/2014/main" id="{192AC1B6-74EF-412B-B42C-A1D3431C606C}"/>
                  </a:ext>
                </a:extLst>
              </p:cNvPr>
              <p:cNvSpPr>
                <a:spLocks/>
              </p:cNvSpPr>
              <p:nvPr/>
            </p:nvSpPr>
            <p:spPr bwMode="auto">
              <a:xfrm rot="416023">
                <a:off x="9945708" y="1016364"/>
                <a:ext cx="246761" cy="328919"/>
              </a:xfrm>
              <a:custGeom>
                <a:avLst/>
                <a:gdLst>
                  <a:gd name="T0" fmla="*/ 286 w 286"/>
                  <a:gd name="T1" fmla="*/ 60 h 438"/>
                  <a:gd name="T2" fmla="*/ 226 w 286"/>
                  <a:gd name="T3" fmla="*/ 0 h 438"/>
                  <a:gd name="T4" fmla="*/ 60 w 286"/>
                  <a:gd name="T5" fmla="*/ 0 h 438"/>
                  <a:gd name="T6" fmla="*/ 0 w 286"/>
                  <a:gd name="T7" fmla="*/ 60 h 438"/>
                  <a:gd name="T8" fmla="*/ 0 w 286"/>
                  <a:gd name="T9" fmla="*/ 438 h 438"/>
                  <a:gd name="T10" fmla="*/ 286 w 286"/>
                  <a:gd name="T11" fmla="*/ 438 h 438"/>
                  <a:gd name="T12" fmla="*/ 286 w 286"/>
                  <a:gd name="T13" fmla="*/ 60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438">
                    <a:moveTo>
                      <a:pt x="286" y="60"/>
                    </a:moveTo>
                    <a:cubicBezTo>
                      <a:pt x="286" y="27"/>
                      <a:pt x="259" y="0"/>
                      <a:pt x="226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438"/>
                      <a:pt x="0" y="438"/>
                      <a:pt x="0" y="438"/>
                    </a:cubicBezTo>
                    <a:cubicBezTo>
                      <a:pt x="286" y="438"/>
                      <a:pt x="286" y="438"/>
                      <a:pt x="286" y="438"/>
                    </a:cubicBezTo>
                    <a:lnTo>
                      <a:pt x="286" y="6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91440" bIns="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9696DC7E-94AB-4AEB-B73E-7A5C051F2951}"/>
              </a:ext>
            </a:extLst>
          </p:cNvPr>
          <p:cNvGrpSpPr/>
          <p:nvPr/>
        </p:nvGrpSpPr>
        <p:grpSpPr>
          <a:xfrm rot="21446553">
            <a:off x="4059127" y="1936430"/>
            <a:ext cx="1835201" cy="2625226"/>
            <a:chOff x="8442339" y="1994601"/>
            <a:chExt cx="2309775" cy="24966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5" name="مجموعة 64">
              <a:extLst>
                <a:ext uri="{FF2B5EF4-FFF2-40B4-BE49-F238E27FC236}">
                  <a16:creationId xmlns:a16="http://schemas.microsoft.com/office/drawing/2014/main" id="{190C20FD-7A49-4C36-B1B6-5E9D62284FD0}"/>
                </a:ext>
              </a:extLst>
            </p:cNvPr>
            <p:cNvGrpSpPr/>
            <p:nvPr/>
          </p:nvGrpSpPr>
          <p:grpSpPr>
            <a:xfrm rot="21401561">
              <a:off x="8442339" y="2335900"/>
              <a:ext cx="2309775" cy="2155384"/>
              <a:chOff x="-36402" y="1698575"/>
              <a:chExt cx="8362872" cy="4856311"/>
            </a:xfrm>
          </p:grpSpPr>
          <p:grpSp>
            <p:nvGrpSpPr>
              <p:cNvPr id="70" name="Group 2">
                <a:extLst>
                  <a:ext uri="{FF2B5EF4-FFF2-40B4-BE49-F238E27FC236}">
                    <a16:creationId xmlns:a16="http://schemas.microsoft.com/office/drawing/2014/main" id="{CF2BCD88-E62A-4F3B-8A1D-33E66FF3FCC0}"/>
                  </a:ext>
                </a:extLst>
              </p:cNvPr>
              <p:cNvGrpSpPr/>
              <p:nvPr/>
            </p:nvGrpSpPr>
            <p:grpSpPr>
              <a:xfrm rot="20855127">
                <a:off x="-36402" y="1698575"/>
                <a:ext cx="8362872" cy="4856311"/>
                <a:chOff x="4380471" y="2045598"/>
                <a:chExt cx="6117819" cy="3441552"/>
              </a:xfrm>
            </p:grpSpPr>
            <p:sp>
              <p:nvSpPr>
                <p:cNvPr id="72" name="Rectangle 4">
                  <a:extLst>
                    <a:ext uri="{FF2B5EF4-FFF2-40B4-BE49-F238E27FC236}">
                      <a16:creationId xmlns:a16="http://schemas.microsoft.com/office/drawing/2014/main" id="{B5E0FB1F-0510-4D7F-9EA6-3ADC5D41E482}"/>
                    </a:ext>
                  </a:extLst>
                </p:cNvPr>
                <p:cNvSpPr/>
                <p:nvPr/>
              </p:nvSpPr>
              <p:spPr>
                <a:xfrm rot="1004777">
                  <a:off x="4380471" y="2082374"/>
                  <a:ext cx="5939582" cy="340477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91440" bIns="0" rtlCol="0" anchor="ctr">
                  <a:norm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Rectangle 5">
                  <a:extLst>
                    <a:ext uri="{FF2B5EF4-FFF2-40B4-BE49-F238E27FC236}">
                      <a16:creationId xmlns:a16="http://schemas.microsoft.com/office/drawing/2014/main" id="{AD8207B9-C29C-4149-AF63-11F89B88D49F}"/>
                    </a:ext>
                  </a:extLst>
                </p:cNvPr>
                <p:cNvSpPr/>
                <p:nvPr/>
              </p:nvSpPr>
              <p:spPr>
                <a:xfrm rot="1004777">
                  <a:off x="4549848" y="2045598"/>
                  <a:ext cx="5948442" cy="33735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91440" bIns="0" rtlCol="0" anchor="ctr">
                  <a:norm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Rectangle 3">
                <a:extLst>
                  <a:ext uri="{FF2B5EF4-FFF2-40B4-BE49-F238E27FC236}">
                    <a16:creationId xmlns:a16="http://schemas.microsoft.com/office/drawing/2014/main" id="{92446CF1-81E5-40C8-93A4-33ED15820EB3}"/>
                  </a:ext>
                </a:extLst>
              </p:cNvPr>
              <p:cNvSpPr/>
              <p:nvPr/>
            </p:nvSpPr>
            <p:spPr>
              <a:xfrm rot="269944">
                <a:off x="300171" y="1883555"/>
                <a:ext cx="7861700" cy="43331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91440" bIns="0" rtlCol="0" anchor="ctr">
                <a:norm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6" name="مجموعة 65">
              <a:extLst>
                <a:ext uri="{FF2B5EF4-FFF2-40B4-BE49-F238E27FC236}">
                  <a16:creationId xmlns:a16="http://schemas.microsoft.com/office/drawing/2014/main" id="{4604901E-DB51-4298-BAAB-FFC1BDA12335}"/>
                </a:ext>
              </a:extLst>
            </p:cNvPr>
            <p:cNvGrpSpPr/>
            <p:nvPr/>
          </p:nvGrpSpPr>
          <p:grpSpPr>
            <a:xfrm>
              <a:off x="9575262" y="1994601"/>
              <a:ext cx="161525" cy="511899"/>
              <a:chOff x="9893281" y="1016364"/>
              <a:chExt cx="299188" cy="881302"/>
            </a:xfrm>
          </p:grpSpPr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1C8DD687-DFDA-40C4-BC25-097160714890}"/>
                  </a:ext>
                </a:extLst>
              </p:cNvPr>
              <p:cNvSpPr>
                <a:spLocks/>
              </p:cNvSpPr>
              <p:nvPr/>
            </p:nvSpPr>
            <p:spPr bwMode="auto">
              <a:xfrm rot="416023">
                <a:off x="9893281" y="1358327"/>
                <a:ext cx="252007" cy="539339"/>
              </a:xfrm>
              <a:custGeom>
                <a:avLst/>
                <a:gdLst>
                  <a:gd name="T0" fmla="*/ 0 w 286"/>
                  <a:gd name="T1" fmla="*/ 0 h 718"/>
                  <a:gd name="T2" fmla="*/ 0 w 286"/>
                  <a:gd name="T3" fmla="*/ 658 h 718"/>
                  <a:gd name="T4" fmla="*/ 60 w 286"/>
                  <a:gd name="T5" fmla="*/ 718 h 718"/>
                  <a:gd name="T6" fmla="*/ 226 w 286"/>
                  <a:gd name="T7" fmla="*/ 718 h 718"/>
                  <a:gd name="T8" fmla="*/ 286 w 286"/>
                  <a:gd name="T9" fmla="*/ 658 h 718"/>
                  <a:gd name="T10" fmla="*/ 286 w 286"/>
                  <a:gd name="T11" fmla="*/ 0 h 718"/>
                  <a:gd name="T12" fmla="*/ 0 w 286"/>
                  <a:gd name="T13" fmla="*/ 0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718">
                    <a:moveTo>
                      <a:pt x="0" y="0"/>
                    </a:moveTo>
                    <a:cubicBezTo>
                      <a:pt x="0" y="658"/>
                      <a:pt x="0" y="658"/>
                      <a:pt x="0" y="658"/>
                    </a:cubicBezTo>
                    <a:cubicBezTo>
                      <a:pt x="0" y="691"/>
                      <a:pt x="27" y="718"/>
                      <a:pt x="60" y="718"/>
                    </a:cubicBezTo>
                    <a:cubicBezTo>
                      <a:pt x="226" y="718"/>
                      <a:pt x="226" y="718"/>
                      <a:pt x="226" y="718"/>
                    </a:cubicBezTo>
                    <a:cubicBezTo>
                      <a:pt x="259" y="718"/>
                      <a:pt x="286" y="691"/>
                      <a:pt x="286" y="658"/>
                    </a:cubicBezTo>
                    <a:cubicBezTo>
                      <a:pt x="286" y="0"/>
                      <a:pt x="286" y="0"/>
                      <a:pt x="28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91440" bIns="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150968B6-8DF8-4E5E-BB19-F5B57B87FA03}"/>
                  </a:ext>
                </a:extLst>
              </p:cNvPr>
              <p:cNvSpPr>
                <a:spLocks/>
              </p:cNvSpPr>
              <p:nvPr/>
            </p:nvSpPr>
            <p:spPr bwMode="auto">
              <a:xfrm rot="416023">
                <a:off x="9911797" y="1309115"/>
                <a:ext cx="279877" cy="58331"/>
              </a:xfrm>
              <a:custGeom>
                <a:avLst/>
                <a:gdLst>
                  <a:gd name="T0" fmla="*/ 0 w 333"/>
                  <a:gd name="T1" fmla="*/ 30 h 30"/>
                  <a:gd name="T2" fmla="*/ 276 w 333"/>
                  <a:gd name="T3" fmla="*/ 30 h 30"/>
                  <a:gd name="T4" fmla="*/ 327 w 333"/>
                  <a:gd name="T5" fmla="*/ 15 h 30"/>
                  <a:gd name="T6" fmla="*/ 327 w 333"/>
                  <a:gd name="T7" fmla="*/ 0 h 30"/>
                  <a:gd name="T8" fmla="*/ 316 w 333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30">
                    <a:moveTo>
                      <a:pt x="0" y="30"/>
                    </a:moveTo>
                    <a:cubicBezTo>
                      <a:pt x="276" y="30"/>
                      <a:pt x="276" y="30"/>
                      <a:pt x="276" y="30"/>
                    </a:cubicBezTo>
                    <a:cubicBezTo>
                      <a:pt x="298" y="30"/>
                      <a:pt x="321" y="23"/>
                      <a:pt x="327" y="15"/>
                    </a:cubicBezTo>
                    <a:cubicBezTo>
                      <a:pt x="333" y="7"/>
                      <a:pt x="333" y="0"/>
                      <a:pt x="327" y="0"/>
                    </a:cubicBezTo>
                    <a:cubicBezTo>
                      <a:pt x="321" y="0"/>
                      <a:pt x="316" y="0"/>
                      <a:pt x="316" y="0"/>
                    </a:cubicBezTo>
                  </a:path>
                </a:pathLst>
              </a:custGeom>
              <a:solidFill>
                <a:schemeClr val="accent5"/>
              </a:solidFill>
              <a:ln w="52388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91440" bIns="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D3D16ECD-30A2-4A31-993B-F0252EAD4E7A}"/>
                  </a:ext>
                </a:extLst>
              </p:cNvPr>
              <p:cNvSpPr>
                <a:spLocks/>
              </p:cNvSpPr>
              <p:nvPr/>
            </p:nvSpPr>
            <p:spPr bwMode="auto">
              <a:xfrm rot="416023">
                <a:off x="9945708" y="1016364"/>
                <a:ext cx="246761" cy="328919"/>
              </a:xfrm>
              <a:custGeom>
                <a:avLst/>
                <a:gdLst>
                  <a:gd name="T0" fmla="*/ 286 w 286"/>
                  <a:gd name="T1" fmla="*/ 60 h 438"/>
                  <a:gd name="T2" fmla="*/ 226 w 286"/>
                  <a:gd name="T3" fmla="*/ 0 h 438"/>
                  <a:gd name="T4" fmla="*/ 60 w 286"/>
                  <a:gd name="T5" fmla="*/ 0 h 438"/>
                  <a:gd name="T6" fmla="*/ 0 w 286"/>
                  <a:gd name="T7" fmla="*/ 60 h 438"/>
                  <a:gd name="T8" fmla="*/ 0 w 286"/>
                  <a:gd name="T9" fmla="*/ 438 h 438"/>
                  <a:gd name="T10" fmla="*/ 286 w 286"/>
                  <a:gd name="T11" fmla="*/ 438 h 438"/>
                  <a:gd name="T12" fmla="*/ 286 w 286"/>
                  <a:gd name="T13" fmla="*/ 60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438">
                    <a:moveTo>
                      <a:pt x="286" y="60"/>
                    </a:moveTo>
                    <a:cubicBezTo>
                      <a:pt x="286" y="27"/>
                      <a:pt x="259" y="0"/>
                      <a:pt x="226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438"/>
                      <a:pt x="0" y="438"/>
                      <a:pt x="0" y="438"/>
                    </a:cubicBezTo>
                    <a:cubicBezTo>
                      <a:pt x="286" y="438"/>
                      <a:pt x="286" y="438"/>
                      <a:pt x="286" y="438"/>
                    </a:cubicBezTo>
                    <a:lnTo>
                      <a:pt x="286" y="6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91440" bIns="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74" name="Rectangle 124">
            <a:extLst>
              <a:ext uri="{FF2B5EF4-FFF2-40B4-BE49-F238E27FC236}">
                <a16:creationId xmlns:a16="http://schemas.microsoft.com/office/drawing/2014/main" id="{D10C96E5-C822-49E4-A796-47668BD00AD1}"/>
              </a:ext>
            </a:extLst>
          </p:cNvPr>
          <p:cNvSpPr/>
          <p:nvPr/>
        </p:nvSpPr>
        <p:spPr>
          <a:xfrm rot="21239986">
            <a:off x="8746784" y="2780929"/>
            <a:ext cx="15482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المتابعة 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5" name="Rectangle 124">
            <a:extLst>
              <a:ext uri="{FF2B5EF4-FFF2-40B4-BE49-F238E27FC236}">
                <a16:creationId xmlns:a16="http://schemas.microsoft.com/office/drawing/2014/main" id="{D9918E90-84B1-4876-A33B-756FE4456DA9}"/>
              </a:ext>
            </a:extLst>
          </p:cNvPr>
          <p:cNvSpPr/>
          <p:nvPr/>
        </p:nvSpPr>
        <p:spPr>
          <a:xfrm>
            <a:off x="6480575" y="2828546"/>
            <a:ext cx="1548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الموافقة </a:t>
            </a:r>
          </a:p>
          <a:p>
            <a:pPr algn="ctr"/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6" name="Rectangle 124">
            <a:extLst>
              <a:ext uri="{FF2B5EF4-FFF2-40B4-BE49-F238E27FC236}">
                <a16:creationId xmlns:a16="http://schemas.microsoft.com/office/drawing/2014/main" id="{F5943562-F47B-4E77-9DB0-07077CAC9F08}"/>
              </a:ext>
            </a:extLst>
          </p:cNvPr>
          <p:cNvSpPr/>
          <p:nvPr/>
        </p:nvSpPr>
        <p:spPr>
          <a:xfrm>
            <a:off x="4151784" y="2826802"/>
            <a:ext cx="17357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المسابقة </a:t>
            </a:r>
          </a:p>
          <a:p>
            <a:pPr algn="ctr"/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1FD706E1-0510-479C-A0DE-E7AC0E8B3AD0}"/>
              </a:ext>
            </a:extLst>
          </p:cNvPr>
          <p:cNvGrpSpPr/>
          <p:nvPr/>
        </p:nvGrpSpPr>
        <p:grpSpPr>
          <a:xfrm rot="253162">
            <a:off x="1791252" y="1908785"/>
            <a:ext cx="1834875" cy="2612192"/>
            <a:chOff x="8441548" y="1994601"/>
            <a:chExt cx="2309363" cy="24842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2" name="مجموعة 41">
              <a:extLst>
                <a:ext uri="{FF2B5EF4-FFF2-40B4-BE49-F238E27FC236}">
                  <a16:creationId xmlns:a16="http://schemas.microsoft.com/office/drawing/2014/main" id="{B04B6342-2A78-4952-B183-27DC2144C703}"/>
                </a:ext>
              </a:extLst>
            </p:cNvPr>
            <p:cNvGrpSpPr/>
            <p:nvPr/>
          </p:nvGrpSpPr>
          <p:grpSpPr>
            <a:xfrm rot="21401561">
              <a:off x="8441548" y="2336023"/>
              <a:ext cx="2309363" cy="2142866"/>
              <a:chOff x="-37963" y="1698744"/>
              <a:chExt cx="8361382" cy="4828108"/>
            </a:xfrm>
          </p:grpSpPr>
          <p:grpSp>
            <p:nvGrpSpPr>
              <p:cNvPr id="47" name="Group 2">
                <a:extLst>
                  <a:ext uri="{FF2B5EF4-FFF2-40B4-BE49-F238E27FC236}">
                    <a16:creationId xmlns:a16="http://schemas.microsoft.com/office/drawing/2014/main" id="{81CE0D99-9281-4FA0-AC87-458A47EC8B45}"/>
                  </a:ext>
                </a:extLst>
              </p:cNvPr>
              <p:cNvGrpSpPr/>
              <p:nvPr/>
            </p:nvGrpSpPr>
            <p:grpSpPr>
              <a:xfrm rot="20855127">
                <a:off x="-37963" y="1698744"/>
                <a:ext cx="8361382" cy="4828108"/>
                <a:chOff x="4381561" y="2045598"/>
                <a:chExt cx="6116729" cy="3421565"/>
              </a:xfrm>
            </p:grpSpPr>
            <p:sp>
              <p:nvSpPr>
                <p:cNvPr id="49" name="Rectangle 4">
                  <a:extLst>
                    <a:ext uri="{FF2B5EF4-FFF2-40B4-BE49-F238E27FC236}">
                      <a16:creationId xmlns:a16="http://schemas.microsoft.com/office/drawing/2014/main" id="{FFE84563-CCA3-40B1-9517-72FE04F4A864}"/>
                    </a:ext>
                  </a:extLst>
                </p:cNvPr>
                <p:cNvSpPr/>
                <p:nvPr/>
              </p:nvSpPr>
              <p:spPr>
                <a:xfrm rot="1004777">
                  <a:off x="4381561" y="2062389"/>
                  <a:ext cx="5825673" cy="340477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91440" bIns="0" rtlCol="0" anchor="ctr">
                  <a:norm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Rectangle 5">
                  <a:extLst>
                    <a:ext uri="{FF2B5EF4-FFF2-40B4-BE49-F238E27FC236}">
                      <a16:creationId xmlns:a16="http://schemas.microsoft.com/office/drawing/2014/main" id="{A3925DF8-F9BB-4EEA-83D0-5307AB9605F3}"/>
                    </a:ext>
                  </a:extLst>
                </p:cNvPr>
                <p:cNvSpPr/>
                <p:nvPr/>
              </p:nvSpPr>
              <p:spPr>
                <a:xfrm rot="1004777">
                  <a:off x="4549848" y="2045598"/>
                  <a:ext cx="5948442" cy="33735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91440" bIns="0" rtlCol="0" anchor="ctr">
                  <a:norm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Rectangle 3">
                <a:extLst>
                  <a:ext uri="{FF2B5EF4-FFF2-40B4-BE49-F238E27FC236}">
                    <a16:creationId xmlns:a16="http://schemas.microsoft.com/office/drawing/2014/main" id="{6E44729C-17A0-4681-8572-60F6B9B78E18}"/>
                  </a:ext>
                </a:extLst>
              </p:cNvPr>
              <p:cNvSpPr/>
              <p:nvPr/>
            </p:nvSpPr>
            <p:spPr>
              <a:xfrm rot="269944">
                <a:off x="300171" y="1883555"/>
                <a:ext cx="7861700" cy="433316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91440" bIns="0" rtlCol="0" anchor="ctr">
                <a:norm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3" name="مجموعة 42">
              <a:extLst>
                <a:ext uri="{FF2B5EF4-FFF2-40B4-BE49-F238E27FC236}">
                  <a16:creationId xmlns:a16="http://schemas.microsoft.com/office/drawing/2014/main" id="{800166DD-71BD-41EC-A4CD-937728EBD4E5}"/>
                </a:ext>
              </a:extLst>
            </p:cNvPr>
            <p:cNvGrpSpPr/>
            <p:nvPr/>
          </p:nvGrpSpPr>
          <p:grpSpPr>
            <a:xfrm>
              <a:off x="9575262" y="1994601"/>
              <a:ext cx="161525" cy="511899"/>
              <a:chOff x="9893281" y="1016364"/>
              <a:chExt cx="299188" cy="881302"/>
            </a:xfrm>
          </p:grpSpPr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794EE43D-412E-4CE4-A7E5-4358E43F3EB6}"/>
                  </a:ext>
                </a:extLst>
              </p:cNvPr>
              <p:cNvSpPr>
                <a:spLocks/>
              </p:cNvSpPr>
              <p:nvPr/>
            </p:nvSpPr>
            <p:spPr bwMode="auto">
              <a:xfrm rot="416023">
                <a:off x="9893281" y="1358327"/>
                <a:ext cx="252007" cy="539339"/>
              </a:xfrm>
              <a:custGeom>
                <a:avLst/>
                <a:gdLst>
                  <a:gd name="T0" fmla="*/ 0 w 286"/>
                  <a:gd name="T1" fmla="*/ 0 h 718"/>
                  <a:gd name="T2" fmla="*/ 0 w 286"/>
                  <a:gd name="T3" fmla="*/ 658 h 718"/>
                  <a:gd name="T4" fmla="*/ 60 w 286"/>
                  <a:gd name="T5" fmla="*/ 718 h 718"/>
                  <a:gd name="T6" fmla="*/ 226 w 286"/>
                  <a:gd name="T7" fmla="*/ 718 h 718"/>
                  <a:gd name="T8" fmla="*/ 286 w 286"/>
                  <a:gd name="T9" fmla="*/ 658 h 718"/>
                  <a:gd name="T10" fmla="*/ 286 w 286"/>
                  <a:gd name="T11" fmla="*/ 0 h 718"/>
                  <a:gd name="T12" fmla="*/ 0 w 286"/>
                  <a:gd name="T13" fmla="*/ 0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718">
                    <a:moveTo>
                      <a:pt x="0" y="0"/>
                    </a:moveTo>
                    <a:cubicBezTo>
                      <a:pt x="0" y="658"/>
                      <a:pt x="0" y="658"/>
                      <a:pt x="0" y="658"/>
                    </a:cubicBezTo>
                    <a:cubicBezTo>
                      <a:pt x="0" y="691"/>
                      <a:pt x="27" y="718"/>
                      <a:pt x="60" y="718"/>
                    </a:cubicBezTo>
                    <a:cubicBezTo>
                      <a:pt x="226" y="718"/>
                      <a:pt x="226" y="718"/>
                      <a:pt x="226" y="718"/>
                    </a:cubicBezTo>
                    <a:cubicBezTo>
                      <a:pt x="259" y="718"/>
                      <a:pt x="286" y="691"/>
                      <a:pt x="286" y="658"/>
                    </a:cubicBezTo>
                    <a:cubicBezTo>
                      <a:pt x="286" y="0"/>
                      <a:pt x="286" y="0"/>
                      <a:pt x="28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91440" bIns="0" numCol="1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45" name="Freeform 9">
                <a:extLst>
                  <a:ext uri="{FF2B5EF4-FFF2-40B4-BE49-F238E27FC236}">
                    <a16:creationId xmlns:a16="http://schemas.microsoft.com/office/drawing/2014/main" id="{E820ABDA-3453-4ABA-A8A2-CE196DABD039}"/>
                  </a:ext>
                </a:extLst>
              </p:cNvPr>
              <p:cNvSpPr>
                <a:spLocks/>
              </p:cNvSpPr>
              <p:nvPr/>
            </p:nvSpPr>
            <p:spPr bwMode="auto">
              <a:xfrm rot="416023">
                <a:off x="9911797" y="1309115"/>
                <a:ext cx="279877" cy="58331"/>
              </a:xfrm>
              <a:custGeom>
                <a:avLst/>
                <a:gdLst>
                  <a:gd name="T0" fmla="*/ 0 w 333"/>
                  <a:gd name="T1" fmla="*/ 30 h 30"/>
                  <a:gd name="T2" fmla="*/ 276 w 333"/>
                  <a:gd name="T3" fmla="*/ 30 h 30"/>
                  <a:gd name="T4" fmla="*/ 327 w 333"/>
                  <a:gd name="T5" fmla="*/ 15 h 30"/>
                  <a:gd name="T6" fmla="*/ 327 w 333"/>
                  <a:gd name="T7" fmla="*/ 0 h 30"/>
                  <a:gd name="T8" fmla="*/ 316 w 333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30">
                    <a:moveTo>
                      <a:pt x="0" y="30"/>
                    </a:moveTo>
                    <a:cubicBezTo>
                      <a:pt x="276" y="30"/>
                      <a:pt x="276" y="30"/>
                      <a:pt x="276" y="30"/>
                    </a:cubicBezTo>
                    <a:cubicBezTo>
                      <a:pt x="298" y="30"/>
                      <a:pt x="321" y="23"/>
                      <a:pt x="327" y="15"/>
                    </a:cubicBezTo>
                    <a:cubicBezTo>
                      <a:pt x="333" y="7"/>
                      <a:pt x="333" y="0"/>
                      <a:pt x="327" y="0"/>
                    </a:cubicBezTo>
                    <a:cubicBezTo>
                      <a:pt x="321" y="0"/>
                      <a:pt x="316" y="0"/>
                      <a:pt x="316" y="0"/>
                    </a:cubicBezTo>
                  </a:path>
                </a:pathLst>
              </a:custGeom>
              <a:solidFill>
                <a:schemeClr val="accent5"/>
              </a:solidFill>
              <a:ln w="52388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91440" bIns="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9B114B12-7370-4D04-8EF0-D50805EC5C6A}"/>
                  </a:ext>
                </a:extLst>
              </p:cNvPr>
              <p:cNvSpPr>
                <a:spLocks/>
              </p:cNvSpPr>
              <p:nvPr/>
            </p:nvSpPr>
            <p:spPr bwMode="auto">
              <a:xfrm rot="416023">
                <a:off x="9945708" y="1016364"/>
                <a:ext cx="246761" cy="328919"/>
              </a:xfrm>
              <a:custGeom>
                <a:avLst/>
                <a:gdLst>
                  <a:gd name="T0" fmla="*/ 286 w 286"/>
                  <a:gd name="T1" fmla="*/ 60 h 438"/>
                  <a:gd name="T2" fmla="*/ 226 w 286"/>
                  <a:gd name="T3" fmla="*/ 0 h 438"/>
                  <a:gd name="T4" fmla="*/ 60 w 286"/>
                  <a:gd name="T5" fmla="*/ 0 h 438"/>
                  <a:gd name="T6" fmla="*/ 0 w 286"/>
                  <a:gd name="T7" fmla="*/ 60 h 438"/>
                  <a:gd name="T8" fmla="*/ 0 w 286"/>
                  <a:gd name="T9" fmla="*/ 438 h 438"/>
                  <a:gd name="T10" fmla="*/ 286 w 286"/>
                  <a:gd name="T11" fmla="*/ 438 h 438"/>
                  <a:gd name="T12" fmla="*/ 286 w 286"/>
                  <a:gd name="T13" fmla="*/ 60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6" h="438">
                    <a:moveTo>
                      <a:pt x="286" y="60"/>
                    </a:moveTo>
                    <a:cubicBezTo>
                      <a:pt x="286" y="27"/>
                      <a:pt x="259" y="0"/>
                      <a:pt x="226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27"/>
                      <a:pt x="0" y="60"/>
                    </a:cubicBezTo>
                    <a:cubicBezTo>
                      <a:pt x="0" y="438"/>
                      <a:pt x="0" y="438"/>
                      <a:pt x="0" y="438"/>
                    </a:cubicBezTo>
                    <a:cubicBezTo>
                      <a:pt x="286" y="438"/>
                      <a:pt x="286" y="438"/>
                      <a:pt x="286" y="438"/>
                    </a:cubicBezTo>
                    <a:lnTo>
                      <a:pt x="286" y="6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91440" bIns="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51" name="Rectangle 124">
            <a:extLst>
              <a:ext uri="{FF2B5EF4-FFF2-40B4-BE49-F238E27FC236}">
                <a16:creationId xmlns:a16="http://schemas.microsoft.com/office/drawing/2014/main" id="{F5943562-F47B-4E77-9DB0-07077CAC9F08}"/>
              </a:ext>
            </a:extLst>
          </p:cNvPr>
          <p:cNvSpPr/>
          <p:nvPr/>
        </p:nvSpPr>
        <p:spPr>
          <a:xfrm rot="318897">
            <a:off x="1827451" y="2641247"/>
            <a:ext cx="17040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المخالفة 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527155E4-2CB3-9435-6E39-1DCAA1F18DD7}"/>
              </a:ext>
            </a:extLst>
          </p:cNvPr>
          <p:cNvGrpSpPr/>
          <p:nvPr/>
        </p:nvGrpSpPr>
        <p:grpSpPr>
          <a:xfrm>
            <a:off x="195174" y="3229628"/>
            <a:ext cx="2076278" cy="3093935"/>
            <a:chOff x="195174" y="3229628"/>
            <a:chExt cx="2076278" cy="3093935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2FDF2668-A379-1AAC-5BF9-03334A3EA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61" b="7558"/>
            <a:stretch/>
          </p:blipFill>
          <p:spPr>
            <a:xfrm>
              <a:off x="255267" y="5842000"/>
              <a:ext cx="2016185" cy="481563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2A0D7B00-053B-19C1-A0CE-44166B8E5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110"/>
            <a:stretch/>
          </p:blipFill>
          <p:spPr>
            <a:xfrm>
              <a:off x="195174" y="3229628"/>
              <a:ext cx="2016185" cy="1800800"/>
            </a:xfrm>
            <a:prstGeom prst="rect">
              <a:avLst/>
            </a:prstGeom>
          </p:spPr>
        </p:pic>
        <p:pic>
          <p:nvPicPr>
            <p:cNvPr id="19" name="رسم 18" descr="فستان">
              <a:extLst>
                <a:ext uri="{FF2B5EF4-FFF2-40B4-BE49-F238E27FC236}">
                  <a16:creationId xmlns:a16="http://schemas.microsoft.com/office/drawing/2014/main" id="{6543E7B2-D2AC-F98E-8028-F4DF04EED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56896"/>
            <a:stretch/>
          </p:blipFill>
          <p:spPr>
            <a:xfrm>
              <a:off x="427813" y="4987453"/>
              <a:ext cx="1472107" cy="1320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0191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74" grpId="0"/>
      <p:bldP spid="75" grpId="0"/>
      <p:bldP spid="76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FFBBE0E-C438-6072-549B-788D9E59BED1}"/>
              </a:ext>
            </a:extLst>
          </p:cNvPr>
          <p:cNvGrpSpPr/>
          <p:nvPr/>
        </p:nvGrpSpPr>
        <p:grpSpPr>
          <a:xfrm>
            <a:off x="-1" y="-4274"/>
            <a:ext cx="12182477" cy="6873734"/>
            <a:chOff x="-1" y="-4274"/>
            <a:chExt cx="12182477" cy="6873734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56C35584-6418-9333-86B8-E1BFD2E333D5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8" name="Picture 1">
                <a:extLst>
                  <a:ext uri="{FF2B5EF4-FFF2-40B4-BE49-F238E27FC236}">
                    <a16:creationId xmlns:a16="http://schemas.microsoft.com/office/drawing/2014/main" id="{349027EF-9E3A-2215-7767-DD88FB9D91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A25AF255-08DD-654A-C3FA-A2BEE50A9F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8C9D0DB7-F922-E982-41B8-5DD213FC7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535143" y="3256591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278CBC54-9B59-BE85-D4FF-9EB78CC14BDE}"/>
              </a:ext>
            </a:extLst>
          </p:cNvPr>
          <p:cNvGrpSpPr/>
          <p:nvPr/>
        </p:nvGrpSpPr>
        <p:grpSpPr>
          <a:xfrm>
            <a:off x="2002489" y="1624760"/>
            <a:ext cx="9230380" cy="3362149"/>
            <a:chOff x="3901084" y="1499890"/>
            <a:chExt cx="5741582" cy="179116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081A213C-EE21-65F7-6686-817A6A301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108" t="71178" r="13686" b="19555"/>
            <a:stretch/>
          </p:blipFill>
          <p:spPr>
            <a:xfrm>
              <a:off x="5620315" y="2944442"/>
              <a:ext cx="2530550" cy="346608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E4789AFF-6FAD-1058-0105-67E84D632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225" t="33570" r="14166" b="27326"/>
            <a:stretch/>
          </p:blipFill>
          <p:spPr>
            <a:xfrm>
              <a:off x="3901084" y="1499890"/>
              <a:ext cx="5741582" cy="1462622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16046AD4-FA5E-8853-07C5-C477C4A110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20817723" flipH="1">
            <a:off x="1014902" y="2625421"/>
            <a:ext cx="1259421" cy="3421753"/>
          </a:xfrm>
          <a:prstGeom prst="rect">
            <a:avLst/>
          </a:prstGeom>
        </p:spPr>
      </p:pic>
      <p:sp>
        <p:nvSpPr>
          <p:cNvPr id="17" name="Freeform 123">
            <a:extLst>
              <a:ext uri="{FF2B5EF4-FFF2-40B4-BE49-F238E27FC236}">
                <a16:creationId xmlns:a16="http://schemas.microsoft.com/office/drawing/2014/main" id="{11299BE2-D05B-2C11-C561-F573C1DDB6CD}"/>
              </a:ext>
            </a:extLst>
          </p:cNvPr>
          <p:cNvSpPr/>
          <p:nvPr/>
        </p:nvSpPr>
        <p:spPr>
          <a:xfrm>
            <a:off x="8888317" y="622349"/>
            <a:ext cx="2344552" cy="582691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 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  <a:p>
            <a:pPr marL="0" algn="ctr" defTabSz="914400" rtl="0" eaLnBrk="1" latinLnBrk="0" hangingPunct="1"/>
            <a:endParaRPr lang="en-US" sz="4000" dirty="0"/>
          </a:p>
        </p:txBody>
      </p:sp>
      <p:sp>
        <p:nvSpPr>
          <p:cNvPr id="19" name="Rectangle 124">
            <a:extLst>
              <a:ext uri="{FF2B5EF4-FFF2-40B4-BE49-F238E27FC236}">
                <a16:creationId xmlns:a16="http://schemas.microsoft.com/office/drawing/2014/main" id="{176E477A-387B-6820-48BA-EF4C32F23FC2}"/>
              </a:ext>
            </a:extLst>
          </p:cNvPr>
          <p:cNvSpPr/>
          <p:nvPr/>
        </p:nvSpPr>
        <p:spPr>
          <a:xfrm>
            <a:off x="8834594" y="682313"/>
            <a:ext cx="22337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algn="ctr" defTabSz="914400" rtl="1" eaLnBrk="1" latinLnBrk="0" hangingPunct="1"/>
            <a:r>
              <a:rPr lang="ar-S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أولا : المتابعة :  </a:t>
            </a:r>
            <a:endParaRPr lang="en-US" sz="3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809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4624FA0-55C8-490E-9EB3-45712F99853F}"/>
              </a:ext>
            </a:extLst>
          </p:cNvPr>
          <p:cNvGrpSpPr/>
          <p:nvPr/>
        </p:nvGrpSpPr>
        <p:grpSpPr>
          <a:xfrm>
            <a:off x="0" y="13"/>
            <a:ext cx="12192000" cy="6857989"/>
            <a:chOff x="0" y="11"/>
            <a:chExt cx="12192000" cy="685798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587B81C-205D-42D7-9DBE-52B6028D1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10"/>
            <a:stretch/>
          </p:blipFill>
          <p:spPr>
            <a:xfrm>
              <a:off x="0" y="6048102"/>
              <a:ext cx="12192000" cy="809898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10A1FA8-8DFB-4AE3-A705-EC95738F3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6615" b="9116"/>
            <a:stretch/>
          </p:blipFill>
          <p:spPr>
            <a:xfrm>
              <a:off x="0" y="11"/>
              <a:ext cx="12191999" cy="6048092"/>
            </a:xfrm>
            <a:prstGeom prst="rect">
              <a:avLst/>
            </a:prstGeom>
          </p:spPr>
        </p:pic>
      </p:grpSp>
      <p:sp>
        <p:nvSpPr>
          <p:cNvPr id="7" name="Freeform 123">
            <a:extLst>
              <a:ext uri="{FF2B5EF4-FFF2-40B4-BE49-F238E27FC236}">
                <a16:creationId xmlns:a16="http://schemas.microsoft.com/office/drawing/2014/main" id="{D0D50ECE-5CF9-41D8-856A-C9BDE4371F27}"/>
              </a:ext>
            </a:extLst>
          </p:cNvPr>
          <p:cNvSpPr/>
          <p:nvPr/>
        </p:nvSpPr>
        <p:spPr>
          <a:xfrm>
            <a:off x="6689176" y="548681"/>
            <a:ext cx="4159352" cy="671689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D7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C24D1DA-90E1-44BC-9D2C-5E140B248C92}"/>
              </a:ext>
            </a:extLst>
          </p:cNvPr>
          <p:cNvSpPr txBox="1"/>
          <p:nvPr/>
        </p:nvSpPr>
        <p:spPr>
          <a:xfrm>
            <a:off x="8040218" y="618547"/>
            <a:ext cx="266429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algn="ctr" defTabSz="584200" rtl="0" hangingPunct="0"/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  <a:sym typeface="Helvetica Light"/>
              </a:rPr>
              <a:t> فـيديو تـعليمي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449225E-6239-4766-ABCB-A63B9A026469}"/>
              </a:ext>
            </a:extLst>
          </p:cNvPr>
          <p:cNvGrpSpPr/>
          <p:nvPr/>
        </p:nvGrpSpPr>
        <p:grpSpPr>
          <a:xfrm>
            <a:off x="7256172" y="548680"/>
            <a:ext cx="856053" cy="699702"/>
            <a:chOff x="604623" y="961752"/>
            <a:chExt cx="7905750" cy="4679118"/>
          </a:xfrm>
        </p:grpSpPr>
        <p:sp>
          <p:nvSpPr>
            <p:cNvPr id="14" name="مستطيل: زوايا مستديرة 1">
              <a:extLst>
                <a:ext uri="{FF2B5EF4-FFF2-40B4-BE49-F238E27FC236}">
                  <a16:creationId xmlns:a16="http://schemas.microsoft.com/office/drawing/2014/main" id="{B65592D9-5E87-4E21-8A67-3918C45C72C8}"/>
                </a:ext>
              </a:extLst>
            </p:cNvPr>
            <p:cNvSpPr/>
            <p:nvPr/>
          </p:nvSpPr>
          <p:spPr>
            <a:xfrm>
              <a:off x="604623" y="961752"/>
              <a:ext cx="7905750" cy="467911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B18995BD-024C-4F32-8FB4-E5D83C53A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3" t="29092" r="15719" b="29197"/>
            <a:stretch/>
          </p:blipFill>
          <p:spPr>
            <a:xfrm>
              <a:off x="3443073" y="2494486"/>
              <a:ext cx="2228850" cy="1613650"/>
            </a:xfrm>
            <a:prstGeom prst="rect">
              <a:avLst/>
            </a:prstGeom>
          </p:spPr>
        </p:pic>
      </p:grpSp>
      <p:pic>
        <p:nvPicPr>
          <p:cNvPr id="8" name="WhatsApp Video 2021-03-17 at 11.16.02 A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10.8272" end="82046.23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68054" y="1575454"/>
            <a:ext cx="5952283" cy="3436764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30D26E6-940A-18A7-F722-19FFC0F204B0}"/>
              </a:ext>
            </a:extLst>
          </p:cNvPr>
          <p:cNvGrpSpPr/>
          <p:nvPr/>
        </p:nvGrpSpPr>
        <p:grpSpPr>
          <a:xfrm>
            <a:off x="1495654" y="2885440"/>
            <a:ext cx="2076278" cy="3689939"/>
            <a:chOff x="195174" y="3229628"/>
            <a:chExt cx="2076278" cy="3093935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97945EA3-2E9B-216A-4967-53EA2875C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61" b="7558"/>
            <a:stretch/>
          </p:blipFill>
          <p:spPr>
            <a:xfrm>
              <a:off x="255267" y="5842000"/>
              <a:ext cx="2016185" cy="481563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3F89267A-C3A3-8A76-83AA-D02B9A38B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110"/>
            <a:stretch/>
          </p:blipFill>
          <p:spPr>
            <a:xfrm>
              <a:off x="195174" y="3229628"/>
              <a:ext cx="2016185" cy="1800800"/>
            </a:xfrm>
            <a:prstGeom prst="rect">
              <a:avLst/>
            </a:prstGeom>
          </p:spPr>
        </p:pic>
        <p:pic>
          <p:nvPicPr>
            <p:cNvPr id="12" name="رسم 11" descr="فستان">
              <a:extLst>
                <a:ext uri="{FF2B5EF4-FFF2-40B4-BE49-F238E27FC236}">
                  <a16:creationId xmlns:a16="http://schemas.microsoft.com/office/drawing/2014/main" id="{08394025-5391-DEEE-93B8-A2493FC8D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56896"/>
            <a:stretch/>
          </p:blipFill>
          <p:spPr>
            <a:xfrm>
              <a:off x="427813" y="4987453"/>
              <a:ext cx="1472107" cy="1320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6610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4624FA0-55C8-490E-9EB3-45712F99853F}"/>
              </a:ext>
            </a:extLst>
          </p:cNvPr>
          <p:cNvGrpSpPr/>
          <p:nvPr/>
        </p:nvGrpSpPr>
        <p:grpSpPr>
          <a:xfrm>
            <a:off x="0" y="13"/>
            <a:ext cx="12192000" cy="6857989"/>
            <a:chOff x="0" y="11"/>
            <a:chExt cx="12192000" cy="685798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587B81C-205D-42D7-9DBE-52B6028D1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10"/>
            <a:stretch/>
          </p:blipFill>
          <p:spPr>
            <a:xfrm>
              <a:off x="0" y="6048102"/>
              <a:ext cx="12192000" cy="809898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10A1FA8-8DFB-4AE3-A705-EC95738F3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t="6615" b="9116"/>
            <a:stretch/>
          </p:blipFill>
          <p:spPr>
            <a:xfrm>
              <a:off x="0" y="11"/>
              <a:ext cx="12191999" cy="6048092"/>
            </a:xfrm>
            <a:prstGeom prst="rect">
              <a:avLst/>
            </a:prstGeom>
          </p:spPr>
        </p:pic>
      </p:grp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6711CD38-13CD-4F7B-8BEA-77A3898A4BA5}"/>
              </a:ext>
            </a:extLst>
          </p:cNvPr>
          <p:cNvSpPr/>
          <p:nvPr/>
        </p:nvSpPr>
        <p:spPr>
          <a:xfrm>
            <a:off x="1123406" y="548681"/>
            <a:ext cx="9823268" cy="4852273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>
            <a:glow rad="101600">
              <a:srgbClr val="E6689B">
                <a:alpha val="6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123">
            <a:extLst>
              <a:ext uri="{FF2B5EF4-FFF2-40B4-BE49-F238E27FC236}">
                <a16:creationId xmlns:a16="http://schemas.microsoft.com/office/drawing/2014/main" id="{A6AA9494-713E-4A3D-856A-35DBF923D2AE}"/>
              </a:ext>
            </a:extLst>
          </p:cNvPr>
          <p:cNvSpPr/>
          <p:nvPr/>
        </p:nvSpPr>
        <p:spPr>
          <a:xfrm flipH="1">
            <a:off x="9080746" y="746329"/>
            <a:ext cx="2376264" cy="538608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A" sz="2000" b="1" dirty="0">
                <a:solidFill>
                  <a:schemeClr val="bg1"/>
                </a:solidFill>
                <a:latin typeface="Amiri" pitchFamily="2" charset="-78"/>
                <a:ea typeface="Amiri" pitchFamily="2" charset="-78"/>
                <a:cs typeface="Amiri" pitchFamily="2" charset="-78"/>
              </a:rPr>
              <a:t>استراتيجية قراءة الصور </a:t>
            </a:r>
            <a:endParaRPr lang="en-US" dirty="0"/>
          </a:p>
        </p:txBody>
      </p:sp>
      <p:sp>
        <p:nvSpPr>
          <p:cNvPr id="2" name="مربع نص 1"/>
          <p:cNvSpPr txBox="1"/>
          <p:nvPr/>
        </p:nvSpPr>
        <p:spPr>
          <a:xfrm>
            <a:off x="1946366" y="1447876"/>
            <a:ext cx="76243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هي حالة المأموم في الصورة التالية وما حكمها  ؟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6035040" y="2271151"/>
            <a:ext cx="18659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880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المتابعة .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7378120" y="3244269"/>
            <a:ext cx="13681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حكمها :  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6238886" y="3283457"/>
            <a:ext cx="13681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880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واجبة</a:t>
            </a:r>
          </a:p>
        </p:txBody>
      </p:sp>
      <p:sp>
        <p:nvSpPr>
          <p:cNvPr id="4" name="AutoShape 2" descr="متابعة الإمام بواسطة وسائل الاتصال - موقع تيار الإصلاح"/>
          <p:cNvSpPr>
            <a:spLocks noChangeAspect="1" noChangeArrowheads="1"/>
          </p:cNvSpPr>
          <p:nvPr/>
        </p:nvSpPr>
        <p:spPr bwMode="auto">
          <a:xfrm>
            <a:off x="1044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88" y="2150347"/>
            <a:ext cx="2699758" cy="248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994DF41-1AED-CE86-24D4-CF4F327BE8E2}"/>
              </a:ext>
            </a:extLst>
          </p:cNvPr>
          <p:cNvGrpSpPr/>
          <p:nvPr/>
        </p:nvGrpSpPr>
        <p:grpSpPr>
          <a:xfrm flipH="1">
            <a:off x="9062686" y="3007360"/>
            <a:ext cx="2005908" cy="3623231"/>
            <a:chOff x="195174" y="3229628"/>
            <a:chExt cx="2076278" cy="3093935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619754BB-A02D-BB13-3825-13E6F0948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61" b="7558"/>
            <a:stretch/>
          </p:blipFill>
          <p:spPr>
            <a:xfrm>
              <a:off x="255267" y="5842000"/>
              <a:ext cx="2016185" cy="481563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E69B5126-BCB3-0CA1-2EB4-689B64850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110"/>
            <a:stretch/>
          </p:blipFill>
          <p:spPr>
            <a:xfrm>
              <a:off x="195174" y="3229628"/>
              <a:ext cx="2016185" cy="1800800"/>
            </a:xfrm>
            <a:prstGeom prst="rect">
              <a:avLst/>
            </a:prstGeom>
          </p:spPr>
        </p:pic>
        <p:pic>
          <p:nvPicPr>
            <p:cNvPr id="11" name="رسم 10" descr="فستان">
              <a:extLst>
                <a:ext uri="{FF2B5EF4-FFF2-40B4-BE49-F238E27FC236}">
                  <a16:creationId xmlns:a16="http://schemas.microsoft.com/office/drawing/2014/main" id="{5F5547E1-9545-E90C-14DF-514580366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56896"/>
            <a:stretch/>
          </p:blipFill>
          <p:spPr>
            <a:xfrm>
              <a:off x="427813" y="4987453"/>
              <a:ext cx="1472107" cy="1320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9186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4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63C2028-A3D7-F2BE-06FD-C85994CF27E7}"/>
              </a:ext>
            </a:extLst>
          </p:cNvPr>
          <p:cNvGrpSpPr/>
          <p:nvPr/>
        </p:nvGrpSpPr>
        <p:grpSpPr>
          <a:xfrm>
            <a:off x="-1" y="-4274"/>
            <a:ext cx="12182477" cy="6873734"/>
            <a:chOff x="-1" y="-4274"/>
            <a:chExt cx="12182477" cy="6873734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261AF66E-51E0-90C6-6EAE-BD8CE6A05DC4}"/>
                </a:ext>
              </a:extLst>
            </p:cNvPr>
            <p:cNvGrpSpPr/>
            <p:nvPr/>
          </p:nvGrpSpPr>
          <p:grpSpPr>
            <a:xfrm>
              <a:off x="-1" y="-4274"/>
              <a:ext cx="12182477" cy="6843224"/>
              <a:chOff x="-1" y="-4274"/>
              <a:chExt cx="12182477" cy="6843224"/>
            </a:xfrm>
          </p:grpSpPr>
          <p:pic>
            <p:nvPicPr>
              <p:cNvPr id="21" name="Picture 1">
                <a:extLst>
                  <a:ext uri="{FF2B5EF4-FFF2-40B4-BE49-F238E27FC236}">
                    <a16:creationId xmlns:a16="http://schemas.microsoft.com/office/drawing/2014/main" id="{3884C058-EAD1-77EB-A56B-CAC7ECEBDA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rcRect t="6615" b="9116"/>
              <a:stretch/>
            </p:blipFill>
            <p:spPr>
              <a:xfrm>
                <a:off x="9526" y="-4274"/>
                <a:ext cx="12172950" cy="68432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31AD4C5A-DC1F-90F8-59AF-FE0A765294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655" r="2422"/>
              <a:stretch/>
            </p:blipFill>
            <p:spPr>
              <a:xfrm>
                <a:off x="-1" y="5826348"/>
                <a:ext cx="12172949" cy="3466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A727AFE9-94FF-E3A0-C2C4-48F5F418A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5" r="2422"/>
            <a:stretch/>
          </p:blipFill>
          <p:spPr>
            <a:xfrm rot="5400000">
              <a:off x="-2535143" y="3256591"/>
              <a:ext cx="6850410" cy="375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78" name="Freeform 123">
            <a:extLst>
              <a:ext uri="{FF2B5EF4-FFF2-40B4-BE49-F238E27FC236}">
                <a16:creationId xmlns:a16="http://schemas.microsoft.com/office/drawing/2014/main" id="{538432A4-B63D-4BCD-98F8-1A1019A94CE0}"/>
              </a:ext>
            </a:extLst>
          </p:cNvPr>
          <p:cNvSpPr/>
          <p:nvPr/>
        </p:nvSpPr>
        <p:spPr>
          <a:xfrm>
            <a:off x="8019078" y="830086"/>
            <a:ext cx="2344552" cy="582691"/>
          </a:xfrm>
          <a:custGeom>
            <a:avLst/>
            <a:gdLst>
              <a:gd name="connsiteX0" fmla="*/ 0 w 8929254"/>
              <a:gd name="connsiteY0" fmla="*/ 0 h 990666"/>
              <a:gd name="connsiteX1" fmla="*/ 5777344 w 8929254"/>
              <a:gd name="connsiteY1" fmla="*/ 0 h 990666"/>
              <a:gd name="connsiteX2" fmla="*/ 5777343 w 8929254"/>
              <a:gd name="connsiteY2" fmla="*/ 1 h 990666"/>
              <a:gd name="connsiteX3" fmla="*/ 8929253 w 8929254"/>
              <a:gd name="connsiteY3" fmla="*/ 1 h 990666"/>
              <a:gd name="connsiteX4" fmla="*/ 8350026 w 8929254"/>
              <a:gd name="connsiteY4" fmla="*/ 495334 h 990666"/>
              <a:gd name="connsiteX5" fmla="*/ 8929254 w 8929254"/>
              <a:gd name="connsiteY5" fmla="*/ 990666 h 990666"/>
              <a:gd name="connsiteX6" fmla="*/ 3151909 w 8929254"/>
              <a:gd name="connsiteY6" fmla="*/ 990666 h 990666"/>
              <a:gd name="connsiteX7" fmla="*/ 3151911 w 8929254"/>
              <a:gd name="connsiteY7" fmla="*/ 990665 h 990666"/>
              <a:gd name="connsiteX8" fmla="*/ 0 w 8929254"/>
              <a:gd name="connsiteY8" fmla="*/ 990665 h 990666"/>
              <a:gd name="connsiteX9" fmla="*/ 579227 w 8929254"/>
              <a:gd name="connsiteY9" fmla="*/ 495333 h 99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9254" h="990666">
                <a:moveTo>
                  <a:pt x="0" y="0"/>
                </a:moveTo>
                <a:lnTo>
                  <a:pt x="5777344" y="0"/>
                </a:lnTo>
                <a:lnTo>
                  <a:pt x="5777343" y="1"/>
                </a:lnTo>
                <a:lnTo>
                  <a:pt x="8929253" y="1"/>
                </a:lnTo>
                <a:lnTo>
                  <a:pt x="8350026" y="495334"/>
                </a:lnTo>
                <a:lnTo>
                  <a:pt x="8929254" y="990666"/>
                </a:lnTo>
                <a:lnTo>
                  <a:pt x="3151909" y="990666"/>
                </a:lnTo>
                <a:lnTo>
                  <a:pt x="3151911" y="990665"/>
                </a:lnTo>
                <a:lnTo>
                  <a:pt x="0" y="990665"/>
                </a:lnTo>
                <a:lnTo>
                  <a:pt x="579227" y="4953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SA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  <a:p>
            <a:pPr algn="ctr" rtl="0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9" name="Rectangle 124">
            <a:extLst>
              <a:ext uri="{FF2B5EF4-FFF2-40B4-BE49-F238E27FC236}">
                <a16:creationId xmlns:a16="http://schemas.microsoft.com/office/drawing/2014/main" id="{F3D5580F-8420-4866-9FB1-56267132C1D1}"/>
              </a:ext>
            </a:extLst>
          </p:cNvPr>
          <p:cNvSpPr/>
          <p:nvPr/>
        </p:nvSpPr>
        <p:spPr>
          <a:xfrm>
            <a:off x="8038716" y="828002"/>
            <a:ext cx="22337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itchFamily="2" charset="-78"/>
                <a:cs typeface="Sakkal Majalla" pitchFamily="2" charset="-78"/>
              </a:rPr>
              <a:t>ثانيا : الموافقة  :  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9BE72969-F79F-4EA6-8E7D-3B51CBF392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20817723" flipH="1">
            <a:off x="918947" y="2654593"/>
            <a:ext cx="1247499" cy="342175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F4A474C-0C72-7FAE-38A9-664CF92EAA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96" t="12285" b="71205"/>
          <a:stretch/>
        </p:blipFill>
        <p:spPr>
          <a:xfrm>
            <a:off x="2269276" y="2335644"/>
            <a:ext cx="8929130" cy="163938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83B6B455-C881-AF3A-5726-E961B94F4E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645" r="88886"/>
          <a:stretch/>
        </p:blipFill>
        <p:spPr>
          <a:xfrm>
            <a:off x="2340686" y="5160354"/>
            <a:ext cx="718457" cy="550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39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274</Words>
  <Application>Microsoft Office PowerPoint</Application>
  <PresentationFormat>شاشة عريضة</PresentationFormat>
  <Paragraphs>80</Paragraphs>
  <Slides>21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1" baseType="lpstr">
      <vt:lpstr>AL-Mohanad Bold</vt:lpstr>
      <vt:lpstr>Amiri</vt:lpstr>
      <vt:lpstr>Arial</vt:lpstr>
      <vt:lpstr>Calibri</vt:lpstr>
      <vt:lpstr>Calibri Light</vt:lpstr>
      <vt:lpstr>PT Bold Heading</vt:lpstr>
      <vt:lpstr>Sakkal Majalla</vt:lpstr>
      <vt:lpstr>Segoe UI Light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اسية مسعود</dc:creator>
  <cp:lastModifiedBy>اسية مسعود</cp:lastModifiedBy>
  <cp:revision>2</cp:revision>
  <dcterms:created xsi:type="dcterms:W3CDTF">2022-05-21T14:42:34Z</dcterms:created>
  <dcterms:modified xsi:type="dcterms:W3CDTF">2024-04-18T12:36:46Z</dcterms:modified>
</cp:coreProperties>
</file>