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35" r:id="rId3"/>
    <p:sldId id="336" r:id="rId4"/>
    <p:sldId id="308" r:id="rId5"/>
    <p:sldId id="310" r:id="rId6"/>
    <p:sldId id="327" r:id="rId7"/>
    <p:sldId id="328" r:id="rId8"/>
    <p:sldId id="329" r:id="rId9"/>
    <p:sldId id="330" r:id="rId10"/>
    <p:sldId id="332" r:id="rId11"/>
    <p:sldId id="331" r:id="rId12"/>
    <p:sldId id="333" r:id="rId13"/>
    <p:sldId id="313" r:id="rId14"/>
    <p:sldId id="261" r:id="rId1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AE4EB62-61D0-456E-8F47-4082FCFAB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06BC403-5068-48EF-9C66-4B6EBBF31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9797FC3-054E-4145-AE77-4A7E4F9B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FF2D89-8E35-406E-95E8-29072E9C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CFDDC0-AECE-456D-908F-6CBCE9C7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8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D608FF-06D6-4891-98BA-8BF32087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1C84026-1953-4CB9-9839-1308F819A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2E2920-0915-45AF-AD00-23B98C073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335895-2A5B-4DCE-8521-7EEC1063C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5E9708-A827-46FF-8B39-1C3BC2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C4B720C-D9B2-4F95-8428-E7F976861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2BD47C3-D58E-420D-A95B-C8EDBFA94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B61D66-C090-42E2-99D2-8129CAC7D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0AE17C-329A-4AE8-92B1-F6F4A608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74501A-5708-4413-88A4-0315FFC6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2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8A4110-D259-4217-B88A-26F649EDC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C3B154-6C5F-439E-BBF0-3C891DC9E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9546D6-AA4C-4282-A63C-421C451B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CD81E7-D850-474F-91CD-0475197F2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D97AB7-A235-401C-BF33-582E34E8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E18139-B1AB-4158-B1CC-347A0AFAF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1B8906-14AF-4C70-BE19-9CD0F97BE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7BAA05-2695-4E06-8738-990239A15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80F087-4BCF-4344-8A8A-327EC76CE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73ADAD-4CA0-49F0-97B9-B703C386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93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7F3D3A-9A1F-4CD1-8EF7-A4425FA6F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AF66AC0-EFA4-4694-9738-19B3A23A8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12D0160-9B17-447F-8C36-78A75BE7F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23D88EA-572B-44E7-9543-9B9CE03DC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61924DC-A6DD-41D9-B40C-85F3B8B7D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15EDE6-6C3C-4A8A-A5B1-32761205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5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760578-3AAA-438A-AEF1-E6A5658B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767DDB0-FBBD-4455-9712-C357E467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8B086B-AAE7-4A29-BB7B-2F5BB2A39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26AF7F7-FF3A-4B4D-9EC7-B76BFE4CE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B35DC0F-61FE-4066-8E02-C2816B2BB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147B1B2-63CD-4CAC-83BC-C54939AFC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31431FF-7AEB-463E-91E2-40A45EAB2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7F10926-4631-45DD-9E11-01937AAD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55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2379FF-5803-4670-AFF8-60D4E8F6C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970ADF-B06C-4A2D-B2AA-5D063383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B1641CF-B296-484A-A395-FC5E8030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2110EB7-F87E-42F6-A4A4-023126F8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8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D79F06C-3F87-47F5-B955-54A32512C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3D7E53A-4ED2-4C8F-AEEB-2ED7E272C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6431619-9249-461F-BA45-89B78D98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81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022A41-C3E0-4560-BF73-CB207A32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70E504-F077-4F6D-B901-5FBF854B5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27A86B-B379-416E-95BD-582C615A5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EF3771-83FD-4F79-96FF-6F543972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9AFA06-FA2C-4674-8A15-FAE6339C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FED7164-EEF9-4672-A5F3-57D5628B0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7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397AC7-F537-4D37-876C-088E04012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0592A06-2D72-4D04-92A5-B4D0889817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66BEC91-5F34-4AFA-ADBC-8DF8F7315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AFB426-737A-456E-AE77-08F430A4C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5E61B64-94A5-4898-9298-D728AE6D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C7B207E-61DD-4733-832E-884A4FC5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52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8FDE55C-98F3-4D08-8223-966FF0380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D6CB59-8783-4FC3-9F90-2CF92A3E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001003-0389-460B-A8F6-0D085B449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1781-4942-4F24-9529-F9164E45403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5D93335-229B-4AD5-B476-03AD8D313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D2C407-F39B-44B9-AC0A-268E096610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66BF3-D2C2-4505-B723-06738C5DC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 /><Relationship Id="rId3" Type="http://schemas.openxmlformats.org/officeDocument/2006/relationships/image" Target="../media/image2.png" /><Relationship Id="rId7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jpg" /><Relationship Id="rId5" Type="http://schemas.microsoft.com/office/2007/relationships/hdphoto" Target="../media/hdphoto1.wdp" /><Relationship Id="rId4" Type="http://schemas.openxmlformats.org/officeDocument/2006/relationships/image" Target="../media/image3.png" /><Relationship Id="rId9" Type="http://schemas.openxmlformats.org/officeDocument/2006/relationships/image" Target="../media/image7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noura_nasser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 /><Relationship Id="rId3" Type="http://schemas.openxmlformats.org/officeDocument/2006/relationships/image" Target="../media/image2.png" /><Relationship Id="rId7" Type="http://schemas.openxmlformats.org/officeDocument/2006/relationships/image" Target="../media/image5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.jpg" /><Relationship Id="rId5" Type="http://schemas.microsoft.com/office/2007/relationships/hdphoto" Target="../media/hdphoto1.wdp" /><Relationship Id="rId4" Type="http://schemas.openxmlformats.org/officeDocument/2006/relationships/image" Target="../media/image3.png" /><Relationship Id="rId9" Type="http://schemas.openxmlformats.org/officeDocument/2006/relationships/image" Target="../media/image7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noura_nasser" TargetMode="External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35DC018-2F8C-4FFF-860A-0825C0580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1"/>
            <a:ext cx="12192000" cy="6725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C0BCF6-287D-4C29-ADB7-6DF9B4739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60" y="4624071"/>
            <a:ext cx="1595315" cy="10807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871DF9A-F643-4736-8CBB-00C77D04F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0" b="100000" l="4774" r="89950">
                        <a14:foregroundMark x1="57538" y1="69347" x2="57538" y2="69347"/>
                        <a14:foregroundMark x1="56533" y1="66583" x2="56533" y2="66583"/>
                        <a14:foregroundMark x1="44724" y1="87940" x2="44724" y2="87940"/>
                        <a14:foregroundMark x1="39698" y1="85176" x2="39698" y2="85176"/>
                        <a14:foregroundMark x1="33166" y1="85176" x2="33166" y2="85176"/>
                        <a14:foregroundMark x1="31910" y1="79146" x2="31910" y2="7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>
          <a:xfrm>
            <a:off x="8278795" y="4624071"/>
            <a:ext cx="1623944" cy="12391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6B43803-0B9D-426E-AA52-FD3F5A407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83" y="4769647"/>
            <a:ext cx="958974" cy="94797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3F4B79-20A7-4B3C-B10F-B14797499A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18" y="4509854"/>
            <a:ext cx="1171004" cy="14281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B08FB62-45B0-4C43-96CA-84231F5A0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11" y="4600981"/>
            <a:ext cx="1768081" cy="12622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19E90C6-56E9-4EF7-94EE-D8DF310DA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62" y="344395"/>
            <a:ext cx="6432800" cy="41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8BE3165-4704-4D1E-98A8-96CE60CBB90C}"/>
              </a:ext>
            </a:extLst>
          </p:cNvPr>
          <p:cNvGrpSpPr/>
          <p:nvPr/>
        </p:nvGrpSpPr>
        <p:grpSpPr>
          <a:xfrm>
            <a:off x="10699832" y="322254"/>
            <a:ext cx="1134967" cy="1201455"/>
            <a:chOff x="534227" y="729812"/>
            <a:chExt cx="5720269" cy="6935634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CD11A94E-B8AE-4712-8E95-0A31224CC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5EAB6FC8-E722-4A17-94C0-AE3F2D4D0345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D3C5DD52-9309-461E-9C47-4DF320D3E439}"/>
              </a:ext>
            </a:extLst>
          </p:cNvPr>
          <p:cNvGrpSpPr/>
          <p:nvPr/>
        </p:nvGrpSpPr>
        <p:grpSpPr>
          <a:xfrm>
            <a:off x="5544329" y="322254"/>
            <a:ext cx="1134967" cy="1201455"/>
            <a:chOff x="534227" y="729812"/>
            <a:chExt cx="5720269" cy="6935634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C9940E31-303C-47F7-B5FE-3F2B86E07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CB877039-E418-4DBD-9676-DF19AD7FD3A7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A66E57F5-6F98-4429-A0E5-F89AD120A033}"/>
              </a:ext>
            </a:extLst>
          </p:cNvPr>
          <p:cNvGrpSpPr/>
          <p:nvPr/>
        </p:nvGrpSpPr>
        <p:grpSpPr>
          <a:xfrm>
            <a:off x="7255378" y="322254"/>
            <a:ext cx="1134967" cy="1201455"/>
            <a:chOff x="534227" y="729812"/>
            <a:chExt cx="5720269" cy="6935634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CA97D787-A088-4C24-A9D6-7BCEB4FE70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87CDA8D6-A5FB-4492-AD7F-49FA8C812307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C5A9DEF-CD9D-4CF5-B9B1-B9468861D330}"/>
              </a:ext>
            </a:extLst>
          </p:cNvPr>
          <p:cNvGrpSpPr/>
          <p:nvPr/>
        </p:nvGrpSpPr>
        <p:grpSpPr>
          <a:xfrm>
            <a:off x="8977605" y="322254"/>
            <a:ext cx="1134967" cy="1201455"/>
            <a:chOff x="534227" y="729812"/>
            <a:chExt cx="5720269" cy="6935634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31FBFB02-3631-4A28-B3D7-D32438EC1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66DFFE92-8550-495B-B33B-967D86A7E23F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3AFCA28-11E8-4864-BBE6-AD551FCB2E13}"/>
              </a:ext>
            </a:extLst>
          </p:cNvPr>
          <p:cNvGrpSpPr/>
          <p:nvPr/>
        </p:nvGrpSpPr>
        <p:grpSpPr>
          <a:xfrm>
            <a:off x="2113163" y="330193"/>
            <a:ext cx="1134967" cy="1201455"/>
            <a:chOff x="534227" y="729812"/>
            <a:chExt cx="5720269" cy="6935634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B4F8F1E7-C8B4-4A63-8C87-83C1C281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687892B3-6024-46CB-AE6E-66669BD77234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A94FA240-D4A3-4D8C-B07E-9B8A174E532C}"/>
              </a:ext>
            </a:extLst>
          </p:cNvPr>
          <p:cNvGrpSpPr/>
          <p:nvPr/>
        </p:nvGrpSpPr>
        <p:grpSpPr>
          <a:xfrm>
            <a:off x="3847838" y="322254"/>
            <a:ext cx="1134967" cy="1201455"/>
            <a:chOff x="534227" y="729812"/>
            <a:chExt cx="5720269" cy="6935634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576704EB-271E-4299-B3AF-8A3C64DFB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1EC732A0-DD8C-4AA3-BF75-17E3F637C2D4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D333E73-3F27-4478-A65C-84F2C2A9AAB1}"/>
              </a:ext>
            </a:extLst>
          </p:cNvPr>
          <p:cNvGrpSpPr/>
          <p:nvPr/>
        </p:nvGrpSpPr>
        <p:grpSpPr>
          <a:xfrm>
            <a:off x="364930" y="333609"/>
            <a:ext cx="1134967" cy="1201455"/>
            <a:chOff x="534227" y="729812"/>
            <a:chExt cx="5720269" cy="6935634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020291DF-B7D6-4BBB-8EE0-C05955F0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5EB0EDA5-4B6D-49E2-97B6-27DD1000FB6B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CDEEA9E-9E0A-4113-BBA5-BECCBF4DB5CF}"/>
              </a:ext>
            </a:extLst>
          </p:cNvPr>
          <p:cNvGrpSpPr/>
          <p:nvPr/>
        </p:nvGrpSpPr>
        <p:grpSpPr>
          <a:xfrm>
            <a:off x="10699832" y="2309127"/>
            <a:ext cx="1134967" cy="1201455"/>
            <a:chOff x="534227" y="729812"/>
            <a:chExt cx="5720269" cy="6935634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2AF0300A-FC9F-4104-A04F-DECBC1591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C74A0CFF-25FF-4A9A-A579-6E2AC5892334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62FD083C-B2EA-49AE-BAE3-248978680E19}"/>
              </a:ext>
            </a:extLst>
          </p:cNvPr>
          <p:cNvGrpSpPr/>
          <p:nvPr/>
        </p:nvGrpSpPr>
        <p:grpSpPr>
          <a:xfrm>
            <a:off x="5544329" y="2309127"/>
            <a:ext cx="1134967" cy="1201455"/>
            <a:chOff x="534227" y="729812"/>
            <a:chExt cx="5720269" cy="6935634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D4B28488-2406-4CFA-8439-674264B12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FB207C6B-A008-46D1-8F67-25F838965327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522C014E-2CF0-4195-9F6A-CE7134AB3D7D}"/>
              </a:ext>
            </a:extLst>
          </p:cNvPr>
          <p:cNvGrpSpPr/>
          <p:nvPr/>
        </p:nvGrpSpPr>
        <p:grpSpPr>
          <a:xfrm>
            <a:off x="7255378" y="2309127"/>
            <a:ext cx="1134967" cy="1201455"/>
            <a:chOff x="534227" y="729812"/>
            <a:chExt cx="5720269" cy="6935634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A3189424-DDF7-4B2C-9C3A-13E473889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947A86BE-F9E3-41F4-B3B2-8A645B8512F7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1F0C7C1D-4B15-4DBD-BD37-D226D8C03CE4}"/>
              </a:ext>
            </a:extLst>
          </p:cNvPr>
          <p:cNvGrpSpPr/>
          <p:nvPr/>
        </p:nvGrpSpPr>
        <p:grpSpPr>
          <a:xfrm>
            <a:off x="8977605" y="2309127"/>
            <a:ext cx="1134967" cy="1201455"/>
            <a:chOff x="534227" y="729812"/>
            <a:chExt cx="5720269" cy="6935634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EC0062F2-AEC4-4C54-AF32-8D7F75627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98B0845D-631A-479A-A307-5CEE5F009FF8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5E771273-0B47-414E-893A-7AF62B58E23D}"/>
              </a:ext>
            </a:extLst>
          </p:cNvPr>
          <p:cNvGrpSpPr/>
          <p:nvPr/>
        </p:nvGrpSpPr>
        <p:grpSpPr>
          <a:xfrm>
            <a:off x="2113163" y="2317066"/>
            <a:ext cx="1134967" cy="1201455"/>
            <a:chOff x="534227" y="729812"/>
            <a:chExt cx="5720269" cy="6935634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0E5AEE74-9233-4AF4-A6D4-AEB303618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8DA20104-F19E-4439-B3D2-39959180F445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8A764F01-F895-45B9-899F-3B6800AF4A4F}"/>
              </a:ext>
            </a:extLst>
          </p:cNvPr>
          <p:cNvGrpSpPr/>
          <p:nvPr/>
        </p:nvGrpSpPr>
        <p:grpSpPr>
          <a:xfrm>
            <a:off x="3847838" y="2309127"/>
            <a:ext cx="1134967" cy="1201455"/>
            <a:chOff x="534227" y="729812"/>
            <a:chExt cx="5720269" cy="6935634"/>
          </a:xfrm>
        </p:grpSpPr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48F27471-4F11-4511-9183-81A064036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9AB440FD-0E2F-452A-8B14-CE984C8D4D75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4F5B4B5F-8A15-4172-99CF-D6BAC3D4E0B7}"/>
              </a:ext>
            </a:extLst>
          </p:cNvPr>
          <p:cNvGrpSpPr/>
          <p:nvPr/>
        </p:nvGrpSpPr>
        <p:grpSpPr>
          <a:xfrm>
            <a:off x="364930" y="2320482"/>
            <a:ext cx="1134967" cy="1201455"/>
            <a:chOff x="534227" y="729812"/>
            <a:chExt cx="5720269" cy="6935634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55E144EF-9DBA-4C3F-A914-04785930F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4452A008-1F24-41D8-B853-2018C0617B45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6796B2F2-933A-4868-923C-4A98962C307B}"/>
              </a:ext>
            </a:extLst>
          </p:cNvPr>
          <p:cNvGrpSpPr/>
          <p:nvPr/>
        </p:nvGrpSpPr>
        <p:grpSpPr>
          <a:xfrm>
            <a:off x="10699832" y="4350644"/>
            <a:ext cx="1134967" cy="1201455"/>
            <a:chOff x="534227" y="729812"/>
            <a:chExt cx="5720269" cy="6935634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EA1EE429-119F-474A-82B0-05DD3F55A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9" name="مستطيل 48">
              <a:extLst>
                <a:ext uri="{FF2B5EF4-FFF2-40B4-BE49-F238E27FC236}">
                  <a16:creationId xmlns:a16="http://schemas.microsoft.com/office/drawing/2014/main" id="{68F7E6B9-2090-4E62-897B-1F4DEE3BCFE3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093FD946-BA5B-4707-820C-D5FFB19AB82C}"/>
              </a:ext>
            </a:extLst>
          </p:cNvPr>
          <p:cNvGrpSpPr/>
          <p:nvPr/>
        </p:nvGrpSpPr>
        <p:grpSpPr>
          <a:xfrm>
            <a:off x="5544329" y="4350644"/>
            <a:ext cx="1134967" cy="1201455"/>
            <a:chOff x="534227" y="729812"/>
            <a:chExt cx="5720269" cy="6935634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522A703D-56A6-4A59-9202-9BDBBB4E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2" name="مستطيل 51">
              <a:extLst>
                <a:ext uri="{FF2B5EF4-FFF2-40B4-BE49-F238E27FC236}">
                  <a16:creationId xmlns:a16="http://schemas.microsoft.com/office/drawing/2014/main" id="{6C9F68E2-D938-435D-A26E-2F85DC5B8D55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88E6DD98-1E0B-438F-9536-BE41F2467E1F}"/>
              </a:ext>
            </a:extLst>
          </p:cNvPr>
          <p:cNvGrpSpPr/>
          <p:nvPr/>
        </p:nvGrpSpPr>
        <p:grpSpPr>
          <a:xfrm>
            <a:off x="7255378" y="4350644"/>
            <a:ext cx="1134967" cy="1201455"/>
            <a:chOff x="534227" y="729812"/>
            <a:chExt cx="5720269" cy="6935634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DF51A74F-8F55-4C2C-B57E-4562CC363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7BF2C7E4-E589-4325-808C-DC1C92700A34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2A5E61AF-EDFF-40E0-BFBE-20438A783194}"/>
              </a:ext>
            </a:extLst>
          </p:cNvPr>
          <p:cNvGrpSpPr/>
          <p:nvPr/>
        </p:nvGrpSpPr>
        <p:grpSpPr>
          <a:xfrm>
            <a:off x="8977605" y="4350644"/>
            <a:ext cx="1134967" cy="1201455"/>
            <a:chOff x="534227" y="729812"/>
            <a:chExt cx="5720269" cy="6935634"/>
          </a:xfrm>
        </p:grpSpPr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6FDC2B54-BD5F-47FE-8323-56567DCAE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74E54C88-B138-4216-8A91-AFB63B60A0B9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7AF31A8A-9DBC-459E-AE1A-9F5B50595AC1}"/>
              </a:ext>
            </a:extLst>
          </p:cNvPr>
          <p:cNvGrpSpPr/>
          <p:nvPr/>
        </p:nvGrpSpPr>
        <p:grpSpPr>
          <a:xfrm>
            <a:off x="2113163" y="4358583"/>
            <a:ext cx="1134967" cy="1201455"/>
            <a:chOff x="534227" y="729812"/>
            <a:chExt cx="5720269" cy="6935634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60E064B7-C696-4823-85FF-429E29A73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99FE724C-3793-4206-A1EB-78AB083B259C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57587D10-0E0C-48F4-8880-ECAA7FB9E9AD}"/>
              </a:ext>
            </a:extLst>
          </p:cNvPr>
          <p:cNvGrpSpPr/>
          <p:nvPr/>
        </p:nvGrpSpPr>
        <p:grpSpPr>
          <a:xfrm>
            <a:off x="3847838" y="4350644"/>
            <a:ext cx="1134967" cy="1201455"/>
            <a:chOff x="534227" y="729812"/>
            <a:chExt cx="5720269" cy="6935634"/>
          </a:xfrm>
        </p:grpSpPr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50823306-7C7C-4620-9252-BF8D85918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7D0C5684-54F4-4043-88BF-DC7876F4BE99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8D7FC3A6-0E0E-4CBE-B572-D63B7E6FA7EC}"/>
              </a:ext>
            </a:extLst>
          </p:cNvPr>
          <p:cNvGrpSpPr/>
          <p:nvPr/>
        </p:nvGrpSpPr>
        <p:grpSpPr>
          <a:xfrm>
            <a:off x="364930" y="4361999"/>
            <a:ext cx="1134967" cy="1201455"/>
            <a:chOff x="534227" y="729812"/>
            <a:chExt cx="5720269" cy="6935634"/>
          </a:xfrm>
        </p:grpSpPr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C32A3E6E-A3FD-49A6-BCE5-CEF679CC8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27" y="729812"/>
              <a:ext cx="5720269" cy="6666020"/>
            </a:xfrm>
            <a:prstGeom prst="rect">
              <a:avLst/>
            </a:prstGeom>
            <a:ln w="228600" cap="sq" cmpd="thickThin">
              <a:solidFill>
                <a:srgbClr val="EB8D6F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834A6E3C-C923-48B1-BE17-92507E2C285D}"/>
                </a:ext>
              </a:extLst>
            </p:cNvPr>
            <p:cNvSpPr/>
            <p:nvPr/>
          </p:nvSpPr>
          <p:spPr>
            <a:xfrm>
              <a:off x="733580" y="5533405"/>
              <a:ext cx="5358123" cy="21320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أبدعتِ أميرتي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50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BE1FA83-7F92-4ECA-ACC3-77BD433CA8D3}"/>
              </a:ext>
            </a:extLst>
          </p:cNvPr>
          <p:cNvGrpSpPr/>
          <p:nvPr/>
        </p:nvGrpSpPr>
        <p:grpSpPr>
          <a:xfrm>
            <a:off x="10789920" y="357923"/>
            <a:ext cx="1067333" cy="1376984"/>
            <a:chOff x="635191" y="749807"/>
            <a:chExt cx="5710728" cy="705374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658E3EDF-779B-442E-918F-C0848FA16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4C402D88-CB66-4825-8C72-784DB77BF86E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C80A5927-145F-4FAE-A366-7AFFFFDD0DE1}"/>
              </a:ext>
            </a:extLst>
          </p:cNvPr>
          <p:cNvGrpSpPr/>
          <p:nvPr/>
        </p:nvGrpSpPr>
        <p:grpSpPr>
          <a:xfrm>
            <a:off x="7406885" y="357923"/>
            <a:ext cx="1067333" cy="1376984"/>
            <a:chOff x="635191" y="749807"/>
            <a:chExt cx="5710728" cy="7053747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53DA8405-348E-48F3-82B4-75B8EF53D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D88C8E4A-EC5F-48A9-B0C7-BCBB33C3D657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831A711A-50E9-4ADE-A4E9-05A6D3FF99FD}"/>
              </a:ext>
            </a:extLst>
          </p:cNvPr>
          <p:cNvGrpSpPr/>
          <p:nvPr/>
        </p:nvGrpSpPr>
        <p:grpSpPr>
          <a:xfrm>
            <a:off x="9105322" y="357923"/>
            <a:ext cx="1067333" cy="1376984"/>
            <a:chOff x="635191" y="749807"/>
            <a:chExt cx="5710728" cy="705374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F9B4C32-81D5-41AF-8687-F013715BE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F8FE3653-0A24-43F0-A169-25CBAB167227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D851AEA-5AD8-4A5C-A4CB-270F8C1CA572}"/>
              </a:ext>
            </a:extLst>
          </p:cNvPr>
          <p:cNvGrpSpPr/>
          <p:nvPr/>
        </p:nvGrpSpPr>
        <p:grpSpPr>
          <a:xfrm>
            <a:off x="2137404" y="357923"/>
            <a:ext cx="1067333" cy="1376984"/>
            <a:chOff x="635191" y="749807"/>
            <a:chExt cx="5710728" cy="7053747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2891794-D728-439C-B3EB-4E4E9DA71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2A6114A3-C5B4-4DF8-B66A-4202F2E11615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FC1F0C9F-4356-4B56-9D67-6828F05CB380}"/>
              </a:ext>
            </a:extLst>
          </p:cNvPr>
          <p:cNvGrpSpPr/>
          <p:nvPr/>
        </p:nvGrpSpPr>
        <p:grpSpPr>
          <a:xfrm>
            <a:off x="3849680" y="357923"/>
            <a:ext cx="1067333" cy="1376984"/>
            <a:chOff x="635191" y="749807"/>
            <a:chExt cx="5710728" cy="7053747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989A3D12-CD1A-4840-8FA1-D55526BDF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0F69FF98-7D89-43C5-BD13-90EEB17A06D3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599DFB4-D907-46F2-921A-AF428CF643E6}"/>
              </a:ext>
            </a:extLst>
          </p:cNvPr>
          <p:cNvGrpSpPr/>
          <p:nvPr/>
        </p:nvGrpSpPr>
        <p:grpSpPr>
          <a:xfrm>
            <a:off x="5639168" y="357923"/>
            <a:ext cx="1067333" cy="1376984"/>
            <a:chOff x="635191" y="749807"/>
            <a:chExt cx="5710728" cy="7053747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45A2FB07-D5CB-43BC-8FB5-201F9292B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0643E1ED-7363-4913-B193-0DE5FCF657A4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02CE8C4-5915-496F-BFF0-E727FEEA21B2}"/>
              </a:ext>
            </a:extLst>
          </p:cNvPr>
          <p:cNvGrpSpPr/>
          <p:nvPr/>
        </p:nvGrpSpPr>
        <p:grpSpPr>
          <a:xfrm>
            <a:off x="347916" y="369522"/>
            <a:ext cx="1067333" cy="1376984"/>
            <a:chOff x="635191" y="749807"/>
            <a:chExt cx="5710728" cy="7053747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B3CCADD-E62B-4551-B8B6-E189B5E3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056F9B8C-560A-41A3-A17F-3BCC58D1547F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9B893124-1DA5-4CA6-800D-2D7980A45461}"/>
              </a:ext>
            </a:extLst>
          </p:cNvPr>
          <p:cNvGrpSpPr/>
          <p:nvPr/>
        </p:nvGrpSpPr>
        <p:grpSpPr>
          <a:xfrm>
            <a:off x="10803759" y="2615705"/>
            <a:ext cx="1067333" cy="1376984"/>
            <a:chOff x="635191" y="749807"/>
            <a:chExt cx="5710728" cy="7053747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85B27175-DC06-41D7-B274-93563F6543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75AEB257-D4CE-4372-8550-EBF3FFE35902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4CB37AE5-9BD3-411C-BD08-7DCBB4DE5388}"/>
              </a:ext>
            </a:extLst>
          </p:cNvPr>
          <p:cNvGrpSpPr/>
          <p:nvPr/>
        </p:nvGrpSpPr>
        <p:grpSpPr>
          <a:xfrm>
            <a:off x="7406885" y="2610412"/>
            <a:ext cx="1067333" cy="1376984"/>
            <a:chOff x="635191" y="749807"/>
            <a:chExt cx="5710728" cy="7053747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95D528B7-07FB-4647-9A73-82608438E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BBC4CBFE-586F-47FB-BFBF-D4FDDD0A7EB6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DA66E5E0-2D4C-426A-80BD-A3529E643C63}"/>
              </a:ext>
            </a:extLst>
          </p:cNvPr>
          <p:cNvGrpSpPr/>
          <p:nvPr/>
        </p:nvGrpSpPr>
        <p:grpSpPr>
          <a:xfrm>
            <a:off x="9119161" y="2615705"/>
            <a:ext cx="1067333" cy="1376984"/>
            <a:chOff x="635191" y="749807"/>
            <a:chExt cx="5710728" cy="7053747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969E5D6B-99AD-46DF-B2BD-25B499532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0B0BD718-89DD-4581-91FF-F52FCC95ED67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9AE76E8D-1A01-4600-AB82-00DEF171381C}"/>
              </a:ext>
            </a:extLst>
          </p:cNvPr>
          <p:cNvGrpSpPr/>
          <p:nvPr/>
        </p:nvGrpSpPr>
        <p:grpSpPr>
          <a:xfrm>
            <a:off x="2125120" y="2547552"/>
            <a:ext cx="1067333" cy="1376984"/>
            <a:chOff x="635191" y="749807"/>
            <a:chExt cx="5710728" cy="7053747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BD1447C6-8244-4EB8-9E17-72BD6BB2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13685127-D881-442F-8BFA-A7466E30F3DE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F69B6FC2-53E6-4303-A8C4-40551952E210}"/>
              </a:ext>
            </a:extLst>
          </p:cNvPr>
          <p:cNvGrpSpPr/>
          <p:nvPr/>
        </p:nvGrpSpPr>
        <p:grpSpPr>
          <a:xfrm>
            <a:off x="3861964" y="2610412"/>
            <a:ext cx="1067333" cy="1376984"/>
            <a:chOff x="635191" y="749807"/>
            <a:chExt cx="5710728" cy="7053747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B900CEB6-9E13-4D79-AEBC-963407565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FA7FC30E-FA0F-4777-8211-DCD4CB8C82C4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3F61220B-1BE6-4CDC-BB77-9E0400135291}"/>
              </a:ext>
            </a:extLst>
          </p:cNvPr>
          <p:cNvGrpSpPr/>
          <p:nvPr/>
        </p:nvGrpSpPr>
        <p:grpSpPr>
          <a:xfrm>
            <a:off x="5639168" y="2610412"/>
            <a:ext cx="1067333" cy="1376984"/>
            <a:chOff x="635191" y="749807"/>
            <a:chExt cx="5710728" cy="7053747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163F4D2B-5693-46E1-9103-F4D168E1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6F72AB33-F2A7-4387-A6D1-C6C15AC39FCA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BD62F030-A567-4CDF-875E-EAC4D9FD9396}"/>
              </a:ext>
            </a:extLst>
          </p:cNvPr>
          <p:cNvGrpSpPr/>
          <p:nvPr/>
        </p:nvGrpSpPr>
        <p:grpSpPr>
          <a:xfrm>
            <a:off x="361755" y="2578982"/>
            <a:ext cx="1067333" cy="1376984"/>
            <a:chOff x="635191" y="749807"/>
            <a:chExt cx="5710728" cy="7053747"/>
          </a:xfrm>
        </p:grpSpPr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DA9AD048-72B8-4C65-88C3-A056C06FE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E6968A5F-C884-487A-928F-F7D59443B253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AD6FA6F2-79D9-40E9-9AA7-0D485EE37E63}"/>
              </a:ext>
            </a:extLst>
          </p:cNvPr>
          <p:cNvGrpSpPr/>
          <p:nvPr/>
        </p:nvGrpSpPr>
        <p:grpSpPr>
          <a:xfrm>
            <a:off x="10817598" y="4999207"/>
            <a:ext cx="1067333" cy="1376984"/>
            <a:chOff x="635191" y="749807"/>
            <a:chExt cx="5710728" cy="7053747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F799EEFA-1876-4C5A-8E4F-367BBE89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D6A0B3D7-A9CC-4E22-8478-CFD122074280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AFA4C881-3F5E-4250-8B18-5D56DDD03FB5}"/>
              </a:ext>
            </a:extLst>
          </p:cNvPr>
          <p:cNvGrpSpPr/>
          <p:nvPr/>
        </p:nvGrpSpPr>
        <p:grpSpPr>
          <a:xfrm>
            <a:off x="7434563" y="4999207"/>
            <a:ext cx="1067333" cy="1376984"/>
            <a:chOff x="635191" y="749807"/>
            <a:chExt cx="5710728" cy="7053747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5A1D039D-5FAD-47A0-99E4-89A2E13D1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9" name="مستطيل 48">
              <a:extLst>
                <a:ext uri="{FF2B5EF4-FFF2-40B4-BE49-F238E27FC236}">
                  <a16:creationId xmlns:a16="http://schemas.microsoft.com/office/drawing/2014/main" id="{DEF1DCA7-D30D-4CC8-ADA4-ACBF8DF1B7D9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B426A447-795D-4BF0-9671-31D1BB71CA18}"/>
              </a:ext>
            </a:extLst>
          </p:cNvPr>
          <p:cNvGrpSpPr/>
          <p:nvPr/>
        </p:nvGrpSpPr>
        <p:grpSpPr>
          <a:xfrm>
            <a:off x="9133000" y="4999207"/>
            <a:ext cx="1067333" cy="1376984"/>
            <a:chOff x="635191" y="749807"/>
            <a:chExt cx="5710728" cy="7053747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B343EF1B-EBF1-4C34-BD47-F6227D2D9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2" name="مستطيل 51">
              <a:extLst>
                <a:ext uri="{FF2B5EF4-FFF2-40B4-BE49-F238E27FC236}">
                  <a16:creationId xmlns:a16="http://schemas.microsoft.com/office/drawing/2014/main" id="{FED9B9E9-5B0B-4A2A-AF4F-7884805351F4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0E6367CA-8A56-451D-B0BF-E8CBC9C9AB7A}"/>
              </a:ext>
            </a:extLst>
          </p:cNvPr>
          <p:cNvGrpSpPr/>
          <p:nvPr/>
        </p:nvGrpSpPr>
        <p:grpSpPr>
          <a:xfrm>
            <a:off x="2165082" y="4999207"/>
            <a:ext cx="1067333" cy="1376984"/>
            <a:chOff x="635191" y="749807"/>
            <a:chExt cx="5710728" cy="7053747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4D35325B-2A69-4D38-B36F-B1CBD5428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D11E67CA-3B99-49CE-B5E9-804CF6324B59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4AD3CB6B-0C05-4C2D-8DD1-DE23D2097D36}"/>
              </a:ext>
            </a:extLst>
          </p:cNvPr>
          <p:cNvGrpSpPr/>
          <p:nvPr/>
        </p:nvGrpSpPr>
        <p:grpSpPr>
          <a:xfrm>
            <a:off x="3877358" y="4999207"/>
            <a:ext cx="1067333" cy="1376984"/>
            <a:chOff x="635191" y="749807"/>
            <a:chExt cx="5710728" cy="7053747"/>
          </a:xfrm>
        </p:grpSpPr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9BD3D747-F5AE-450B-B299-4187C615F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1BCA8927-BEB6-4B60-B2E4-7B36D90636E9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8D0C2F05-0371-4377-AD71-ED2B3AC92A44}"/>
              </a:ext>
            </a:extLst>
          </p:cNvPr>
          <p:cNvGrpSpPr/>
          <p:nvPr/>
        </p:nvGrpSpPr>
        <p:grpSpPr>
          <a:xfrm>
            <a:off x="5666846" y="4999207"/>
            <a:ext cx="1067333" cy="1376984"/>
            <a:chOff x="635191" y="749807"/>
            <a:chExt cx="5710728" cy="7053747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4C978CF2-2267-40A2-B5C5-71F13D7D6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8EFE8151-6E6D-4952-95F3-3E444FF4F306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304F0FAF-8CB8-4C01-BABB-042A4741A9DE}"/>
              </a:ext>
            </a:extLst>
          </p:cNvPr>
          <p:cNvGrpSpPr/>
          <p:nvPr/>
        </p:nvGrpSpPr>
        <p:grpSpPr>
          <a:xfrm>
            <a:off x="375594" y="5010806"/>
            <a:ext cx="1067333" cy="1376984"/>
            <a:chOff x="635191" y="749807"/>
            <a:chExt cx="5710728" cy="7053747"/>
          </a:xfrm>
        </p:grpSpPr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2396C682-B20F-4791-BE9B-BF277ECDD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5191" y="749807"/>
              <a:ext cx="5645001" cy="6731739"/>
            </a:xfrm>
            <a:prstGeom prst="rect">
              <a:avLst/>
            </a:prstGeom>
            <a:ln w="228600" cap="sq" cmpd="thickThin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6F3BAFEB-A614-460F-989C-DD1FE02509FD}"/>
                </a:ext>
              </a:extLst>
            </p:cNvPr>
            <p:cNvSpPr/>
            <p:nvPr/>
          </p:nvSpPr>
          <p:spPr>
            <a:xfrm>
              <a:off x="709238" y="5753948"/>
              <a:ext cx="5636681" cy="20496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بارك الله فيكِ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2240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9B8FDA6-C5BE-4851-ACA7-6C556B837307}"/>
              </a:ext>
            </a:extLst>
          </p:cNvPr>
          <p:cNvGrpSpPr/>
          <p:nvPr/>
        </p:nvGrpSpPr>
        <p:grpSpPr>
          <a:xfrm>
            <a:off x="10783892" y="369522"/>
            <a:ext cx="1037660" cy="1341982"/>
            <a:chOff x="680531" y="987551"/>
            <a:chExt cx="5479853" cy="6502759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4691A4D1-0A04-435D-8BB6-08809702BA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30ACCC07-A08F-4846-8E9F-BD266C5AACD6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7C8866A0-75BF-4EB0-8E9D-54DE5354AF89}"/>
              </a:ext>
            </a:extLst>
          </p:cNvPr>
          <p:cNvGrpSpPr/>
          <p:nvPr/>
        </p:nvGrpSpPr>
        <p:grpSpPr>
          <a:xfrm>
            <a:off x="5885822" y="340896"/>
            <a:ext cx="1037660" cy="1341982"/>
            <a:chOff x="680531" y="987551"/>
            <a:chExt cx="5479853" cy="6502759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299AE28D-87E1-4086-9EC4-F42F7CBEA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2516DB87-E463-43D3-9E4E-563819BC92DB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765537D4-267B-43DC-956E-7A83FB825D9A}"/>
              </a:ext>
            </a:extLst>
          </p:cNvPr>
          <p:cNvGrpSpPr/>
          <p:nvPr/>
        </p:nvGrpSpPr>
        <p:grpSpPr>
          <a:xfrm>
            <a:off x="7518512" y="340896"/>
            <a:ext cx="1037660" cy="1341982"/>
            <a:chOff x="680531" y="987551"/>
            <a:chExt cx="5479853" cy="6502759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BC0E76B3-CBEB-425C-BED0-42F72038A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93830AEB-EC7B-4538-85BE-9D29A98DF023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41EEDD30-0D03-48C9-A50E-513B4AB4067E}"/>
              </a:ext>
            </a:extLst>
          </p:cNvPr>
          <p:cNvGrpSpPr/>
          <p:nvPr/>
        </p:nvGrpSpPr>
        <p:grpSpPr>
          <a:xfrm>
            <a:off x="9151202" y="355209"/>
            <a:ext cx="1037660" cy="1341982"/>
            <a:chOff x="680531" y="987551"/>
            <a:chExt cx="5479853" cy="6502759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CAE4D8E-8B35-42A5-85F6-F6C73D616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CBA79AE-8D06-49E0-ACF3-632CD4979423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97ACCA83-2E22-49E2-9823-0F251212F401}"/>
              </a:ext>
            </a:extLst>
          </p:cNvPr>
          <p:cNvGrpSpPr/>
          <p:nvPr/>
        </p:nvGrpSpPr>
        <p:grpSpPr>
          <a:xfrm>
            <a:off x="10783892" y="2481350"/>
            <a:ext cx="1037660" cy="1341982"/>
            <a:chOff x="680531" y="987551"/>
            <a:chExt cx="5479853" cy="6502759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08D2B53-F3F5-4A5F-BF42-0D3942382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B7CB6880-862A-4B10-9521-F19C976FEE51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6FE9FB8-C292-4713-9446-98D0BDD10796}"/>
              </a:ext>
            </a:extLst>
          </p:cNvPr>
          <p:cNvGrpSpPr/>
          <p:nvPr/>
        </p:nvGrpSpPr>
        <p:grpSpPr>
          <a:xfrm>
            <a:off x="5885822" y="2452724"/>
            <a:ext cx="1037660" cy="1341982"/>
            <a:chOff x="680531" y="987551"/>
            <a:chExt cx="5479853" cy="650275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DE3E792-3D90-4EEF-BE0A-4E07CCA56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285253D1-9198-4384-8325-0B3ACF334D4E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B9F6D9C0-A2E3-4A08-995B-D5CA2F239C8C}"/>
              </a:ext>
            </a:extLst>
          </p:cNvPr>
          <p:cNvGrpSpPr/>
          <p:nvPr/>
        </p:nvGrpSpPr>
        <p:grpSpPr>
          <a:xfrm>
            <a:off x="7518512" y="2452724"/>
            <a:ext cx="1037660" cy="1341982"/>
            <a:chOff x="680531" y="987551"/>
            <a:chExt cx="5479853" cy="6502759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E6AC7EDE-9068-4CF4-A0EC-E6C427A55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18AD8058-A2A5-4266-B977-C0864546A707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E4933AA5-CC97-41D1-8518-8E6ED61EC227}"/>
              </a:ext>
            </a:extLst>
          </p:cNvPr>
          <p:cNvGrpSpPr/>
          <p:nvPr/>
        </p:nvGrpSpPr>
        <p:grpSpPr>
          <a:xfrm>
            <a:off x="9151202" y="2467037"/>
            <a:ext cx="1037660" cy="1341982"/>
            <a:chOff x="680531" y="987551"/>
            <a:chExt cx="5479853" cy="6502759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76D82510-A6F9-4006-87AA-7BC09B57E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66737D65-DE1B-4C01-9D09-C12D7ABA0B49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96B3365-FA9F-4827-8990-016CAF50E63A}"/>
              </a:ext>
            </a:extLst>
          </p:cNvPr>
          <p:cNvGrpSpPr/>
          <p:nvPr/>
        </p:nvGrpSpPr>
        <p:grpSpPr>
          <a:xfrm>
            <a:off x="10763321" y="4766817"/>
            <a:ext cx="1037660" cy="1341982"/>
            <a:chOff x="680531" y="987551"/>
            <a:chExt cx="5479853" cy="6502759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22DDECEF-5280-4576-BD02-B7C83335D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71CFC9C8-9E07-44AC-A214-C0DE6C5E6CCB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C95BFFB-03C1-4A81-9CD7-971575377F57}"/>
              </a:ext>
            </a:extLst>
          </p:cNvPr>
          <p:cNvGrpSpPr/>
          <p:nvPr/>
        </p:nvGrpSpPr>
        <p:grpSpPr>
          <a:xfrm>
            <a:off x="5865251" y="4738191"/>
            <a:ext cx="1037660" cy="1341982"/>
            <a:chOff x="680531" y="987551"/>
            <a:chExt cx="5479853" cy="6502759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F30223C2-00FE-4E87-B2B7-AB635F0A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E8CCE5C1-18A2-4A5F-8005-E8879A840794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18A0E0A-FE91-41A6-8F68-5254BB927640}"/>
              </a:ext>
            </a:extLst>
          </p:cNvPr>
          <p:cNvGrpSpPr/>
          <p:nvPr/>
        </p:nvGrpSpPr>
        <p:grpSpPr>
          <a:xfrm>
            <a:off x="7497941" y="4738191"/>
            <a:ext cx="1037660" cy="1341982"/>
            <a:chOff x="680531" y="987551"/>
            <a:chExt cx="5479853" cy="6502759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3B19F30C-391A-4BEF-973C-0DB6B94B7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A832682D-3E63-4347-86E5-432AD690482F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C87CC7A8-C70E-405B-A2B0-7E9B9C0F6547}"/>
              </a:ext>
            </a:extLst>
          </p:cNvPr>
          <p:cNvGrpSpPr/>
          <p:nvPr/>
        </p:nvGrpSpPr>
        <p:grpSpPr>
          <a:xfrm>
            <a:off x="9130631" y="4752504"/>
            <a:ext cx="1037660" cy="1341982"/>
            <a:chOff x="680531" y="987551"/>
            <a:chExt cx="5479853" cy="6502759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FB23C546-BE38-4958-907A-5DBA41778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B3F6FBA0-FEC8-45A2-84EA-CE1F3279A59C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F4E5A24-E6AE-4B0C-AC15-BCEEB7C0D407}"/>
              </a:ext>
            </a:extLst>
          </p:cNvPr>
          <p:cNvGrpSpPr/>
          <p:nvPr/>
        </p:nvGrpSpPr>
        <p:grpSpPr>
          <a:xfrm>
            <a:off x="4179534" y="340896"/>
            <a:ext cx="1037660" cy="1341982"/>
            <a:chOff x="680531" y="987551"/>
            <a:chExt cx="5479853" cy="6502759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B7FA5300-D9EB-497D-91B1-61D2D3B5C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A19A62AC-C2EA-435B-AB1D-895E5BD94F0B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2B2E063A-921F-44E8-ADB6-1F3A29459294}"/>
              </a:ext>
            </a:extLst>
          </p:cNvPr>
          <p:cNvGrpSpPr/>
          <p:nvPr/>
        </p:nvGrpSpPr>
        <p:grpSpPr>
          <a:xfrm>
            <a:off x="618728" y="369522"/>
            <a:ext cx="1037660" cy="1341982"/>
            <a:chOff x="680531" y="987551"/>
            <a:chExt cx="5479853" cy="6502759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5FE7C9B6-5B38-433D-A374-D8DEAC664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6E1F2CD4-69FA-4F42-8E8F-9B4C377CFD02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83D4F5A1-D0DC-4121-9399-8C2C184B8174}"/>
              </a:ext>
            </a:extLst>
          </p:cNvPr>
          <p:cNvGrpSpPr/>
          <p:nvPr/>
        </p:nvGrpSpPr>
        <p:grpSpPr>
          <a:xfrm>
            <a:off x="2426669" y="355209"/>
            <a:ext cx="1037660" cy="1341982"/>
            <a:chOff x="680531" y="987551"/>
            <a:chExt cx="5479853" cy="6502759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E11C5B2C-E9BB-426B-A58D-4B3D92A1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9" name="مستطيل 48">
              <a:extLst>
                <a:ext uri="{FF2B5EF4-FFF2-40B4-BE49-F238E27FC236}">
                  <a16:creationId xmlns:a16="http://schemas.microsoft.com/office/drawing/2014/main" id="{C9DC668D-8F80-46D1-91B1-AC0E6D6ADF8A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9E2EF4DA-F2A3-48C0-9DCE-CE32D6782889}"/>
              </a:ext>
            </a:extLst>
          </p:cNvPr>
          <p:cNvGrpSpPr/>
          <p:nvPr/>
        </p:nvGrpSpPr>
        <p:grpSpPr>
          <a:xfrm>
            <a:off x="4129828" y="4766817"/>
            <a:ext cx="1037660" cy="1341982"/>
            <a:chOff x="680531" y="987551"/>
            <a:chExt cx="5479853" cy="6502759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3B52E392-3E7D-4C56-A442-C475FA42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98817B6C-500C-4C65-A053-40F52E720D34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D363E865-BE8C-4A55-A190-3A7866E47AA0}"/>
              </a:ext>
            </a:extLst>
          </p:cNvPr>
          <p:cNvGrpSpPr/>
          <p:nvPr/>
        </p:nvGrpSpPr>
        <p:grpSpPr>
          <a:xfrm>
            <a:off x="569022" y="4795443"/>
            <a:ext cx="1037660" cy="1341982"/>
            <a:chOff x="680531" y="987551"/>
            <a:chExt cx="5479853" cy="6502759"/>
          </a:xfrm>
        </p:grpSpPr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4A6E8BA8-0E2F-4FA2-B916-1397B9D3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F7C6639A-D198-448C-8EE5-AEB65BD4E36D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585CA5D8-B661-48F6-B3CE-472E762E2878}"/>
              </a:ext>
            </a:extLst>
          </p:cNvPr>
          <p:cNvGrpSpPr/>
          <p:nvPr/>
        </p:nvGrpSpPr>
        <p:grpSpPr>
          <a:xfrm>
            <a:off x="2376963" y="4781130"/>
            <a:ext cx="1037660" cy="1341982"/>
            <a:chOff x="680531" y="987551"/>
            <a:chExt cx="5479853" cy="6502759"/>
          </a:xfrm>
        </p:grpSpPr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E487A885-B6E0-461B-9FFF-3AB2F758A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33CDB427-CFF3-4B3D-9F70-DDDABBF369DF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24F209E3-4F5A-472E-BE42-860F1AD3107D}"/>
              </a:ext>
            </a:extLst>
          </p:cNvPr>
          <p:cNvGrpSpPr/>
          <p:nvPr/>
        </p:nvGrpSpPr>
        <p:grpSpPr>
          <a:xfrm>
            <a:off x="4247729" y="2463343"/>
            <a:ext cx="1037660" cy="1341982"/>
            <a:chOff x="680531" y="987551"/>
            <a:chExt cx="5479853" cy="6502759"/>
          </a:xfrm>
        </p:grpSpPr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id="{51DC15C9-63C9-499D-9468-F0187FCB5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0" name="مستطيل 69">
              <a:extLst>
                <a:ext uri="{FF2B5EF4-FFF2-40B4-BE49-F238E27FC236}">
                  <a16:creationId xmlns:a16="http://schemas.microsoft.com/office/drawing/2014/main" id="{99AE677D-3C2F-4C74-AAF7-1CBDCFFE95EE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04024D3B-4DE9-4ADD-88EA-CB2C15B89B87}"/>
              </a:ext>
            </a:extLst>
          </p:cNvPr>
          <p:cNvGrpSpPr/>
          <p:nvPr/>
        </p:nvGrpSpPr>
        <p:grpSpPr>
          <a:xfrm>
            <a:off x="686923" y="2491969"/>
            <a:ext cx="1037660" cy="1341982"/>
            <a:chOff x="680531" y="987551"/>
            <a:chExt cx="5479853" cy="6502759"/>
          </a:xfrm>
        </p:grpSpPr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id="{7E641F06-9C2A-4111-83D7-8933CD034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3" name="مستطيل 72">
              <a:extLst>
                <a:ext uri="{FF2B5EF4-FFF2-40B4-BE49-F238E27FC236}">
                  <a16:creationId xmlns:a16="http://schemas.microsoft.com/office/drawing/2014/main" id="{2E431CEB-866B-47E8-8359-F9B651220EA5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A2276648-3F85-45ED-A703-64141768EE51}"/>
              </a:ext>
            </a:extLst>
          </p:cNvPr>
          <p:cNvGrpSpPr/>
          <p:nvPr/>
        </p:nvGrpSpPr>
        <p:grpSpPr>
          <a:xfrm>
            <a:off x="2494864" y="2477656"/>
            <a:ext cx="1037660" cy="1341982"/>
            <a:chOff x="680531" y="987551"/>
            <a:chExt cx="5479853" cy="6502759"/>
          </a:xfrm>
        </p:grpSpPr>
        <p:pic>
          <p:nvPicPr>
            <p:cNvPr id="75" name="صورة 74">
              <a:extLst>
                <a:ext uri="{FF2B5EF4-FFF2-40B4-BE49-F238E27FC236}">
                  <a16:creationId xmlns:a16="http://schemas.microsoft.com/office/drawing/2014/main" id="{89FA2FE6-133E-4C09-9FCD-DB2D1EDA0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0531" y="987551"/>
              <a:ext cx="5479853" cy="6502759"/>
            </a:xfrm>
            <a:prstGeom prst="rect">
              <a:avLst/>
            </a:prstGeom>
            <a:ln w="228600" cap="sq" cmpd="thickThin">
              <a:solidFill>
                <a:srgbClr val="92D05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6" name="مستطيل 75">
              <a:extLst>
                <a:ext uri="{FF2B5EF4-FFF2-40B4-BE49-F238E27FC236}">
                  <a16:creationId xmlns:a16="http://schemas.microsoft.com/office/drawing/2014/main" id="{0859C5D1-D1AF-4B91-B2E5-8E0B8187B24E}"/>
                </a:ext>
              </a:extLst>
            </p:cNvPr>
            <p:cNvSpPr/>
            <p:nvPr/>
          </p:nvSpPr>
          <p:spPr>
            <a:xfrm>
              <a:off x="918069" y="6078719"/>
              <a:ext cx="5004749" cy="13422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1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بوركتِ يا صغيرتي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8656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9728833" y="3017946"/>
            <a:ext cx="127911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endParaRPr lang="ar-SA" sz="3738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B6049EB-CAC4-4406-A721-284F054CCB08}"/>
              </a:ext>
            </a:extLst>
          </p:cNvPr>
          <p:cNvGrpSpPr/>
          <p:nvPr/>
        </p:nvGrpSpPr>
        <p:grpSpPr>
          <a:xfrm>
            <a:off x="10105886" y="334784"/>
            <a:ext cx="1747213" cy="1309014"/>
            <a:chOff x="4076700" y="463605"/>
            <a:chExt cx="2523752" cy="1890798"/>
          </a:xfrm>
        </p:grpSpPr>
        <p:pic>
          <p:nvPicPr>
            <p:cNvPr id="2" name="صورة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8E674397-129D-4F1E-BF77-7C32C9DFD7FC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E49F3F88-9078-4811-8DC5-D2C932DC6F14}"/>
              </a:ext>
            </a:extLst>
          </p:cNvPr>
          <p:cNvGrpSpPr/>
          <p:nvPr/>
        </p:nvGrpSpPr>
        <p:grpSpPr>
          <a:xfrm>
            <a:off x="10105886" y="5226866"/>
            <a:ext cx="1747213" cy="1309014"/>
            <a:chOff x="4076700" y="463605"/>
            <a:chExt cx="2523752" cy="1890798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444490AC-8DE3-4DDC-A974-06EA2AA7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2F7CC964-8DE4-479C-9A64-787C379BEF46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45D7C76-78A3-42A9-B624-FD08C4C10401}"/>
              </a:ext>
            </a:extLst>
          </p:cNvPr>
          <p:cNvGrpSpPr/>
          <p:nvPr/>
        </p:nvGrpSpPr>
        <p:grpSpPr>
          <a:xfrm>
            <a:off x="7771785" y="5279620"/>
            <a:ext cx="1747213" cy="1309014"/>
            <a:chOff x="4076700" y="463605"/>
            <a:chExt cx="2523752" cy="1890798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A20A62C0-52EF-4519-A834-C0C34B8B8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D022E13E-9F60-4C16-9C2F-92E02693DEBC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508B7DD6-456D-40AB-B283-F714FF1C0780}"/>
              </a:ext>
            </a:extLst>
          </p:cNvPr>
          <p:cNvGrpSpPr/>
          <p:nvPr/>
        </p:nvGrpSpPr>
        <p:grpSpPr>
          <a:xfrm>
            <a:off x="7771785" y="3654083"/>
            <a:ext cx="1747213" cy="1309014"/>
            <a:chOff x="4076700" y="463605"/>
            <a:chExt cx="2523752" cy="1890798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5B31230C-7258-48B9-940F-353D25BB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EC64DC4C-F6B7-4ED8-A225-4E1C31C3CF9B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25E69CB-C626-44E4-B113-EA774910A6C7}"/>
              </a:ext>
            </a:extLst>
          </p:cNvPr>
          <p:cNvGrpSpPr/>
          <p:nvPr/>
        </p:nvGrpSpPr>
        <p:grpSpPr>
          <a:xfrm>
            <a:off x="7771785" y="1945695"/>
            <a:ext cx="1747213" cy="1309014"/>
            <a:chOff x="4076700" y="463605"/>
            <a:chExt cx="2523752" cy="1890798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EA1BB20C-EAF8-4F2D-BBBD-1DB748FF2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0193AA04-D790-4C46-AD09-6E8330D7244B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6198B4A3-D2C7-4F10-BB97-D55B73120184}"/>
              </a:ext>
            </a:extLst>
          </p:cNvPr>
          <p:cNvGrpSpPr/>
          <p:nvPr/>
        </p:nvGrpSpPr>
        <p:grpSpPr>
          <a:xfrm>
            <a:off x="7771785" y="334784"/>
            <a:ext cx="1747213" cy="1309014"/>
            <a:chOff x="4076700" y="463605"/>
            <a:chExt cx="2523752" cy="1890798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054294EB-C9AB-4199-9CDF-F0B51F89E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E2735C4C-907C-4EF6-86AF-1B174EA72A04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ED8744A1-39C1-45BB-B810-8C6D9255FD9C}"/>
              </a:ext>
            </a:extLst>
          </p:cNvPr>
          <p:cNvGrpSpPr/>
          <p:nvPr/>
        </p:nvGrpSpPr>
        <p:grpSpPr>
          <a:xfrm>
            <a:off x="10105886" y="1945695"/>
            <a:ext cx="1747213" cy="1309014"/>
            <a:chOff x="4076700" y="463605"/>
            <a:chExt cx="2523752" cy="1890798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22307523-E8BC-4110-BB30-669E26707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C7393976-29AE-419D-AEEC-7320BA8A83E9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D8F80D94-721D-437C-BF93-D11ECD7065F0}"/>
              </a:ext>
            </a:extLst>
          </p:cNvPr>
          <p:cNvGrpSpPr/>
          <p:nvPr/>
        </p:nvGrpSpPr>
        <p:grpSpPr>
          <a:xfrm>
            <a:off x="10105886" y="3615955"/>
            <a:ext cx="1747213" cy="1309014"/>
            <a:chOff x="4076700" y="463605"/>
            <a:chExt cx="2523752" cy="1890798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EDE464D6-5152-48E4-9B33-019342D0D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319EC2BB-CAB4-4F2D-A822-8A4C9EF34C2B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10B7DFAA-9CC3-4DCD-856D-C3F5F9F19B85}"/>
              </a:ext>
            </a:extLst>
          </p:cNvPr>
          <p:cNvSpPr/>
          <p:nvPr/>
        </p:nvSpPr>
        <p:spPr>
          <a:xfrm>
            <a:off x="5045141" y="3017946"/>
            <a:ext cx="127911" cy="639144"/>
          </a:xfrm>
          <a:prstGeom prst="rect">
            <a:avLst/>
          </a:prstGeom>
          <a:noFill/>
        </p:spPr>
        <p:txBody>
          <a:bodyPr wrap="none" lIns="63305" tIns="31652" rIns="63305" bIns="31652">
            <a:spAutoFit/>
          </a:bodyPr>
          <a:lstStyle/>
          <a:p>
            <a:pPr algn="ctr"/>
            <a:endParaRPr lang="ar-SA" sz="3738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CAC54BDE-5D87-4848-B145-867AC06DF19B}"/>
              </a:ext>
            </a:extLst>
          </p:cNvPr>
          <p:cNvGrpSpPr/>
          <p:nvPr/>
        </p:nvGrpSpPr>
        <p:grpSpPr>
          <a:xfrm>
            <a:off x="5422194" y="334784"/>
            <a:ext cx="1747213" cy="1309014"/>
            <a:chOff x="4076700" y="463605"/>
            <a:chExt cx="2523752" cy="1890798"/>
          </a:xfrm>
        </p:grpSpPr>
        <p:pic>
          <p:nvPicPr>
            <p:cNvPr id="34" name="صورة 33">
              <a:extLst>
                <a:ext uri="{FF2B5EF4-FFF2-40B4-BE49-F238E27FC236}">
                  <a16:creationId xmlns:a16="http://schemas.microsoft.com/office/drawing/2014/main" id="{6B8A6441-D046-4712-9F6C-9509E1DF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35" name="مستطيل 34">
              <a:extLst>
                <a:ext uri="{FF2B5EF4-FFF2-40B4-BE49-F238E27FC236}">
                  <a16:creationId xmlns:a16="http://schemas.microsoft.com/office/drawing/2014/main" id="{D812612D-5B02-455F-B2AA-853EF48BA03B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CA395F1F-480B-4C62-BB36-89D9D510DCAF}"/>
              </a:ext>
            </a:extLst>
          </p:cNvPr>
          <p:cNvGrpSpPr/>
          <p:nvPr/>
        </p:nvGrpSpPr>
        <p:grpSpPr>
          <a:xfrm>
            <a:off x="5422194" y="5226866"/>
            <a:ext cx="1747213" cy="1309014"/>
            <a:chOff x="4076700" y="463605"/>
            <a:chExt cx="2523752" cy="1890798"/>
          </a:xfrm>
        </p:grpSpPr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DE8F183E-4444-42C7-BD8F-809779393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38" name="مستطيل 37">
              <a:extLst>
                <a:ext uri="{FF2B5EF4-FFF2-40B4-BE49-F238E27FC236}">
                  <a16:creationId xmlns:a16="http://schemas.microsoft.com/office/drawing/2014/main" id="{F78BAA84-1446-442A-8744-504184BFAABA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84CB0FBB-4F10-4AFE-B6FD-3C827C32DE4F}"/>
              </a:ext>
            </a:extLst>
          </p:cNvPr>
          <p:cNvGrpSpPr/>
          <p:nvPr/>
        </p:nvGrpSpPr>
        <p:grpSpPr>
          <a:xfrm>
            <a:off x="3088093" y="5279620"/>
            <a:ext cx="1747213" cy="1309014"/>
            <a:chOff x="4076700" y="463605"/>
            <a:chExt cx="2523752" cy="1890798"/>
          </a:xfrm>
        </p:grpSpPr>
        <p:pic>
          <p:nvPicPr>
            <p:cNvPr id="40" name="صورة 39">
              <a:extLst>
                <a:ext uri="{FF2B5EF4-FFF2-40B4-BE49-F238E27FC236}">
                  <a16:creationId xmlns:a16="http://schemas.microsoft.com/office/drawing/2014/main" id="{D276084A-3A7A-4AF4-9095-9FC4F11C6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41" name="مستطيل 40">
              <a:extLst>
                <a:ext uri="{FF2B5EF4-FFF2-40B4-BE49-F238E27FC236}">
                  <a16:creationId xmlns:a16="http://schemas.microsoft.com/office/drawing/2014/main" id="{953BB567-EF0D-4180-A5E1-419BA373C7D2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14928369-EC54-46E4-8B35-743D50E3AAC0}"/>
              </a:ext>
            </a:extLst>
          </p:cNvPr>
          <p:cNvGrpSpPr/>
          <p:nvPr/>
        </p:nvGrpSpPr>
        <p:grpSpPr>
          <a:xfrm>
            <a:off x="3088093" y="3654083"/>
            <a:ext cx="1747213" cy="1309014"/>
            <a:chOff x="4076700" y="463605"/>
            <a:chExt cx="2523752" cy="1890798"/>
          </a:xfrm>
        </p:grpSpPr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D3BC2362-92EE-427B-AC27-036B5547C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44" name="مستطيل 43">
              <a:extLst>
                <a:ext uri="{FF2B5EF4-FFF2-40B4-BE49-F238E27FC236}">
                  <a16:creationId xmlns:a16="http://schemas.microsoft.com/office/drawing/2014/main" id="{66F8A91E-5689-435C-957D-20B756BF6C94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C6C38DD2-CA88-4B7D-A1F9-54E2B21BCEE2}"/>
              </a:ext>
            </a:extLst>
          </p:cNvPr>
          <p:cNvGrpSpPr/>
          <p:nvPr/>
        </p:nvGrpSpPr>
        <p:grpSpPr>
          <a:xfrm>
            <a:off x="3088093" y="1945695"/>
            <a:ext cx="1747213" cy="1309014"/>
            <a:chOff x="4076700" y="463605"/>
            <a:chExt cx="2523752" cy="1890798"/>
          </a:xfrm>
        </p:grpSpPr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364297FA-15A4-45B7-88E6-5893FAA25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0B4B3278-C936-4FBA-85FE-7A4BE288BF1E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ED299A99-F92A-4DF0-9970-D9D4F5D82658}"/>
              </a:ext>
            </a:extLst>
          </p:cNvPr>
          <p:cNvGrpSpPr/>
          <p:nvPr/>
        </p:nvGrpSpPr>
        <p:grpSpPr>
          <a:xfrm>
            <a:off x="3088093" y="334784"/>
            <a:ext cx="1747213" cy="1309014"/>
            <a:chOff x="4076700" y="463605"/>
            <a:chExt cx="2523752" cy="1890798"/>
          </a:xfrm>
        </p:grpSpPr>
        <p:pic>
          <p:nvPicPr>
            <p:cNvPr id="49" name="صورة 48">
              <a:extLst>
                <a:ext uri="{FF2B5EF4-FFF2-40B4-BE49-F238E27FC236}">
                  <a16:creationId xmlns:a16="http://schemas.microsoft.com/office/drawing/2014/main" id="{BA8609DD-7832-4641-8158-ED4DDFB51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50" name="مستطيل 49">
              <a:extLst>
                <a:ext uri="{FF2B5EF4-FFF2-40B4-BE49-F238E27FC236}">
                  <a16:creationId xmlns:a16="http://schemas.microsoft.com/office/drawing/2014/main" id="{F25C4F93-7A2A-4C64-B68B-EE71F01255B9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AE061D01-9993-4E95-B3C5-F708DF809127}"/>
              </a:ext>
            </a:extLst>
          </p:cNvPr>
          <p:cNvGrpSpPr/>
          <p:nvPr/>
        </p:nvGrpSpPr>
        <p:grpSpPr>
          <a:xfrm>
            <a:off x="5422194" y="1945695"/>
            <a:ext cx="1747213" cy="1309014"/>
            <a:chOff x="4076700" y="463605"/>
            <a:chExt cx="2523752" cy="1890798"/>
          </a:xfrm>
        </p:grpSpPr>
        <p:pic>
          <p:nvPicPr>
            <p:cNvPr id="52" name="صورة 51">
              <a:extLst>
                <a:ext uri="{FF2B5EF4-FFF2-40B4-BE49-F238E27FC236}">
                  <a16:creationId xmlns:a16="http://schemas.microsoft.com/office/drawing/2014/main" id="{BEA670F5-D74B-435E-9562-C254E5F45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53" name="مستطيل 52">
              <a:extLst>
                <a:ext uri="{FF2B5EF4-FFF2-40B4-BE49-F238E27FC236}">
                  <a16:creationId xmlns:a16="http://schemas.microsoft.com/office/drawing/2014/main" id="{AAEC8FD2-06CA-4526-9AFB-669FC5DF61B9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419FAD26-F56E-4170-A148-0A26B16238A1}"/>
              </a:ext>
            </a:extLst>
          </p:cNvPr>
          <p:cNvGrpSpPr/>
          <p:nvPr/>
        </p:nvGrpSpPr>
        <p:grpSpPr>
          <a:xfrm>
            <a:off x="5422194" y="3615955"/>
            <a:ext cx="1747213" cy="1309014"/>
            <a:chOff x="4076700" y="463605"/>
            <a:chExt cx="2523752" cy="1890798"/>
          </a:xfrm>
        </p:grpSpPr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5E6085E9-81AD-4403-BACF-E6F7FFDB6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56" name="مستطيل 55">
              <a:extLst>
                <a:ext uri="{FF2B5EF4-FFF2-40B4-BE49-F238E27FC236}">
                  <a16:creationId xmlns:a16="http://schemas.microsoft.com/office/drawing/2014/main" id="{0F509D2A-AADC-499E-A58E-9324CEB9CA45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57" name="مجموعة 56">
            <a:extLst>
              <a:ext uri="{FF2B5EF4-FFF2-40B4-BE49-F238E27FC236}">
                <a16:creationId xmlns:a16="http://schemas.microsoft.com/office/drawing/2014/main" id="{7A6BF1A0-74CD-407E-906E-CED36134013F}"/>
              </a:ext>
            </a:extLst>
          </p:cNvPr>
          <p:cNvGrpSpPr/>
          <p:nvPr/>
        </p:nvGrpSpPr>
        <p:grpSpPr>
          <a:xfrm>
            <a:off x="588043" y="5279620"/>
            <a:ext cx="1747213" cy="1309014"/>
            <a:chOff x="4076700" y="463605"/>
            <a:chExt cx="2523752" cy="1890798"/>
          </a:xfrm>
        </p:grpSpPr>
        <p:pic>
          <p:nvPicPr>
            <p:cNvPr id="58" name="صورة 57">
              <a:extLst>
                <a:ext uri="{FF2B5EF4-FFF2-40B4-BE49-F238E27FC236}">
                  <a16:creationId xmlns:a16="http://schemas.microsoft.com/office/drawing/2014/main" id="{1CE8A307-2733-48ED-B9C0-26C7D30D8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59" name="مستطيل 58">
              <a:extLst>
                <a:ext uri="{FF2B5EF4-FFF2-40B4-BE49-F238E27FC236}">
                  <a16:creationId xmlns:a16="http://schemas.microsoft.com/office/drawing/2014/main" id="{0A9914F4-96EC-49E0-A3AA-1163A8E23C6F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60" name="مجموعة 59">
            <a:extLst>
              <a:ext uri="{FF2B5EF4-FFF2-40B4-BE49-F238E27FC236}">
                <a16:creationId xmlns:a16="http://schemas.microsoft.com/office/drawing/2014/main" id="{12D15ED0-7489-49E4-BD48-0B800609C599}"/>
              </a:ext>
            </a:extLst>
          </p:cNvPr>
          <p:cNvGrpSpPr/>
          <p:nvPr/>
        </p:nvGrpSpPr>
        <p:grpSpPr>
          <a:xfrm>
            <a:off x="588043" y="3654083"/>
            <a:ext cx="1747213" cy="1309014"/>
            <a:chOff x="4076700" y="463605"/>
            <a:chExt cx="2523752" cy="1890798"/>
          </a:xfrm>
        </p:grpSpPr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id="{70ED6247-5AA4-47FF-97F3-C6315EA77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03389111-FF7F-4FEB-A10F-D6824BB3B30B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4CFA2599-324B-4309-8D19-65A02C6B292A}"/>
              </a:ext>
            </a:extLst>
          </p:cNvPr>
          <p:cNvGrpSpPr/>
          <p:nvPr/>
        </p:nvGrpSpPr>
        <p:grpSpPr>
          <a:xfrm>
            <a:off x="588043" y="1945695"/>
            <a:ext cx="1747213" cy="1309014"/>
            <a:chOff x="4076700" y="463605"/>
            <a:chExt cx="2523752" cy="1890798"/>
          </a:xfrm>
        </p:grpSpPr>
        <p:pic>
          <p:nvPicPr>
            <p:cNvPr id="64" name="صورة 63">
              <a:extLst>
                <a:ext uri="{FF2B5EF4-FFF2-40B4-BE49-F238E27FC236}">
                  <a16:creationId xmlns:a16="http://schemas.microsoft.com/office/drawing/2014/main" id="{434CEBD4-80A6-481B-BE16-BBF586931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65" name="مستطيل 64">
              <a:extLst>
                <a:ext uri="{FF2B5EF4-FFF2-40B4-BE49-F238E27FC236}">
                  <a16:creationId xmlns:a16="http://schemas.microsoft.com/office/drawing/2014/main" id="{BAEA2504-AAC3-48B6-92A0-EF40E9CF96D9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009BB526-13FF-4675-B876-EB975348550C}"/>
              </a:ext>
            </a:extLst>
          </p:cNvPr>
          <p:cNvGrpSpPr/>
          <p:nvPr/>
        </p:nvGrpSpPr>
        <p:grpSpPr>
          <a:xfrm>
            <a:off x="588043" y="334784"/>
            <a:ext cx="1747213" cy="1309014"/>
            <a:chOff x="4076700" y="463605"/>
            <a:chExt cx="2523752" cy="1890798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3DE5E8CE-6965-4CCA-830C-2AF51CE1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76700" y="463605"/>
              <a:ext cx="2523752" cy="1890798"/>
            </a:xfrm>
            <a:prstGeom prst="rect">
              <a:avLst/>
            </a:prstGeom>
            <a:ln w="76200">
              <a:solidFill>
                <a:srgbClr val="44BEE5"/>
              </a:solidFill>
              <a:prstDash val="sysDot"/>
            </a:ln>
          </p:spPr>
        </p:pic>
        <p:sp>
          <p:nvSpPr>
            <p:cNvPr id="68" name="مستطيل 67">
              <a:extLst>
                <a:ext uri="{FF2B5EF4-FFF2-40B4-BE49-F238E27FC236}">
                  <a16:creationId xmlns:a16="http://schemas.microsoft.com/office/drawing/2014/main" id="{5932B5D7-611A-4366-B1E1-1B9944E390C5}"/>
                </a:ext>
              </a:extLst>
            </p:cNvPr>
            <p:cNvSpPr/>
            <p:nvPr/>
          </p:nvSpPr>
          <p:spPr>
            <a:xfrm>
              <a:off x="4471801" y="735153"/>
              <a:ext cx="1733550" cy="1543050"/>
            </a:xfrm>
            <a:prstGeom prst="rect">
              <a:avLst/>
            </a:prstGeom>
            <a:solidFill>
              <a:srgbClr val="FFFFFF">
                <a:alpha val="52941"/>
              </a:srgb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21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46"/>
            </a:p>
          </p:txBody>
        </p: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ABC21E0-38D6-4DC3-B62F-402E79A4535E}"/>
              </a:ext>
            </a:extLst>
          </p:cNvPr>
          <p:cNvSpPr txBox="1"/>
          <p:nvPr/>
        </p:nvSpPr>
        <p:spPr>
          <a:xfrm>
            <a:off x="5513045" y="2436161"/>
            <a:ext cx="1609735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ar-KW" b="1" dirty="0">
                <a:solidFill>
                  <a:schemeClr val="bg1"/>
                </a:solidFill>
              </a:rPr>
              <a:t>ملصقات فارغة</a:t>
            </a:r>
          </a:p>
          <a:p>
            <a:pPr algn="ctr"/>
            <a:r>
              <a:rPr lang="ar-KW" b="1" dirty="0">
                <a:solidFill>
                  <a:schemeClr val="bg1"/>
                </a:solidFill>
              </a:rPr>
              <a:t> لتضعوا ما يناسبكم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0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0644BBF-88DE-4216-9D4B-601AD8DA3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1"/>
            <a:ext cx="12192000" cy="672577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184244" y="1152331"/>
            <a:ext cx="6113416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ABC738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ملصقات تشجيعية يتم طباعتها على ورق ستكرز أو طباعتها بالورق العادي وقصها ولصقها بالكتاب المدرسي ,يتم تكرار الصفحة على عدد تلميذات الصف او حفظها كصورة وارفاقها للتلميذة في الصف ببرنامج </a:t>
            </a:r>
            <a:r>
              <a:rPr lang="ar-KW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تيمز</a:t>
            </a:r>
            <a:r>
              <a:rPr lang="ar-KW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44250" y="4007610"/>
            <a:ext cx="4357178" cy="461665"/>
          </a:xfrm>
          <a:prstGeom prst="rect">
            <a:avLst/>
          </a:prstGeom>
          <a:solidFill>
            <a:srgbClr val="FCE8B3"/>
          </a:solidFill>
          <a:ln w="76200">
            <a:solidFill>
              <a:srgbClr val="ABC738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سبحان الله وبحمده سبحان الله العظيم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169010" y="4773537"/>
            <a:ext cx="67297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الضغط هنا يسعدني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إنضمامكم</a:t>
            </a:r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 لقناتي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4C58F52-267F-4AD9-9F03-4D6875284D32}"/>
              </a:ext>
            </a:extLst>
          </p:cNvPr>
          <p:cNvSpPr/>
          <p:nvPr/>
        </p:nvSpPr>
        <p:spPr>
          <a:xfrm>
            <a:off x="8193309" y="407080"/>
            <a:ext cx="3238137" cy="461665"/>
          </a:xfrm>
          <a:prstGeom prst="rect">
            <a:avLst/>
          </a:prstGeom>
          <a:solidFill>
            <a:srgbClr val="FCE8B3"/>
          </a:solidFill>
          <a:ln w="76200">
            <a:solidFill>
              <a:srgbClr val="ABC738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الملصقات التشجيعية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7237D06-5C24-421A-A919-C13483DEA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76" y="407080"/>
            <a:ext cx="2869986" cy="18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4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35DC018-2F8C-4FFF-860A-0825C0580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1"/>
            <a:ext cx="12192000" cy="6725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EC0BCF6-287D-4C29-ADB7-6DF9B4739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860" y="4624071"/>
            <a:ext cx="1595315" cy="10807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871DF9A-F643-4736-8CBB-00C77D04F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0" b="100000" l="4774" r="89950">
                        <a14:foregroundMark x1="57538" y1="69347" x2="57538" y2="69347"/>
                        <a14:foregroundMark x1="56533" y1="66583" x2="56533" y2="66583"/>
                        <a14:foregroundMark x1="44724" y1="87940" x2="44724" y2="87940"/>
                        <a14:foregroundMark x1="39698" y1="85176" x2="39698" y2="85176"/>
                        <a14:foregroundMark x1="33166" y1="85176" x2="33166" y2="85176"/>
                        <a14:foregroundMark x1="31910" y1="79146" x2="31910" y2="79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89"/>
          <a:stretch/>
        </p:blipFill>
        <p:spPr>
          <a:xfrm>
            <a:off x="8278795" y="4624071"/>
            <a:ext cx="1623944" cy="123912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6B43803-0B9D-426E-AA52-FD3F5A407D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83" y="4769647"/>
            <a:ext cx="958974" cy="94797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83F4B79-20A7-4B3C-B10F-B14797499A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18" y="4509854"/>
            <a:ext cx="1171004" cy="142811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B08FB62-45B0-4C43-96CA-84231F5A0A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111" y="4600981"/>
            <a:ext cx="1768081" cy="126221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19E90C6-56E9-4EF7-94EE-D8DF310DAE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63" y="344395"/>
            <a:ext cx="1922144" cy="1239129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2C8D18C4-52B9-4A41-9DB4-AB8FC134697C}"/>
              </a:ext>
            </a:extLst>
          </p:cNvPr>
          <p:cNvSpPr/>
          <p:nvPr/>
        </p:nvSpPr>
        <p:spPr>
          <a:xfrm>
            <a:off x="4148727" y="709719"/>
            <a:ext cx="6684053" cy="3416320"/>
          </a:xfrm>
          <a:prstGeom prst="rect">
            <a:avLst/>
          </a:prstGeom>
          <a:solidFill>
            <a:schemeClr val="bg1"/>
          </a:solidFill>
          <a:ln w="76200">
            <a:solidFill>
              <a:srgbClr val="ABC738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التحفيز والتشجيع يساعد على إظهار المبادرة المستمرة والمتواصلة للتلميذ ليكون أكثر إبداعاً وتجديداً.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699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0644BBF-88DE-4216-9D4B-601AD8DA3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11"/>
            <a:ext cx="12192000" cy="672577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4184244" y="1152331"/>
            <a:ext cx="6113416" cy="2554545"/>
          </a:xfrm>
          <a:prstGeom prst="rect">
            <a:avLst/>
          </a:prstGeom>
          <a:solidFill>
            <a:schemeClr val="bg1"/>
          </a:solidFill>
          <a:ln w="76200">
            <a:solidFill>
              <a:srgbClr val="ABC738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ملصقات تشجيعية يتم طباعتها على ورق ستكرز أو طباعتها بالورق العادي وقصها ولصقها بالكتاب المدرسي ,يتم تكرار الصفحة على عدد تلميذات الصف او حفظها كصورة وارفاقها للتلميذة في الصف ببرنامج </a:t>
            </a:r>
            <a:r>
              <a:rPr lang="ar-KW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تيمز</a:t>
            </a:r>
            <a:r>
              <a:rPr lang="ar-KW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44250" y="4007610"/>
            <a:ext cx="4357178" cy="461665"/>
          </a:xfrm>
          <a:prstGeom prst="rect">
            <a:avLst/>
          </a:prstGeom>
          <a:solidFill>
            <a:srgbClr val="FCE8B3"/>
          </a:solidFill>
          <a:ln w="76200">
            <a:solidFill>
              <a:srgbClr val="ABC738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سبحان الله وبحمده سبحان الله العظيم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169010" y="4773537"/>
            <a:ext cx="67297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الضغط هنا يسعدني </a:t>
            </a:r>
            <a:r>
              <a:rPr lang="ar-SA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إنضمامكم</a:t>
            </a:r>
            <a:r>
              <a:rPr lang="ar-SA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 لقناتي</a:t>
            </a:r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54C58F52-267F-4AD9-9F03-4D6875284D32}"/>
              </a:ext>
            </a:extLst>
          </p:cNvPr>
          <p:cNvSpPr/>
          <p:nvPr/>
        </p:nvSpPr>
        <p:spPr>
          <a:xfrm>
            <a:off x="7533873" y="538535"/>
            <a:ext cx="3868052" cy="461665"/>
          </a:xfrm>
          <a:prstGeom prst="rect">
            <a:avLst/>
          </a:prstGeom>
          <a:solidFill>
            <a:srgbClr val="FCE8B3"/>
          </a:solidFill>
          <a:ln w="76200">
            <a:solidFill>
              <a:srgbClr val="ABC738"/>
            </a:solidFill>
            <a:prstDash val="sysDot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2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فكرة الملصقات التشجيعية التحفيزية 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16B498-C35A-4A26-8E53-56FAC4753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76" y="407080"/>
            <a:ext cx="2869986" cy="18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19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FB90D860-0DD3-4940-827A-2B8025E6EFE7}"/>
              </a:ext>
            </a:extLst>
          </p:cNvPr>
          <p:cNvGrpSpPr/>
          <p:nvPr/>
        </p:nvGrpSpPr>
        <p:grpSpPr>
          <a:xfrm>
            <a:off x="5056627" y="170602"/>
            <a:ext cx="2049989" cy="1626072"/>
            <a:chOff x="431347" y="3739047"/>
            <a:chExt cx="5003384" cy="5183495"/>
          </a:xfrm>
        </p:grpSpPr>
        <p:sp>
          <p:nvSpPr>
            <p:cNvPr id="34" name="مستطيل مستدير الزوايا 2">
              <a:extLst>
                <a:ext uri="{FF2B5EF4-FFF2-40B4-BE49-F238E27FC236}">
                  <a16:creationId xmlns:a16="http://schemas.microsoft.com/office/drawing/2014/main" id="{3931B355-8D39-48CA-92D5-D71EA30012F9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F29FBDE6-EAA2-4ADB-853A-1BE27F8F72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36" name="نجمة مكونة من 7 نقاط 11">
              <a:extLst>
                <a:ext uri="{FF2B5EF4-FFF2-40B4-BE49-F238E27FC236}">
                  <a16:creationId xmlns:a16="http://schemas.microsoft.com/office/drawing/2014/main" id="{E0CC518D-4C2A-4E34-A419-9BE0DA185646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6B61DEB6-26D0-4D5C-BE15-8B92B0C6C823}"/>
              </a:ext>
            </a:extLst>
          </p:cNvPr>
          <p:cNvGrpSpPr/>
          <p:nvPr/>
        </p:nvGrpSpPr>
        <p:grpSpPr>
          <a:xfrm>
            <a:off x="7460747" y="232678"/>
            <a:ext cx="2049989" cy="1626072"/>
            <a:chOff x="431347" y="3739047"/>
            <a:chExt cx="5003384" cy="5183495"/>
          </a:xfrm>
        </p:grpSpPr>
        <p:sp>
          <p:nvSpPr>
            <p:cNvPr id="28" name="مستطيل مستدير الزوايا 2">
              <a:extLst>
                <a:ext uri="{FF2B5EF4-FFF2-40B4-BE49-F238E27FC236}">
                  <a16:creationId xmlns:a16="http://schemas.microsoft.com/office/drawing/2014/main" id="{85891E70-F19E-4E4D-B43B-6B9CF27ADCC6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85A9D455-6C16-499F-8FF2-785071842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30" name="نجمة مكونة من 7 نقاط 11">
              <a:extLst>
                <a:ext uri="{FF2B5EF4-FFF2-40B4-BE49-F238E27FC236}">
                  <a16:creationId xmlns:a16="http://schemas.microsoft.com/office/drawing/2014/main" id="{DB57C933-C55F-48CB-8B59-3D29CB4A7A2F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6D9C6DBE-E5F4-47AD-A41D-B526A64BF9A1}"/>
              </a:ext>
            </a:extLst>
          </p:cNvPr>
          <p:cNvGrpSpPr/>
          <p:nvPr/>
        </p:nvGrpSpPr>
        <p:grpSpPr>
          <a:xfrm>
            <a:off x="5363717" y="4588988"/>
            <a:ext cx="2049989" cy="1626072"/>
            <a:chOff x="431347" y="3739047"/>
            <a:chExt cx="5003384" cy="5183495"/>
          </a:xfrm>
        </p:grpSpPr>
        <p:sp>
          <p:nvSpPr>
            <p:cNvPr id="32" name="مستطيل مستدير الزوايا 2">
              <a:extLst>
                <a:ext uri="{FF2B5EF4-FFF2-40B4-BE49-F238E27FC236}">
                  <a16:creationId xmlns:a16="http://schemas.microsoft.com/office/drawing/2014/main" id="{9F392822-F673-4384-9C95-B1B06A0D7B14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58122157-3D55-4EE4-8F6A-7D36F7B29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38" name="نجمة مكونة من 7 نقاط 11">
              <a:extLst>
                <a:ext uri="{FF2B5EF4-FFF2-40B4-BE49-F238E27FC236}">
                  <a16:creationId xmlns:a16="http://schemas.microsoft.com/office/drawing/2014/main" id="{B8B6B0D3-4AD0-4F17-85A2-FAD157F80374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78150F9C-C8F6-450A-A6BC-04612B03D7F9}"/>
              </a:ext>
            </a:extLst>
          </p:cNvPr>
          <p:cNvGrpSpPr/>
          <p:nvPr/>
        </p:nvGrpSpPr>
        <p:grpSpPr>
          <a:xfrm>
            <a:off x="5250913" y="2421196"/>
            <a:ext cx="2049989" cy="1626072"/>
            <a:chOff x="431347" y="3739047"/>
            <a:chExt cx="5003384" cy="5183495"/>
          </a:xfrm>
        </p:grpSpPr>
        <p:sp>
          <p:nvSpPr>
            <p:cNvPr id="40" name="مستطيل مستدير الزوايا 2">
              <a:extLst>
                <a:ext uri="{FF2B5EF4-FFF2-40B4-BE49-F238E27FC236}">
                  <a16:creationId xmlns:a16="http://schemas.microsoft.com/office/drawing/2014/main" id="{4675E0E1-3E79-4107-9670-B53510FAF357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1A735664-117A-42C8-BD34-11E078C53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42" name="نجمة مكونة من 7 نقاط 11">
              <a:extLst>
                <a:ext uri="{FF2B5EF4-FFF2-40B4-BE49-F238E27FC236}">
                  <a16:creationId xmlns:a16="http://schemas.microsoft.com/office/drawing/2014/main" id="{1AA971EE-0570-49CA-8804-D2188F32D18A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F79D81CA-11D2-4538-A92E-0B7E340DAF9B}"/>
              </a:ext>
            </a:extLst>
          </p:cNvPr>
          <p:cNvGrpSpPr/>
          <p:nvPr/>
        </p:nvGrpSpPr>
        <p:grpSpPr>
          <a:xfrm>
            <a:off x="7682468" y="2380217"/>
            <a:ext cx="2049989" cy="1626072"/>
            <a:chOff x="431347" y="3739047"/>
            <a:chExt cx="5003384" cy="5183495"/>
          </a:xfrm>
        </p:grpSpPr>
        <p:sp>
          <p:nvSpPr>
            <p:cNvPr id="44" name="مستطيل مستدير الزوايا 2">
              <a:extLst>
                <a:ext uri="{FF2B5EF4-FFF2-40B4-BE49-F238E27FC236}">
                  <a16:creationId xmlns:a16="http://schemas.microsoft.com/office/drawing/2014/main" id="{16395E54-0955-452F-843F-2F40A8C26AED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2E906100-1468-4561-BA5E-4CF9B7A00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46" name="نجمة مكونة من 7 نقاط 11">
              <a:extLst>
                <a:ext uri="{FF2B5EF4-FFF2-40B4-BE49-F238E27FC236}">
                  <a16:creationId xmlns:a16="http://schemas.microsoft.com/office/drawing/2014/main" id="{83DD391B-1730-4BDA-857F-D0A0EAF7AD5C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33D5CC2E-B27D-4963-BD62-23D35A1C33E8}"/>
              </a:ext>
            </a:extLst>
          </p:cNvPr>
          <p:cNvGrpSpPr/>
          <p:nvPr/>
        </p:nvGrpSpPr>
        <p:grpSpPr>
          <a:xfrm>
            <a:off x="9858344" y="197868"/>
            <a:ext cx="2049989" cy="1626072"/>
            <a:chOff x="431347" y="3739047"/>
            <a:chExt cx="5003384" cy="5183495"/>
          </a:xfrm>
        </p:grpSpPr>
        <p:sp>
          <p:nvSpPr>
            <p:cNvPr id="48" name="مستطيل مستدير الزوايا 2">
              <a:extLst>
                <a:ext uri="{FF2B5EF4-FFF2-40B4-BE49-F238E27FC236}">
                  <a16:creationId xmlns:a16="http://schemas.microsoft.com/office/drawing/2014/main" id="{B293AF79-C366-45D5-9AD6-D638247ECB37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70" name="صورة 69">
              <a:extLst>
                <a:ext uri="{FF2B5EF4-FFF2-40B4-BE49-F238E27FC236}">
                  <a16:creationId xmlns:a16="http://schemas.microsoft.com/office/drawing/2014/main" id="{4351EFBB-C9AB-4324-B767-F874F66F2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71" name="نجمة مكونة من 7 نقاط 11">
              <a:extLst>
                <a:ext uri="{FF2B5EF4-FFF2-40B4-BE49-F238E27FC236}">
                  <a16:creationId xmlns:a16="http://schemas.microsoft.com/office/drawing/2014/main" id="{A9C278B8-5487-47DE-A223-C0A71BFE1862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E9665728-AFC0-4968-9B84-D524CA0F47AC}"/>
              </a:ext>
            </a:extLst>
          </p:cNvPr>
          <p:cNvGrpSpPr/>
          <p:nvPr/>
        </p:nvGrpSpPr>
        <p:grpSpPr>
          <a:xfrm>
            <a:off x="2626571" y="149876"/>
            <a:ext cx="2049989" cy="1626072"/>
            <a:chOff x="431347" y="3739047"/>
            <a:chExt cx="5003384" cy="5183495"/>
          </a:xfrm>
        </p:grpSpPr>
        <p:sp>
          <p:nvSpPr>
            <p:cNvPr id="73" name="مستطيل مستدير الزوايا 2">
              <a:extLst>
                <a:ext uri="{FF2B5EF4-FFF2-40B4-BE49-F238E27FC236}">
                  <a16:creationId xmlns:a16="http://schemas.microsoft.com/office/drawing/2014/main" id="{4DC6AEE9-691F-4670-9DFF-A38613C0919E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74" name="صورة 73">
              <a:extLst>
                <a:ext uri="{FF2B5EF4-FFF2-40B4-BE49-F238E27FC236}">
                  <a16:creationId xmlns:a16="http://schemas.microsoft.com/office/drawing/2014/main" id="{AB0B09AD-B2BF-4F36-AA04-862684589F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75" name="نجمة مكونة من 7 نقاط 11">
              <a:extLst>
                <a:ext uri="{FF2B5EF4-FFF2-40B4-BE49-F238E27FC236}">
                  <a16:creationId xmlns:a16="http://schemas.microsoft.com/office/drawing/2014/main" id="{BD86AA24-B531-4C29-AD9D-8300290A2CBC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CCE7A48B-FBB6-424E-A7E1-2956027ABB82}"/>
              </a:ext>
            </a:extLst>
          </p:cNvPr>
          <p:cNvGrpSpPr/>
          <p:nvPr/>
        </p:nvGrpSpPr>
        <p:grpSpPr>
          <a:xfrm>
            <a:off x="130494" y="192407"/>
            <a:ext cx="2049989" cy="1626072"/>
            <a:chOff x="431347" y="3739047"/>
            <a:chExt cx="5003384" cy="5183495"/>
          </a:xfrm>
        </p:grpSpPr>
        <p:sp>
          <p:nvSpPr>
            <p:cNvPr id="77" name="مستطيل مستدير الزوايا 2">
              <a:extLst>
                <a:ext uri="{FF2B5EF4-FFF2-40B4-BE49-F238E27FC236}">
                  <a16:creationId xmlns:a16="http://schemas.microsoft.com/office/drawing/2014/main" id="{4ED9F18D-F1D8-426D-9A31-8212F2A07A95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78" name="صورة 77">
              <a:extLst>
                <a:ext uri="{FF2B5EF4-FFF2-40B4-BE49-F238E27FC236}">
                  <a16:creationId xmlns:a16="http://schemas.microsoft.com/office/drawing/2014/main" id="{E2577F10-897D-49C1-8D38-8955A5489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79" name="نجمة مكونة من 7 نقاط 11">
              <a:extLst>
                <a:ext uri="{FF2B5EF4-FFF2-40B4-BE49-F238E27FC236}">
                  <a16:creationId xmlns:a16="http://schemas.microsoft.com/office/drawing/2014/main" id="{E67B7EE4-8F98-4A03-914E-81EE196EA6C9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4D0ED655-6E55-4888-BEC1-E502F580286E}"/>
              </a:ext>
            </a:extLst>
          </p:cNvPr>
          <p:cNvGrpSpPr/>
          <p:nvPr/>
        </p:nvGrpSpPr>
        <p:grpSpPr>
          <a:xfrm>
            <a:off x="2896248" y="4545059"/>
            <a:ext cx="2049989" cy="1626072"/>
            <a:chOff x="431347" y="3739047"/>
            <a:chExt cx="5003384" cy="5183495"/>
          </a:xfrm>
        </p:grpSpPr>
        <p:sp>
          <p:nvSpPr>
            <p:cNvPr id="81" name="مستطيل مستدير الزوايا 2">
              <a:extLst>
                <a:ext uri="{FF2B5EF4-FFF2-40B4-BE49-F238E27FC236}">
                  <a16:creationId xmlns:a16="http://schemas.microsoft.com/office/drawing/2014/main" id="{E10AF008-059E-4D52-9B7F-0BD2539A8089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82" name="صورة 81">
              <a:extLst>
                <a:ext uri="{FF2B5EF4-FFF2-40B4-BE49-F238E27FC236}">
                  <a16:creationId xmlns:a16="http://schemas.microsoft.com/office/drawing/2014/main" id="{0179BD9A-27EB-4FCB-B7E7-C0E064E34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83" name="نجمة مكونة من 7 نقاط 11">
              <a:extLst>
                <a:ext uri="{FF2B5EF4-FFF2-40B4-BE49-F238E27FC236}">
                  <a16:creationId xmlns:a16="http://schemas.microsoft.com/office/drawing/2014/main" id="{F2BE0E22-B36E-4C52-B40E-5433827DA134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DA66D2E7-F678-4097-A471-988D74AD85E5}"/>
              </a:ext>
            </a:extLst>
          </p:cNvPr>
          <p:cNvGrpSpPr/>
          <p:nvPr/>
        </p:nvGrpSpPr>
        <p:grpSpPr>
          <a:xfrm>
            <a:off x="2790805" y="2367341"/>
            <a:ext cx="2049989" cy="1626072"/>
            <a:chOff x="431347" y="3739047"/>
            <a:chExt cx="5003384" cy="5183495"/>
          </a:xfrm>
        </p:grpSpPr>
        <p:sp>
          <p:nvSpPr>
            <p:cNvPr id="85" name="مستطيل مستدير الزوايا 2">
              <a:extLst>
                <a:ext uri="{FF2B5EF4-FFF2-40B4-BE49-F238E27FC236}">
                  <a16:creationId xmlns:a16="http://schemas.microsoft.com/office/drawing/2014/main" id="{E29FC6B3-868D-48B0-AD0E-C3F484BAC4E9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86" name="صورة 85">
              <a:extLst>
                <a:ext uri="{FF2B5EF4-FFF2-40B4-BE49-F238E27FC236}">
                  <a16:creationId xmlns:a16="http://schemas.microsoft.com/office/drawing/2014/main" id="{C469ABAB-4E14-4168-9A8F-A52CD4947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87" name="نجمة مكونة من 7 نقاط 11">
              <a:extLst>
                <a:ext uri="{FF2B5EF4-FFF2-40B4-BE49-F238E27FC236}">
                  <a16:creationId xmlns:a16="http://schemas.microsoft.com/office/drawing/2014/main" id="{B32DB9E8-1AD9-4B80-BD61-6EFB4DBCAFB5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E902D344-9F64-44DE-BD26-DC9AF271286B}"/>
              </a:ext>
            </a:extLst>
          </p:cNvPr>
          <p:cNvGrpSpPr/>
          <p:nvPr/>
        </p:nvGrpSpPr>
        <p:grpSpPr>
          <a:xfrm>
            <a:off x="298611" y="4525420"/>
            <a:ext cx="2049989" cy="1626072"/>
            <a:chOff x="431347" y="3739047"/>
            <a:chExt cx="5003384" cy="5183495"/>
          </a:xfrm>
        </p:grpSpPr>
        <p:sp>
          <p:nvSpPr>
            <p:cNvPr id="89" name="مستطيل مستدير الزوايا 2">
              <a:extLst>
                <a:ext uri="{FF2B5EF4-FFF2-40B4-BE49-F238E27FC236}">
                  <a16:creationId xmlns:a16="http://schemas.microsoft.com/office/drawing/2014/main" id="{7E46A4C4-6A08-4C93-915C-B06940365B5C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90" name="صورة 89">
              <a:extLst>
                <a:ext uri="{FF2B5EF4-FFF2-40B4-BE49-F238E27FC236}">
                  <a16:creationId xmlns:a16="http://schemas.microsoft.com/office/drawing/2014/main" id="{2FFC7751-498E-4AA7-B17D-35E65953A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91" name="نجمة مكونة من 7 نقاط 11">
              <a:extLst>
                <a:ext uri="{FF2B5EF4-FFF2-40B4-BE49-F238E27FC236}">
                  <a16:creationId xmlns:a16="http://schemas.microsoft.com/office/drawing/2014/main" id="{A304A21F-7D0F-4B6E-B959-CBB62602230A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D100559B-B2AF-4FA7-A0C9-55C5FB6D910D}"/>
              </a:ext>
            </a:extLst>
          </p:cNvPr>
          <p:cNvGrpSpPr/>
          <p:nvPr/>
        </p:nvGrpSpPr>
        <p:grpSpPr>
          <a:xfrm>
            <a:off x="276444" y="2338316"/>
            <a:ext cx="2049989" cy="1626072"/>
            <a:chOff x="431347" y="3739047"/>
            <a:chExt cx="5003384" cy="5183495"/>
          </a:xfrm>
        </p:grpSpPr>
        <p:sp>
          <p:nvSpPr>
            <p:cNvPr id="93" name="مستطيل مستدير الزوايا 2">
              <a:extLst>
                <a:ext uri="{FF2B5EF4-FFF2-40B4-BE49-F238E27FC236}">
                  <a16:creationId xmlns:a16="http://schemas.microsoft.com/office/drawing/2014/main" id="{6E71CBF8-E202-473F-B47A-7D3ACADD3457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94" name="صورة 93">
              <a:extLst>
                <a:ext uri="{FF2B5EF4-FFF2-40B4-BE49-F238E27FC236}">
                  <a16:creationId xmlns:a16="http://schemas.microsoft.com/office/drawing/2014/main" id="{E7248B82-9EDB-4F0B-9B4B-1090A6D92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95" name="نجمة مكونة من 7 نقاط 11">
              <a:extLst>
                <a:ext uri="{FF2B5EF4-FFF2-40B4-BE49-F238E27FC236}">
                  <a16:creationId xmlns:a16="http://schemas.microsoft.com/office/drawing/2014/main" id="{4B5A6761-DCFC-4042-9793-7DC6438BA02A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8A76AFAD-4959-49D3-A02D-7992B74B938A}"/>
              </a:ext>
            </a:extLst>
          </p:cNvPr>
          <p:cNvGrpSpPr/>
          <p:nvPr/>
        </p:nvGrpSpPr>
        <p:grpSpPr>
          <a:xfrm>
            <a:off x="9899439" y="4549456"/>
            <a:ext cx="2049989" cy="1626072"/>
            <a:chOff x="431347" y="3739047"/>
            <a:chExt cx="5003384" cy="5183495"/>
          </a:xfrm>
        </p:grpSpPr>
        <p:sp>
          <p:nvSpPr>
            <p:cNvPr id="97" name="مستطيل مستدير الزوايا 2">
              <a:extLst>
                <a:ext uri="{FF2B5EF4-FFF2-40B4-BE49-F238E27FC236}">
                  <a16:creationId xmlns:a16="http://schemas.microsoft.com/office/drawing/2014/main" id="{8F1D01C9-F027-4F01-9027-7D5EDB772C36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98" name="صورة 97">
              <a:extLst>
                <a:ext uri="{FF2B5EF4-FFF2-40B4-BE49-F238E27FC236}">
                  <a16:creationId xmlns:a16="http://schemas.microsoft.com/office/drawing/2014/main" id="{8C87DB58-7097-439D-A649-CF8115F43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99" name="نجمة مكونة من 7 نقاط 11">
              <a:extLst>
                <a:ext uri="{FF2B5EF4-FFF2-40B4-BE49-F238E27FC236}">
                  <a16:creationId xmlns:a16="http://schemas.microsoft.com/office/drawing/2014/main" id="{56B2BB08-EEA0-42DA-9C84-FBD760D96480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B2071DB2-3291-4381-897A-4DD32B6241AA}"/>
              </a:ext>
            </a:extLst>
          </p:cNvPr>
          <p:cNvGrpSpPr/>
          <p:nvPr/>
        </p:nvGrpSpPr>
        <p:grpSpPr>
          <a:xfrm>
            <a:off x="9899439" y="2334513"/>
            <a:ext cx="2049989" cy="1626072"/>
            <a:chOff x="431347" y="3739047"/>
            <a:chExt cx="5003384" cy="5183495"/>
          </a:xfrm>
        </p:grpSpPr>
        <p:sp>
          <p:nvSpPr>
            <p:cNvPr id="101" name="مستطيل مستدير الزوايا 2">
              <a:extLst>
                <a:ext uri="{FF2B5EF4-FFF2-40B4-BE49-F238E27FC236}">
                  <a16:creationId xmlns:a16="http://schemas.microsoft.com/office/drawing/2014/main" id="{22D03F09-45D6-4BCB-9D82-BC5374A0D834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102" name="صورة 101">
              <a:extLst>
                <a:ext uri="{FF2B5EF4-FFF2-40B4-BE49-F238E27FC236}">
                  <a16:creationId xmlns:a16="http://schemas.microsoft.com/office/drawing/2014/main" id="{08D8D165-6CBE-41CE-9899-4643C7392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103" name="نجمة مكونة من 7 نقاط 11">
              <a:extLst>
                <a:ext uri="{FF2B5EF4-FFF2-40B4-BE49-F238E27FC236}">
                  <a16:creationId xmlns:a16="http://schemas.microsoft.com/office/drawing/2014/main" id="{72A5EDAC-BDB4-48CF-B58A-83DBF7109AB1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64188354-31B5-4956-94E0-AB76577FAAD7}"/>
              </a:ext>
            </a:extLst>
          </p:cNvPr>
          <p:cNvGrpSpPr/>
          <p:nvPr/>
        </p:nvGrpSpPr>
        <p:grpSpPr>
          <a:xfrm>
            <a:off x="7739806" y="4545059"/>
            <a:ext cx="2049989" cy="1626072"/>
            <a:chOff x="431347" y="3739047"/>
            <a:chExt cx="5003384" cy="5183495"/>
          </a:xfrm>
        </p:grpSpPr>
        <p:sp>
          <p:nvSpPr>
            <p:cNvPr id="105" name="مستطيل مستدير الزوايا 2">
              <a:extLst>
                <a:ext uri="{FF2B5EF4-FFF2-40B4-BE49-F238E27FC236}">
                  <a16:creationId xmlns:a16="http://schemas.microsoft.com/office/drawing/2014/main" id="{FAC4F57C-BA16-41D6-8DE3-98BB3730F937}"/>
                </a:ext>
              </a:extLst>
            </p:cNvPr>
            <p:cNvSpPr/>
            <p:nvPr/>
          </p:nvSpPr>
          <p:spPr>
            <a:xfrm>
              <a:off x="1083372" y="5346191"/>
              <a:ext cx="4351359" cy="3576351"/>
            </a:xfrm>
            <a:prstGeom prst="roundRect">
              <a:avLst/>
            </a:prstGeom>
            <a:solidFill>
              <a:srgbClr val="F6D70A"/>
            </a:solidFill>
            <a:ln w="76200">
              <a:solidFill>
                <a:srgbClr val="071B36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/>
            </a:p>
          </p:txBody>
        </p:sp>
        <p:pic>
          <p:nvPicPr>
            <p:cNvPr id="106" name="صورة 105">
              <a:extLst>
                <a:ext uri="{FF2B5EF4-FFF2-40B4-BE49-F238E27FC236}">
                  <a16:creationId xmlns:a16="http://schemas.microsoft.com/office/drawing/2014/main" id="{0BA38B1E-5FDE-4948-B034-0AB4C079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842" y="5699290"/>
              <a:ext cx="2340556" cy="3021903"/>
            </a:xfrm>
            <a:prstGeom prst="rect">
              <a:avLst/>
            </a:prstGeom>
          </p:spPr>
        </p:pic>
        <p:sp>
          <p:nvSpPr>
            <p:cNvPr id="107" name="نجمة مكونة من 7 نقاط 11">
              <a:extLst>
                <a:ext uri="{FF2B5EF4-FFF2-40B4-BE49-F238E27FC236}">
                  <a16:creationId xmlns:a16="http://schemas.microsoft.com/office/drawing/2014/main" id="{36DDEC17-A94C-4052-AD27-675D3B3963D4}"/>
                </a:ext>
              </a:extLst>
            </p:cNvPr>
            <p:cNvSpPr/>
            <p:nvPr/>
          </p:nvSpPr>
          <p:spPr>
            <a:xfrm>
              <a:off x="431347" y="3739047"/>
              <a:ext cx="2340556" cy="2327796"/>
            </a:xfrm>
            <a:prstGeom prst="star7">
              <a:avLst/>
            </a:prstGeom>
            <a:solidFill>
              <a:srgbClr val="FFFF00"/>
            </a:solidFill>
            <a:ln w="76200">
              <a:solidFill>
                <a:srgbClr val="071B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969" b="1" dirty="0">
                  <a:ln w="0"/>
                  <a:solidFill>
                    <a:schemeClr val="tx1"/>
                  </a:solidFill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969" b="1" dirty="0">
                <a:ln w="0"/>
                <a:solidFill>
                  <a:schemeClr val="tx1"/>
                </a:solidFill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11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612563AB-08F3-4956-BA15-12C230F3DD65}"/>
              </a:ext>
            </a:extLst>
          </p:cNvPr>
          <p:cNvGrpSpPr/>
          <p:nvPr/>
        </p:nvGrpSpPr>
        <p:grpSpPr>
          <a:xfrm>
            <a:off x="10098265" y="164916"/>
            <a:ext cx="1889815" cy="1571934"/>
            <a:chOff x="1024154" y="-54389"/>
            <a:chExt cx="4809691" cy="4046566"/>
          </a:xfrm>
        </p:grpSpPr>
        <p:sp>
          <p:nvSpPr>
            <p:cNvPr id="34" name="مستطيل مستدير الزوايا 1">
              <a:extLst>
                <a:ext uri="{FF2B5EF4-FFF2-40B4-BE49-F238E27FC236}">
                  <a16:creationId xmlns:a16="http://schemas.microsoft.com/office/drawing/2014/main" id="{75758204-10A4-4838-AF6E-687DF71367CE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35" name="نجمة مكونة من 7 نقاط 10">
              <a:extLst>
                <a:ext uri="{FF2B5EF4-FFF2-40B4-BE49-F238E27FC236}">
                  <a16:creationId xmlns:a16="http://schemas.microsoft.com/office/drawing/2014/main" id="{600608E8-5A95-4300-AAFD-FB0DAB7C1F4F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515FD930-C450-41C6-9621-5E5A4D83A7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99CB6476-8EA6-4A3F-A655-806D217FF14F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D9150FCF-D2F7-4D7E-9012-7853F3BE1C0C}"/>
              </a:ext>
            </a:extLst>
          </p:cNvPr>
          <p:cNvGrpSpPr/>
          <p:nvPr/>
        </p:nvGrpSpPr>
        <p:grpSpPr>
          <a:xfrm>
            <a:off x="7839020" y="160380"/>
            <a:ext cx="1889815" cy="1571934"/>
            <a:chOff x="1024154" y="-54389"/>
            <a:chExt cx="4809691" cy="4046566"/>
          </a:xfrm>
        </p:grpSpPr>
        <p:sp>
          <p:nvSpPr>
            <p:cNvPr id="44" name="مستطيل مستدير الزوايا 1">
              <a:extLst>
                <a:ext uri="{FF2B5EF4-FFF2-40B4-BE49-F238E27FC236}">
                  <a16:creationId xmlns:a16="http://schemas.microsoft.com/office/drawing/2014/main" id="{7A34018C-D55D-462B-A902-F4EB21E8CE72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45" name="نجمة مكونة من 7 نقاط 10">
              <a:extLst>
                <a:ext uri="{FF2B5EF4-FFF2-40B4-BE49-F238E27FC236}">
                  <a16:creationId xmlns:a16="http://schemas.microsoft.com/office/drawing/2014/main" id="{73BFC6D1-C5BC-419E-92C4-D8A6A885F331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3A6CBB8D-4313-43CB-9ABB-A22DD7723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6FC76391-F697-4539-BD94-1E3F69182AB4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48" name="مجموعة 47">
            <a:extLst>
              <a:ext uri="{FF2B5EF4-FFF2-40B4-BE49-F238E27FC236}">
                <a16:creationId xmlns:a16="http://schemas.microsoft.com/office/drawing/2014/main" id="{CD6E0941-32F0-45E8-80F7-557022C5EE15}"/>
              </a:ext>
            </a:extLst>
          </p:cNvPr>
          <p:cNvGrpSpPr/>
          <p:nvPr/>
        </p:nvGrpSpPr>
        <p:grpSpPr>
          <a:xfrm>
            <a:off x="5579775" y="150895"/>
            <a:ext cx="1889815" cy="1571934"/>
            <a:chOff x="1024154" y="-54389"/>
            <a:chExt cx="4809691" cy="4046566"/>
          </a:xfrm>
        </p:grpSpPr>
        <p:sp>
          <p:nvSpPr>
            <p:cNvPr id="49" name="مستطيل مستدير الزوايا 1">
              <a:extLst>
                <a:ext uri="{FF2B5EF4-FFF2-40B4-BE49-F238E27FC236}">
                  <a16:creationId xmlns:a16="http://schemas.microsoft.com/office/drawing/2014/main" id="{AC2AC3FF-A891-4BA4-BC20-6BACB07BF1DD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50" name="نجمة مكونة من 7 نقاط 10">
              <a:extLst>
                <a:ext uri="{FF2B5EF4-FFF2-40B4-BE49-F238E27FC236}">
                  <a16:creationId xmlns:a16="http://schemas.microsoft.com/office/drawing/2014/main" id="{E66D8C44-85A3-4891-BF70-C3DE2B819E4E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2C1804F3-5AD1-4C1F-BD97-6E1D440B7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id="{17B70D0C-7B2F-4D41-AF4C-44F7BC0E5398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9F9D9774-35BE-48BB-B62D-509AE0F245F5}"/>
              </a:ext>
            </a:extLst>
          </p:cNvPr>
          <p:cNvGrpSpPr/>
          <p:nvPr/>
        </p:nvGrpSpPr>
        <p:grpSpPr>
          <a:xfrm>
            <a:off x="3320530" y="146359"/>
            <a:ext cx="1889815" cy="1571934"/>
            <a:chOff x="1024154" y="-54389"/>
            <a:chExt cx="4809691" cy="4046566"/>
          </a:xfrm>
        </p:grpSpPr>
        <p:sp>
          <p:nvSpPr>
            <p:cNvPr id="75" name="مستطيل مستدير الزوايا 1">
              <a:extLst>
                <a:ext uri="{FF2B5EF4-FFF2-40B4-BE49-F238E27FC236}">
                  <a16:creationId xmlns:a16="http://schemas.microsoft.com/office/drawing/2014/main" id="{0DA56610-37A9-4270-B76C-6C3AACF50D3C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76" name="نجمة مكونة من 7 نقاط 10">
              <a:extLst>
                <a:ext uri="{FF2B5EF4-FFF2-40B4-BE49-F238E27FC236}">
                  <a16:creationId xmlns:a16="http://schemas.microsoft.com/office/drawing/2014/main" id="{C5036E8F-2144-4520-A4CF-F09F90D8BDDC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77" name="صورة 76">
              <a:extLst>
                <a:ext uri="{FF2B5EF4-FFF2-40B4-BE49-F238E27FC236}">
                  <a16:creationId xmlns:a16="http://schemas.microsoft.com/office/drawing/2014/main" id="{85184C5C-8ACB-4EC8-9C96-45B1DDFE57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78" name="مربع نص 77">
              <a:extLst>
                <a:ext uri="{FF2B5EF4-FFF2-40B4-BE49-F238E27FC236}">
                  <a16:creationId xmlns:a16="http://schemas.microsoft.com/office/drawing/2014/main" id="{C9BA066E-0B73-4612-9E5F-86596E092CA3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B5812C59-6DF5-4858-B13B-45AD580A68DC}"/>
              </a:ext>
            </a:extLst>
          </p:cNvPr>
          <p:cNvGrpSpPr/>
          <p:nvPr/>
        </p:nvGrpSpPr>
        <p:grpSpPr>
          <a:xfrm>
            <a:off x="901644" y="130056"/>
            <a:ext cx="1889815" cy="1571934"/>
            <a:chOff x="1024154" y="-54389"/>
            <a:chExt cx="4809691" cy="4046566"/>
          </a:xfrm>
        </p:grpSpPr>
        <p:sp>
          <p:nvSpPr>
            <p:cNvPr id="80" name="مستطيل مستدير الزوايا 1">
              <a:extLst>
                <a:ext uri="{FF2B5EF4-FFF2-40B4-BE49-F238E27FC236}">
                  <a16:creationId xmlns:a16="http://schemas.microsoft.com/office/drawing/2014/main" id="{735D176B-947F-4608-89BD-DD6A0EB91A30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81" name="نجمة مكونة من 7 نقاط 10">
              <a:extLst>
                <a:ext uri="{FF2B5EF4-FFF2-40B4-BE49-F238E27FC236}">
                  <a16:creationId xmlns:a16="http://schemas.microsoft.com/office/drawing/2014/main" id="{8BAC6DF0-1EFA-4B65-BE3F-FC8FC3DC275D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82" name="صورة 81">
              <a:extLst>
                <a:ext uri="{FF2B5EF4-FFF2-40B4-BE49-F238E27FC236}">
                  <a16:creationId xmlns:a16="http://schemas.microsoft.com/office/drawing/2014/main" id="{75FE1127-55EB-45D9-A8A1-481F4A477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83" name="مربع نص 82">
              <a:extLst>
                <a:ext uri="{FF2B5EF4-FFF2-40B4-BE49-F238E27FC236}">
                  <a16:creationId xmlns:a16="http://schemas.microsoft.com/office/drawing/2014/main" id="{C08E8DC9-BCDF-467F-B30F-75CE5BDF5654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B68287C8-B3DC-44ED-A52A-4B3683F9CCF2}"/>
              </a:ext>
            </a:extLst>
          </p:cNvPr>
          <p:cNvGrpSpPr/>
          <p:nvPr/>
        </p:nvGrpSpPr>
        <p:grpSpPr>
          <a:xfrm>
            <a:off x="10033840" y="2275076"/>
            <a:ext cx="1889815" cy="1571934"/>
            <a:chOff x="1024154" y="-54389"/>
            <a:chExt cx="4809691" cy="4046566"/>
          </a:xfrm>
        </p:grpSpPr>
        <p:sp>
          <p:nvSpPr>
            <p:cNvPr id="90" name="مستطيل مستدير الزوايا 1">
              <a:extLst>
                <a:ext uri="{FF2B5EF4-FFF2-40B4-BE49-F238E27FC236}">
                  <a16:creationId xmlns:a16="http://schemas.microsoft.com/office/drawing/2014/main" id="{C2285BBD-539F-44F8-9264-CE382F0E0865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91" name="نجمة مكونة من 7 نقاط 10">
              <a:extLst>
                <a:ext uri="{FF2B5EF4-FFF2-40B4-BE49-F238E27FC236}">
                  <a16:creationId xmlns:a16="http://schemas.microsoft.com/office/drawing/2014/main" id="{E45EC06F-9E42-4F63-BB08-2ABA54A5A41C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2" name="صورة 91">
              <a:extLst>
                <a:ext uri="{FF2B5EF4-FFF2-40B4-BE49-F238E27FC236}">
                  <a16:creationId xmlns:a16="http://schemas.microsoft.com/office/drawing/2014/main" id="{99F25E8A-8D56-4C84-8280-EA6A56575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93" name="مربع نص 92">
              <a:extLst>
                <a:ext uri="{FF2B5EF4-FFF2-40B4-BE49-F238E27FC236}">
                  <a16:creationId xmlns:a16="http://schemas.microsoft.com/office/drawing/2014/main" id="{B72C217D-10A1-47E5-81CD-0929DFAC329B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94" name="مجموعة 93">
            <a:extLst>
              <a:ext uri="{FF2B5EF4-FFF2-40B4-BE49-F238E27FC236}">
                <a16:creationId xmlns:a16="http://schemas.microsoft.com/office/drawing/2014/main" id="{85D7DA1B-DA81-4139-8130-01DC157A3E41}"/>
              </a:ext>
            </a:extLst>
          </p:cNvPr>
          <p:cNvGrpSpPr/>
          <p:nvPr/>
        </p:nvGrpSpPr>
        <p:grpSpPr>
          <a:xfrm>
            <a:off x="7737804" y="2258773"/>
            <a:ext cx="1889815" cy="1571934"/>
            <a:chOff x="1024154" y="-54389"/>
            <a:chExt cx="4809691" cy="4046566"/>
          </a:xfrm>
        </p:grpSpPr>
        <p:sp>
          <p:nvSpPr>
            <p:cNvPr id="95" name="مستطيل مستدير الزوايا 1">
              <a:extLst>
                <a:ext uri="{FF2B5EF4-FFF2-40B4-BE49-F238E27FC236}">
                  <a16:creationId xmlns:a16="http://schemas.microsoft.com/office/drawing/2014/main" id="{92A6111C-8B65-4CC9-9591-F1C897797AFE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96" name="نجمة مكونة من 7 نقاط 10">
              <a:extLst>
                <a:ext uri="{FF2B5EF4-FFF2-40B4-BE49-F238E27FC236}">
                  <a16:creationId xmlns:a16="http://schemas.microsoft.com/office/drawing/2014/main" id="{B6D98E79-1451-45C3-B63A-6FD176B639A5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97" name="صورة 96">
              <a:extLst>
                <a:ext uri="{FF2B5EF4-FFF2-40B4-BE49-F238E27FC236}">
                  <a16:creationId xmlns:a16="http://schemas.microsoft.com/office/drawing/2014/main" id="{5347D439-4AB2-4FB2-96A3-72D7A2F07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98" name="مربع نص 97">
              <a:extLst>
                <a:ext uri="{FF2B5EF4-FFF2-40B4-BE49-F238E27FC236}">
                  <a16:creationId xmlns:a16="http://schemas.microsoft.com/office/drawing/2014/main" id="{199A6703-7127-4CFC-8761-A14909B1A927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E74584E4-C902-4CED-8EE8-B6B08DE3965A}"/>
              </a:ext>
            </a:extLst>
          </p:cNvPr>
          <p:cNvGrpSpPr/>
          <p:nvPr/>
        </p:nvGrpSpPr>
        <p:grpSpPr>
          <a:xfrm>
            <a:off x="5462888" y="2250899"/>
            <a:ext cx="1889815" cy="1571934"/>
            <a:chOff x="1024154" y="-54389"/>
            <a:chExt cx="4809691" cy="4046566"/>
          </a:xfrm>
        </p:grpSpPr>
        <p:sp>
          <p:nvSpPr>
            <p:cNvPr id="100" name="مستطيل مستدير الزوايا 1">
              <a:extLst>
                <a:ext uri="{FF2B5EF4-FFF2-40B4-BE49-F238E27FC236}">
                  <a16:creationId xmlns:a16="http://schemas.microsoft.com/office/drawing/2014/main" id="{552704D2-AF0F-4F95-B18C-32A854222F84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01" name="نجمة مكونة من 7 نقاط 10">
              <a:extLst>
                <a:ext uri="{FF2B5EF4-FFF2-40B4-BE49-F238E27FC236}">
                  <a16:creationId xmlns:a16="http://schemas.microsoft.com/office/drawing/2014/main" id="{AB1992EE-8E53-45E7-A00D-988C42BC11F1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02" name="صورة 101">
              <a:extLst>
                <a:ext uri="{FF2B5EF4-FFF2-40B4-BE49-F238E27FC236}">
                  <a16:creationId xmlns:a16="http://schemas.microsoft.com/office/drawing/2014/main" id="{67902E14-39CD-4F48-B95F-4FAF2D010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03" name="مربع نص 102">
              <a:extLst>
                <a:ext uri="{FF2B5EF4-FFF2-40B4-BE49-F238E27FC236}">
                  <a16:creationId xmlns:a16="http://schemas.microsoft.com/office/drawing/2014/main" id="{0C35553B-13AC-484C-A150-E85F3DA77727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04" name="مجموعة 103">
            <a:extLst>
              <a:ext uri="{FF2B5EF4-FFF2-40B4-BE49-F238E27FC236}">
                <a16:creationId xmlns:a16="http://schemas.microsoft.com/office/drawing/2014/main" id="{C4EB3B0D-C1FD-4DA7-BFDB-085AF78FECF3}"/>
              </a:ext>
            </a:extLst>
          </p:cNvPr>
          <p:cNvGrpSpPr/>
          <p:nvPr/>
        </p:nvGrpSpPr>
        <p:grpSpPr>
          <a:xfrm>
            <a:off x="3206194" y="2245210"/>
            <a:ext cx="1889815" cy="1571934"/>
            <a:chOff x="1024154" y="-54389"/>
            <a:chExt cx="4809691" cy="4046566"/>
          </a:xfrm>
        </p:grpSpPr>
        <p:sp>
          <p:nvSpPr>
            <p:cNvPr id="105" name="مستطيل مستدير الزوايا 1">
              <a:extLst>
                <a:ext uri="{FF2B5EF4-FFF2-40B4-BE49-F238E27FC236}">
                  <a16:creationId xmlns:a16="http://schemas.microsoft.com/office/drawing/2014/main" id="{F7492C11-9D91-4623-8E1F-882D31CF1690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06" name="نجمة مكونة من 7 نقاط 10">
              <a:extLst>
                <a:ext uri="{FF2B5EF4-FFF2-40B4-BE49-F238E27FC236}">
                  <a16:creationId xmlns:a16="http://schemas.microsoft.com/office/drawing/2014/main" id="{19994F2C-2438-4228-BA97-35BFCDCADFAB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07" name="صورة 106">
              <a:extLst>
                <a:ext uri="{FF2B5EF4-FFF2-40B4-BE49-F238E27FC236}">
                  <a16:creationId xmlns:a16="http://schemas.microsoft.com/office/drawing/2014/main" id="{22977DBB-CA8F-41FA-9ADA-71D7CA143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08" name="مربع نص 107">
              <a:extLst>
                <a:ext uri="{FF2B5EF4-FFF2-40B4-BE49-F238E27FC236}">
                  <a16:creationId xmlns:a16="http://schemas.microsoft.com/office/drawing/2014/main" id="{5A1905DB-96DD-4F04-A91A-8D824EB8F1EC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09" name="مجموعة 108">
            <a:extLst>
              <a:ext uri="{FF2B5EF4-FFF2-40B4-BE49-F238E27FC236}">
                <a16:creationId xmlns:a16="http://schemas.microsoft.com/office/drawing/2014/main" id="{783FE3F4-CDEB-47F9-8286-5C163B25146D}"/>
              </a:ext>
            </a:extLst>
          </p:cNvPr>
          <p:cNvGrpSpPr/>
          <p:nvPr/>
        </p:nvGrpSpPr>
        <p:grpSpPr>
          <a:xfrm>
            <a:off x="821927" y="2228907"/>
            <a:ext cx="1889815" cy="1571934"/>
            <a:chOff x="1024154" y="-54389"/>
            <a:chExt cx="4809691" cy="4046566"/>
          </a:xfrm>
        </p:grpSpPr>
        <p:sp>
          <p:nvSpPr>
            <p:cNvPr id="110" name="مستطيل مستدير الزوايا 1">
              <a:extLst>
                <a:ext uri="{FF2B5EF4-FFF2-40B4-BE49-F238E27FC236}">
                  <a16:creationId xmlns:a16="http://schemas.microsoft.com/office/drawing/2014/main" id="{CB188CFF-29D4-456E-8265-8B98E07B3D72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11" name="نجمة مكونة من 7 نقاط 10">
              <a:extLst>
                <a:ext uri="{FF2B5EF4-FFF2-40B4-BE49-F238E27FC236}">
                  <a16:creationId xmlns:a16="http://schemas.microsoft.com/office/drawing/2014/main" id="{EF3CAA2B-62D0-42E4-A265-5DAB257BBF00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12" name="صورة 111">
              <a:extLst>
                <a:ext uri="{FF2B5EF4-FFF2-40B4-BE49-F238E27FC236}">
                  <a16:creationId xmlns:a16="http://schemas.microsoft.com/office/drawing/2014/main" id="{1BC229E4-9E08-4254-A384-37DC00FE71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13" name="مربع نص 112">
              <a:extLst>
                <a:ext uri="{FF2B5EF4-FFF2-40B4-BE49-F238E27FC236}">
                  <a16:creationId xmlns:a16="http://schemas.microsoft.com/office/drawing/2014/main" id="{53DBB84E-45B6-4CD3-B827-3D6012261CA6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58EFEF52-3FF2-489F-8841-0BF32073F051}"/>
              </a:ext>
            </a:extLst>
          </p:cNvPr>
          <p:cNvGrpSpPr/>
          <p:nvPr/>
        </p:nvGrpSpPr>
        <p:grpSpPr>
          <a:xfrm>
            <a:off x="10003338" y="4600475"/>
            <a:ext cx="1889815" cy="1571934"/>
            <a:chOff x="1024154" y="-54389"/>
            <a:chExt cx="4809691" cy="4046566"/>
          </a:xfrm>
        </p:grpSpPr>
        <p:sp>
          <p:nvSpPr>
            <p:cNvPr id="115" name="مستطيل مستدير الزوايا 1">
              <a:extLst>
                <a:ext uri="{FF2B5EF4-FFF2-40B4-BE49-F238E27FC236}">
                  <a16:creationId xmlns:a16="http://schemas.microsoft.com/office/drawing/2014/main" id="{AAB82918-3FEF-4336-8458-49D40B91985D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16" name="نجمة مكونة من 7 نقاط 10">
              <a:extLst>
                <a:ext uri="{FF2B5EF4-FFF2-40B4-BE49-F238E27FC236}">
                  <a16:creationId xmlns:a16="http://schemas.microsoft.com/office/drawing/2014/main" id="{36EB2C8F-BD74-4CC0-9A77-96B3C37CFCE7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17" name="صورة 116">
              <a:extLst>
                <a:ext uri="{FF2B5EF4-FFF2-40B4-BE49-F238E27FC236}">
                  <a16:creationId xmlns:a16="http://schemas.microsoft.com/office/drawing/2014/main" id="{84BBA049-4161-48AF-AC3F-ED6879471D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18" name="مربع نص 117">
              <a:extLst>
                <a:ext uri="{FF2B5EF4-FFF2-40B4-BE49-F238E27FC236}">
                  <a16:creationId xmlns:a16="http://schemas.microsoft.com/office/drawing/2014/main" id="{2C143204-910A-4C0C-A8CA-5CF48BE12D1F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E70600F2-74F4-48AD-973B-493A90520989}"/>
              </a:ext>
            </a:extLst>
          </p:cNvPr>
          <p:cNvGrpSpPr/>
          <p:nvPr/>
        </p:nvGrpSpPr>
        <p:grpSpPr>
          <a:xfrm>
            <a:off x="7744093" y="4595939"/>
            <a:ext cx="1889815" cy="1571934"/>
            <a:chOff x="1024154" y="-54389"/>
            <a:chExt cx="4809691" cy="4046566"/>
          </a:xfrm>
        </p:grpSpPr>
        <p:sp>
          <p:nvSpPr>
            <p:cNvPr id="120" name="مستطيل مستدير الزوايا 1">
              <a:extLst>
                <a:ext uri="{FF2B5EF4-FFF2-40B4-BE49-F238E27FC236}">
                  <a16:creationId xmlns:a16="http://schemas.microsoft.com/office/drawing/2014/main" id="{E1455536-8D4B-4930-BCFA-46C494F87E3D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21" name="نجمة مكونة من 7 نقاط 10">
              <a:extLst>
                <a:ext uri="{FF2B5EF4-FFF2-40B4-BE49-F238E27FC236}">
                  <a16:creationId xmlns:a16="http://schemas.microsoft.com/office/drawing/2014/main" id="{BF637C9B-43B0-4887-8649-CF766FECCF56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22" name="صورة 121">
              <a:extLst>
                <a:ext uri="{FF2B5EF4-FFF2-40B4-BE49-F238E27FC236}">
                  <a16:creationId xmlns:a16="http://schemas.microsoft.com/office/drawing/2014/main" id="{578ED633-6728-4CF9-B6D8-610CAE747D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23" name="مربع نص 122">
              <a:extLst>
                <a:ext uri="{FF2B5EF4-FFF2-40B4-BE49-F238E27FC236}">
                  <a16:creationId xmlns:a16="http://schemas.microsoft.com/office/drawing/2014/main" id="{D8511155-407B-4158-89C7-7E909CE91E1A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92D6FF4D-FB5D-4ED8-926A-BDBA6DDC4358}"/>
              </a:ext>
            </a:extLst>
          </p:cNvPr>
          <p:cNvGrpSpPr/>
          <p:nvPr/>
        </p:nvGrpSpPr>
        <p:grpSpPr>
          <a:xfrm>
            <a:off x="5484848" y="4586454"/>
            <a:ext cx="1889815" cy="1571934"/>
            <a:chOff x="1024154" y="-54389"/>
            <a:chExt cx="4809691" cy="4046566"/>
          </a:xfrm>
        </p:grpSpPr>
        <p:sp>
          <p:nvSpPr>
            <p:cNvPr id="125" name="مستطيل مستدير الزوايا 1">
              <a:extLst>
                <a:ext uri="{FF2B5EF4-FFF2-40B4-BE49-F238E27FC236}">
                  <a16:creationId xmlns:a16="http://schemas.microsoft.com/office/drawing/2014/main" id="{5DE124B1-51BF-4A83-A12E-EF10079423CF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26" name="نجمة مكونة من 7 نقاط 10">
              <a:extLst>
                <a:ext uri="{FF2B5EF4-FFF2-40B4-BE49-F238E27FC236}">
                  <a16:creationId xmlns:a16="http://schemas.microsoft.com/office/drawing/2014/main" id="{8FB33A88-34D0-4CEC-BDA3-E196933E214E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27" name="صورة 126">
              <a:extLst>
                <a:ext uri="{FF2B5EF4-FFF2-40B4-BE49-F238E27FC236}">
                  <a16:creationId xmlns:a16="http://schemas.microsoft.com/office/drawing/2014/main" id="{ACA1E9C3-C3E3-4EF6-B667-B769EEEB2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28" name="مربع نص 127">
              <a:extLst>
                <a:ext uri="{FF2B5EF4-FFF2-40B4-BE49-F238E27FC236}">
                  <a16:creationId xmlns:a16="http://schemas.microsoft.com/office/drawing/2014/main" id="{E8C5C934-205B-4CC1-96FD-5D8AE0665D47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29" name="مجموعة 128">
            <a:extLst>
              <a:ext uri="{FF2B5EF4-FFF2-40B4-BE49-F238E27FC236}">
                <a16:creationId xmlns:a16="http://schemas.microsoft.com/office/drawing/2014/main" id="{A66F8782-B2CE-4F1D-86EC-B624CAD9FFDC}"/>
              </a:ext>
            </a:extLst>
          </p:cNvPr>
          <p:cNvGrpSpPr/>
          <p:nvPr/>
        </p:nvGrpSpPr>
        <p:grpSpPr>
          <a:xfrm>
            <a:off x="3225603" y="4581918"/>
            <a:ext cx="1889815" cy="1571934"/>
            <a:chOff x="1024154" y="-54389"/>
            <a:chExt cx="4809691" cy="4046566"/>
          </a:xfrm>
        </p:grpSpPr>
        <p:sp>
          <p:nvSpPr>
            <p:cNvPr id="130" name="مستطيل مستدير الزوايا 1">
              <a:extLst>
                <a:ext uri="{FF2B5EF4-FFF2-40B4-BE49-F238E27FC236}">
                  <a16:creationId xmlns:a16="http://schemas.microsoft.com/office/drawing/2014/main" id="{343AF404-7A01-4000-B9E5-FF0A221472EB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31" name="نجمة مكونة من 7 نقاط 10">
              <a:extLst>
                <a:ext uri="{FF2B5EF4-FFF2-40B4-BE49-F238E27FC236}">
                  <a16:creationId xmlns:a16="http://schemas.microsoft.com/office/drawing/2014/main" id="{B053D756-CFAE-422F-81AC-85D70173EE46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32" name="صورة 131">
              <a:extLst>
                <a:ext uri="{FF2B5EF4-FFF2-40B4-BE49-F238E27FC236}">
                  <a16:creationId xmlns:a16="http://schemas.microsoft.com/office/drawing/2014/main" id="{7B4A9922-68F9-4CF9-AB4D-F00CCE8BD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33" name="مربع نص 132">
              <a:extLst>
                <a:ext uri="{FF2B5EF4-FFF2-40B4-BE49-F238E27FC236}">
                  <a16:creationId xmlns:a16="http://schemas.microsoft.com/office/drawing/2014/main" id="{0710FD71-331F-406A-B39E-F5BB4B413AD2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  <p:grpSp>
        <p:nvGrpSpPr>
          <p:cNvPr id="134" name="مجموعة 133">
            <a:extLst>
              <a:ext uri="{FF2B5EF4-FFF2-40B4-BE49-F238E27FC236}">
                <a16:creationId xmlns:a16="http://schemas.microsoft.com/office/drawing/2014/main" id="{1E52187E-27B5-4979-B361-A87A64EF5A53}"/>
              </a:ext>
            </a:extLst>
          </p:cNvPr>
          <p:cNvGrpSpPr/>
          <p:nvPr/>
        </p:nvGrpSpPr>
        <p:grpSpPr>
          <a:xfrm>
            <a:off x="806717" y="4565615"/>
            <a:ext cx="1889815" cy="1571934"/>
            <a:chOff x="1024154" y="-54389"/>
            <a:chExt cx="4809691" cy="4046566"/>
          </a:xfrm>
        </p:grpSpPr>
        <p:sp>
          <p:nvSpPr>
            <p:cNvPr id="135" name="مستطيل مستدير الزوايا 1">
              <a:extLst>
                <a:ext uri="{FF2B5EF4-FFF2-40B4-BE49-F238E27FC236}">
                  <a16:creationId xmlns:a16="http://schemas.microsoft.com/office/drawing/2014/main" id="{9DAE657F-ABD0-45F6-87DB-48BA99B2F73D}"/>
                </a:ext>
              </a:extLst>
            </p:cNvPr>
            <p:cNvSpPr/>
            <p:nvPr/>
          </p:nvSpPr>
          <p:spPr>
            <a:xfrm>
              <a:off x="1426464" y="603504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1246">
                <a:solidFill>
                  <a:prstClr val="white"/>
                </a:solidFill>
              </a:endParaRPr>
            </a:p>
          </p:txBody>
        </p:sp>
        <p:sp>
          <p:nvSpPr>
            <p:cNvPr id="136" name="نجمة مكونة من 7 نقاط 10">
              <a:extLst>
                <a:ext uri="{FF2B5EF4-FFF2-40B4-BE49-F238E27FC236}">
                  <a16:creationId xmlns:a16="http://schemas.microsoft.com/office/drawing/2014/main" id="{60E5A035-AEF3-4E63-8833-D6D3CEA2C427}"/>
                </a:ext>
              </a:extLst>
            </p:cNvPr>
            <p:cNvSpPr/>
            <p:nvPr/>
          </p:nvSpPr>
          <p:spPr>
            <a:xfrm>
              <a:off x="1024154" y="-54389"/>
              <a:ext cx="1596242" cy="1644049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FB15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92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 </a:t>
              </a:r>
              <a:endParaRPr lang="ar-KW" sz="2492" b="1" dirty="0">
                <a:ln w="0"/>
                <a:solidFill>
                  <a:schemeClr val="tx1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  <p:pic>
          <p:nvPicPr>
            <p:cNvPr id="137" name="صورة 136">
              <a:extLst>
                <a:ext uri="{FF2B5EF4-FFF2-40B4-BE49-F238E27FC236}">
                  <a16:creationId xmlns:a16="http://schemas.microsoft.com/office/drawing/2014/main" id="{C0FD61EF-DBA9-41CA-A080-B2A48204F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030" b="100000" l="4774" r="89950">
                          <a14:foregroundMark x1="57538" y1="69347" x2="57538" y2="69347"/>
                          <a14:foregroundMark x1="56533" y1="66583" x2="56533" y2="66583"/>
                          <a14:foregroundMark x1="44724" y1="87940" x2="44724" y2="87940"/>
                          <a14:foregroundMark x1="39698" y1="85176" x2="39698" y2="85176"/>
                          <a14:foregroundMark x1="33166" y1="85176" x2="33166" y2="85176"/>
                          <a14:foregroundMark x1="31910" y1="79146" x2="31910" y2="791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689"/>
            <a:stretch/>
          </p:blipFill>
          <p:spPr>
            <a:xfrm>
              <a:off x="1700811" y="802338"/>
              <a:ext cx="4133034" cy="3189839"/>
            </a:xfrm>
            <a:prstGeom prst="rect">
              <a:avLst/>
            </a:prstGeom>
          </p:spPr>
        </p:pic>
        <p:sp>
          <p:nvSpPr>
            <p:cNvPr id="138" name="مربع نص 137">
              <a:extLst>
                <a:ext uri="{FF2B5EF4-FFF2-40B4-BE49-F238E27FC236}">
                  <a16:creationId xmlns:a16="http://schemas.microsoft.com/office/drawing/2014/main" id="{BF56F8C6-D579-4B0A-9E05-CC8A4E324B6B}"/>
                </a:ext>
              </a:extLst>
            </p:cNvPr>
            <p:cNvSpPr txBox="1"/>
            <p:nvPr/>
          </p:nvSpPr>
          <p:spPr>
            <a:xfrm>
              <a:off x="1101783" y="277387"/>
              <a:ext cx="1413361" cy="190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KW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SA" sz="1246" b="1" dirty="0">
                  <a:ln w="0"/>
                  <a:effectLst>
                    <a:glow>
                      <a:schemeClr val="accent1">
                        <a:satMod val="175000"/>
                        <a:alpha val="40000"/>
                      </a:scheme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  <a:endParaRPr lang="ar-KW" sz="1246" b="1" dirty="0">
                <a:ln w="0"/>
                <a:effectLst>
                  <a:glow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186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262BEB6-286B-4DA9-AD55-FFA5ADF9520E}"/>
              </a:ext>
            </a:extLst>
          </p:cNvPr>
          <p:cNvGrpSpPr/>
          <p:nvPr/>
        </p:nvGrpSpPr>
        <p:grpSpPr>
          <a:xfrm>
            <a:off x="9904987" y="68586"/>
            <a:ext cx="2094215" cy="1884327"/>
            <a:chOff x="-1737012" y="-844125"/>
            <a:chExt cx="4722528" cy="4717001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961B1946-DB34-49F0-9FB9-6BC3F16BF0C9}"/>
                </a:ext>
              </a:extLst>
            </p:cNvPr>
            <p:cNvGrpSpPr/>
            <p:nvPr/>
          </p:nvGrpSpPr>
          <p:grpSpPr>
            <a:xfrm>
              <a:off x="-1737012" y="-844125"/>
              <a:ext cx="4722528" cy="4717001"/>
              <a:chOff x="891888" y="-766793"/>
              <a:chExt cx="4722528" cy="4717001"/>
            </a:xfrm>
          </p:grpSpPr>
          <p:sp>
            <p:nvSpPr>
              <p:cNvPr id="5" name="مستطيل مستدير الزوايا 1">
                <a:extLst>
                  <a:ext uri="{FF2B5EF4-FFF2-40B4-BE49-F238E27FC236}">
                    <a16:creationId xmlns:a16="http://schemas.microsoft.com/office/drawing/2014/main" id="{31983C2C-A11F-4656-AF42-7060CE8861BE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6" name="نجمة مكونة من 7 نقاط 13">
                <a:extLst>
                  <a:ext uri="{FF2B5EF4-FFF2-40B4-BE49-F238E27FC236}">
                    <a16:creationId xmlns:a16="http://schemas.microsoft.com/office/drawing/2014/main" id="{805AC0EB-F715-4340-A0BC-14D397FE8235}"/>
                  </a:ext>
                </a:extLst>
              </p:cNvPr>
              <p:cNvSpPr/>
              <p:nvPr/>
            </p:nvSpPr>
            <p:spPr>
              <a:xfrm>
                <a:off x="891888" y="-766793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7" name="مستطيل 6">
                <a:extLst>
                  <a:ext uri="{FF2B5EF4-FFF2-40B4-BE49-F238E27FC236}">
                    <a16:creationId xmlns:a16="http://schemas.microsoft.com/office/drawing/2014/main" id="{A9DFE3E4-189C-48B5-9830-3A64AFD75FDF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6B56726-C079-443C-B01B-91DA37E42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E6009A2-9223-42D2-B167-82D54C585488}"/>
              </a:ext>
            </a:extLst>
          </p:cNvPr>
          <p:cNvGrpSpPr/>
          <p:nvPr/>
        </p:nvGrpSpPr>
        <p:grpSpPr>
          <a:xfrm>
            <a:off x="7572283" y="82309"/>
            <a:ext cx="2100029" cy="1870604"/>
            <a:chOff x="-1750122" y="-809771"/>
            <a:chExt cx="4735638" cy="4682647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C664BBAD-50BC-48F6-8C81-55C5DB9F2710}"/>
                </a:ext>
              </a:extLst>
            </p:cNvPr>
            <p:cNvGrpSpPr/>
            <p:nvPr/>
          </p:nvGrpSpPr>
          <p:grpSpPr>
            <a:xfrm>
              <a:off x="-1750122" y="-809771"/>
              <a:ext cx="4735638" cy="4682647"/>
              <a:chOff x="878778" y="-732439"/>
              <a:chExt cx="4735638" cy="4682647"/>
            </a:xfrm>
          </p:grpSpPr>
          <p:sp>
            <p:nvSpPr>
              <p:cNvPr id="11" name="مستطيل مستدير الزوايا 1">
                <a:extLst>
                  <a:ext uri="{FF2B5EF4-FFF2-40B4-BE49-F238E27FC236}">
                    <a16:creationId xmlns:a16="http://schemas.microsoft.com/office/drawing/2014/main" id="{6DDBE86E-3223-47FE-92CB-3EC9580E5F2C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12" name="نجمة مكونة من 7 نقاط 13">
                <a:extLst>
                  <a:ext uri="{FF2B5EF4-FFF2-40B4-BE49-F238E27FC236}">
                    <a16:creationId xmlns:a16="http://schemas.microsoft.com/office/drawing/2014/main" id="{159C2FD1-63A1-4357-83C7-D2DD32F674CD}"/>
                  </a:ext>
                </a:extLst>
              </p:cNvPr>
              <p:cNvSpPr/>
              <p:nvPr/>
            </p:nvSpPr>
            <p:spPr>
              <a:xfrm>
                <a:off x="878778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3" name="مستطيل 12">
                <a:extLst>
                  <a:ext uri="{FF2B5EF4-FFF2-40B4-BE49-F238E27FC236}">
                    <a16:creationId xmlns:a16="http://schemas.microsoft.com/office/drawing/2014/main" id="{71DEADFD-97B3-4179-9C81-281BC948152D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AB726165-59C2-4C57-BD9A-56E7A0861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2C848DC5-62B9-4920-A976-F7DDFBDBC6D3}"/>
              </a:ext>
            </a:extLst>
          </p:cNvPr>
          <p:cNvGrpSpPr/>
          <p:nvPr/>
        </p:nvGrpSpPr>
        <p:grpSpPr>
          <a:xfrm>
            <a:off x="110835" y="62815"/>
            <a:ext cx="2112009" cy="1870604"/>
            <a:chOff x="-1777136" y="-809771"/>
            <a:chExt cx="4762652" cy="4682647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F165D059-9C59-4FEB-8AF3-4EE6062164B6}"/>
                </a:ext>
              </a:extLst>
            </p:cNvPr>
            <p:cNvGrpSpPr/>
            <p:nvPr/>
          </p:nvGrpSpPr>
          <p:grpSpPr>
            <a:xfrm>
              <a:off x="-1777136" y="-809771"/>
              <a:ext cx="4762652" cy="4682647"/>
              <a:chOff x="851764" y="-732439"/>
              <a:chExt cx="4762652" cy="4682647"/>
            </a:xfrm>
          </p:grpSpPr>
          <p:sp>
            <p:nvSpPr>
              <p:cNvPr id="17" name="مستطيل مستدير الزوايا 1">
                <a:extLst>
                  <a:ext uri="{FF2B5EF4-FFF2-40B4-BE49-F238E27FC236}">
                    <a16:creationId xmlns:a16="http://schemas.microsoft.com/office/drawing/2014/main" id="{FB0862EC-85E7-4AB1-9B71-B2D308186ADC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18" name="نجمة مكونة من 7 نقاط 13">
                <a:extLst>
                  <a:ext uri="{FF2B5EF4-FFF2-40B4-BE49-F238E27FC236}">
                    <a16:creationId xmlns:a16="http://schemas.microsoft.com/office/drawing/2014/main" id="{03D0794B-5782-481D-A86F-92E94264CB73}"/>
                  </a:ext>
                </a:extLst>
              </p:cNvPr>
              <p:cNvSpPr/>
              <p:nvPr/>
            </p:nvSpPr>
            <p:spPr>
              <a:xfrm>
                <a:off x="851764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9" name="مستطيل 18">
                <a:extLst>
                  <a:ext uri="{FF2B5EF4-FFF2-40B4-BE49-F238E27FC236}">
                    <a16:creationId xmlns:a16="http://schemas.microsoft.com/office/drawing/2014/main" id="{6E97A7E3-8D60-45CE-9BAC-B5FE467478A6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4107D6BF-0F52-4CBE-B4D6-A59C267CA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1459348F-AEAF-4124-A098-1DEBCF464759}"/>
              </a:ext>
            </a:extLst>
          </p:cNvPr>
          <p:cNvGrpSpPr/>
          <p:nvPr/>
        </p:nvGrpSpPr>
        <p:grpSpPr>
          <a:xfrm>
            <a:off x="2597575" y="51417"/>
            <a:ext cx="2094070" cy="1870604"/>
            <a:chOff x="-1736684" y="-809771"/>
            <a:chExt cx="4722200" cy="4682647"/>
          </a:xfrm>
        </p:grpSpPr>
        <p:grpSp>
          <p:nvGrpSpPr>
            <p:cNvPr id="21" name="مجموعة 20">
              <a:extLst>
                <a:ext uri="{FF2B5EF4-FFF2-40B4-BE49-F238E27FC236}">
                  <a16:creationId xmlns:a16="http://schemas.microsoft.com/office/drawing/2014/main" id="{CED95683-C9C9-4010-B7C9-E705372733C1}"/>
                </a:ext>
              </a:extLst>
            </p:cNvPr>
            <p:cNvGrpSpPr/>
            <p:nvPr/>
          </p:nvGrpSpPr>
          <p:grpSpPr>
            <a:xfrm>
              <a:off x="-1736684" y="-809771"/>
              <a:ext cx="4722200" cy="4682647"/>
              <a:chOff x="892216" y="-732439"/>
              <a:chExt cx="4722200" cy="4682647"/>
            </a:xfrm>
          </p:grpSpPr>
          <p:sp>
            <p:nvSpPr>
              <p:cNvPr id="23" name="مستطيل مستدير الزوايا 1">
                <a:extLst>
                  <a:ext uri="{FF2B5EF4-FFF2-40B4-BE49-F238E27FC236}">
                    <a16:creationId xmlns:a16="http://schemas.microsoft.com/office/drawing/2014/main" id="{BDF26D79-1A62-4A7F-902D-C72A7632CB5E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24" name="نجمة مكونة من 7 نقاط 13">
                <a:extLst>
                  <a:ext uri="{FF2B5EF4-FFF2-40B4-BE49-F238E27FC236}">
                    <a16:creationId xmlns:a16="http://schemas.microsoft.com/office/drawing/2014/main" id="{29E31294-7AA6-400A-A535-5159980EC790}"/>
                  </a:ext>
                </a:extLst>
              </p:cNvPr>
              <p:cNvSpPr/>
              <p:nvPr/>
            </p:nvSpPr>
            <p:spPr>
              <a:xfrm>
                <a:off x="892216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25" name="مستطيل 24">
                <a:extLst>
                  <a:ext uri="{FF2B5EF4-FFF2-40B4-BE49-F238E27FC236}">
                    <a16:creationId xmlns:a16="http://schemas.microsoft.com/office/drawing/2014/main" id="{E1675C7D-C1CF-4F5B-A4AC-C702A0C8648D}"/>
                  </a:ext>
                </a:extLst>
              </p:cNvPr>
              <p:cNvSpPr/>
              <p:nvPr/>
            </p:nvSpPr>
            <p:spPr>
              <a:xfrm>
                <a:off x="2675786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A2170058-A138-4AF5-818A-A9ABFB902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FDEEDCAA-503F-45B9-B871-3A953B23EAF9}"/>
              </a:ext>
            </a:extLst>
          </p:cNvPr>
          <p:cNvGrpSpPr/>
          <p:nvPr/>
        </p:nvGrpSpPr>
        <p:grpSpPr>
          <a:xfrm>
            <a:off x="5023335" y="62815"/>
            <a:ext cx="2094070" cy="1870604"/>
            <a:chOff x="-1736684" y="-809771"/>
            <a:chExt cx="4722200" cy="4682647"/>
          </a:xfrm>
        </p:grpSpPr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492BEC61-EEAC-4DAF-A550-500BB590889B}"/>
                </a:ext>
              </a:extLst>
            </p:cNvPr>
            <p:cNvGrpSpPr/>
            <p:nvPr/>
          </p:nvGrpSpPr>
          <p:grpSpPr>
            <a:xfrm>
              <a:off x="-1736684" y="-809771"/>
              <a:ext cx="4722200" cy="4682647"/>
              <a:chOff x="892216" y="-732439"/>
              <a:chExt cx="4722200" cy="4682647"/>
            </a:xfrm>
          </p:grpSpPr>
          <p:sp>
            <p:nvSpPr>
              <p:cNvPr id="29" name="مستطيل مستدير الزوايا 1">
                <a:extLst>
                  <a:ext uri="{FF2B5EF4-FFF2-40B4-BE49-F238E27FC236}">
                    <a16:creationId xmlns:a16="http://schemas.microsoft.com/office/drawing/2014/main" id="{33C6D0BC-3CE8-4911-8657-C6F983276E02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30" name="نجمة مكونة من 7 نقاط 13">
                <a:extLst>
                  <a:ext uri="{FF2B5EF4-FFF2-40B4-BE49-F238E27FC236}">
                    <a16:creationId xmlns:a16="http://schemas.microsoft.com/office/drawing/2014/main" id="{E7C7690B-4C37-4AD2-AE70-86AFCC638206}"/>
                  </a:ext>
                </a:extLst>
              </p:cNvPr>
              <p:cNvSpPr/>
              <p:nvPr/>
            </p:nvSpPr>
            <p:spPr>
              <a:xfrm>
                <a:off x="892216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31" name="مستطيل 30">
                <a:extLst>
                  <a:ext uri="{FF2B5EF4-FFF2-40B4-BE49-F238E27FC236}">
                    <a16:creationId xmlns:a16="http://schemas.microsoft.com/office/drawing/2014/main" id="{6FD59C4C-CF66-4C09-AB34-19E136B8267D}"/>
                  </a:ext>
                </a:extLst>
              </p:cNvPr>
              <p:cNvSpPr/>
              <p:nvPr/>
            </p:nvSpPr>
            <p:spPr>
              <a:xfrm>
                <a:off x="2675786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CDBA52E-3A64-42A5-A54D-97C5B1CF3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E8F40280-2D28-4734-B20B-6A342A65A5E7}"/>
              </a:ext>
            </a:extLst>
          </p:cNvPr>
          <p:cNvGrpSpPr/>
          <p:nvPr/>
        </p:nvGrpSpPr>
        <p:grpSpPr>
          <a:xfrm>
            <a:off x="9904987" y="2209320"/>
            <a:ext cx="2094215" cy="1884327"/>
            <a:chOff x="-1737012" y="-844125"/>
            <a:chExt cx="4722528" cy="4717001"/>
          </a:xfrm>
        </p:grpSpPr>
        <p:grpSp>
          <p:nvGrpSpPr>
            <p:cNvPr id="70" name="مجموعة 69">
              <a:extLst>
                <a:ext uri="{FF2B5EF4-FFF2-40B4-BE49-F238E27FC236}">
                  <a16:creationId xmlns:a16="http://schemas.microsoft.com/office/drawing/2014/main" id="{ADFFC5AC-D0CC-4C40-8C57-B43BA6656450}"/>
                </a:ext>
              </a:extLst>
            </p:cNvPr>
            <p:cNvGrpSpPr/>
            <p:nvPr/>
          </p:nvGrpSpPr>
          <p:grpSpPr>
            <a:xfrm>
              <a:off x="-1737012" y="-844125"/>
              <a:ext cx="4722528" cy="4717001"/>
              <a:chOff x="891888" y="-766793"/>
              <a:chExt cx="4722528" cy="4717001"/>
            </a:xfrm>
          </p:grpSpPr>
          <p:sp>
            <p:nvSpPr>
              <p:cNvPr id="72" name="مستطيل مستدير الزوايا 1">
                <a:extLst>
                  <a:ext uri="{FF2B5EF4-FFF2-40B4-BE49-F238E27FC236}">
                    <a16:creationId xmlns:a16="http://schemas.microsoft.com/office/drawing/2014/main" id="{0CD65F3E-3E75-4081-BE7A-A37456433E79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73" name="نجمة مكونة من 7 نقاط 13">
                <a:extLst>
                  <a:ext uri="{FF2B5EF4-FFF2-40B4-BE49-F238E27FC236}">
                    <a16:creationId xmlns:a16="http://schemas.microsoft.com/office/drawing/2014/main" id="{185017B4-39BB-4851-AECC-CC24068CA8A1}"/>
                  </a:ext>
                </a:extLst>
              </p:cNvPr>
              <p:cNvSpPr/>
              <p:nvPr/>
            </p:nvSpPr>
            <p:spPr>
              <a:xfrm>
                <a:off x="891888" y="-766793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74" name="مستطيل 73">
                <a:extLst>
                  <a:ext uri="{FF2B5EF4-FFF2-40B4-BE49-F238E27FC236}">
                    <a16:creationId xmlns:a16="http://schemas.microsoft.com/office/drawing/2014/main" id="{495F8203-532B-4EB5-AC71-2695F504F314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71" name="صورة 70">
              <a:extLst>
                <a:ext uri="{FF2B5EF4-FFF2-40B4-BE49-F238E27FC236}">
                  <a16:creationId xmlns:a16="http://schemas.microsoft.com/office/drawing/2014/main" id="{11D6440D-966F-44AC-857E-A5B5F831C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A9072794-D832-468E-8F94-F164387F1936}"/>
              </a:ext>
            </a:extLst>
          </p:cNvPr>
          <p:cNvGrpSpPr/>
          <p:nvPr/>
        </p:nvGrpSpPr>
        <p:grpSpPr>
          <a:xfrm>
            <a:off x="7572283" y="2223043"/>
            <a:ext cx="2100029" cy="1870604"/>
            <a:chOff x="-1750122" y="-809771"/>
            <a:chExt cx="4735638" cy="4682647"/>
          </a:xfrm>
        </p:grpSpPr>
        <p:grpSp>
          <p:nvGrpSpPr>
            <p:cNvPr id="76" name="مجموعة 75">
              <a:extLst>
                <a:ext uri="{FF2B5EF4-FFF2-40B4-BE49-F238E27FC236}">
                  <a16:creationId xmlns:a16="http://schemas.microsoft.com/office/drawing/2014/main" id="{A0B92A56-2A50-4043-A6CC-1AD6CD589A76}"/>
                </a:ext>
              </a:extLst>
            </p:cNvPr>
            <p:cNvGrpSpPr/>
            <p:nvPr/>
          </p:nvGrpSpPr>
          <p:grpSpPr>
            <a:xfrm>
              <a:off x="-1750122" y="-809771"/>
              <a:ext cx="4735638" cy="4682647"/>
              <a:chOff x="878778" y="-732439"/>
              <a:chExt cx="4735638" cy="4682647"/>
            </a:xfrm>
          </p:grpSpPr>
          <p:sp>
            <p:nvSpPr>
              <p:cNvPr id="78" name="مستطيل مستدير الزوايا 1">
                <a:extLst>
                  <a:ext uri="{FF2B5EF4-FFF2-40B4-BE49-F238E27FC236}">
                    <a16:creationId xmlns:a16="http://schemas.microsoft.com/office/drawing/2014/main" id="{42F1B15D-AAE5-4A0F-9011-4F67ECD3E1E3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79" name="نجمة مكونة من 7 نقاط 13">
                <a:extLst>
                  <a:ext uri="{FF2B5EF4-FFF2-40B4-BE49-F238E27FC236}">
                    <a16:creationId xmlns:a16="http://schemas.microsoft.com/office/drawing/2014/main" id="{68B48E67-A5BB-4907-B551-F0432D1AF43C}"/>
                  </a:ext>
                </a:extLst>
              </p:cNvPr>
              <p:cNvSpPr/>
              <p:nvPr/>
            </p:nvSpPr>
            <p:spPr>
              <a:xfrm>
                <a:off x="878778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80" name="مستطيل 79">
                <a:extLst>
                  <a:ext uri="{FF2B5EF4-FFF2-40B4-BE49-F238E27FC236}">
                    <a16:creationId xmlns:a16="http://schemas.microsoft.com/office/drawing/2014/main" id="{8E9C7C73-A966-4CD1-AEC5-7C5442705DA8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77" name="صورة 76">
              <a:extLst>
                <a:ext uri="{FF2B5EF4-FFF2-40B4-BE49-F238E27FC236}">
                  <a16:creationId xmlns:a16="http://schemas.microsoft.com/office/drawing/2014/main" id="{589B9E41-ECCE-4DDC-8D96-90D204AB3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A18B57DB-8717-47C1-8F7E-BE124692D622}"/>
              </a:ext>
            </a:extLst>
          </p:cNvPr>
          <p:cNvGrpSpPr/>
          <p:nvPr/>
        </p:nvGrpSpPr>
        <p:grpSpPr>
          <a:xfrm>
            <a:off x="110835" y="2203549"/>
            <a:ext cx="2112009" cy="1870604"/>
            <a:chOff x="-1777136" y="-809771"/>
            <a:chExt cx="4762652" cy="4682647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6D28C4B9-B57F-400C-92BA-CD13DF0CB881}"/>
                </a:ext>
              </a:extLst>
            </p:cNvPr>
            <p:cNvGrpSpPr/>
            <p:nvPr/>
          </p:nvGrpSpPr>
          <p:grpSpPr>
            <a:xfrm>
              <a:off x="-1777136" y="-809771"/>
              <a:ext cx="4762652" cy="4682647"/>
              <a:chOff x="851764" y="-732439"/>
              <a:chExt cx="4762652" cy="4682647"/>
            </a:xfrm>
          </p:grpSpPr>
          <p:sp>
            <p:nvSpPr>
              <p:cNvPr id="84" name="مستطيل مستدير الزوايا 1">
                <a:extLst>
                  <a:ext uri="{FF2B5EF4-FFF2-40B4-BE49-F238E27FC236}">
                    <a16:creationId xmlns:a16="http://schemas.microsoft.com/office/drawing/2014/main" id="{9F146019-549F-4109-A9F5-99392679A03A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85" name="نجمة مكونة من 7 نقاط 13">
                <a:extLst>
                  <a:ext uri="{FF2B5EF4-FFF2-40B4-BE49-F238E27FC236}">
                    <a16:creationId xmlns:a16="http://schemas.microsoft.com/office/drawing/2014/main" id="{907E4C6E-CB61-4E06-9C56-2AC3BDF2B766}"/>
                  </a:ext>
                </a:extLst>
              </p:cNvPr>
              <p:cNvSpPr/>
              <p:nvPr/>
            </p:nvSpPr>
            <p:spPr>
              <a:xfrm>
                <a:off x="851764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86" name="مستطيل 85">
                <a:extLst>
                  <a:ext uri="{FF2B5EF4-FFF2-40B4-BE49-F238E27FC236}">
                    <a16:creationId xmlns:a16="http://schemas.microsoft.com/office/drawing/2014/main" id="{8B2D294B-EEDB-48E3-BB7C-609DEAF865E0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83" name="صورة 82">
              <a:extLst>
                <a:ext uri="{FF2B5EF4-FFF2-40B4-BE49-F238E27FC236}">
                  <a16:creationId xmlns:a16="http://schemas.microsoft.com/office/drawing/2014/main" id="{13856855-90D7-453E-A839-6AA97D71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922BED6C-1355-4EFE-897A-245803DF7D2E}"/>
              </a:ext>
            </a:extLst>
          </p:cNvPr>
          <p:cNvGrpSpPr/>
          <p:nvPr/>
        </p:nvGrpSpPr>
        <p:grpSpPr>
          <a:xfrm>
            <a:off x="2597575" y="2192151"/>
            <a:ext cx="2094070" cy="1870604"/>
            <a:chOff x="-1736684" y="-809771"/>
            <a:chExt cx="4722200" cy="4682647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63CAA957-32EF-46EB-8697-0DE0AF40DC55}"/>
                </a:ext>
              </a:extLst>
            </p:cNvPr>
            <p:cNvGrpSpPr/>
            <p:nvPr/>
          </p:nvGrpSpPr>
          <p:grpSpPr>
            <a:xfrm>
              <a:off x="-1736684" y="-809771"/>
              <a:ext cx="4722200" cy="4682647"/>
              <a:chOff x="892216" y="-732439"/>
              <a:chExt cx="4722200" cy="4682647"/>
            </a:xfrm>
          </p:grpSpPr>
          <p:sp>
            <p:nvSpPr>
              <p:cNvPr id="90" name="مستطيل مستدير الزوايا 1">
                <a:extLst>
                  <a:ext uri="{FF2B5EF4-FFF2-40B4-BE49-F238E27FC236}">
                    <a16:creationId xmlns:a16="http://schemas.microsoft.com/office/drawing/2014/main" id="{FFA5C35C-AB73-45C0-98F0-BE0176DF3A66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91" name="نجمة مكونة من 7 نقاط 13">
                <a:extLst>
                  <a:ext uri="{FF2B5EF4-FFF2-40B4-BE49-F238E27FC236}">
                    <a16:creationId xmlns:a16="http://schemas.microsoft.com/office/drawing/2014/main" id="{7183633B-4BFD-4604-92AE-4BCEA5D11F6B}"/>
                  </a:ext>
                </a:extLst>
              </p:cNvPr>
              <p:cNvSpPr/>
              <p:nvPr/>
            </p:nvSpPr>
            <p:spPr>
              <a:xfrm>
                <a:off x="892216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92" name="مستطيل 91">
                <a:extLst>
                  <a:ext uri="{FF2B5EF4-FFF2-40B4-BE49-F238E27FC236}">
                    <a16:creationId xmlns:a16="http://schemas.microsoft.com/office/drawing/2014/main" id="{2FD77CD2-1D45-4E37-B0E3-53AE1CDECA2B}"/>
                  </a:ext>
                </a:extLst>
              </p:cNvPr>
              <p:cNvSpPr/>
              <p:nvPr/>
            </p:nvSpPr>
            <p:spPr>
              <a:xfrm>
                <a:off x="2675786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89" name="صورة 88">
              <a:extLst>
                <a:ext uri="{FF2B5EF4-FFF2-40B4-BE49-F238E27FC236}">
                  <a16:creationId xmlns:a16="http://schemas.microsoft.com/office/drawing/2014/main" id="{30D67033-0C3E-4922-B8D6-95FE3C212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93" name="مجموعة 92">
            <a:extLst>
              <a:ext uri="{FF2B5EF4-FFF2-40B4-BE49-F238E27FC236}">
                <a16:creationId xmlns:a16="http://schemas.microsoft.com/office/drawing/2014/main" id="{1946602D-1441-4C03-9715-100823FECB05}"/>
              </a:ext>
            </a:extLst>
          </p:cNvPr>
          <p:cNvGrpSpPr/>
          <p:nvPr/>
        </p:nvGrpSpPr>
        <p:grpSpPr>
          <a:xfrm>
            <a:off x="5023335" y="2203549"/>
            <a:ext cx="2094070" cy="1870604"/>
            <a:chOff x="-1736684" y="-809771"/>
            <a:chExt cx="4722200" cy="4682647"/>
          </a:xfrm>
        </p:grpSpPr>
        <p:grpSp>
          <p:nvGrpSpPr>
            <p:cNvPr id="94" name="مجموعة 93">
              <a:extLst>
                <a:ext uri="{FF2B5EF4-FFF2-40B4-BE49-F238E27FC236}">
                  <a16:creationId xmlns:a16="http://schemas.microsoft.com/office/drawing/2014/main" id="{9745A1DB-CEE5-4622-AAA1-9DDEE825BAFD}"/>
                </a:ext>
              </a:extLst>
            </p:cNvPr>
            <p:cNvGrpSpPr/>
            <p:nvPr/>
          </p:nvGrpSpPr>
          <p:grpSpPr>
            <a:xfrm>
              <a:off x="-1736684" y="-809771"/>
              <a:ext cx="4722200" cy="4682647"/>
              <a:chOff x="892216" y="-732439"/>
              <a:chExt cx="4722200" cy="4682647"/>
            </a:xfrm>
          </p:grpSpPr>
          <p:sp>
            <p:nvSpPr>
              <p:cNvPr id="96" name="مستطيل مستدير الزوايا 1">
                <a:extLst>
                  <a:ext uri="{FF2B5EF4-FFF2-40B4-BE49-F238E27FC236}">
                    <a16:creationId xmlns:a16="http://schemas.microsoft.com/office/drawing/2014/main" id="{81ED3EF4-7C56-4F74-A1D5-1467BC16301C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97" name="نجمة مكونة من 7 نقاط 13">
                <a:extLst>
                  <a:ext uri="{FF2B5EF4-FFF2-40B4-BE49-F238E27FC236}">
                    <a16:creationId xmlns:a16="http://schemas.microsoft.com/office/drawing/2014/main" id="{744F649D-54C9-4D51-A487-3D344145534E}"/>
                  </a:ext>
                </a:extLst>
              </p:cNvPr>
              <p:cNvSpPr/>
              <p:nvPr/>
            </p:nvSpPr>
            <p:spPr>
              <a:xfrm>
                <a:off x="892216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98" name="مستطيل 97">
                <a:extLst>
                  <a:ext uri="{FF2B5EF4-FFF2-40B4-BE49-F238E27FC236}">
                    <a16:creationId xmlns:a16="http://schemas.microsoft.com/office/drawing/2014/main" id="{503A002A-36D4-4696-A339-74A6296C9F27}"/>
                  </a:ext>
                </a:extLst>
              </p:cNvPr>
              <p:cNvSpPr/>
              <p:nvPr/>
            </p:nvSpPr>
            <p:spPr>
              <a:xfrm>
                <a:off x="2675786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95" name="صورة 94">
              <a:extLst>
                <a:ext uri="{FF2B5EF4-FFF2-40B4-BE49-F238E27FC236}">
                  <a16:creationId xmlns:a16="http://schemas.microsoft.com/office/drawing/2014/main" id="{E0B168DE-A268-45EB-B03E-6938C5CF0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8741D36F-48E4-4DB4-91CC-E1E4549B536C}"/>
              </a:ext>
            </a:extLst>
          </p:cNvPr>
          <p:cNvGrpSpPr/>
          <p:nvPr/>
        </p:nvGrpSpPr>
        <p:grpSpPr>
          <a:xfrm>
            <a:off x="9896278" y="4638458"/>
            <a:ext cx="2094215" cy="1884327"/>
            <a:chOff x="-1737012" y="-844125"/>
            <a:chExt cx="4722528" cy="4717001"/>
          </a:xfrm>
        </p:grpSpPr>
        <p:grpSp>
          <p:nvGrpSpPr>
            <p:cNvPr id="100" name="مجموعة 99">
              <a:extLst>
                <a:ext uri="{FF2B5EF4-FFF2-40B4-BE49-F238E27FC236}">
                  <a16:creationId xmlns:a16="http://schemas.microsoft.com/office/drawing/2014/main" id="{E580523B-3FE7-44AC-9FF0-467B0B92613B}"/>
                </a:ext>
              </a:extLst>
            </p:cNvPr>
            <p:cNvGrpSpPr/>
            <p:nvPr/>
          </p:nvGrpSpPr>
          <p:grpSpPr>
            <a:xfrm>
              <a:off x="-1737012" y="-844125"/>
              <a:ext cx="4722528" cy="4717001"/>
              <a:chOff x="891888" y="-766793"/>
              <a:chExt cx="4722528" cy="4717001"/>
            </a:xfrm>
          </p:grpSpPr>
          <p:sp>
            <p:nvSpPr>
              <p:cNvPr id="102" name="مستطيل مستدير الزوايا 1">
                <a:extLst>
                  <a:ext uri="{FF2B5EF4-FFF2-40B4-BE49-F238E27FC236}">
                    <a16:creationId xmlns:a16="http://schemas.microsoft.com/office/drawing/2014/main" id="{823BB743-CBEC-404A-B9DF-B680B5D96AA9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103" name="نجمة مكونة من 7 نقاط 13">
                <a:extLst>
                  <a:ext uri="{FF2B5EF4-FFF2-40B4-BE49-F238E27FC236}">
                    <a16:creationId xmlns:a16="http://schemas.microsoft.com/office/drawing/2014/main" id="{F6050EFC-CCFC-4B98-B3DA-5114B9F39B13}"/>
                  </a:ext>
                </a:extLst>
              </p:cNvPr>
              <p:cNvSpPr/>
              <p:nvPr/>
            </p:nvSpPr>
            <p:spPr>
              <a:xfrm>
                <a:off x="891888" y="-766793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04" name="مستطيل 103">
                <a:extLst>
                  <a:ext uri="{FF2B5EF4-FFF2-40B4-BE49-F238E27FC236}">
                    <a16:creationId xmlns:a16="http://schemas.microsoft.com/office/drawing/2014/main" id="{8B4CB945-AA17-4AAE-BE26-BAC5225A9C09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101" name="صورة 100">
              <a:extLst>
                <a:ext uri="{FF2B5EF4-FFF2-40B4-BE49-F238E27FC236}">
                  <a16:creationId xmlns:a16="http://schemas.microsoft.com/office/drawing/2014/main" id="{604C3F98-A0DF-4DD3-9422-10916BD60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105" name="مجموعة 104">
            <a:extLst>
              <a:ext uri="{FF2B5EF4-FFF2-40B4-BE49-F238E27FC236}">
                <a16:creationId xmlns:a16="http://schemas.microsoft.com/office/drawing/2014/main" id="{4DCE8F3D-5BF7-4949-B780-15FE518FB10D}"/>
              </a:ext>
            </a:extLst>
          </p:cNvPr>
          <p:cNvGrpSpPr/>
          <p:nvPr/>
        </p:nvGrpSpPr>
        <p:grpSpPr>
          <a:xfrm>
            <a:off x="7563574" y="4652181"/>
            <a:ext cx="2100029" cy="1870604"/>
            <a:chOff x="-1750122" y="-809771"/>
            <a:chExt cx="4735638" cy="4682647"/>
          </a:xfrm>
        </p:grpSpPr>
        <p:grpSp>
          <p:nvGrpSpPr>
            <p:cNvPr id="106" name="مجموعة 105">
              <a:extLst>
                <a:ext uri="{FF2B5EF4-FFF2-40B4-BE49-F238E27FC236}">
                  <a16:creationId xmlns:a16="http://schemas.microsoft.com/office/drawing/2014/main" id="{5DB7C31E-DD91-4487-B1D2-36E0099E3635}"/>
                </a:ext>
              </a:extLst>
            </p:cNvPr>
            <p:cNvGrpSpPr/>
            <p:nvPr/>
          </p:nvGrpSpPr>
          <p:grpSpPr>
            <a:xfrm>
              <a:off x="-1750122" y="-809771"/>
              <a:ext cx="4735638" cy="4682647"/>
              <a:chOff x="878778" y="-732439"/>
              <a:chExt cx="4735638" cy="4682647"/>
            </a:xfrm>
          </p:grpSpPr>
          <p:sp>
            <p:nvSpPr>
              <p:cNvPr id="108" name="مستطيل مستدير الزوايا 1">
                <a:extLst>
                  <a:ext uri="{FF2B5EF4-FFF2-40B4-BE49-F238E27FC236}">
                    <a16:creationId xmlns:a16="http://schemas.microsoft.com/office/drawing/2014/main" id="{1BDD7716-8512-4BCA-9B28-CF674AE13D19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109" name="نجمة مكونة من 7 نقاط 13">
                <a:extLst>
                  <a:ext uri="{FF2B5EF4-FFF2-40B4-BE49-F238E27FC236}">
                    <a16:creationId xmlns:a16="http://schemas.microsoft.com/office/drawing/2014/main" id="{433889E4-FAF3-4B06-80C8-845F4E0237AB}"/>
                  </a:ext>
                </a:extLst>
              </p:cNvPr>
              <p:cNvSpPr/>
              <p:nvPr/>
            </p:nvSpPr>
            <p:spPr>
              <a:xfrm>
                <a:off x="878778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10" name="مستطيل 109">
                <a:extLst>
                  <a:ext uri="{FF2B5EF4-FFF2-40B4-BE49-F238E27FC236}">
                    <a16:creationId xmlns:a16="http://schemas.microsoft.com/office/drawing/2014/main" id="{6FED558D-B90C-486E-B803-75F41384089A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107" name="صورة 106">
              <a:extLst>
                <a:ext uri="{FF2B5EF4-FFF2-40B4-BE49-F238E27FC236}">
                  <a16:creationId xmlns:a16="http://schemas.microsoft.com/office/drawing/2014/main" id="{5A662D21-D722-465E-B39C-47648BE63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D84D426B-A396-4A0F-94B4-017D19B17CF4}"/>
              </a:ext>
            </a:extLst>
          </p:cNvPr>
          <p:cNvGrpSpPr/>
          <p:nvPr/>
        </p:nvGrpSpPr>
        <p:grpSpPr>
          <a:xfrm>
            <a:off x="102126" y="4632687"/>
            <a:ext cx="2112009" cy="1870604"/>
            <a:chOff x="-1777136" y="-809771"/>
            <a:chExt cx="4762652" cy="4682647"/>
          </a:xfrm>
        </p:grpSpPr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56AEF5F1-2F71-4C3A-B2CA-4DF1D01C8AEC}"/>
                </a:ext>
              </a:extLst>
            </p:cNvPr>
            <p:cNvGrpSpPr/>
            <p:nvPr/>
          </p:nvGrpSpPr>
          <p:grpSpPr>
            <a:xfrm>
              <a:off x="-1777136" y="-809771"/>
              <a:ext cx="4762652" cy="4682647"/>
              <a:chOff x="851764" y="-732439"/>
              <a:chExt cx="4762652" cy="4682647"/>
            </a:xfrm>
          </p:grpSpPr>
          <p:sp>
            <p:nvSpPr>
              <p:cNvPr id="114" name="مستطيل مستدير الزوايا 1">
                <a:extLst>
                  <a:ext uri="{FF2B5EF4-FFF2-40B4-BE49-F238E27FC236}">
                    <a16:creationId xmlns:a16="http://schemas.microsoft.com/office/drawing/2014/main" id="{4BAB5835-A45A-4919-BA3A-CF920601C0A8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115" name="نجمة مكونة من 7 نقاط 13">
                <a:extLst>
                  <a:ext uri="{FF2B5EF4-FFF2-40B4-BE49-F238E27FC236}">
                    <a16:creationId xmlns:a16="http://schemas.microsoft.com/office/drawing/2014/main" id="{878E1B63-2C01-40A2-8B37-58E36D6A1247}"/>
                  </a:ext>
                </a:extLst>
              </p:cNvPr>
              <p:cNvSpPr/>
              <p:nvPr/>
            </p:nvSpPr>
            <p:spPr>
              <a:xfrm>
                <a:off x="851764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16" name="مستطيل 115">
                <a:extLst>
                  <a:ext uri="{FF2B5EF4-FFF2-40B4-BE49-F238E27FC236}">
                    <a16:creationId xmlns:a16="http://schemas.microsoft.com/office/drawing/2014/main" id="{D7FCC606-EB1B-473D-B5F6-6DD2ACD75913}"/>
                  </a:ext>
                </a:extLst>
              </p:cNvPr>
              <p:cNvSpPr/>
              <p:nvPr/>
            </p:nvSpPr>
            <p:spPr>
              <a:xfrm>
                <a:off x="2675785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113" name="صورة 112">
              <a:extLst>
                <a:ext uri="{FF2B5EF4-FFF2-40B4-BE49-F238E27FC236}">
                  <a16:creationId xmlns:a16="http://schemas.microsoft.com/office/drawing/2014/main" id="{B223EC75-DC36-4C1C-B109-AF7D5D567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9A698EF6-6021-4BCE-B0B2-87E334A02A37}"/>
              </a:ext>
            </a:extLst>
          </p:cNvPr>
          <p:cNvGrpSpPr/>
          <p:nvPr/>
        </p:nvGrpSpPr>
        <p:grpSpPr>
          <a:xfrm>
            <a:off x="2588866" y="4621289"/>
            <a:ext cx="2094070" cy="1870604"/>
            <a:chOff x="-1736684" y="-809771"/>
            <a:chExt cx="4722200" cy="4682647"/>
          </a:xfrm>
        </p:grpSpPr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7A0B0F82-55C1-42C8-91B6-9A46F64468AE}"/>
                </a:ext>
              </a:extLst>
            </p:cNvPr>
            <p:cNvGrpSpPr/>
            <p:nvPr/>
          </p:nvGrpSpPr>
          <p:grpSpPr>
            <a:xfrm>
              <a:off x="-1736684" y="-809771"/>
              <a:ext cx="4722200" cy="4682647"/>
              <a:chOff x="892216" y="-732439"/>
              <a:chExt cx="4722200" cy="4682647"/>
            </a:xfrm>
          </p:grpSpPr>
          <p:sp>
            <p:nvSpPr>
              <p:cNvPr id="120" name="مستطيل مستدير الزوايا 1">
                <a:extLst>
                  <a:ext uri="{FF2B5EF4-FFF2-40B4-BE49-F238E27FC236}">
                    <a16:creationId xmlns:a16="http://schemas.microsoft.com/office/drawing/2014/main" id="{07C80657-18B9-46BA-A4A8-2D353A0256A7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121" name="نجمة مكونة من 7 نقاط 13">
                <a:extLst>
                  <a:ext uri="{FF2B5EF4-FFF2-40B4-BE49-F238E27FC236}">
                    <a16:creationId xmlns:a16="http://schemas.microsoft.com/office/drawing/2014/main" id="{2AE146EA-B4B8-4CD8-B99F-87F3FD3A0E37}"/>
                  </a:ext>
                </a:extLst>
              </p:cNvPr>
              <p:cNvSpPr/>
              <p:nvPr/>
            </p:nvSpPr>
            <p:spPr>
              <a:xfrm>
                <a:off x="892216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22" name="مستطيل 121">
                <a:extLst>
                  <a:ext uri="{FF2B5EF4-FFF2-40B4-BE49-F238E27FC236}">
                    <a16:creationId xmlns:a16="http://schemas.microsoft.com/office/drawing/2014/main" id="{9DF5ECC8-8144-4F35-9B39-8E98A1E98537}"/>
                  </a:ext>
                </a:extLst>
              </p:cNvPr>
              <p:cNvSpPr/>
              <p:nvPr/>
            </p:nvSpPr>
            <p:spPr>
              <a:xfrm>
                <a:off x="2675786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119" name="صورة 118">
              <a:extLst>
                <a:ext uri="{FF2B5EF4-FFF2-40B4-BE49-F238E27FC236}">
                  <a16:creationId xmlns:a16="http://schemas.microsoft.com/office/drawing/2014/main" id="{ACD85AD8-463D-4786-97E0-C1737E0C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06CC8D79-36DF-4D06-90EC-491119D8B26A}"/>
              </a:ext>
            </a:extLst>
          </p:cNvPr>
          <p:cNvGrpSpPr/>
          <p:nvPr/>
        </p:nvGrpSpPr>
        <p:grpSpPr>
          <a:xfrm>
            <a:off x="5014626" y="4632687"/>
            <a:ext cx="2094070" cy="1870604"/>
            <a:chOff x="-1736684" y="-809771"/>
            <a:chExt cx="4722200" cy="4682647"/>
          </a:xfrm>
        </p:grpSpPr>
        <p:grpSp>
          <p:nvGrpSpPr>
            <p:cNvPr id="124" name="مجموعة 123">
              <a:extLst>
                <a:ext uri="{FF2B5EF4-FFF2-40B4-BE49-F238E27FC236}">
                  <a16:creationId xmlns:a16="http://schemas.microsoft.com/office/drawing/2014/main" id="{ACEB471E-A2D8-41FE-AE5E-FC59DF4F1D4E}"/>
                </a:ext>
              </a:extLst>
            </p:cNvPr>
            <p:cNvGrpSpPr/>
            <p:nvPr/>
          </p:nvGrpSpPr>
          <p:grpSpPr>
            <a:xfrm>
              <a:off x="-1736684" y="-809771"/>
              <a:ext cx="4722200" cy="4682647"/>
              <a:chOff x="892216" y="-732439"/>
              <a:chExt cx="4722200" cy="4682647"/>
            </a:xfrm>
          </p:grpSpPr>
          <p:sp>
            <p:nvSpPr>
              <p:cNvPr id="126" name="مستطيل مستدير الزوايا 1">
                <a:extLst>
                  <a:ext uri="{FF2B5EF4-FFF2-40B4-BE49-F238E27FC236}">
                    <a16:creationId xmlns:a16="http://schemas.microsoft.com/office/drawing/2014/main" id="{5488FE20-B51D-4C48-9789-B5DE559240AE}"/>
                  </a:ext>
                </a:extLst>
              </p:cNvPr>
              <p:cNvSpPr/>
              <p:nvPr/>
            </p:nvSpPr>
            <p:spPr>
              <a:xfrm>
                <a:off x="1426464" y="603504"/>
                <a:ext cx="4187952" cy="3346704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57150">
                <a:solidFill>
                  <a:srgbClr val="EB11F2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385"/>
              </a:p>
            </p:txBody>
          </p:sp>
          <p:sp>
            <p:nvSpPr>
              <p:cNvPr id="127" name="نجمة مكونة من 7 نقاط 13">
                <a:extLst>
                  <a:ext uri="{FF2B5EF4-FFF2-40B4-BE49-F238E27FC236}">
                    <a16:creationId xmlns:a16="http://schemas.microsoft.com/office/drawing/2014/main" id="{DF2D5076-5973-4D0C-A6A9-CD6070AB9B1E}"/>
                  </a:ext>
                </a:extLst>
              </p:cNvPr>
              <p:cNvSpPr/>
              <p:nvPr/>
            </p:nvSpPr>
            <p:spPr>
              <a:xfrm>
                <a:off x="892216" y="-732439"/>
                <a:ext cx="2113420" cy="2107808"/>
              </a:xfrm>
              <a:prstGeom prst="star7">
                <a:avLst/>
              </a:prstGeom>
              <a:solidFill>
                <a:srgbClr val="63DFA7"/>
              </a:solidFill>
              <a:ln w="76200">
                <a:solidFill>
                  <a:srgbClr val="EB11F2"/>
                </a:solidFill>
              </a:ln>
              <a:effectLst>
                <a:glow>
                  <a:schemeClr val="accent1"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ar-KW" sz="1108" b="1" dirty="0">
                    <a:ln w="0"/>
                    <a:solidFill>
                      <a:schemeClr val="tx1"/>
                    </a:solidFill>
                    <a:effectLst>
                      <a:glow rad="228600">
                        <a:srgbClr val="7030A0">
                          <a:alpha val="40000"/>
                        </a:srgbClr>
                      </a:glow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rebuchet MS" panose="020B0603020202020204" pitchFamily="34" charset="0"/>
                  </a:rPr>
                  <a:t>معلمتك تقول</a:t>
                </a:r>
                <a:endParaRPr lang="ar-SA" sz="1108" b="1" dirty="0">
                  <a:ln w="0"/>
                  <a:solidFill>
                    <a:schemeClr val="tx1"/>
                  </a:solidFill>
                  <a:effectLst>
                    <a:glow rad="228600">
                      <a:srgbClr val="7030A0">
                        <a:alpha val="4000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endParaRPr>
              </a:p>
            </p:txBody>
          </p:sp>
          <p:sp>
            <p:nvSpPr>
              <p:cNvPr id="128" name="مستطيل 127">
                <a:extLst>
                  <a:ext uri="{FF2B5EF4-FFF2-40B4-BE49-F238E27FC236}">
                    <a16:creationId xmlns:a16="http://schemas.microsoft.com/office/drawing/2014/main" id="{43712FDB-4971-4F03-A682-00C61AFD05C7}"/>
                  </a:ext>
                </a:extLst>
              </p:cNvPr>
              <p:cNvSpPr/>
              <p:nvPr/>
            </p:nvSpPr>
            <p:spPr>
              <a:xfrm>
                <a:off x="2675786" y="603393"/>
                <a:ext cx="2372054" cy="1380201"/>
              </a:xfrm>
              <a:prstGeom prst="rect">
                <a:avLst/>
              </a:prstGeom>
              <a:noFill/>
            </p:spPr>
            <p:txBody>
              <a:bodyPr wrap="none" lIns="63305" tIns="31652" rIns="63305" bIns="31652">
                <a:spAutoFit/>
              </a:bodyPr>
              <a:lstStyle/>
              <a:p>
                <a:pPr algn="ctr"/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ترفعين الر</a:t>
                </a:r>
                <a:r>
                  <a:rPr lang="ar-KW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أ</a:t>
                </a:r>
                <a:r>
                  <a:rPr lang="ar-SA" sz="1385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Informal Roman" panose="030604020304060B0204" pitchFamily="66" charset="0"/>
                  </a:rPr>
                  <a:t>س</a:t>
                </a:r>
              </a:p>
              <a:p>
                <a:pPr algn="ctr"/>
                <a:endParaRPr lang="ar-SA" sz="1385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endParaRPr>
              </a:p>
            </p:txBody>
          </p:sp>
        </p:grpSp>
        <p:pic>
          <p:nvPicPr>
            <p:cNvPr id="125" name="صورة 124">
              <a:extLst>
                <a:ext uri="{FF2B5EF4-FFF2-40B4-BE49-F238E27FC236}">
                  <a16:creationId xmlns:a16="http://schemas.microsoft.com/office/drawing/2014/main" id="{EBBDCAC4-4A44-4224-8E94-AAD2998D2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6948" y="1090031"/>
              <a:ext cx="3597491" cy="27055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21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2CB2226E-923A-435C-8C7C-D945E5317170}"/>
              </a:ext>
            </a:extLst>
          </p:cNvPr>
          <p:cNvGrpSpPr/>
          <p:nvPr/>
        </p:nvGrpSpPr>
        <p:grpSpPr>
          <a:xfrm>
            <a:off x="9655718" y="113515"/>
            <a:ext cx="2329905" cy="1708404"/>
            <a:chOff x="1426464" y="4689348"/>
            <a:chExt cx="4634529" cy="4003548"/>
          </a:xfrm>
        </p:grpSpPr>
        <p:sp>
          <p:nvSpPr>
            <p:cNvPr id="34" name="مستطيل مستدير الزوايا 2">
              <a:extLst>
                <a:ext uri="{FF2B5EF4-FFF2-40B4-BE49-F238E27FC236}">
                  <a16:creationId xmlns:a16="http://schemas.microsoft.com/office/drawing/2014/main" id="{78E9A28E-06CE-4119-9FBE-301A0BC37EB2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D19F6423-31CE-407E-9815-74105AF81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A37C08BD-329D-4DAC-99DC-63F5B479A722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37" name="نجمة مكونة من 7 نقاط 14">
              <a:extLst>
                <a:ext uri="{FF2B5EF4-FFF2-40B4-BE49-F238E27FC236}">
                  <a16:creationId xmlns:a16="http://schemas.microsoft.com/office/drawing/2014/main" id="{168F9341-9DA1-45C4-A49F-53995E6BC311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F78F59A0-12F5-40CB-97F1-AA8554370A0D}"/>
              </a:ext>
            </a:extLst>
          </p:cNvPr>
          <p:cNvGrpSpPr/>
          <p:nvPr/>
        </p:nvGrpSpPr>
        <p:grpSpPr>
          <a:xfrm>
            <a:off x="9636328" y="4921870"/>
            <a:ext cx="2329905" cy="1708404"/>
            <a:chOff x="1426464" y="4689348"/>
            <a:chExt cx="4634529" cy="4003548"/>
          </a:xfrm>
        </p:grpSpPr>
        <p:sp>
          <p:nvSpPr>
            <p:cNvPr id="40" name="مستطيل مستدير الزوايا 2">
              <a:extLst>
                <a:ext uri="{FF2B5EF4-FFF2-40B4-BE49-F238E27FC236}">
                  <a16:creationId xmlns:a16="http://schemas.microsoft.com/office/drawing/2014/main" id="{39F190A4-FF4B-4C0C-A5E6-C8A6F519B5E9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41" name="صورة 40">
              <a:extLst>
                <a:ext uri="{FF2B5EF4-FFF2-40B4-BE49-F238E27FC236}">
                  <a16:creationId xmlns:a16="http://schemas.microsoft.com/office/drawing/2014/main" id="{F12CD9D0-0757-41E7-BAEA-634826702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9F13E4B4-508F-4A2D-80AB-755DD238FB7B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43" name="نجمة مكونة من 7 نقاط 14">
              <a:extLst>
                <a:ext uri="{FF2B5EF4-FFF2-40B4-BE49-F238E27FC236}">
                  <a16:creationId xmlns:a16="http://schemas.microsoft.com/office/drawing/2014/main" id="{A9145680-EF22-457A-A6E0-D1D0E2D6F1D2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5BD549CD-58FA-482F-945F-FF24C03289F4}"/>
              </a:ext>
            </a:extLst>
          </p:cNvPr>
          <p:cNvGrpSpPr/>
          <p:nvPr/>
        </p:nvGrpSpPr>
        <p:grpSpPr>
          <a:xfrm>
            <a:off x="9661769" y="2602452"/>
            <a:ext cx="2329905" cy="1708404"/>
            <a:chOff x="1426464" y="4689348"/>
            <a:chExt cx="4634529" cy="4003548"/>
          </a:xfrm>
        </p:grpSpPr>
        <p:sp>
          <p:nvSpPr>
            <p:cNvPr id="45" name="مستطيل مستدير الزوايا 2">
              <a:extLst>
                <a:ext uri="{FF2B5EF4-FFF2-40B4-BE49-F238E27FC236}">
                  <a16:creationId xmlns:a16="http://schemas.microsoft.com/office/drawing/2014/main" id="{850D0CAC-9A85-46F3-A846-7B03CE56B552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46" name="صورة 45">
              <a:extLst>
                <a:ext uri="{FF2B5EF4-FFF2-40B4-BE49-F238E27FC236}">
                  <a16:creationId xmlns:a16="http://schemas.microsoft.com/office/drawing/2014/main" id="{86D5EE0E-90D8-46B0-979F-B7555CD5B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47" name="مستطيل 46">
              <a:extLst>
                <a:ext uri="{FF2B5EF4-FFF2-40B4-BE49-F238E27FC236}">
                  <a16:creationId xmlns:a16="http://schemas.microsoft.com/office/drawing/2014/main" id="{6FD54959-9B3C-4097-9A1B-74535B91203A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48" name="نجمة مكونة من 7 نقاط 14">
              <a:extLst>
                <a:ext uri="{FF2B5EF4-FFF2-40B4-BE49-F238E27FC236}">
                  <a16:creationId xmlns:a16="http://schemas.microsoft.com/office/drawing/2014/main" id="{45093994-B3E7-4136-8FF6-BD0361E474B7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49" name="مجموعة 48">
            <a:extLst>
              <a:ext uri="{FF2B5EF4-FFF2-40B4-BE49-F238E27FC236}">
                <a16:creationId xmlns:a16="http://schemas.microsoft.com/office/drawing/2014/main" id="{01231965-0EB0-465B-BEFE-9229236AA9AB}"/>
              </a:ext>
            </a:extLst>
          </p:cNvPr>
          <p:cNvGrpSpPr/>
          <p:nvPr/>
        </p:nvGrpSpPr>
        <p:grpSpPr>
          <a:xfrm>
            <a:off x="6836108" y="129233"/>
            <a:ext cx="2329905" cy="1708404"/>
            <a:chOff x="1426464" y="4689348"/>
            <a:chExt cx="4634529" cy="4003548"/>
          </a:xfrm>
        </p:grpSpPr>
        <p:sp>
          <p:nvSpPr>
            <p:cNvPr id="50" name="مستطيل مستدير الزوايا 2">
              <a:extLst>
                <a:ext uri="{FF2B5EF4-FFF2-40B4-BE49-F238E27FC236}">
                  <a16:creationId xmlns:a16="http://schemas.microsoft.com/office/drawing/2014/main" id="{56F1FA1A-D1B2-4F89-94F2-18A3BA0ED821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9B7F0C95-3C47-4019-A8E5-A27FCCBB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52" name="مستطيل 51">
              <a:extLst>
                <a:ext uri="{FF2B5EF4-FFF2-40B4-BE49-F238E27FC236}">
                  <a16:creationId xmlns:a16="http://schemas.microsoft.com/office/drawing/2014/main" id="{44488815-44BD-451A-9923-C0DD0F208BD9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53" name="نجمة مكونة من 7 نقاط 14">
              <a:extLst>
                <a:ext uri="{FF2B5EF4-FFF2-40B4-BE49-F238E27FC236}">
                  <a16:creationId xmlns:a16="http://schemas.microsoft.com/office/drawing/2014/main" id="{C806869E-58D4-4FCC-A693-D81E1F6638CE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54" name="مجموعة 53">
            <a:extLst>
              <a:ext uri="{FF2B5EF4-FFF2-40B4-BE49-F238E27FC236}">
                <a16:creationId xmlns:a16="http://schemas.microsoft.com/office/drawing/2014/main" id="{F55FC110-6AB7-4740-8C14-5984FBD6B301}"/>
              </a:ext>
            </a:extLst>
          </p:cNvPr>
          <p:cNvGrpSpPr/>
          <p:nvPr/>
        </p:nvGrpSpPr>
        <p:grpSpPr>
          <a:xfrm>
            <a:off x="6836108" y="4921870"/>
            <a:ext cx="2329905" cy="1708404"/>
            <a:chOff x="1426464" y="4689348"/>
            <a:chExt cx="4634529" cy="4003548"/>
          </a:xfrm>
        </p:grpSpPr>
        <p:sp>
          <p:nvSpPr>
            <p:cNvPr id="55" name="مستطيل مستدير الزوايا 2">
              <a:extLst>
                <a:ext uri="{FF2B5EF4-FFF2-40B4-BE49-F238E27FC236}">
                  <a16:creationId xmlns:a16="http://schemas.microsoft.com/office/drawing/2014/main" id="{CA1E948C-EB71-46C1-9D73-17324E818C67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56" name="صورة 55">
              <a:extLst>
                <a:ext uri="{FF2B5EF4-FFF2-40B4-BE49-F238E27FC236}">
                  <a16:creationId xmlns:a16="http://schemas.microsoft.com/office/drawing/2014/main" id="{E7B1F6DB-1E19-4256-ABA0-D17611C87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57" name="مستطيل 56">
              <a:extLst>
                <a:ext uri="{FF2B5EF4-FFF2-40B4-BE49-F238E27FC236}">
                  <a16:creationId xmlns:a16="http://schemas.microsoft.com/office/drawing/2014/main" id="{683BC920-2CA0-4CC3-A11D-8E4709BBEBB6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58" name="نجمة مكونة من 7 نقاط 14">
              <a:extLst>
                <a:ext uri="{FF2B5EF4-FFF2-40B4-BE49-F238E27FC236}">
                  <a16:creationId xmlns:a16="http://schemas.microsoft.com/office/drawing/2014/main" id="{12C2EF78-9B08-4CDF-AD1C-844A6AB86FA2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A3637F35-2C6C-43F5-8768-A88732918E5F}"/>
              </a:ext>
            </a:extLst>
          </p:cNvPr>
          <p:cNvGrpSpPr/>
          <p:nvPr/>
        </p:nvGrpSpPr>
        <p:grpSpPr>
          <a:xfrm>
            <a:off x="6861629" y="2611751"/>
            <a:ext cx="2329905" cy="1708404"/>
            <a:chOff x="1426464" y="4689348"/>
            <a:chExt cx="4634529" cy="4003548"/>
          </a:xfrm>
        </p:grpSpPr>
        <p:sp>
          <p:nvSpPr>
            <p:cNvPr id="60" name="مستطيل مستدير الزوايا 2">
              <a:extLst>
                <a:ext uri="{FF2B5EF4-FFF2-40B4-BE49-F238E27FC236}">
                  <a16:creationId xmlns:a16="http://schemas.microsoft.com/office/drawing/2014/main" id="{6A16F31C-0BE5-4031-A1D0-060E4832660C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61" name="صورة 60">
              <a:extLst>
                <a:ext uri="{FF2B5EF4-FFF2-40B4-BE49-F238E27FC236}">
                  <a16:creationId xmlns:a16="http://schemas.microsoft.com/office/drawing/2014/main" id="{7D551E63-C045-4B7A-B24E-EC04F7AE4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62" name="مستطيل 61">
              <a:extLst>
                <a:ext uri="{FF2B5EF4-FFF2-40B4-BE49-F238E27FC236}">
                  <a16:creationId xmlns:a16="http://schemas.microsoft.com/office/drawing/2014/main" id="{3FDAB81A-2186-4CFE-8C0F-BC534C716FB9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63" name="نجمة مكونة من 7 نقاط 14">
              <a:extLst>
                <a:ext uri="{FF2B5EF4-FFF2-40B4-BE49-F238E27FC236}">
                  <a16:creationId xmlns:a16="http://schemas.microsoft.com/office/drawing/2014/main" id="{45AAB10F-EE23-400C-8A2B-474302552CAD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64" name="مجموعة 63">
            <a:extLst>
              <a:ext uri="{FF2B5EF4-FFF2-40B4-BE49-F238E27FC236}">
                <a16:creationId xmlns:a16="http://schemas.microsoft.com/office/drawing/2014/main" id="{1D4508F6-D3BF-4499-A865-228F479CDA43}"/>
              </a:ext>
            </a:extLst>
          </p:cNvPr>
          <p:cNvGrpSpPr/>
          <p:nvPr/>
        </p:nvGrpSpPr>
        <p:grpSpPr>
          <a:xfrm>
            <a:off x="3945777" y="148438"/>
            <a:ext cx="2329905" cy="1708404"/>
            <a:chOff x="1426464" y="4689348"/>
            <a:chExt cx="4634529" cy="4003548"/>
          </a:xfrm>
        </p:grpSpPr>
        <p:sp>
          <p:nvSpPr>
            <p:cNvPr id="65" name="مستطيل مستدير الزوايا 2">
              <a:extLst>
                <a:ext uri="{FF2B5EF4-FFF2-40B4-BE49-F238E27FC236}">
                  <a16:creationId xmlns:a16="http://schemas.microsoft.com/office/drawing/2014/main" id="{40BC6676-DC65-4BBB-8B3F-064871EB2369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F82C7406-8E37-4A6C-8F24-54A5D5653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675DFA16-0F3B-4D64-8842-A3270935E023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68" name="نجمة مكونة من 7 نقاط 14">
              <a:extLst>
                <a:ext uri="{FF2B5EF4-FFF2-40B4-BE49-F238E27FC236}">
                  <a16:creationId xmlns:a16="http://schemas.microsoft.com/office/drawing/2014/main" id="{4E72DEBC-9750-4251-973D-A624312E72D8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69" name="مجموعة 68">
            <a:extLst>
              <a:ext uri="{FF2B5EF4-FFF2-40B4-BE49-F238E27FC236}">
                <a16:creationId xmlns:a16="http://schemas.microsoft.com/office/drawing/2014/main" id="{B730CB43-E038-4E79-8344-2732E99313B3}"/>
              </a:ext>
            </a:extLst>
          </p:cNvPr>
          <p:cNvGrpSpPr/>
          <p:nvPr/>
        </p:nvGrpSpPr>
        <p:grpSpPr>
          <a:xfrm>
            <a:off x="3951828" y="4959080"/>
            <a:ext cx="2329905" cy="1708404"/>
            <a:chOff x="1426464" y="4689348"/>
            <a:chExt cx="4634529" cy="4003548"/>
          </a:xfrm>
        </p:grpSpPr>
        <p:sp>
          <p:nvSpPr>
            <p:cNvPr id="70" name="مستطيل مستدير الزوايا 2">
              <a:extLst>
                <a:ext uri="{FF2B5EF4-FFF2-40B4-BE49-F238E27FC236}">
                  <a16:creationId xmlns:a16="http://schemas.microsoft.com/office/drawing/2014/main" id="{B408D792-EDB6-4D80-BC46-67C33F4B9796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71" name="صورة 70">
              <a:extLst>
                <a:ext uri="{FF2B5EF4-FFF2-40B4-BE49-F238E27FC236}">
                  <a16:creationId xmlns:a16="http://schemas.microsoft.com/office/drawing/2014/main" id="{0B2AC1E0-D572-43D9-9FE8-82AFF1D2E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72" name="مستطيل 71">
              <a:extLst>
                <a:ext uri="{FF2B5EF4-FFF2-40B4-BE49-F238E27FC236}">
                  <a16:creationId xmlns:a16="http://schemas.microsoft.com/office/drawing/2014/main" id="{B994C983-36FA-4EE9-B33C-54D31E3F4D98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73" name="نجمة مكونة من 7 نقاط 14">
              <a:extLst>
                <a:ext uri="{FF2B5EF4-FFF2-40B4-BE49-F238E27FC236}">
                  <a16:creationId xmlns:a16="http://schemas.microsoft.com/office/drawing/2014/main" id="{252861E6-A03B-436C-8FA7-04A0676AF444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16015BC6-EB26-4F9E-B1BF-8E216BBE141F}"/>
              </a:ext>
            </a:extLst>
          </p:cNvPr>
          <p:cNvGrpSpPr/>
          <p:nvPr/>
        </p:nvGrpSpPr>
        <p:grpSpPr>
          <a:xfrm>
            <a:off x="3910155" y="2639662"/>
            <a:ext cx="2329905" cy="1708404"/>
            <a:chOff x="1426464" y="4689348"/>
            <a:chExt cx="4634529" cy="4003548"/>
          </a:xfrm>
        </p:grpSpPr>
        <p:sp>
          <p:nvSpPr>
            <p:cNvPr id="75" name="مستطيل مستدير الزوايا 2">
              <a:extLst>
                <a:ext uri="{FF2B5EF4-FFF2-40B4-BE49-F238E27FC236}">
                  <a16:creationId xmlns:a16="http://schemas.microsoft.com/office/drawing/2014/main" id="{A38CB118-DCD3-42A8-B74C-1D676670B0CF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76" name="صورة 75">
              <a:extLst>
                <a:ext uri="{FF2B5EF4-FFF2-40B4-BE49-F238E27FC236}">
                  <a16:creationId xmlns:a16="http://schemas.microsoft.com/office/drawing/2014/main" id="{F151B3DC-E270-4C25-91D1-E77457053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77" name="مستطيل 76">
              <a:extLst>
                <a:ext uri="{FF2B5EF4-FFF2-40B4-BE49-F238E27FC236}">
                  <a16:creationId xmlns:a16="http://schemas.microsoft.com/office/drawing/2014/main" id="{0245C8B7-DDCA-421F-BAED-BD6757253684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78" name="نجمة مكونة من 7 نقاط 14">
              <a:extLst>
                <a:ext uri="{FF2B5EF4-FFF2-40B4-BE49-F238E27FC236}">
                  <a16:creationId xmlns:a16="http://schemas.microsoft.com/office/drawing/2014/main" id="{3290A008-9CE5-4793-BE79-9C9276764E66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79" name="مجموعة 78">
            <a:extLst>
              <a:ext uri="{FF2B5EF4-FFF2-40B4-BE49-F238E27FC236}">
                <a16:creationId xmlns:a16="http://schemas.microsoft.com/office/drawing/2014/main" id="{8C36FABE-5496-464E-9A9C-6247C5B01242}"/>
              </a:ext>
            </a:extLst>
          </p:cNvPr>
          <p:cNvGrpSpPr/>
          <p:nvPr/>
        </p:nvGrpSpPr>
        <p:grpSpPr>
          <a:xfrm>
            <a:off x="754457" y="151093"/>
            <a:ext cx="2329905" cy="1708404"/>
            <a:chOff x="1426464" y="4689348"/>
            <a:chExt cx="4634529" cy="4003548"/>
          </a:xfrm>
        </p:grpSpPr>
        <p:sp>
          <p:nvSpPr>
            <p:cNvPr id="80" name="مستطيل مستدير الزوايا 2">
              <a:extLst>
                <a:ext uri="{FF2B5EF4-FFF2-40B4-BE49-F238E27FC236}">
                  <a16:creationId xmlns:a16="http://schemas.microsoft.com/office/drawing/2014/main" id="{EDB3A135-C943-4F1D-982D-460285A4BB77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81" name="صورة 80">
              <a:extLst>
                <a:ext uri="{FF2B5EF4-FFF2-40B4-BE49-F238E27FC236}">
                  <a16:creationId xmlns:a16="http://schemas.microsoft.com/office/drawing/2014/main" id="{A847EC28-F103-4540-AEF4-9AB621F2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82" name="مستطيل 81">
              <a:extLst>
                <a:ext uri="{FF2B5EF4-FFF2-40B4-BE49-F238E27FC236}">
                  <a16:creationId xmlns:a16="http://schemas.microsoft.com/office/drawing/2014/main" id="{2ECAF290-BC83-4A2B-A1AA-5DED55A3E14B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83" name="نجمة مكونة من 7 نقاط 14">
              <a:extLst>
                <a:ext uri="{FF2B5EF4-FFF2-40B4-BE49-F238E27FC236}">
                  <a16:creationId xmlns:a16="http://schemas.microsoft.com/office/drawing/2014/main" id="{44FFDB2C-CC4C-470D-A1EE-6DB093E7DF54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BBC9418E-CA4C-454C-A551-49D864952FD1}"/>
              </a:ext>
            </a:extLst>
          </p:cNvPr>
          <p:cNvGrpSpPr/>
          <p:nvPr/>
        </p:nvGrpSpPr>
        <p:grpSpPr>
          <a:xfrm>
            <a:off x="754457" y="4959080"/>
            <a:ext cx="2329905" cy="1708404"/>
            <a:chOff x="1426464" y="4689348"/>
            <a:chExt cx="4634529" cy="4003548"/>
          </a:xfrm>
        </p:grpSpPr>
        <p:sp>
          <p:nvSpPr>
            <p:cNvPr id="85" name="مستطيل مستدير الزوايا 2">
              <a:extLst>
                <a:ext uri="{FF2B5EF4-FFF2-40B4-BE49-F238E27FC236}">
                  <a16:creationId xmlns:a16="http://schemas.microsoft.com/office/drawing/2014/main" id="{014D0F1B-14E5-4897-93B6-2A87405BE615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86" name="صورة 85">
              <a:extLst>
                <a:ext uri="{FF2B5EF4-FFF2-40B4-BE49-F238E27FC236}">
                  <a16:creationId xmlns:a16="http://schemas.microsoft.com/office/drawing/2014/main" id="{D7C7C3A9-2BA8-45E5-8EEC-5C7B4437C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87" name="مستطيل 86">
              <a:extLst>
                <a:ext uri="{FF2B5EF4-FFF2-40B4-BE49-F238E27FC236}">
                  <a16:creationId xmlns:a16="http://schemas.microsoft.com/office/drawing/2014/main" id="{DB90FA04-9644-4E82-B436-3900D48B93F0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88" name="نجمة مكونة من 7 نقاط 14">
              <a:extLst>
                <a:ext uri="{FF2B5EF4-FFF2-40B4-BE49-F238E27FC236}">
                  <a16:creationId xmlns:a16="http://schemas.microsoft.com/office/drawing/2014/main" id="{F1A41AD2-E165-4A8C-A908-BF498234B945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ECA703DA-369B-487E-8CE9-406166EE45A0}"/>
              </a:ext>
            </a:extLst>
          </p:cNvPr>
          <p:cNvGrpSpPr/>
          <p:nvPr/>
        </p:nvGrpSpPr>
        <p:grpSpPr>
          <a:xfrm>
            <a:off x="795317" y="2639662"/>
            <a:ext cx="2329905" cy="1708404"/>
            <a:chOff x="1426464" y="4689348"/>
            <a:chExt cx="4634529" cy="4003548"/>
          </a:xfrm>
        </p:grpSpPr>
        <p:sp>
          <p:nvSpPr>
            <p:cNvPr id="90" name="مستطيل مستدير الزوايا 2">
              <a:extLst>
                <a:ext uri="{FF2B5EF4-FFF2-40B4-BE49-F238E27FC236}">
                  <a16:creationId xmlns:a16="http://schemas.microsoft.com/office/drawing/2014/main" id="{2D36C051-5863-4289-B222-631E84702252}"/>
                </a:ext>
              </a:extLst>
            </p:cNvPr>
            <p:cNvSpPr/>
            <p:nvPr/>
          </p:nvSpPr>
          <p:spPr>
            <a:xfrm>
              <a:off x="1426464" y="5346192"/>
              <a:ext cx="4187952" cy="3346704"/>
            </a:xfrm>
            <a:prstGeom prst="roundRect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KW" sz="762">
                <a:solidFill>
                  <a:prstClr val="white"/>
                </a:solidFill>
              </a:endParaRPr>
            </a:p>
          </p:txBody>
        </p:sp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id="{9BFDD29A-60A5-4A57-91CE-0F0C166A6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464" y="5346192"/>
              <a:ext cx="2329302" cy="3346704"/>
            </a:xfrm>
            <a:prstGeom prst="rect">
              <a:avLst/>
            </a:prstGeom>
          </p:spPr>
        </p:pic>
        <p:sp>
          <p:nvSpPr>
            <p:cNvPr id="92" name="مستطيل 91">
              <a:extLst>
                <a:ext uri="{FF2B5EF4-FFF2-40B4-BE49-F238E27FC236}">
                  <a16:creationId xmlns:a16="http://schemas.microsoft.com/office/drawing/2014/main" id="{C28AF2BD-1B56-407A-91C9-F71125479259}"/>
                </a:ext>
              </a:extLst>
            </p:cNvPr>
            <p:cNvSpPr/>
            <p:nvPr/>
          </p:nvSpPr>
          <p:spPr>
            <a:xfrm>
              <a:off x="2987813" y="6371645"/>
              <a:ext cx="2245017" cy="2261202"/>
            </a:xfrm>
            <a:prstGeom prst="rect">
              <a:avLst/>
            </a:prstGeom>
            <a:noFill/>
          </p:spPr>
          <p:txBody>
            <a:bodyPr wrap="none" lIns="63305" tIns="31652" rIns="63305" bIns="31652">
              <a:spAutoFit/>
            </a:bodyPr>
            <a:lstStyle/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تبردين </a:t>
              </a:r>
            </a:p>
            <a:p>
              <a:pPr algn="ctr"/>
              <a:r>
                <a:rPr lang="ar-SA" sz="2769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Informal Roman" panose="030604020304060B0204" pitchFamily="66" charset="0"/>
                </a:rPr>
                <a:t>القلب</a:t>
              </a:r>
            </a:p>
          </p:txBody>
        </p:sp>
        <p:sp>
          <p:nvSpPr>
            <p:cNvPr id="93" name="نجمة مكونة من 7 نقاط 14">
              <a:extLst>
                <a:ext uri="{FF2B5EF4-FFF2-40B4-BE49-F238E27FC236}">
                  <a16:creationId xmlns:a16="http://schemas.microsoft.com/office/drawing/2014/main" id="{4FA4E540-5430-420E-AAA2-B96682A64EA5}"/>
                </a:ext>
              </a:extLst>
            </p:cNvPr>
            <p:cNvSpPr/>
            <p:nvPr/>
          </p:nvSpPr>
          <p:spPr>
            <a:xfrm>
              <a:off x="4404684" y="4689348"/>
              <a:ext cx="1656309" cy="1777155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008E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6358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DACBCE47-A2D8-4C72-A79D-C39ECCDA8123}"/>
              </a:ext>
            </a:extLst>
          </p:cNvPr>
          <p:cNvGrpSpPr/>
          <p:nvPr/>
        </p:nvGrpSpPr>
        <p:grpSpPr>
          <a:xfrm>
            <a:off x="9631757" y="3549925"/>
            <a:ext cx="2284670" cy="1529940"/>
            <a:chOff x="407741" y="2175402"/>
            <a:chExt cx="2866172" cy="2209914"/>
          </a:xfrm>
        </p:grpSpPr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DBF17346-F69F-450A-B73A-C54789B058BD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49" name="مستطيل مستدير الزوايا 2">
                <a:extLst>
                  <a:ext uri="{FF2B5EF4-FFF2-40B4-BE49-F238E27FC236}">
                    <a16:creationId xmlns:a16="http://schemas.microsoft.com/office/drawing/2014/main" id="{E9952CDC-754A-45D0-AE6F-172F4CDB717C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50" name="صورة 49">
                <a:extLst>
                  <a:ext uri="{FF2B5EF4-FFF2-40B4-BE49-F238E27FC236}">
                    <a16:creationId xmlns:a16="http://schemas.microsoft.com/office/drawing/2014/main" id="{7F9FCBCC-5D68-4963-A188-225A002A7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48" name="نجمة مكونة من 7 نقاط 14">
              <a:extLst>
                <a:ext uri="{FF2B5EF4-FFF2-40B4-BE49-F238E27FC236}">
                  <a16:creationId xmlns:a16="http://schemas.microsoft.com/office/drawing/2014/main" id="{14820695-DF6C-423F-89AD-A86B63B57D33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56DF684D-933E-4B5A-9E24-C43088E37413}"/>
              </a:ext>
            </a:extLst>
          </p:cNvPr>
          <p:cNvGrpSpPr/>
          <p:nvPr/>
        </p:nvGrpSpPr>
        <p:grpSpPr>
          <a:xfrm>
            <a:off x="9730475" y="1854543"/>
            <a:ext cx="2284670" cy="1529940"/>
            <a:chOff x="407741" y="2175402"/>
            <a:chExt cx="2866172" cy="2209914"/>
          </a:xfrm>
        </p:grpSpPr>
        <p:grpSp>
          <p:nvGrpSpPr>
            <p:cNvPr id="52" name="مجموعة 51">
              <a:extLst>
                <a:ext uri="{FF2B5EF4-FFF2-40B4-BE49-F238E27FC236}">
                  <a16:creationId xmlns:a16="http://schemas.microsoft.com/office/drawing/2014/main" id="{50251050-433C-4DC3-BD72-C8C60AA32DE8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54" name="مستطيل مستدير الزوايا 2">
                <a:extLst>
                  <a:ext uri="{FF2B5EF4-FFF2-40B4-BE49-F238E27FC236}">
                    <a16:creationId xmlns:a16="http://schemas.microsoft.com/office/drawing/2014/main" id="{1067B5B2-2E56-477A-8643-D6196DF0FA7D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55" name="صورة 54">
                <a:extLst>
                  <a:ext uri="{FF2B5EF4-FFF2-40B4-BE49-F238E27FC236}">
                    <a16:creationId xmlns:a16="http://schemas.microsoft.com/office/drawing/2014/main" id="{2E43F37E-40FA-458D-B982-C3D521035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53" name="نجمة مكونة من 7 نقاط 14">
              <a:extLst>
                <a:ext uri="{FF2B5EF4-FFF2-40B4-BE49-F238E27FC236}">
                  <a16:creationId xmlns:a16="http://schemas.microsoft.com/office/drawing/2014/main" id="{6F15F9E5-41E2-435B-B059-16F11A6F44A3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64BA47C5-D67A-4E53-831F-55E5090299F6}"/>
              </a:ext>
            </a:extLst>
          </p:cNvPr>
          <p:cNvGrpSpPr/>
          <p:nvPr/>
        </p:nvGrpSpPr>
        <p:grpSpPr>
          <a:xfrm>
            <a:off x="9737513" y="148595"/>
            <a:ext cx="2284670" cy="1529940"/>
            <a:chOff x="407741" y="2175402"/>
            <a:chExt cx="2866172" cy="2209914"/>
          </a:xfrm>
        </p:grpSpPr>
        <p:grpSp>
          <p:nvGrpSpPr>
            <p:cNvPr id="57" name="مجموعة 56">
              <a:extLst>
                <a:ext uri="{FF2B5EF4-FFF2-40B4-BE49-F238E27FC236}">
                  <a16:creationId xmlns:a16="http://schemas.microsoft.com/office/drawing/2014/main" id="{C2AB41D1-BB07-46FB-82A2-4345608ABD95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59" name="مستطيل مستدير الزوايا 2">
                <a:extLst>
                  <a:ext uri="{FF2B5EF4-FFF2-40B4-BE49-F238E27FC236}">
                    <a16:creationId xmlns:a16="http://schemas.microsoft.com/office/drawing/2014/main" id="{66061E6D-C61C-417C-B405-CFD373FEE22B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60" name="صورة 59">
                <a:extLst>
                  <a:ext uri="{FF2B5EF4-FFF2-40B4-BE49-F238E27FC236}">
                    <a16:creationId xmlns:a16="http://schemas.microsoft.com/office/drawing/2014/main" id="{3C157DD0-DAC3-4F67-968D-7054E9FCB9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58" name="نجمة مكونة من 7 نقاط 14">
              <a:extLst>
                <a:ext uri="{FF2B5EF4-FFF2-40B4-BE49-F238E27FC236}">
                  <a16:creationId xmlns:a16="http://schemas.microsoft.com/office/drawing/2014/main" id="{C8AEAF0B-A71A-4253-891A-E912D14E854F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4D4E7DE7-E517-42B2-B4FD-ADDD8BABF408}"/>
              </a:ext>
            </a:extLst>
          </p:cNvPr>
          <p:cNvGrpSpPr/>
          <p:nvPr/>
        </p:nvGrpSpPr>
        <p:grpSpPr>
          <a:xfrm>
            <a:off x="9635136" y="5215650"/>
            <a:ext cx="2284670" cy="1529940"/>
            <a:chOff x="407741" y="2175402"/>
            <a:chExt cx="2866172" cy="2209914"/>
          </a:xfrm>
        </p:grpSpPr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58D5C9F0-C349-42C1-AF85-7141CADE5947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64" name="مستطيل مستدير الزوايا 2">
                <a:extLst>
                  <a:ext uri="{FF2B5EF4-FFF2-40B4-BE49-F238E27FC236}">
                    <a16:creationId xmlns:a16="http://schemas.microsoft.com/office/drawing/2014/main" id="{ECAE56D8-751F-4351-BE01-79C987AD34F4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65" name="صورة 64">
                <a:extLst>
                  <a:ext uri="{FF2B5EF4-FFF2-40B4-BE49-F238E27FC236}">
                    <a16:creationId xmlns:a16="http://schemas.microsoft.com/office/drawing/2014/main" id="{010D6029-82A6-4E56-8BB6-BD7A750660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63" name="نجمة مكونة من 7 نقاط 14">
              <a:extLst>
                <a:ext uri="{FF2B5EF4-FFF2-40B4-BE49-F238E27FC236}">
                  <a16:creationId xmlns:a16="http://schemas.microsoft.com/office/drawing/2014/main" id="{B366742B-CB4C-4D26-B235-0B86B93BBA42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FBA62855-B54E-44FB-A0AD-06EA555E7E4B}"/>
              </a:ext>
            </a:extLst>
          </p:cNvPr>
          <p:cNvGrpSpPr/>
          <p:nvPr/>
        </p:nvGrpSpPr>
        <p:grpSpPr>
          <a:xfrm>
            <a:off x="6827327" y="3549925"/>
            <a:ext cx="2284670" cy="1529940"/>
            <a:chOff x="407741" y="2175402"/>
            <a:chExt cx="2866172" cy="2209914"/>
          </a:xfrm>
        </p:grpSpPr>
        <p:grpSp>
          <p:nvGrpSpPr>
            <p:cNvPr id="67" name="مجموعة 66">
              <a:extLst>
                <a:ext uri="{FF2B5EF4-FFF2-40B4-BE49-F238E27FC236}">
                  <a16:creationId xmlns:a16="http://schemas.microsoft.com/office/drawing/2014/main" id="{D84709EE-41A5-4A22-A25E-95A7E70C22B6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69" name="مستطيل مستدير الزوايا 2">
                <a:extLst>
                  <a:ext uri="{FF2B5EF4-FFF2-40B4-BE49-F238E27FC236}">
                    <a16:creationId xmlns:a16="http://schemas.microsoft.com/office/drawing/2014/main" id="{6CC149CA-4890-4814-AA4B-D7391C075ED6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70" name="صورة 69">
                <a:extLst>
                  <a:ext uri="{FF2B5EF4-FFF2-40B4-BE49-F238E27FC236}">
                    <a16:creationId xmlns:a16="http://schemas.microsoft.com/office/drawing/2014/main" id="{02D15297-3B49-4C12-A443-AB0D097A99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68" name="نجمة مكونة من 7 نقاط 14">
              <a:extLst>
                <a:ext uri="{FF2B5EF4-FFF2-40B4-BE49-F238E27FC236}">
                  <a16:creationId xmlns:a16="http://schemas.microsoft.com/office/drawing/2014/main" id="{0D920398-0BA1-4DFA-866B-5CBEE2776EFD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99957B56-8149-4F85-8FAD-5D44B78BE968}"/>
              </a:ext>
            </a:extLst>
          </p:cNvPr>
          <p:cNvGrpSpPr/>
          <p:nvPr/>
        </p:nvGrpSpPr>
        <p:grpSpPr>
          <a:xfrm>
            <a:off x="6926045" y="1854543"/>
            <a:ext cx="2284670" cy="1529940"/>
            <a:chOff x="407741" y="2175402"/>
            <a:chExt cx="2866172" cy="2209914"/>
          </a:xfrm>
        </p:grpSpPr>
        <p:grpSp>
          <p:nvGrpSpPr>
            <p:cNvPr id="72" name="مجموعة 71">
              <a:extLst>
                <a:ext uri="{FF2B5EF4-FFF2-40B4-BE49-F238E27FC236}">
                  <a16:creationId xmlns:a16="http://schemas.microsoft.com/office/drawing/2014/main" id="{3E34BAB2-5E29-43C1-B6C9-01C02ECCAE36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74" name="مستطيل مستدير الزوايا 2">
                <a:extLst>
                  <a:ext uri="{FF2B5EF4-FFF2-40B4-BE49-F238E27FC236}">
                    <a16:creationId xmlns:a16="http://schemas.microsoft.com/office/drawing/2014/main" id="{778D7AD1-B0D3-4BC8-8C3D-56400A9ABA00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75" name="صورة 74">
                <a:extLst>
                  <a:ext uri="{FF2B5EF4-FFF2-40B4-BE49-F238E27FC236}">
                    <a16:creationId xmlns:a16="http://schemas.microsoft.com/office/drawing/2014/main" id="{4B22FD14-C378-43C4-ABFA-4CE1EC543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73" name="نجمة مكونة من 7 نقاط 14">
              <a:extLst>
                <a:ext uri="{FF2B5EF4-FFF2-40B4-BE49-F238E27FC236}">
                  <a16:creationId xmlns:a16="http://schemas.microsoft.com/office/drawing/2014/main" id="{5328E81D-2E3E-44C7-B17B-6AF27242C7DC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76" name="مجموعة 75">
            <a:extLst>
              <a:ext uri="{FF2B5EF4-FFF2-40B4-BE49-F238E27FC236}">
                <a16:creationId xmlns:a16="http://schemas.microsoft.com/office/drawing/2014/main" id="{1B4BF6AF-231E-44CB-91AD-6706FB41AC22}"/>
              </a:ext>
            </a:extLst>
          </p:cNvPr>
          <p:cNvGrpSpPr/>
          <p:nvPr/>
        </p:nvGrpSpPr>
        <p:grpSpPr>
          <a:xfrm>
            <a:off x="6933083" y="148595"/>
            <a:ext cx="2284670" cy="1529940"/>
            <a:chOff x="407741" y="2175402"/>
            <a:chExt cx="2866172" cy="2209914"/>
          </a:xfrm>
        </p:grpSpPr>
        <p:grpSp>
          <p:nvGrpSpPr>
            <p:cNvPr id="77" name="مجموعة 76">
              <a:extLst>
                <a:ext uri="{FF2B5EF4-FFF2-40B4-BE49-F238E27FC236}">
                  <a16:creationId xmlns:a16="http://schemas.microsoft.com/office/drawing/2014/main" id="{4F25399A-375C-49D9-BC30-F60848C463AF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79" name="مستطيل مستدير الزوايا 2">
                <a:extLst>
                  <a:ext uri="{FF2B5EF4-FFF2-40B4-BE49-F238E27FC236}">
                    <a16:creationId xmlns:a16="http://schemas.microsoft.com/office/drawing/2014/main" id="{F0972332-8319-4938-9B1A-2FC9C69D5F09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80" name="صورة 79">
                <a:extLst>
                  <a:ext uri="{FF2B5EF4-FFF2-40B4-BE49-F238E27FC236}">
                    <a16:creationId xmlns:a16="http://schemas.microsoft.com/office/drawing/2014/main" id="{1B61EA7B-5F01-4A8D-BD34-0F2451BA1F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78" name="نجمة مكونة من 7 نقاط 14">
              <a:extLst>
                <a:ext uri="{FF2B5EF4-FFF2-40B4-BE49-F238E27FC236}">
                  <a16:creationId xmlns:a16="http://schemas.microsoft.com/office/drawing/2014/main" id="{1647898C-1F73-442B-A63F-828929767C2C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EF39421D-8675-47BF-8ED3-9B37D17D6E1C}"/>
              </a:ext>
            </a:extLst>
          </p:cNvPr>
          <p:cNvGrpSpPr/>
          <p:nvPr/>
        </p:nvGrpSpPr>
        <p:grpSpPr>
          <a:xfrm>
            <a:off x="6830706" y="5215650"/>
            <a:ext cx="2284670" cy="1529940"/>
            <a:chOff x="407741" y="2175402"/>
            <a:chExt cx="2866172" cy="2209914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C3083693-0ACB-4592-AE48-E9E3F750593B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84" name="مستطيل مستدير الزوايا 2">
                <a:extLst>
                  <a:ext uri="{FF2B5EF4-FFF2-40B4-BE49-F238E27FC236}">
                    <a16:creationId xmlns:a16="http://schemas.microsoft.com/office/drawing/2014/main" id="{C716B3C6-6C7B-4724-85BD-5482DF55327B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85" name="صورة 84">
                <a:extLst>
                  <a:ext uri="{FF2B5EF4-FFF2-40B4-BE49-F238E27FC236}">
                    <a16:creationId xmlns:a16="http://schemas.microsoft.com/office/drawing/2014/main" id="{19B6FFA8-E485-4693-8BF4-2DCF439C39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83" name="نجمة مكونة من 7 نقاط 14">
              <a:extLst>
                <a:ext uri="{FF2B5EF4-FFF2-40B4-BE49-F238E27FC236}">
                  <a16:creationId xmlns:a16="http://schemas.microsoft.com/office/drawing/2014/main" id="{50774943-E3C2-4508-919B-E37CA027D8CB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921D1220-9279-4A74-B34D-27079C5385F0}"/>
              </a:ext>
            </a:extLst>
          </p:cNvPr>
          <p:cNvGrpSpPr/>
          <p:nvPr/>
        </p:nvGrpSpPr>
        <p:grpSpPr>
          <a:xfrm>
            <a:off x="4177664" y="3528083"/>
            <a:ext cx="2284670" cy="1529940"/>
            <a:chOff x="407741" y="2175402"/>
            <a:chExt cx="2866172" cy="2209914"/>
          </a:xfrm>
        </p:grpSpPr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6F32146A-0602-4EC8-BDFE-EC0F85B560CD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89" name="مستطيل مستدير الزوايا 2">
                <a:extLst>
                  <a:ext uri="{FF2B5EF4-FFF2-40B4-BE49-F238E27FC236}">
                    <a16:creationId xmlns:a16="http://schemas.microsoft.com/office/drawing/2014/main" id="{FB1D7B26-053C-400D-8409-7BD46F2EB386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90" name="صورة 89">
                <a:extLst>
                  <a:ext uri="{FF2B5EF4-FFF2-40B4-BE49-F238E27FC236}">
                    <a16:creationId xmlns:a16="http://schemas.microsoft.com/office/drawing/2014/main" id="{401A8E82-E372-4B6B-A34C-5574CE369F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88" name="نجمة مكونة من 7 نقاط 14">
              <a:extLst>
                <a:ext uri="{FF2B5EF4-FFF2-40B4-BE49-F238E27FC236}">
                  <a16:creationId xmlns:a16="http://schemas.microsoft.com/office/drawing/2014/main" id="{0BD716F2-E0DF-4693-9081-C0D60557E934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69913F11-85FF-4065-8B26-27886D4BD3E0}"/>
              </a:ext>
            </a:extLst>
          </p:cNvPr>
          <p:cNvGrpSpPr/>
          <p:nvPr/>
        </p:nvGrpSpPr>
        <p:grpSpPr>
          <a:xfrm>
            <a:off x="4276382" y="1832701"/>
            <a:ext cx="2284670" cy="1529940"/>
            <a:chOff x="407741" y="2175402"/>
            <a:chExt cx="2866172" cy="2209914"/>
          </a:xfrm>
        </p:grpSpPr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B14ECD74-4024-4484-BB02-CE0F63600A67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94" name="مستطيل مستدير الزوايا 2">
                <a:extLst>
                  <a:ext uri="{FF2B5EF4-FFF2-40B4-BE49-F238E27FC236}">
                    <a16:creationId xmlns:a16="http://schemas.microsoft.com/office/drawing/2014/main" id="{23C2EC5D-3C2C-48E8-8B49-05EA283EEB92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95" name="صورة 94">
                <a:extLst>
                  <a:ext uri="{FF2B5EF4-FFF2-40B4-BE49-F238E27FC236}">
                    <a16:creationId xmlns:a16="http://schemas.microsoft.com/office/drawing/2014/main" id="{53837828-F308-499A-8BE4-301327A8E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93" name="نجمة مكونة من 7 نقاط 14">
              <a:extLst>
                <a:ext uri="{FF2B5EF4-FFF2-40B4-BE49-F238E27FC236}">
                  <a16:creationId xmlns:a16="http://schemas.microsoft.com/office/drawing/2014/main" id="{446A43C7-6356-4023-A74F-31D46183BDEB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7DE062B6-3ABC-48DB-8E92-613FDD68A3DE}"/>
              </a:ext>
            </a:extLst>
          </p:cNvPr>
          <p:cNvGrpSpPr/>
          <p:nvPr/>
        </p:nvGrpSpPr>
        <p:grpSpPr>
          <a:xfrm>
            <a:off x="4283420" y="126753"/>
            <a:ext cx="2284670" cy="1529940"/>
            <a:chOff x="407741" y="2175402"/>
            <a:chExt cx="2866172" cy="2209914"/>
          </a:xfrm>
        </p:grpSpPr>
        <p:grpSp>
          <p:nvGrpSpPr>
            <p:cNvPr id="97" name="مجموعة 96">
              <a:extLst>
                <a:ext uri="{FF2B5EF4-FFF2-40B4-BE49-F238E27FC236}">
                  <a16:creationId xmlns:a16="http://schemas.microsoft.com/office/drawing/2014/main" id="{DB6B413C-FB9B-4EFC-8F58-ADC1C2C0612D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99" name="مستطيل مستدير الزوايا 2">
                <a:extLst>
                  <a:ext uri="{FF2B5EF4-FFF2-40B4-BE49-F238E27FC236}">
                    <a16:creationId xmlns:a16="http://schemas.microsoft.com/office/drawing/2014/main" id="{567D3E26-66D8-46E1-B300-361D854FE4D8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100" name="صورة 99">
                <a:extLst>
                  <a:ext uri="{FF2B5EF4-FFF2-40B4-BE49-F238E27FC236}">
                    <a16:creationId xmlns:a16="http://schemas.microsoft.com/office/drawing/2014/main" id="{FD9A00B8-E4A9-497A-8D36-094C731F9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98" name="نجمة مكونة من 7 نقاط 14">
              <a:extLst>
                <a:ext uri="{FF2B5EF4-FFF2-40B4-BE49-F238E27FC236}">
                  <a16:creationId xmlns:a16="http://schemas.microsoft.com/office/drawing/2014/main" id="{3F620F32-2171-4C7D-A0A7-850D4FEC3BE7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9A3BFFF0-B032-4C0E-932B-9B2B359A475C}"/>
              </a:ext>
            </a:extLst>
          </p:cNvPr>
          <p:cNvGrpSpPr/>
          <p:nvPr/>
        </p:nvGrpSpPr>
        <p:grpSpPr>
          <a:xfrm>
            <a:off x="4181043" y="5193808"/>
            <a:ext cx="2284670" cy="1529940"/>
            <a:chOff x="407741" y="2175402"/>
            <a:chExt cx="2866172" cy="2209914"/>
          </a:xfrm>
        </p:grpSpPr>
        <p:grpSp>
          <p:nvGrpSpPr>
            <p:cNvPr id="102" name="مجموعة 101">
              <a:extLst>
                <a:ext uri="{FF2B5EF4-FFF2-40B4-BE49-F238E27FC236}">
                  <a16:creationId xmlns:a16="http://schemas.microsoft.com/office/drawing/2014/main" id="{66DC5F20-2697-431F-9E43-708D93D9F971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104" name="مستطيل مستدير الزوايا 2">
                <a:extLst>
                  <a:ext uri="{FF2B5EF4-FFF2-40B4-BE49-F238E27FC236}">
                    <a16:creationId xmlns:a16="http://schemas.microsoft.com/office/drawing/2014/main" id="{058029D2-BE2D-4C59-B79F-92D2D9B473AB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105" name="صورة 104">
                <a:extLst>
                  <a:ext uri="{FF2B5EF4-FFF2-40B4-BE49-F238E27FC236}">
                    <a16:creationId xmlns:a16="http://schemas.microsoft.com/office/drawing/2014/main" id="{DEB966EC-757E-47FE-B1E1-568BF336F8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103" name="نجمة مكونة من 7 نقاط 14">
              <a:extLst>
                <a:ext uri="{FF2B5EF4-FFF2-40B4-BE49-F238E27FC236}">
                  <a16:creationId xmlns:a16="http://schemas.microsoft.com/office/drawing/2014/main" id="{2F2BFF99-013D-4AD4-B52D-D1032522EF8E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45830C64-7D7B-4A32-953A-5523B2EB0890}"/>
              </a:ext>
            </a:extLst>
          </p:cNvPr>
          <p:cNvGrpSpPr/>
          <p:nvPr/>
        </p:nvGrpSpPr>
        <p:grpSpPr>
          <a:xfrm>
            <a:off x="1458792" y="3549925"/>
            <a:ext cx="2284670" cy="1529940"/>
            <a:chOff x="407741" y="2175402"/>
            <a:chExt cx="2866172" cy="2209914"/>
          </a:xfrm>
        </p:grpSpPr>
        <p:grpSp>
          <p:nvGrpSpPr>
            <p:cNvPr id="107" name="مجموعة 106">
              <a:extLst>
                <a:ext uri="{FF2B5EF4-FFF2-40B4-BE49-F238E27FC236}">
                  <a16:creationId xmlns:a16="http://schemas.microsoft.com/office/drawing/2014/main" id="{336CC730-ED2F-4E57-A42E-4B5424E4794A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109" name="مستطيل مستدير الزوايا 2">
                <a:extLst>
                  <a:ext uri="{FF2B5EF4-FFF2-40B4-BE49-F238E27FC236}">
                    <a16:creationId xmlns:a16="http://schemas.microsoft.com/office/drawing/2014/main" id="{646319FB-BCE4-49F0-888F-4092C254A647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110" name="صورة 109">
                <a:extLst>
                  <a:ext uri="{FF2B5EF4-FFF2-40B4-BE49-F238E27FC236}">
                    <a16:creationId xmlns:a16="http://schemas.microsoft.com/office/drawing/2014/main" id="{CDE46205-4574-4F2F-8021-6BAD35708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108" name="نجمة مكونة من 7 نقاط 14">
              <a:extLst>
                <a:ext uri="{FF2B5EF4-FFF2-40B4-BE49-F238E27FC236}">
                  <a16:creationId xmlns:a16="http://schemas.microsoft.com/office/drawing/2014/main" id="{763DAEB9-8A55-4ECA-B0AE-449708925D3C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073A110E-3E8A-4B04-831A-2003B8B81967}"/>
              </a:ext>
            </a:extLst>
          </p:cNvPr>
          <p:cNvGrpSpPr/>
          <p:nvPr/>
        </p:nvGrpSpPr>
        <p:grpSpPr>
          <a:xfrm>
            <a:off x="1557510" y="1854543"/>
            <a:ext cx="2284670" cy="1529940"/>
            <a:chOff x="407741" y="2175402"/>
            <a:chExt cx="2866172" cy="2209914"/>
          </a:xfrm>
        </p:grpSpPr>
        <p:grpSp>
          <p:nvGrpSpPr>
            <p:cNvPr id="112" name="مجموعة 111">
              <a:extLst>
                <a:ext uri="{FF2B5EF4-FFF2-40B4-BE49-F238E27FC236}">
                  <a16:creationId xmlns:a16="http://schemas.microsoft.com/office/drawing/2014/main" id="{72270304-5993-4260-9719-279A697A8285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114" name="مستطيل مستدير الزوايا 2">
                <a:extLst>
                  <a:ext uri="{FF2B5EF4-FFF2-40B4-BE49-F238E27FC236}">
                    <a16:creationId xmlns:a16="http://schemas.microsoft.com/office/drawing/2014/main" id="{D71C2BBE-5431-41B7-A30F-86A7E704049E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115" name="صورة 114">
                <a:extLst>
                  <a:ext uri="{FF2B5EF4-FFF2-40B4-BE49-F238E27FC236}">
                    <a16:creationId xmlns:a16="http://schemas.microsoft.com/office/drawing/2014/main" id="{A4914EE0-4006-45E8-93E7-C9FA8231EC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113" name="نجمة مكونة من 7 نقاط 14">
              <a:extLst>
                <a:ext uri="{FF2B5EF4-FFF2-40B4-BE49-F238E27FC236}">
                  <a16:creationId xmlns:a16="http://schemas.microsoft.com/office/drawing/2014/main" id="{82F4D387-A1CF-46D1-82E7-BC6000E6F871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7397B876-765A-4F69-8B77-3E1266A33B73}"/>
              </a:ext>
            </a:extLst>
          </p:cNvPr>
          <p:cNvGrpSpPr/>
          <p:nvPr/>
        </p:nvGrpSpPr>
        <p:grpSpPr>
          <a:xfrm>
            <a:off x="1564548" y="148595"/>
            <a:ext cx="2284670" cy="1529940"/>
            <a:chOff x="407741" y="2175402"/>
            <a:chExt cx="2866172" cy="2209914"/>
          </a:xfrm>
        </p:grpSpPr>
        <p:grpSp>
          <p:nvGrpSpPr>
            <p:cNvPr id="117" name="مجموعة 116">
              <a:extLst>
                <a:ext uri="{FF2B5EF4-FFF2-40B4-BE49-F238E27FC236}">
                  <a16:creationId xmlns:a16="http://schemas.microsoft.com/office/drawing/2014/main" id="{99A13F80-70C2-4BA3-B3A5-AD672D26116F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119" name="مستطيل مستدير الزوايا 2">
                <a:extLst>
                  <a:ext uri="{FF2B5EF4-FFF2-40B4-BE49-F238E27FC236}">
                    <a16:creationId xmlns:a16="http://schemas.microsoft.com/office/drawing/2014/main" id="{A64D037B-57F8-4573-B338-44EE2FBC9D2E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120" name="صورة 119">
                <a:extLst>
                  <a:ext uri="{FF2B5EF4-FFF2-40B4-BE49-F238E27FC236}">
                    <a16:creationId xmlns:a16="http://schemas.microsoft.com/office/drawing/2014/main" id="{EB9E7415-E471-4C73-9B5C-77E9A20AF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118" name="نجمة مكونة من 7 نقاط 14">
              <a:extLst>
                <a:ext uri="{FF2B5EF4-FFF2-40B4-BE49-F238E27FC236}">
                  <a16:creationId xmlns:a16="http://schemas.microsoft.com/office/drawing/2014/main" id="{9A031655-88C4-44CC-9B0C-23E13A22FE87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4F76BE25-002C-4E9B-ABF1-DBC3E48A80AD}"/>
              </a:ext>
            </a:extLst>
          </p:cNvPr>
          <p:cNvGrpSpPr/>
          <p:nvPr/>
        </p:nvGrpSpPr>
        <p:grpSpPr>
          <a:xfrm>
            <a:off x="1462171" y="5215650"/>
            <a:ext cx="2284670" cy="1529940"/>
            <a:chOff x="407741" y="2175402"/>
            <a:chExt cx="2866172" cy="2209914"/>
          </a:xfrm>
        </p:grpSpPr>
        <p:grpSp>
          <p:nvGrpSpPr>
            <p:cNvPr id="122" name="مجموعة 121">
              <a:extLst>
                <a:ext uri="{FF2B5EF4-FFF2-40B4-BE49-F238E27FC236}">
                  <a16:creationId xmlns:a16="http://schemas.microsoft.com/office/drawing/2014/main" id="{79999437-6DEA-4B0B-B1DC-C82F12549974}"/>
                </a:ext>
              </a:extLst>
            </p:cNvPr>
            <p:cNvGrpSpPr/>
            <p:nvPr/>
          </p:nvGrpSpPr>
          <p:grpSpPr>
            <a:xfrm>
              <a:off x="407741" y="2530560"/>
              <a:ext cx="2609305" cy="1854756"/>
              <a:chOff x="1426464" y="5346192"/>
              <a:chExt cx="4187952" cy="3404616"/>
            </a:xfrm>
          </p:grpSpPr>
          <p:sp>
            <p:nvSpPr>
              <p:cNvPr id="124" name="مستطيل مستدير الزوايا 2">
                <a:extLst>
                  <a:ext uri="{FF2B5EF4-FFF2-40B4-BE49-F238E27FC236}">
                    <a16:creationId xmlns:a16="http://schemas.microsoft.com/office/drawing/2014/main" id="{C915B20F-C89A-42BB-BEE0-E82D438E7E54}"/>
                  </a:ext>
                </a:extLst>
              </p:cNvPr>
              <p:cNvSpPr/>
              <p:nvPr/>
            </p:nvSpPr>
            <p:spPr>
              <a:xfrm>
                <a:off x="1426464" y="5346192"/>
                <a:ext cx="4187952" cy="3346704"/>
              </a:xfrm>
              <a:prstGeom prst="roundRect">
                <a:avLst/>
              </a:prstGeom>
              <a:solidFill>
                <a:srgbClr val="D5B5AB"/>
              </a:solidFill>
              <a:ln w="57150">
                <a:solidFill>
                  <a:srgbClr val="2DC8FC"/>
                </a:solidFill>
                <a:prstDash val="lg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KW" sz="1246">
                  <a:solidFill>
                    <a:prstClr val="white"/>
                  </a:solidFill>
                </a:endParaRPr>
              </a:p>
            </p:txBody>
          </p:sp>
          <p:pic>
            <p:nvPicPr>
              <p:cNvPr id="125" name="صورة 124">
                <a:extLst>
                  <a:ext uri="{FF2B5EF4-FFF2-40B4-BE49-F238E27FC236}">
                    <a16:creationId xmlns:a16="http://schemas.microsoft.com/office/drawing/2014/main" id="{F4127C6C-36CE-4D0D-B6A1-24333D8C9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5235" y="5404104"/>
                <a:ext cx="3560064" cy="3346704"/>
              </a:xfrm>
              <a:prstGeom prst="rect">
                <a:avLst/>
              </a:prstGeom>
            </p:spPr>
          </p:pic>
        </p:grpSp>
        <p:sp>
          <p:nvSpPr>
            <p:cNvPr id="123" name="نجمة مكونة من 7 نقاط 14">
              <a:extLst>
                <a:ext uri="{FF2B5EF4-FFF2-40B4-BE49-F238E27FC236}">
                  <a16:creationId xmlns:a16="http://schemas.microsoft.com/office/drawing/2014/main" id="{5017D323-4C83-44CC-BE6E-FC20E053AE1A}"/>
                </a:ext>
              </a:extLst>
            </p:cNvPr>
            <p:cNvSpPr/>
            <p:nvPr/>
          </p:nvSpPr>
          <p:spPr>
            <a:xfrm>
              <a:off x="2225454" y="2175402"/>
              <a:ext cx="1048459" cy="1040113"/>
            </a:xfrm>
            <a:prstGeom prst="star7">
              <a:avLst/>
            </a:prstGeom>
            <a:solidFill>
              <a:srgbClr val="D5B5AB"/>
            </a:solidFill>
            <a:ln w="76200">
              <a:solidFill>
                <a:srgbClr val="E94C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معلمتك</a:t>
              </a:r>
            </a:p>
            <a:p>
              <a:pPr algn="ctr"/>
              <a:r>
                <a:rPr lang="ar-KW" sz="969" b="1" dirty="0">
                  <a:ln w="0"/>
                  <a:solidFill>
                    <a:schemeClr val="tx1"/>
                  </a:solidFill>
                  <a:effectLst>
                    <a:glow rad="228600">
                      <a:srgbClr val="FF0000">
                        <a:alpha val="0"/>
                      </a:srgbClr>
                    </a:glow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rebuchet MS" panose="020B0603020202020204" pitchFamily="34" charset="0"/>
                </a:rPr>
                <a:t>تقول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18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BC599C3-3329-45E1-845F-5233628605EB}"/>
              </a:ext>
            </a:extLst>
          </p:cNvPr>
          <p:cNvGrpSpPr/>
          <p:nvPr/>
        </p:nvGrpSpPr>
        <p:grpSpPr>
          <a:xfrm>
            <a:off x="10646224" y="5394959"/>
            <a:ext cx="1134967" cy="1197231"/>
            <a:chOff x="735396" y="640079"/>
            <a:chExt cx="5598588" cy="6658587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FC73469F-F52D-472E-B47D-260D29C2A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8403C9C7-310B-4600-9C7C-8A93004BA2AA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D9DC751D-4B7E-45B4-A284-DC1AEF1A27B7}"/>
              </a:ext>
            </a:extLst>
          </p:cNvPr>
          <p:cNvGrpSpPr/>
          <p:nvPr/>
        </p:nvGrpSpPr>
        <p:grpSpPr>
          <a:xfrm>
            <a:off x="10646224" y="3707569"/>
            <a:ext cx="1134967" cy="1197231"/>
            <a:chOff x="735396" y="640079"/>
            <a:chExt cx="5598588" cy="6658587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12311FE7-FAF5-49A0-8306-26DC95249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898D258-528B-496D-A61B-07DB98786BDA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585BF556-2D44-4ACC-99BD-359C9519E193}"/>
              </a:ext>
            </a:extLst>
          </p:cNvPr>
          <p:cNvGrpSpPr/>
          <p:nvPr/>
        </p:nvGrpSpPr>
        <p:grpSpPr>
          <a:xfrm>
            <a:off x="10646224" y="2000251"/>
            <a:ext cx="1134967" cy="1197231"/>
            <a:chOff x="735396" y="640079"/>
            <a:chExt cx="5598588" cy="6658587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1D022562-90E2-4807-987B-A99C0FF2A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A449800A-6F3B-4CFA-A610-578271807AE3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45AD210-E68B-4A5E-BC32-66D6302BB9F2}"/>
              </a:ext>
            </a:extLst>
          </p:cNvPr>
          <p:cNvGrpSpPr/>
          <p:nvPr/>
        </p:nvGrpSpPr>
        <p:grpSpPr>
          <a:xfrm>
            <a:off x="10646224" y="274321"/>
            <a:ext cx="1134967" cy="1197231"/>
            <a:chOff x="735396" y="640079"/>
            <a:chExt cx="5598588" cy="6658587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22502DA-23EC-46A8-9289-720385928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9B297C3A-F9E5-4363-BDD1-16990FB66988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13CDC97A-7FB3-4B36-A5BE-05C1266FB555}"/>
              </a:ext>
            </a:extLst>
          </p:cNvPr>
          <p:cNvGrpSpPr/>
          <p:nvPr/>
        </p:nvGrpSpPr>
        <p:grpSpPr>
          <a:xfrm>
            <a:off x="8769709" y="5394959"/>
            <a:ext cx="1134967" cy="1197231"/>
            <a:chOff x="735396" y="640079"/>
            <a:chExt cx="5598588" cy="6658587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7253D2EC-D229-413B-BE30-0BA5C5553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6" name="مستطيل 15">
              <a:extLst>
                <a:ext uri="{FF2B5EF4-FFF2-40B4-BE49-F238E27FC236}">
                  <a16:creationId xmlns:a16="http://schemas.microsoft.com/office/drawing/2014/main" id="{7EE18637-1F34-43F1-BA06-BFE6464C491E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844028B-DB1E-44AE-B01A-5F77403D9A5D}"/>
              </a:ext>
            </a:extLst>
          </p:cNvPr>
          <p:cNvGrpSpPr/>
          <p:nvPr/>
        </p:nvGrpSpPr>
        <p:grpSpPr>
          <a:xfrm>
            <a:off x="8769709" y="3707569"/>
            <a:ext cx="1134967" cy="1197231"/>
            <a:chOff x="735396" y="640079"/>
            <a:chExt cx="5598588" cy="6658587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753E0B1-E8A4-4CD8-B66A-B108B07A0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76284A6F-613A-4C60-981A-9F64DFA7D437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24BE3E85-02A2-40B9-BB88-E26BAA70C5EC}"/>
              </a:ext>
            </a:extLst>
          </p:cNvPr>
          <p:cNvGrpSpPr/>
          <p:nvPr/>
        </p:nvGrpSpPr>
        <p:grpSpPr>
          <a:xfrm>
            <a:off x="8769709" y="2000251"/>
            <a:ext cx="1134967" cy="1197231"/>
            <a:chOff x="735396" y="640079"/>
            <a:chExt cx="5598588" cy="6658587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D7B45AC8-A7B7-4BD3-92CF-13EF31B2D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1F3F63F2-85D7-44C4-92D1-F9C4905157B7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8006BD56-2AA6-4278-917E-63F9EFDFE4EF}"/>
              </a:ext>
            </a:extLst>
          </p:cNvPr>
          <p:cNvGrpSpPr/>
          <p:nvPr/>
        </p:nvGrpSpPr>
        <p:grpSpPr>
          <a:xfrm>
            <a:off x="8769709" y="274321"/>
            <a:ext cx="1134967" cy="1197231"/>
            <a:chOff x="735396" y="640079"/>
            <a:chExt cx="5598588" cy="6658587"/>
          </a:xfrm>
        </p:grpSpPr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B896699A-8C40-49D7-923D-60CB7BD8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3309767C-F4CB-407B-ABCD-3544FC94390C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6BA7C636-F41F-40F0-B55D-08DD9D0240BF}"/>
              </a:ext>
            </a:extLst>
          </p:cNvPr>
          <p:cNvGrpSpPr/>
          <p:nvPr/>
        </p:nvGrpSpPr>
        <p:grpSpPr>
          <a:xfrm>
            <a:off x="6893194" y="5394959"/>
            <a:ext cx="1134967" cy="1197231"/>
            <a:chOff x="735396" y="640079"/>
            <a:chExt cx="5598588" cy="6658587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CF4C61A1-CCE6-41AF-ACAF-F3443AA601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8" name="مستطيل 27">
              <a:extLst>
                <a:ext uri="{FF2B5EF4-FFF2-40B4-BE49-F238E27FC236}">
                  <a16:creationId xmlns:a16="http://schemas.microsoft.com/office/drawing/2014/main" id="{473BC9DE-FA23-4F9B-8E0F-237B1CAF286F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1B10E673-5131-47BB-B75D-969FD2E6E04B}"/>
              </a:ext>
            </a:extLst>
          </p:cNvPr>
          <p:cNvGrpSpPr/>
          <p:nvPr/>
        </p:nvGrpSpPr>
        <p:grpSpPr>
          <a:xfrm>
            <a:off x="6893194" y="3707569"/>
            <a:ext cx="1134967" cy="1197231"/>
            <a:chOff x="735396" y="640079"/>
            <a:chExt cx="5598588" cy="6658587"/>
          </a:xfrm>
        </p:grpSpPr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F601F8FB-CB46-47DE-A908-7CA6D76BF8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86176B86-FFC7-4571-8D6A-274C9036A29B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7E41CA64-4051-40A9-BBFD-72FF31D630DF}"/>
              </a:ext>
            </a:extLst>
          </p:cNvPr>
          <p:cNvGrpSpPr/>
          <p:nvPr/>
        </p:nvGrpSpPr>
        <p:grpSpPr>
          <a:xfrm>
            <a:off x="6893194" y="2000251"/>
            <a:ext cx="1134967" cy="1197231"/>
            <a:chOff x="735396" y="640079"/>
            <a:chExt cx="5598588" cy="6658587"/>
          </a:xfrm>
        </p:grpSpPr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EAE0B7A5-6EE3-475A-B7D6-33C747F31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3607547F-9014-4FC1-BF91-1B3F4E95036E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2F1FE76B-81F7-4566-8F2C-E20CE08B0FCA}"/>
              </a:ext>
            </a:extLst>
          </p:cNvPr>
          <p:cNvGrpSpPr/>
          <p:nvPr/>
        </p:nvGrpSpPr>
        <p:grpSpPr>
          <a:xfrm>
            <a:off x="6893194" y="274321"/>
            <a:ext cx="1134967" cy="1197231"/>
            <a:chOff x="735396" y="640079"/>
            <a:chExt cx="5598588" cy="6658587"/>
          </a:xfrm>
        </p:grpSpPr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C6307284-914C-46F5-B8FA-75CF71AE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7394EEBD-1FC6-4F38-8B5C-95ABF4F98338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D87CF63E-4AE1-4519-9D2D-F696F986BE3F}"/>
              </a:ext>
            </a:extLst>
          </p:cNvPr>
          <p:cNvGrpSpPr/>
          <p:nvPr/>
        </p:nvGrpSpPr>
        <p:grpSpPr>
          <a:xfrm>
            <a:off x="4961032" y="5414887"/>
            <a:ext cx="1134967" cy="1197231"/>
            <a:chOff x="735396" y="640079"/>
            <a:chExt cx="5598588" cy="6658587"/>
          </a:xfrm>
        </p:grpSpPr>
        <p:pic>
          <p:nvPicPr>
            <p:cNvPr id="39" name="صورة 38">
              <a:extLst>
                <a:ext uri="{FF2B5EF4-FFF2-40B4-BE49-F238E27FC236}">
                  <a16:creationId xmlns:a16="http://schemas.microsoft.com/office/drawing/2014/main" id="{BE75F81E-5277-489B-B5A8-8B67B7AC1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0" name="مستطيل 39">
              <a:extLst>
                <a:ext uri="{FF2B5EF4-FFF2-40B4-BE49-F238E27FC236}">
                  <a16:creationId xmlns:a16="http://schemas.microsoft.com/office/drawing/2014/main" id="{688E61EE-0C5C-4BF3-ACAA-8B3DD3F56294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087C1669-59E3-413B-899A-420D7F92AAC8}"/>
              </a:ext>
            </a:extLst>
          </p:cNvPr>
          <p:cNvGrpSpPr/>
          <p:nvPr/>
        </p:nvGrpSpPr>
        <p:grpSpPr>
          <a:xfrm>
            <a:off x="4961033" y="3707569"/>
            <a:ext cx="1134967" cy="1197231"/>
            <a:chOff x="735396" y="640079"/>
            <a:chExt cx="5598588" cy="6658587"/>
          </a:xfrm>
        </p:grpSpPr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2A7B3EBB-D09E-4B9E-A026-2A4A7C29E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3" name="مستطيل 42">
              <a:extLst>
                <a:ext uri="{FF2B5EF4-FFF2-40B4-BE49-F238E27FC236}">
                  <a16:creationId xmlns:a16="http://schemas.microsoft.com/office/drawing/2014/main" id="{A797C0A6-BF3F-4067-89D4-5582174D247C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44" name="مجموعة 43">
            <a:extLst>
              <a:ext uri="{FF2B5EF4-FFF2-40B4-BE49-F238E27FC236}">
                <a16:creationId xmlns:a16="http://schemas.microsoft.com/office/drawing/2014/main" id="{F086A0A7-F0E2-4A14-A25D-9690F4D87E59}"/>
              </a:ext>
            </a:extLst>
          </p:cNvPr>
          <p:cNvGrpSpPr/>
          <p:nvPr/>
        </p:nvGrpSpPr>
        <p:grpSpPr>
          <a:xfrm>
            <a:off x="4961033" y="2007037"/>
            <a:ext cx="1134967" cy="1197231"/>
            <a:chOff x="735396" y="640079"/>
            <a:chExt cx="5598588" cy="6658587"/>
          </a:xfrm>
        </p:grpSpPr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971AD42E-8D68-4A9E-9886-74A06B536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6" name="مستطيل 45">
              <a:extLst>
                <a:ext uri="{FF2B5EF4-FFF2-40B4-BE49-F238E27FC236}">
                  <a16:creationId xmlns:a16="http://schemas.microsoft.com/office/drawing/2014/main" id="{146C7D99-A845-490D-9EF8-65DA4DE304EC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9AC3756C-76B6-4F32-A1A8-C26D1EF89195}"/>
              </a:ext>
            </a:extLst>
          </p:cNvPr>
          <p:cNvGrpSpPr/>
          <p:nvPr/>
        </p:nvGrpSpPr>
        <p:grpSpPr>
          <a:xfrm>
            <a:off x="4941775" y="274321"/>
            <a:ext cx="1134967" cy="1197231"/>
            <a:chOff x="735396" y="640079"/>
            <a:chExt cx="5598588" cy="6658587"/>
          </a:xfrm>
        </p:grpSpPr>
        <p:pic>
          <p:nvPicPr>
            <p:cNvPr id="48" name="صورة 47">
              <a:extLst>
                <a:ext uri="{FF2B5EF4-FFF2-40B4-BE49-F238E27FC236}">
                  <a16:creationId xmlns:a16="http://schemas.microsoft.com/office/drawing/2014/main" id="{D489AAE8-C4FF-40DF-B41A-F17159B0EB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9" name="مستطيل 48">
              <a:extLst>
                <a:ext uri="{FF2B5EF4-FFF2-40B4-BE49-F238E27FC236}">
                  <a16:creationId xmlns:a16="http://schemas.microsoft.com/office/drawing/2014/main" id="{8F8F0305-8486-48A1-A6A4-8C7159D216EC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382B4790-2703-406F-822E-93E3AD5C6EDB}"/>
              </a:ext>
            </a:extLst>
          </p:cNvPr>
          <p:cNvGrpSpPr/>
          <p:nvPr/>
        </p:nvGrpSpPr>
        <p:grpSpPr>
          <a:xfrm>
            <a:off x="2907400" y="5394959"/>
            <a:ext cx="1134967" cy="1197231"/>
            <a:chOff x="735396" y="640079"/>
            <a:chExt cx="5598588" cy="6658587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id="{AF093809-BCBF-472F-B8FE-D979E927E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2" name="مستطيل 51">
              <a:extLst>
                <a:ext uri="{FF2B5EF4-FFF2-40B4-BE49-F238E27FC236}">
                  <a16:creationId xmlns:a16="http://schemas.microsoft.com/office/drawing/2014/main" id="{76E539F9-0DEC-4AA2-B8B8-23A6B0578C32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D2425AF2-D106-41A3-9892-51C2DE18133B}"/>
              </a:ext>
            </a:extLst>
          </p:cNvPr>
          <p:cNvGrpSpPr/>
          <p:nvPr/>
        </p:nvGrpSpPr>
        <p:grpSpPr>
          <a:xfrm>
            <a:off x="2907400" y="3707569"/>
            <a:ext cx="1134967" cy="1197231"/>
            <a:chOff x="735396" y="640079"/>
            <a:chExt cx="5598588" cy="6658587"/>
          </a:xfrm>
        </p:grpSpPr>
        <p:pic>
          <p:nvPicPr>
            <p:cNvPr id="54" name="صورة 53">
              <a:extLst>
                <a:ext uri="{FF2B5EF4-FFF2-40B4-BE49-F238E27FC236}">
                  <a16:creationId xmlns:a16="http://schemas.microsoft.com/office/drawing/2014/main" id="{0E49CFCA-BF67-4B7A-9711-CF80D9FB9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5" name="مستطيل 54">
              <a:extLst>
                <a:ext uri="{FF2B5EF4-FFF2-40B4-BE49-F238E27FC236}">
                  <a16:creationId xmlns:a16="http://schemas.microsoft.com/office/drawing/2014/main" id="{337520D0-1EA3-4524-852E-CD416FB87DB7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56" name="مجموعة 55">
            <a:extLst>
              <a:ext uri="{FF2B5EF4-FFF2-40B4-BE49-F238E27FC236}">
                <a16:creationId xmlns:a16="http://schemas.microsoft.com/office/drawing/2014/main" id="{648C11D4-4140-420F-9FB1-D0F891F2663F}"/>
              </a:ext>
            </a:extLst>
          </p:cNvPr>
          <p:cNvGrpSpPr/>
          <p:nvPr/>
        </p:nvGrpSpPr>
        <p:grpSpPr>
          <a:xfrm>
            <a:off x="2907401" y="2010946"/>
            <a:ext cx="1134967" cy="1197231"/>
            <a:chOff x="735396" y="640079"/>
            <a:chExt cx="5598588" cy="6658587"/>
          </a:xfrm>
        </p:grpSpPr>
        <p:pic>
          <p:nvPicPr>
            <p:cNvPr id="57" name="صورة 56">
              <a:extLst>
                <a:ext uri="{FF2B5EF4-FFF2-40B4-BE49-F238E27FC236}">
                  <a16:creationId xmlns:a16="http://schemas.microsoft.com/office/drawing/2014/main" id="{F75BE73D-533A-4B4C-A916-68F4FB6C51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8" name="مستطيل 57">
              <a:extLst>
                <a:ext uri="{FF2B5EF4-FFF2-40B4-BE49-F238E27FC236}">
                  <a16:creationId xmlns:a16="http://schemas.microsoft.com/office/drawing/2014/main" id="{F61F7F21-E461-43BE-B885-37018EA1AA23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59" name="مجموعة 58">
            <a:extLst>
              <a:ext uri="{FF2B5EF4-FFF2-40B4-BE49-F238E27FC236}">
                <a16:creationId xmlns:a16="http://schemas.microsoft.com/office/drawing/2014/main" id="{025A24A8-3DFF-4450-92C9-2B98C569FA7A}"/>
              </a:ext>
            </a:extLst>
          </p:cNvPr>
          <p:cNvGrpSpPr/>
          <p:nvPr/>
        </p:nvGrpSpPr>
        <p:grpSpPr>
          <a:xfrm>
            <a:off x="2898443" y="313810"/>
            <a:ext cx="1134967" cy="1197231"/>
            <a:chOff x="735396" y="640079"/>
            <a:chExt cx="5598588" cy="6658587"/>
          </a:xfrm>
        </p:grpSpPr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755541A0-4C04-46A0-8138-1B47A8709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1" name="مستطيل 60">
              <a:extLst>
                <a:ext uri="{FF2B5EF4-FFF2-40B4-BE49-F238E27FC236}">
                  <a16:creationId xmlns:a16="http://schemas.microsoft.com/office/drawing/2014/main" id="{4C153545-CA08-4BAF-823E-127A7FB17A68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8DFBCBD5-F0B8-4763-BE69-8C5A45F647A7}"/>
              </a:ext>
            </a:extLst>
          </p:cNvPr>
          <p:cNvGrpSpPr/>
          <p:nvPr/>
        </p:nvGrpSpPr>
        <p:grpSpPr>
          <a:xfrm>
            <a:off x="772978" y="5394959"/>
            <a:ext cx="1134967" cy="1197231"/>
            <a:chOff x="735396" y="640079"/>
            <a:chExt cx="5598588" cy="6658587"/>
          </a:xfrm>
        </p:grpSpPr>
        <p:pic>
          <p:nvPicPr>
            <p:cNvPr id="63" name="صورة 62">
              <a:extLst>
                <a:ext uri="{FF2B5EF4-FFF2-40B4-BE49-F238E27FC236}">
                  <a16:creationId xmlns:a16="http://schemas.microsoft.com/office/drawing/2014/main" id="{E52B6F7D-A461-4562-969A-BAD740C98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4" name="مستطيل 63">
              <a:extLst>
                <a:ext uri="{FF2B5EF4-FFF2-40B4-BE49-F238E27FC236}">
                  <a16:creationId xmlns:a16="http://schemas.microsoft.com/office/drawing/2014/main" id="{0DB5E03F-193A-43F5-A682-E29564C36FEE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65" name="مجموعة 64">
            <a:extLst>
              <a:ext uri="{FF2B5EF4-FFF2-40B4-BE49-F238E27FC236}">
                <a16:creationId xmlns:a16="http://schemas.microsoft.com/office/drawing/2014/main" id="{C4EC90F1-989B-4632-ABE8-3E6E809FB3FD}"/>
              </a:ext>
            </a:extLst>
          </p:cNvPr>
          <p:cNvGrpSpPr/>
          <p:nvPr/>
        </p:nvGrpSpPr>
        <p:grpSpPr>
          <a:xfrm>
            <a:off x="758590" y="3721141"/>
            <a:ext cx="1134967" cy="1197231"/>
            <a:chOff x="735396" y="640079"/>
            <a:chExt cx="5598588" cy="6658587"/>
          </a:xfrm>
        </p:grpSpPr>
        <p:pic>
          <p:nvPicPr>
            <p:cNvPr id="66" name="صورة 65">
              <a:extLst>
                <a:ext uri="{FF2B5EF4-FFF2-40B4-BE49-F238E27FC236}">
                  <a16:creationId xmlns:a16="http://schemas.microsoft.com/office/drawing/2014/main" id="{85D4AFEB-9FE9-4306-96EF-CE6814471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7" name="مستطيل 66">
              <a:extLst>
                <a:ext uri="{FF2B5EF4-FFF2-40B4-BE49-F238E27FC236}">
                  <a16:creationId xmlns:a16="http://schemas.microsoft.com/office/drawing/2014/main" id="{624FAE4E-CB8E-4663-8FB2-75694CFECB48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922C8689-82C6-44F7-8AFD-B539041543A9}"/>
              </a:ext>
            </a:extLst>
          </p:cNvPr>
          <p:cNvGrpSpPr/>
          <p:nvPr/>
        </p:nvGrpSpPr>
        <p:grpSpPr>
          <a:xfrm>
            <a:off x="772978" y="2007037"/>
            <a:ext cx="1134967" cy="1197231"/>
            <a:chOff x="735396" y="640079"/>
            <a:chExt cx="5598588" cy="6658587"/>
          </a:xfrm>
        </p:grpSpPr>
        <p:pic>
          <p:nvPicPr>
            <p:cNvPr id="69" name="صورة 68">
              <a:extLst>
                <a:ext uri="{FF2B5EF4-FFF2-40B4-BE49-F238E27FC236}">
                  <a16:creationId xmlns:a16="http://schemas.microsoft.com/office/drawing/2014/main" id="{939161DF-FBC5-4E6D-9334-ADC6A5F3B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0" name="مستطيل 69">
              <a:extLst>
                <a:ext uri="{FF2B5EF4-FFF2-40B4-BE49-F238E27FC236}">
                  <a16:creationId xmlns:a16="http://schemas.microsoft.com/office/drawing/2014/main" id="{7011CDC0-FB42-40C6-987E-E05CF5AEE6EC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D2B590B6-160B-412B-87E5-68415B948B81}"/>
              </a:ext>
            </a:extLst>
          </p:cNvPr>
          <p:cNvGrpSpPr/>
          <p:nvPr/>
        </p:nvGrpSpPr>
        <p:grpSpPr>
          <a:xfrm>
            <a:off x="758591" y="292933"/>
            <a:ext cx="1134967" cy="1197231"/>
            <a:chOff x="735396" y="640079"/>
            <a:chExt cx="5598588" cy="6658587"/>
          </a:xfrm>
        </p:grpSpPr>
        <p:pic>
          <p:nvPicPr>
            <p:cNvPr id="72" name="صورة 71">
              <a:extLst>
                <a:ext uri="{FF2B5EF4-FFF2-40B4-BE49-F238E27FC236}">
                  <a16:creationId xmlns:a16="http://schemas.microsoft.com/office/drawing/2014/main" id="{DFE57B4A-4615-4410-BDA1-A9F2227B8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396" y="640079"/>
              <a:ext cx="5598588" cy="6658587"/>
            </a:xfrm>
            <a:prstGeom prst="rect">
              <a:avLst/>
            </a:prstGeom>
            <a:ln w="228600" cap="sq" cmpd="thickThin">
              <a:solidFill>
                <a:srgbClr val="FFC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3" name="مستطيل 72">
              <a:extLst>
                <a:ext uri="{FF2B5EF4-FFF2-40B4-BE49-F238E27FC236}">
                  <a16:creationId xmlns:a16="http://schemas.microsoft.com/office/drawing/2014/main" id="{9B41D5D1-31D6-452D-B628-007443AA6560}"/>
                </a:ext>
              </a:extLst>
            </p:cNvPr>
            <p:cNvSpPr/>
            <p:nvPr/>
          </p:nvSpPr>
          <p:spPr>
            <a:xfrm>
              <a:off x="2452654" y="5075138"/>
              <a:ext cx="2165784" cy="188558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3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khbar MT" pitchFamily="2" charset="-78"/>
                </a:rPr>
                <a:t>ممتازة</a:t>
              </a:r>
              <a:endParaRPr lang="ar-SA" sz="9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khbar MT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570256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552</Words>
  <Application>Microsoft Office PowerPoint</Application>
  <PresentationFormat>شاشة عريضة</PresentationFormat>
  <Paragraphs>283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محمد الجنوبي</cp:lastModifiedBy>
  <cp:revision>20</cp:revision>
  <dcterms:created xsi:type="dcterms:W3CDTF">2021-08-23T22:28:05Z</dcterms:created>
  <dcterms:modified xsi:type="dcterms:W3CDTF">2023-04-08T01:57:44Z</dcterms:modified>
</cp:coreProperties>
</file>