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72" autoAdjust="0"/>
    <p:restoredTop sz="91734" autoAdjust="0"/>
  </p:normalViewPr>
  <p:slideViewPr>
    <p:cSldViewPr snapToObjects="1">
      <p:cViewPr>
        <p:scale>
          <a:sx n="75" d="100"/>
          <a:sy n="75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13D00-700E-4172-BA2C-5E2F22B910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EG"/>
        </a:p>
      </dgm:t>
    </dgm:pt>
    <dgm:pt modelId="{28920AEC-E737-4195-9899-E968A7C5B7B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الاتصال</a:t>
          </a:r>
          <a:endParaRPr lang="ar-EG" sz="3200" dirty="0">
            <a:solidFill>
              <a:srgbClr val="7030A0"/>
            </a:solidFill>
          </a:endParaRPr>
        </a:p>
      </dgm:t>
    </dgm:pt>
    <dgm:pt modelId="{56EA0D2A-322E-4C8B-A913-929EA058CB7B}" type="par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BE99AD41-1CDA-40A0-B8D2-FAD1F4A7F6F3}" type="sib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0154F666-9C16-4657-B38F-4CAAB9A353CF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محدودبة الإمكانيات</a:t>
          </a:r>
          <a:endParaRPr lang="ar-EG" sz="3200" dirty="0">
            <a:solidFill>
              <a:srgbClr val="7030A0"/>
            </a:solidFill>
          </a:endParaRPr>
        </a:p>
      </dgm:t>
    </dgm:pt>
    <dgm:pt modelId="{1F2065C8-43A8-40B1-ADAC-40B6B5ADDF08}" type="par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2F5C4B49-A8A9-4C52-9297-980249194544}" type="sib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C4BAC922-2C43-4674-AE6B-5EC7DACA5DE0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تعاون ضعيف</a:t>
          </a:r>
          <a:endParaRPr lang="ar-EG" sz="3200" dirty="0">
            <a:solidFill>
              <a:srgbClr val="7030A0"/>
            </a:solidFill>
          </a:endParaRPr>
        </a:p>
      </dgm:t>
    </dgm:pt>
    <dgm:pt modelId="{8874BA0D-8619-4606-9BEC-0D005DD28432}" type="par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E1AF15AE-31B4-40C1-8FD1-8435DF2F2391}" type="sib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F6ACB493-5CF7-4B20-B903-AB09C7FECA8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العمل</a:t>
          </a:r>
          <a:endParaRPr lang="ar-EG" sz="3200" dirty="0">
            <a:solidFill>
              <a:srgbClr val="7030A0"/>
            </a:solidFill>
          </a:endParaRPr>
        </a:p>
      </dgm:t>
    </dgm:pt>
    <dgm:pt modelId="{ACB2E67D-D99D-4109-9CD3-B3A27708D3B4}" type="par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33ECBFB9-25EC-40E8-A49C-CD3204D6ED46}" type="sib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58C022FA-AF72-4F83-800C-5FD49E0EE455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خلافات شخصية</a:t>
          </a:r>
          <a:endParaRPr lang="ar-EG" sz="3200" dirty="0">
            <a:solidFill>
              <a:srgbClr val="7030A0"/>
            </a:solidFill>
          </a:endParaRPr>
        </a:p>
      </dgm:t>
    </dgm:pt>
    <dgm:pt modelId="{264E7C55-EA08-432E-B381-56A1865FE544}" type="par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BEDF5F79-154B-4AEF-AE56-98E71F43329C}" type="sib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5795CC51-8753-488A-B52A-E6BFBA3626D0}" type="pres">
      <dgm:prSet presAssocID="{88013D00-700E-4172-BA2C-5E2F22B910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C9E781-F5B6-4A1E-B53C-5080436F126C}" type="pres">
      <dgm:prSet presAssocID="{88013D00-700E-4172-BA2C-5E2F22B91030}" presName="Name1" presStyleCnt="0"/>
      <dgm:spPr/>
    </dgm:pt>
    <dgm:pt modelId="{B56E6419-AECA-4000-8FEB-8F88D161CCDD}" type="pres">
      <dgm:prSet presAssocID="{88013D00-700E-4172-BA2C-5E2F22B91030}" presName="cycle" presStyleCnt="0"/>
      <dgm:spPr/>
    </dgm:pt>
    <dgm:pt modelId="{607DC1D1-6DF9-4F42-9F14-3B2BB08DDA37}" type="pres">
      <dgm:prSet presAssocID="{88013D00-700E-4172-BA2C-5E2F22B91030}" presName="srcNode" presStyleLbl="node1" presStyleIdx="0" presStyleCnt="5"/>
      <dgm:spPr/>
    </dgm:pt>
    <dgm:pt modelId="{E1E2E54D-C23B-4FFE-BEA2-F87034BE36AA}" type="pres">
      <dgm:prSet presAssocID="{88013D00-700E-4172-BA2C-5E2F22B9103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229CAD9-C1B1-4CAA-AEAB-2EB85ADDEC2B}" type="pres">
      <dgm:prSet presAssocID="{88013D00-700E-4172-BA2C-5E2F22B91030}" presName="extraNode" presStyleLbl="node1" presStyleIdx="0" presStyleCnt="5"/>
      <dgm:spPr/>
    </dgm:pt>
    <dgm:pt modelId="{392A9F23-4908-4541-BE8C-A57F5B9DEE87}" type="pres">
      <dgm:prSet presAssocID="{88013D00-700E-4172-BA2C-5E2F22B91030}" presName="dstNode" presStyleLbl="node1" presStyleIdx="0" presStyleCnt="5"/>
      <dgm:spPr/>
    </dgm:pt>
    <dgm:pt modelId="{DB6E92BD-3E89-4BD6-B2F2-F56E2CD1044C}" type="pres">
      <dgm:prSet presAssocID="{28920AEC-E737-4195-9899-E968A7C5B7B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7DFCC4-E16A-4A84-8226-47A0C616CEA9}" type="pres">
      <dgm:prSet presAssocID="{28920AEC-E737-4195-9899-E968A7C5B7B9}" presName="accent_1" presStyleCnt="0"/>
      <dgm:spPr/>
    </dgm:pt>
    <dgm:pt modelId="{646511C8-19C0-4D01-9B75-508451B7AEE3}" type="pres">
      <dgm:prSet presAssocID="{28920AEC-E737-4195-9899-E968A7C5B7B9}" presName="accentRepeatNode" presStyleLbl="solidFgAcc1" presStyleIdx="0" presStyleCnt="5"/>
      <dgm:spPr/>
    </dgm:pt>
    <dgm:pt modelId="{E1DAE8CF-CE38-4AC9-8D0E-EF961FFC9311}" type="pres">
      <dgm:prSet presAssocID="{0154F666-9C16-4657-B38F-4CAAB9A353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9DAA6D-48BE-4254-9F58-83D963BA8993}" type="pres">
      <dgm:prSet presAssocID="{0154F666-9C16-4657-B38F-4CAAB9A353CF}" presName="accent_2" presStyleCnt="0"/>
      <dgm:spPr/>
    </dgm:pt>
    <dgm:pt modelId="{5D6A37C7-7394-4429-92F3-D672EAAF18A5}" type="pres">
      <dgm:prSet presAssocID="{0154F666-9C16-4657-B38F-4CAAB9A353CF}" presName="accentRepeatNode" presStyleLbl="solidFgAcc1" presStyleIdx="1" presStyleCnt="5"/>
      <dgm:spPr/>
    </dgm:pt>
    <dgm:pt modelId="{51E085AB-6227-4A36-8772-FC578046A1E3}" type="pres">
      <dgm:prSet presAssocID="{C4BAC922-2C43-4674-AE6B-5EC7DACA5DE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07074A7-C9FB-40A1-BA03-878ED9C71B9F}" type="pres">
      <dgm:prSet presAssocID="{C4BAC922-2C43-4674-AE6B-5EC7DACA5DE0}" presName="accent_3" presStyleCnt="0"/>
      <dgm:spPr/>
    </dgm:pt>
    <dgm:pt modelId="{ACFB544C-629F-43C4-B3BE-E86E57E1B642}" type="pres">
      <dgm:prSet presAssocID="{C4BAC922-2C43-4674-AE6B-5EC7DACA5DE0}" presName="accentRepeatNode" presStyleLbl="solidFgAcc1" presStyleIdx="2" presStyleCnt="5"/>
      <dgm:spPr/>
    </dgm:pt>
    <dgm:pt modelId="{27A277BC-FD3F-4E05-97D7-6C07406CA225}" type="pres">
      <dgm:prSet presAssocID="{58C022FA-AF72-4F83-800C-5FD49E0EE4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A8133B-5A23-42B8-B338-9784548A4900}" type="pres">
      <dgm:prSet presAssocID="{58C022FA-AF72-4F83-800C-5FD49E0EE455}" presName="accent_4" presStyleCnt="0"/>
      <dgm:spPr/>
    </dgm:pt>
    <dgm:pt modelId="{527E4FC5-3CF7-4CB5-B1F5-BA18E404C384}" type="pres">
      <dgm:prSet presAssocID="{58C022FA-AF72-4F83-800C-5FD49E0EE455}" presName="accentRepeatNode" presStyleLbl="solidFgAcc1" presStyleIdx="3" presStyleCnt="5"/>
      <dgm:spPr/>
    </dgm:pt>
    <dgm:pt modelId="{64FDFCF6-6B27-4AA7-A02B-B3F991A52EF1}" type="pres">
      <dgm:prSet presAssocID="{F6ACB493-5CF7-4B20-B903-AB09C7FECA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76C426-55D6-4503-8CA6-75AA258D0A28}" type="pres">
      <dgm:prSet presAssocID="{F6ACB493-5CF7-4B20-B903-AB09C7FECA89}" presName="accent_5" presStyleCnt="0"/>
      <dgm:spPr/>
    </dgm:pt>
    <dgm:pt modelId="{0F954169-8FC5-42CA-8917-63D551E0BC2D}" type="pres">
      <dgm:prSet presAssocID="{F6ACB493-5CF7-4B20-B903-AB09C7FECA89}" presName="accentRepeatNode" presStyleLbl="solidFgAcc1" presStyleIdx="4" presStyleCnt="5"/>
      <dgm:spPr/>
    </dgm:pt>
  </dgm:ptLst>
  <dgm:cxnLst>
    <dgm:cxn modelId="{C88606E8-CB6F-4153-B6A0-98820B865E4A}" srcId="{88013D00-700E-4172-BA2C-5E2F22B91030}" destId="{58C022FA-AF72-4F83-800C-5FD49E0EE455}" srcOrd="3" destOrd="0" parTransId="{264E7C55-EA08-432E-B381-56A1865FE544}" sibTransId="{BEDF5F79-154B-4AEF-AE56-98E71F43329C}"/>
    <dgm:cxn modelId="{552BA51E-E759-4BF0-8426-9633127CD3B7}" type="presOf" srcId="{BE99AD41-1CDA-40A0-B8D2-FAD1F4A7F6F3}" destId="{E1E2E54D-C23B-4FFE-BEA2-F87034BE36AA}" srcOrd="0" destOrd="0" presId="urn:microsoft.com/office/officeart/2008/layout/VerticalCurvedList"/>
    <dgm:cxn modelId="{773BC389-7DA1-4B52-9D4E-48868D1D9D27}" type="presOf" srcId="{C4BAC922-2C43-4674-AE6B-5EC7DACA5DE0}" destId="{51E085AB-6227-4A36-8772-FC578046A1E3}" srcOrd="0" destOrd="0" presId="urn:microsoft.com/office/officeart/2008/layout/VerticalCurvedList"/>
    <dgm:cxn modelId="{45C90082-C41D-4B39-A065-93EBA441AC1A}" srcId="{88013D00-700E-4172-BA2C-5E2F22B91030}" destId="{28920AEC-E737-4195-9899-E968A7C5B7B9}" srcOrd="0" destOrd="0" parTransId="{56EA0D2A-322E-4C8B-A913-929EA058CB7B}" sibTransId="{BE99AD41-1CDA-40A0-B8D2-FAD1F4A7F6F3}"/>
    <dgm:cxn modelId="{B96C67E6-7A64-4B3E-A6C4-F7491B7FEF21}" type="presOf" srcId="{28920AEC-E737-4195-9899-E968A7C5B7B9}" destId="{DB6E92BD-3E89-4BD6-B2F2-F56E2CD1044C}" srcOrd="0" destOrd="0" presId="urn:microsoft.com/office/officeart/2008/layout/VerticalCurvedList"/>
    <dgm:cxn modelId="{9173C132-6A5D-4748-B374-FCCF0FE8932A}" type="presOf" srcId="{0154F666-9C16-4657-B38F-4CAAB9A353CF}" destId="{E1DAE8CF-CE38-4AC9-8D0E-EF961FFC9311}" srcOrd="0" destOrd="0" presId="urn:microsoft.com/office/officeart/2008/layout/VerticalCurvedList"/>
    <dgm:cxn modelId="{96589F64-B560-46B7-8D00-51C8A6F940D9}" srcId="{88013D00-700E-4172-BA2C-5E2F22B91030}" destId="{0154F666-9C16-4657-B38F-4CAAB9A353CF}" srcOrd="1" destOrd="0" parTransId="{1F2065C8-43A8-40B1-ADAC-40B6B5ADDF08}" sibTransId="{2F5C4B49-A8A9-4C52-9297-980249194544}"/>
    <dgm:cxn modelId="{1E1C103F-195E-4B25-AF58-A49819B294BA}" srcId="{88013D00-700E-4172-BA2C-5E2F22B91030}" destId="{F6ACB493-5CF7-4B20-B903-AB09C7FECA89}" srcOrd="4" destOrd="0" parTransId="{ACB2E67D-D99D-4109-9CD3-B3A27708D3B4}" sibTransId="{33ECBFB9-25EC-40E8-A49C-CD3204D6ED46}"/>
    <dgm:cxn modelId="{FE5FC32B-B64E-4818-9F79-AB2A4EE99E8B}" type="presOf" srcId="{88013D00-700E-4172-BA2C-5E2F22B91030}" destId="{5795CC51-8753-488A-B52A-E6BFBA3626D0}" srcOrd="0" destOrd="0" presId="urn:microsoft.com/office/officeart/2008/layout/VerticalCurvedList"/>
    <dgm:cxn modelId="{3A6354C7-7792-468A-A2F1-BA68162E2D4C}" type="presOf" srcId="{F6ACB493-5CF7-4B20-B903-AB09C7FECA89}" destId="{64FDFCF6-6B27-4AA7-A02B-B3F991A52EF1}" srcOrd="0" destOrd="0" presId="urn:microsoft.com/office/officeart/2008/layout/VerticalCurvedList"/>
    <dgm:cxn modelId="{6F2FD0EC-95AE-42DE-B5EB-F1048CC1DA30}" srcId="{88013D00-700E-4172-BA2C-5E2F22B91030}" destId="{C4BAC922-2C43-4674-AE6B-5EC7DACA5DE0}" srcOrd="2" destOrd="0" parTransId="{8874BA0D-8619-4606-9BEC-0D005DD28432}" sibTransId="{E1AF15AE-31B4-40C1-8FD1-8435DF2F2391}"/>
    <dgm:cxn modelId="{BE143DA3-91D0-4BF5-B984-DBD32AD9940C}" type="presOf" srcId="{58C022FA-AF72-4F83-800C-5FD49E0EE455}" destId="{27A277BC-FD3F-4E05-97D7-6C07406CA225}" srcOrd="0" destOrd="0" presId="urn:microsoft.com/office/officeart/2008/layout/VerticalCurvedList"/>
    <dgm:cxn modelId="{62EB90B3-FD8B-4AC8-950D-1EC0BF9BF1CA}" type="presParOf" srcId="{5795CC51-8753-488A-B52A-E6BFBA3626D0}" destId="{27C9E781-F5B6-4A1E-B53C-5080436F126C}" srcOrd="0" destOrd="0" presId="urn:microsoft.com/office/officeart/2008/layout/VerticalCurvedList"/>
    <dgm:cxn modelId="{4E0C4028-2848-4047-A566-A07264ED6775}" type="presParOf" srcId="{27C9E781-F5B6-4A1E-B53C-5080436F126C}" destId="{B56E6419-AECA-4000-8FEB-8F88D161CCDD}" srcOrd="0" destOrd="0" presId="urn:microsoft.com/office/officeart/2008/layout/VerticalCurvedList"/>
    <dgm:cxn modelId="{04EDEFFE-0166-4D72-8D3B-5AEBF14BECB0}" type="presParOf" srcId="{B56E6419-AECA-4000-8FEB-8F88D161CCDD}" destId="{607DC1D1-6DF9-4F42-9F14-3B2BB08DDA37}" srcOrd="0" destOrd="0" presId="urn:microsoft.com/office/officeart/2008/layout/VerticalCurvedList"/>
    <dgm:cxn modelId="{8D187ED3-0DAD-4F49-9426-77D4F5B684AD}" type="presParOf" srcId="{B56E6419-AECA-4000-8FEB-8F88D161CCDD}" destId="{E1E2E54D-C23B-4FFE-BEA2-F87034BE36AA}" srcOrd="1" destOrd="0" presId="urn:microsoft.com/office/officeart/2008/layout/VerticalCurvedList"/>
    <dgm:cxn modelId="{29F0F56D-3EB8-4D8E-978C-414100C88E9A}" type="presParOf" srcId="{B56E6419-AECA-4000-8FEB-8F88D161CCDD}" destId="{A229CAD9-C1B1-4CAA-AEAB-2EB85ADDEC2B}" srcOrd="2" destOrd="0" presId="urn:microsoft.com/office/officeart/2008/layout/VerticalCurvedList"/>
    <dgm:cxn modelId="{68D61DA7-C32E-49FE-A1D1-F5390535F843}" type="presParOf" srcId="{B56E6419-AECA-4000-8FEB-8F88D161CCDD}" destId="{392A9F23-4908-4541-BE8C-A57F5B9DEE87}" srcOrd="3" destOrd="0" presId="urn:microsoft.com/office/officeart/2008/layout/VerticalCurvedList"/>
    <dgm:cxn modelId="{655B9442-C702-4B48-AAA8-00BCFB6F0F5D}" type="presParOf" srcId="{27C9E781-F5B6-4A1E-B53C-5080436F126C}" destId="{DB6E92BD-3E89-4BD6-B2F2-F56E2CD1044C}" srcOrd="1" destOrd="0" presId="urn:microsoft.com/office/officeart/2008/layout/VerticalCurvedList"/>
    <dgm:cxn modelId="{EFC05C43-3316-43EF-871C-3B158FB403A7}" type="presParOf" srcId="{27C9E781-F5B6-4A1E-B53C-5080436F126C}" destId="{4F7DFCC4-E16A-4A84-8226-47A0C616CEA9}" srcOrd="2" destOrd="0" presId="urn:microsoft.com/office/officeart/2008/layout/VerticalCurvedList"/>
    <dgm:cxn modelId="{4660DD6C-702D-460C-9FB1-AAFC0484768F}" type="presParOf" srcId="{4F7DFCC4-E16A-4A84-8226-47A0C616CEA9}" destId="{646511C8-19C0-4D01-9B75-508451B7AEE3}" srcOrd="0" destOrd="0" presId="urn:microsoft.com/office/officeart/2008/layout/VerticalCurvedList"/>
    <dgm:cxn modelId="{95556725-344A-4625-A211-E1ACAF7C596D}" type="presParOf" srcId="{27C9E781-F5B6-4A1E-B53C-5080436F126C}" destId="{E1DAE8CF-CE38-4AC9-8D0E-EF961FFC9311}" srcOrd="3" destOrd="0" presId="urn:microsoft.com/office/officeart/2008/layout/VerticalCurvedList"/>
    <dgm:cxn modelId="{86773DB0-1ACA-4B78-A23B-CDF02D03189C}" type="presParOf" srcId="{27C9E781-F5B6-4A1E-B53C-5080436F126C}" destId="{E09DAA6D-48BE-4254-9F58-83D963BA8993}" srcOrd="4" destOrd="0" presId="urn:microsoft.com/office/officeart/2008/layout/VerticalCurvedList"/>
    <dgm:cxn modelId="{82435470-1AC9-4339-B4EC-8A100847DFE6}" type="presParOf" srcId="{E09DAA6D-48BE-4254-9F58-83D963BA8993}" destId="{5D6A37C7-7394-4429-92F3-D672EAAF18A5}" srcOrd="0" destOrd="0" presId="urn:microsoft.com/office/officeart/2008/layout/VerticalCurvedList"/>
    <dgm:cxn modelId="{8FB84610-E6BF-44E2-B086-E92F53C3540E}" type="presParOf" srcId="{27C9E781-F5B6-4A1E-B53C-5080436F126C}" destId="{51E085AB-6227-4A36-8772-FC578046A1E3}" srcOrd="5" destOrd="0" presId="urn:microsoft.com/office/officeart/2008/layout/VerticalCurvedList"/>
    <dgm:cxn modelId="{52A7964B-D435-4EC4-BEC6-7E043A26962D}" type="presParOf" srcId="{27C9E781-F5B6-4A1E-B53C-5080436F126C}" destId="{307074A7-C9FB-40A1-BA03-878ED9C71B9F}" srcOrd="6" destOrd="0" presId="urn:microsoft.com/office/officeart/2008/layout/VerticalCurvedList"/>
    <dgm:cxn modelId="{665B1934-9452-483A-A7AC-E444C0484A94}" type="presParOf" srcId="{307074A7-C9FB-40A1-BA03-878ED9C71B9F}" destId="{ACFB544C-629F-43C4-B3BE-E86E57E1B642}" srcOrd="0" destOrd="0" presId="urn:microsoft.com/office/officeart/2008/layout/VerticalCurvedList"/>
    <dgm:cxn modelId="{3C78414A-EF1A-43D1-B0FA-37EAAC98D4D2}" type="presParOf" srcId="{27C9E781-F5B6-4A1E-B53C-5080436F126C}" destId="{27A277BC-FD3F-4E05-97D7-6C07406CA225}" srcOrd="7" destOrd="0" presId="urn:microsoft.com/office/officeart/2008/layout/VerticalCurvedList"/>
    <dgm:cxn modelId="{9708F295-9D06-44C0-9DC4-D76C26A64A3A}" type="presParOf" srcId="{27C9E781-F5B6-4A1E-B53C-5080436F126C}" destId="{0BA8133B-5A23-42B8-B338-9784548A4900}" srcOrd="8" destOrd="0" presId="urn:microsoft.com/office/officeart/2008/layout/VerticalCurvedList"/>
    <dgm:cxn modelId="{D7D74CB0-9123-491D-92F1-1311A2074B23}" type="presParOf" srcId="{0BA8133B-5A23-42B8-B338-9784548A4900}" destId="{527E4FC5-3CF7-4CB5-B1F5-BA18E404C384}" srcOrd="0" destOrd="0" presId="urn:microsoft.com/office/officeart/2008/layout/VerticalCurvedList"/>
    <dgm:cxn modelId="{E6C14270-18F7-4123-8164-771F71F0BF2C}" type="presParOf" srcId="{27C9E781-F5B6-4A1E-B53C-5080436F126C}" destId="{64FDFCF6-6B27-4AA7-A02B-B3F991A52EF1}" srcOrd="9" destOrd="0" presId="urn:microsoft.com/office/officeart/2008/layout/VerticalCurvedList"/>
    <dgm:cxn modelId="{A5FB579A-DB0C-4933-8195-AAE0973A8BE2}" type="presParOf" srcId="{27C9E781-F5B6-4A1E-B53C-5080436F126C}" destId="{D576C426-55D6-4503-8CA6-75AA258D0A28}" srcOrd="10" destOrd="0" presId="urn:microsoft.com/office/officeart/2008/layout/VerticalCurvedList"/>
    <dgm:cxn modelId="{5914E8B1-53CA-46AD-9805-3D68E15759CF}" type="presParOf" srcId="{D576C426-55D6-4503-8CA6-75AA258D0A28}" destId="{0F954169-8FC5-42CA-8917-63D551E0BC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منتصف الطريق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كسبان -  كسبان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 custLinFactNeighborX="-1111" custLinFactNeighborY="114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2C476593-45C9-4B06-86F3-450A35C7FBEB}" type="presOf" srcId="{01879548-43E8-48B0-A1FA-09C54F57A1A9}" destId="{101FAA4D-668E-431F-B7D6-418D7E91F609}" srcOrd="0" destOrd="0" presId="urn:microsoft.com/office/officeart/2005/8/layout/process4"/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C78F4CAF-82AA-4D27-AF4C-5CF579E42ED7}" type="presOf" srcId="{4170EE0E-A923-45F4-B3E0-8DDB7EDB0ABB}" destId="{BF92D41F-F5DC-401C-A6F0-D3737E8B1936}" srcOrd="0" destOrd="0" presId="urn:microsoft.com/office/officeart/2005/8/layout/process4"/>
    <dgm:cxn modelId="{6A154DFA-D4F8-4532-A4A7-8CAB2FC9115D}" type="presOf" srcId="{83CF2265-71AE-4C16-8F2C-AEC14C6F614F}" destId="{80E46CD8-0506-4748-A69D-08A720F4D53D}" srcOrd="0" destOrd="0" presId="urn:microsoft.com/office/officeart/2005/8/layout/process4"/>
    <dgm:cxn modelId="{4942850C-2586-4453-A392-DFD52B02946D}" type="presParOf" srcId="{BF92D41F-F5DC-401C-A6F0-D3737E8B1936}" destId="{E66F70F9-9399-401A-9CE7-18E1D1175763}" srcOrd="0" destOrd="0" presId="urn:microsoft.com/office/officeart/2005/8/layout/process4"/>
    <dgm:cxn modelId="{50E72D48-0CF1-41F8-A961-6FB9B829313A}" type="presParOf" srcId="{E66F70F9-9399-401A-9CE7-18E1D1175763}" destId="{101FAA4D-668E-431F-B7D6-418D7E91F609}" srcOrd="0" destOrd="0" presId="urn:microsoft.com/office/officeart/2005/8/layout/process4"/>
    <dgm:cxn modelId="{1C42F9E7-511C-4F8C-A2CD-86CA10BD6FC6}" type="presParOf" srcId="{BF92D41F-F5DC-401C-A6F0-D3737E8B1936}" destId="{80386077-3105-49B1-A2D5-E073FC8C3B46}" srcOrd="1" destOrd="0" presId="urn:microsoft.com/office/officeart/2005/8/layout/process4"/>
    <dgm:cxn modelId="{8ACF455C-F650-45C7-A5B3-10FC8AD3DF08}" type="presParOf" srcId="{BF92D41F-F5DC-401C-A6F0-D3737E8B1936}" destId="{1E4452BB-B7D4-4805-B219-924979E2B3B9}" srcOrd="2" destOrd="0" presId="urn:microsoft.com/office/officeart/2005/8/layout/process4"/>
    <dgm:cxn modelId="{6A5035A4-F55F-4CD8-ABC5-352726007C76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13D00-700E-4172-BA2C-5E2F22B910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EG"/>
        </a:p>
      </dgm:t>
    </dgm:pt>
    <dgm:pt modelId="{28920AEC-E737-4195-9899-E968A7C5B7B9}">
      <dgm:prSet phldrT="[Text]" custT="1"/>
      <dgm:spPr/>
      <dgm:t>
        <a:bodyPr/>
        <a:lstStyle/>
        <a:p>
          <a:pPr algn="ctr" rtl="1"/>
          <a:r>
            <a:rPr lang="ar-SA" sz="2800" b="1" dirty="0" smtClean="0">
              <a:solidFill>
                <a:srgbClr val="7030A0"/>
              </a:solidFill>
            </a:rPr>
            <a:t>مختفي أو غير ظاهر ،  أسباب الخلاف موجودة ولكن غير واضحة</a:t>
          </a:r>
          <a:endParaRPr lang="ar-EG" sz="2800" b="1" dirty="0">
            <a:solidFill>
              <a:srgbClr val="7030A0"/>
            </a:solidFill>
          </a:endParaRPr>
        </a:p>
      </dgm:t>
    </dgm:pt>
    <dgm:pt modelId="{56EA0D2A-322E-4C8B-A913-929EA058CB7B}" type="par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BE99AD41-1CDA-40A0-B8D2-FAD1F4A7F6F3}" type="sib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0154F666-9C16-4657-B38F-4CAAB9A353CF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المتوقع أن أسباب الخلاف قد تعرف عليها واحد أو كل الأطراف</a:t>
          </a:r>
          <a:endParaRPr lang="ar-EG" sz="2800" dirty="0">
            <a:solidFill>
              <a:srgbClr val="7030A0"/>
            </a:solidFill>
          </a:endParaRPr>
        </a:p>
      </dgm:t>
    </dgm:pt>
    <dgm:pt modelId="{1F2065C8-43A8-40B1-ADAC-40B6B5ADDF08}" type="par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2F5C4B49-A8A9-4C52-9297-980249194544}" type="sib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C4BAC922-2C43-4674-AE6B-5EC7DACA5DE0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المحسوس أن التوتر قد بدا ولكن الخلاف لم يظهر على السطح بعد</a:t>
          </a:r>
          <a:endParaRPr lang="ar-EG" sz="2800" dirty="0">
            <a:solidFill>
              <a:srgbClr val="7030A0"/>
            </a:solidFill>
          </a:endParaRPr>
        </a:p>
      </dgm:t>
    </dgm:pt>
    <dgm:pt modelId="{8874BA0D-8619-4606-9BEC-0D005DD28432}" type="par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E1AF15AE-31B4-40C1-8FD1-8435DF2F2391}" type="sib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58C022FA-AF72-4F83-800C-5FD49E0EE455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الواقع أن الخلاف ظهر على السطح ومظاهرة قد وضحت لأطراف بعيدة عن هذا الخلاف</a:t>
          </a:r>
          <a:endParaRPr lang="ar-EG" sz="2800" dirty="0">
            <a:solidFill>
              <a:srgbClr val="7030A0"/>
            </a:solidFill>
          </a:endParaRPr>
        </a:p>
      </dgm:t>
    </dgm:pt>
    <dgm:pt modelId="{264E7C55-EA08-432E-B381-56A1865FE544}" type="par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BEDF5F79-154B-4AEF-AE56-98E71F43329C}" type="sib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5795CC51-8753-488A-B52A-E6BFBA3626D0}" type="pres">
      <dgm:prSet presAssocID="{88013D00-700E-4172-BA2C-5E2F22B910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C9E781-F5B6-4A1E-B53C-5080436F126C}" type="pres">
      <dgm:prSet presAssocID="{88013D00-700E-4172-BA2C-5E2F22B91030}" presName="Name1" presStyleCnt="0"/>
      <dgm:spPr/>
    </dgm:pt>
    <dgm:pt modelId="{B56E6419-AECA-4000-8FEB-8F88D161CCDD}" type="pres">
      <dgm:prSet presAssocID="{88013D00-700E-4172-BA2C-5E2F22B91030}" presName="cycle" presStyleCnt="0"/>
      <dgm:spPr/>
    </dgm:pt>
    <dgm:pt modelId="{607DC1D1-6DF9-4F42-9F14-3B2BB08DDA37}" type="pres">
      <dgm:prSet presAssocID="{88013D00-700E-4172-BA2C-5E2F22B91030}" presName="srcNode" presStyleLbl="node1" presStyleIdx="0" presStyleCnt="4"/>
      <dgm:spPr/>
    </dgm:pt>
    <dgm:pt modelId="{E1E2E54D-C23B-4FFE-BEA2-F87034BE36AA}" type="pres">
      <dgm:prSet presAssocID="{88013D00-700E-4172-BA2C-5E2F22B9103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229CAD9-C1B1-4CAA-AEAB-2EB85ADDEC2B}" type="pres">
      <dgm:prSet presAssocID="{88013D00-700E-4172-BA2C-5E2F22B91030}" presName="extraNode" presStyleLbl="node1" presStyleIdx="0" presStyleCnt="4"/>
      <dgm:spPr/>
    </dgm:pt>
    <dgm:pt modelId="{392A9F23-4908-4541-BE8C-A57F5B9DEE87}" type="pres">
      <dgm:prSet presAssocID="{88013D00-700E-4172-BA2C-5E2F22B91030}" presName="dstNode" presStyleLbl="node1" presStyleIdx="0" presStyleCnt="4"/>
      <dgm:spPr/>
    </dgm:pt>
    <dgm:pt modelId="{DB6E92BD-3E89-4BD6-B2F2-F56E2CD1044C}" type="pres">
      <dgm:prSet presAssocID="{28920AEC-E737-4195-9899-E968A7C5B7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7DFCC4-E16A-4A84-8226-47A0C616CEA9}" type="pres">
      <dgm:prSet presAssocID="{28920AEC-E737-4195-9899-E968A7C5B7B9}" presName="accent_1" presStyleCnt="0"/>
      <dgm:spPr/>
    </dgm:pt>
    <dgm:pt modelId="{646511C8-19C0-4D01-9B75-508451B7AEE3}" type="pres">
      <dgm:prSet presAssocID="{28920AEC-E737-4195-9899-E968A7C5B7B9}" presName="accentRepeatNode" presStyleLbl="solidFgAcc1" presStyleIdx="0" presStyleCnt="4"/>
      <dgm:spPr/>
    </dgm:pt>
    <dgm:pt modelId="{E1DAE8CF-CE38-4AC9-8D0E-EF961FFC9311}" type="pres">
      <dgm:prSet presAssocID="{0154F666-9C16-4657-B38F-4CAAB9A353C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9DAA6D-48BE-4254-9F58-83D963BA8993}" type="pres">
      <dgm:prSet presAssocID="{0154F666-9C16-4657-B38F-4CAAB9A353CF}" presName="accent_2" presStyleCnt="0"/>
      <dgm:spPr/>
    </dgm:pt>
    <dgm:pt modelId="{5D6A37C7-7394-4429-92F3-D672EAAF18A5}" type="pres">
      <dgm:prSet presAssocID="{0154F666-9C16-4657-B38F-4CAAB9A353CF}" presName="accentRepeatNode" presStyleLbl="solidFgAcc1" presStyleIdx="1" presStyleCnt="4"/>
      <dgm:spPr/>
    </dgm:pt>
    <dgm:pt modelId="{51E085AB-6227-4A36-8772-FC578046A1E3}" type="pres">
      <dgm:prSet presAssocID="{C4BAC922-2C43-4674-AE6B-5EC7DACA5D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07074A7-C9FB-40A1-BA03-878ED9C71B9F}" type="pres">
      <dgm:prSet presAssocID="{C4BAC922-2C43-4674-AE6B-5EC7DACA5DE0}" presName="accent_3" presStyleCnt="0"/>
      <dgm:spPr/>
    </dgm:pt>
    <dgm:pt modelId="{ACFB544C-629F-43C4-B3BE-E86E57E1B642}" type="pres">
      <dgm:prSet presAssocID="{C4BAC922-2C43-4674-AE6B-5EC7DACA5DE0}" presName="accentRepeatNode" presStyleLbl="solidFgAcc1" presStyleIdx="2" presStyleCnt="4"/>
      <dgm:spPr/>
    </dgm:pt>
    <dgm:pt modelId="{27A277BC-FD3F-4E05-97D7-6C07406CA225}" type="pres">
      <dgm:prSet presAssocID="{58C022FA-AF72-4F83-800C-5FD49E0EE4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A8133B-5A23-42B8-B338-9784548A4900}" type="pres">
      <dgm:prSet presAssocID="{58C022FA-AF72-4F83-800C-5FD49E0EE455}" presName="accent_4" presStyleCnt="0"/>
      <dgm:spPr/>
    </dgm:pt>
    <dgm:pt modelId="{527E4FC5-3CF7-4CB5-B1F5-BA18E404C384}" type="pres">
      <dgm:prSet presAssocID="{58C022FA-AF72-4F83-800C-5FD49E0EE455}" presName="accentRepeatNode" presStyleLbl="solidFgAcc1" presStyleIdx="3" presStyleCnt="4"/>
      <dgm:spPr/>
    </dgm:pt>
  </dgm:ptLst>
  <dgm:cxnLst>
    <dgm:cxn modelId="{C88606E8-CB6F-4153-B6A0-98820B865E4A}" srcId="{88013D00-700E-4172-BA2C-5E2F22B91030}" destId="{58C022FA-AF72-4F83-800C-5FD49E0EE455}" srcOrd="3" destOrd="0" parTransId="{264E7C55-EA08-432E-B381-56A1865FE544}" sibTransId="{BEDF5F79-154B-4AEF-AE56-98E71F43329C}"/>
    <dgm:cxn modelId="{A0C66F98-DBC8-4C2A-853F-E9382B0DCC4F}" type="presOf" srcId="{C4BAC922-2C43-4674-AE6B-5EC7DACA5DE0}" destId="{51E085AB-6227-4A36-8772-FC578046A1E3}" srcOrd="0" destOrd="0" presId="urn:microsoft.com/office/officeart/2008/layout/VerticalCurvedList"/>
    <dgm:cxn modelId="{31430BA3-4CF4-416A-B0FA-EF96B56FD662}" type="presOf" srcId="{58C022FA-AF72-4F83-800C-5FD49E0EE455}" destId="{27A277BC-FD3F-4E05-97D7-6C07406CA225}" srcOrd="0" destOrd="0" presId="urn:microsoft.com/office/officeart/2008/layout/VerticalCurvedList"/>
    <dgm:cxn modelId="{45C90082-C41D-4B39-A065-93EBA441AC1A}" srcId="{88013D00-700E-4172-BA2C-5E2F22B91030}" destId="{28920AEC-E737-4195-9899-E968A7C5B7B9}" srcOrd="0" destOrd="0" parTransId="{56EA0D2A-322E-4C8B-A913-929EA058CB7B}" sibTransId="{BE99AD41-1CDA-40A0-B8D2-FAD1F4A7F6F3}"/>
    <dgm:cxn modelId="{96589F64-B560-46B7-8D00-51C8A6F940D9}" srcId="{88013D00-700E-4172-BA2C-5E2F22B91030}" destId="{0154F666-9C16-4657-B38F-4CAAB9A353CF}" srcOrd="1" destOrd="0" parTransId="{1F2065C8-43A8-40B1-ADAC-40B6B5ADDF08}" sibTransId="{2F5C4B49-A8A9-4C52-9297-980249194544}"/>
    <dgm:cxn modelId="{467F4AD8-9647-458C-A74D-16982A88FC6A}" type="presOf" srcId="{0154F666-9C16-4657-B38F-4CAAB9A353CF}" destId="{E1DAE8CF-CE38-4AC9-8D0E-EF961FFC9311}" srcOrd="0" destOrd="0" presId="urn:microsoft.com/office/officeart/2008/layout/VerticalCurvedList"/>
    <dgm:cxn modelId="{6F2FD0EC-95AE-42DE-B5EB-F1048CC1DA30}" srcId="{88013D00-700E-4172-BA2C-5E2F22B91030}" destId="{C4BAC922-2C43-4674-AE6B-5EC7DACA5DE0}" srcOrd="2" destOrd="0" parTransId="{8874BA0D-8619-4606-9BEC-0D005DD28432}" sibTransId="{E1AF15AE-31B4-40C1-8FD1-8435DF2F2391}"/>
    <dgm:cxn modelId="{1A302DB5-4E3F-4B97-B128-787608D47E26}" type="presOf" srcId="{88013D00-700E-4172-BA2C-5E2F22B91030}" destId="{5795CC51-8753-488A-B52A-E6BFBA3626D0}" srcOrd="0" destOrd="0" presId="urn:microsoft.com/office/officeart/2008/layout/VerticalCurvedList"/>
    <dgm:cxn modelId="{2215F4EE-B4CF-4B83-9E78-294CFA2BEF50}" type="presOf" srcId="{28920AEC-E737-4195-9899-E968A7C5B7B9}" destId="{DB6E92BD-3E89-4BD6-B2F2-F56E2CD1044C}" srcOrd="0" destOrd="0" presId="urn:microsoft.com/office/officeart/2008/layout/VerticalCurvedList"/>
    <dgm:cxn modelId="{DCE46936-A190-49EE-839C-CF04D02AA052}" type="presOf" srcId="{BE99AD41-1CDA-40A0-B8D2-FAD1F4A7F6F3}" destId="{E1E2E54D-C23B-4FFE-BEA2-F87034BE36AA}" srcOrd="0" destOrd="0" presId="urn:microsoft.com/office/officeart/2008/layout/VerticalCurvedList"/>
    <dgm:cxn modelId="{06D4E6A4-3967-4E7E-9017-A2776C0A1C4D}" type="presParOf" srcId="{5795CC51-8753-488A-B52A-E6BFBA3626D0}" destId="{27C9E781-F5B6-4A1E-B53C-5080436F126C}" srcOrd="0" destOrd="0" presId="urn:microsoft.com/office/officeart/2008/layout/VerticalCurvedList"/>
    <dgm:cxn modelId="{5029D5D8-2214-4492-86DB-7BF6DE9C289D}" type="presParOf" srcId="{27C9E781-F5B6-4A1E-B53C-5080436F126C}" destId="{B56E6419-AECA-4000-8FEB-8F88D161CCDD}" srcOrd="0" destOrd="0" presId="urn:microsoft.com/office/officeart/2008/layout/VerticalCurvedList"/>
    <dgm:cxn modelId="{6CCB2F2C-B7D5-40B5-8C9C-50C19465D3C3}" type="presParOf" srcId="{B56E6419-AECA-4000-8FEB-8F88D161CCDD}" destId="{607DC1D1-6DF9-4F42-9F14-3B2BB08DDA37}" srcOrd="0" destOrd="0" presId="urn:microsoft.com/office/officeart/2008/layout/VerticalCurvedList"/>
    <dgm:cxn modelId="{42667CBE-312A-4258-BD3F-9D649D326763}" type="presParOf" srcId="{B56E6419-AECA-4000-8FEB-8F88D161CCDD}" destId="{E1E2E54D-C23B-4FFE-BEA2-F87034BE36AA}" srcOrd="1" destOrd="0" presId="urn:microsoft.com/office/officeart/2008/layout/VerticalCurvedList"/>
    <dgm:cxn modelId="{EFDE6543-0A43-49FD-9F07-238B76210EFF}" type="presParOf" srcId="{B56E6419-AECA-4000-8FEB-8F88D161CCDD}" destId="{A229CAD9-C1B1-4CAA-AEAB-2EB85ADDEC2B}" srcOrd="2" destOrd="0" presId="urn:microsoft.com/office/officeart/2008/layout/VerticalCurvedList"/>
    <dgm:cxn modelId="{E08132C3-5136-4E4B-A0FC-FF35542F7C91}" type="presParOf" srcId="{B56E6419-AECA-4000-8FEB-8F88D161CCDD}" destId="{392A9F23-4908-4541-BE8C-A57F5B9DEE87}" srcOrd="3" destOrd="0" presId="urn:microsoft.com/office/officeart/2008/layout/VerticalCurvedList"/>
    <dgm:cxn modelId="{46DA8139-E1F0-4130-987D-717003B80770}" type="presParOf" srcId="{27C9E781-F5B6-4A1E-B53C-5080436F126C}" destId="{DB6E92BD-3E89-4BD6-B2F2-F56E2CD1044C}" srcOrd="1" destOrd="0" presId="urn:microsoft.com/office/officeart/2008/layout/VerticalCurvedList"/>
    <dgm:cxn modelId="{54163E50-1109-4B08-9E6E-21F6B182375F}" type="presParOf" srcId="{27C9E781-F5B6-4A1E-B53C-5080436F126C}" destId="{4F7DFCC4-E16A-4A84-8226-47A0C616CEA9}" srcOrd="2" destOrd="0" presId="urn:microsoft.com/office/officeart/2008/layout/VerticalCurvedList"/>
    <dgm:cxn modelId="{D423D66E-0C0C-4B3D-99C9-8A38C6A564C5}" type="presParOf" srcId="{4F7DFCC4-E16A-4A84-8226-47A0C616CEA9}" destId="{646511C8-19C0-4D01-9B75-508451B7AEE3}" srcOrd="0" destOrd="0" presId="urn:microsoft.com/office/officeart/2008/layout/VerticalCurvedList"/>
    <dgm:cxn modelId="{6F406921-D106-4C79-BB0F-295C8AA5B117}" type="presParOf" srcId="{27C9E781-F5B6-4A1E-B53C-5080436F126C}" destId="{E1DAE8CF-CE38-4AC9-8D0E-EF961FFC9311}" srcOrd="3" destOrd="0" presId="urn:microsoft.com/office/officeart/2008/layout/VerticalCurvedList"/>
    <dgm:cxn modelId="{0CA31A35-FDF8-4AF3-BFB3-D6AAFD5E458A}" type="presParOf" srcId="{27C9E781-F5B6-4A1E-B53C-5080436F126C}" destId="{E09DAA6D-48BE-4254-9F58-83D963BA8993}" srcOrd="4" destOrd="0" presId="urn:microsoft.com/office/officeart/2008/layout/VerticalCurvedList"/>
    <dgm:cxn modelId="{63914348-D995-4447-BBAE-65E9BD3EF395}" type="presParOf" srcId="{E09DAA6D-48BE-4254-9F58-83D963BA8993}" destId="{5D6A37C7-7394-4429-92F3-D672EAAF18A5}" srcOrd="0" destOrd="0" presId="urn:microsoft.com/office/officeart/2008/layout/VerticalCurvedList"/>
    <dgm:cxn modelId="{48D0506F-9746-46CF-BD96-577192217CBA}" type="presParOf" srcId="{27C9E781-F5B6-4A1E-B53C-5080436F126C}" destId="{51E085AB-6227-4A36-8772-FC578046A1E3}" srcOrd="5" destOrd="0" presId="urn:microsoft.com/office/officeart/2008/layout/VerticalCurvedList"/>
    <dgm:cxn modelId="{E5CC0994-7F35-4AAC-8A90-5660CC459287}" type="presParOf" srcId="{27C9E781-F5B6-4A1E-B53C-5080436F126C}" destId="{307074A7-C9FB-40A1-BA03-878ED9C71B9F}" srcOrd="6" destOrd="0" presId="urn:microsoft.com/office/officeart/2008/layout/VerticalCurvedList"/>
    <dgm:cxn modelId="{2C0E32DD-F8C5-4CFC-A104-053F39AD91E2}" type="presParOf" srcId="{307074A7-C9FB-40A1-BA03-878ED9C71B9F}" destId="{ACFB544C-629F-43C4-B3BE-E86E57E1B642}" srcOrd="0" destOrd="0" presId="urn:microsoft.com/office/officeart/2008/layout/VerticalCurvedList"/>
    <dgm:cxn modelId="{BFF6EFED-AD05-4E5A-A911-06EA8C3BB3FA}" type="presParOf" srcId="{27C9E781-F5B6-4A1E-B53C-5080436F126C}" destId="{27A277BC-FD3F-4E05-97D7-6C07406CA225}" srcOrd="7" destOrd="0" presId="urn:microsoft.com/office/officeart/2008/layout/VerticalCurvedList"/>
    <dgm:cxn modelId="{BB09D979-D8CA-45C2-B54F-A4BDE6000644}" type="presParOf" srcId="{27C9E781-F5B6-4A1E-B53C-5080436F126C}" destId="{0BA8133B-5A23-42B8-B338-9784548A4900}" srcOrd="8" destOrd="0" presId="urn:microsoft.com/office/officeart/2008/layout/VerticalCurvedList"/>
    <dgm:cxn modelId="{8A7840F8-2173-4A65-88CE-C33C78FD1153}" type="presParOf" srcId="{0BA8133B-5A23-42B8-B338-9784548A4900}" destId="{527E4FC5-3CF7-4CB5-B1F5-BA18E404C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5B770-EAB9-4C9F-8DB1-81DB5F0C0754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728BEF28-9007-41CB-B151-26EE93E10102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تشتيت الوقت والجهد والمال</a:t>
          </a:r>
          <a:endParaRPr lang="ar-EG" b="1" dirty="0">
            <a:solidFill>
              <a:srgbClr val="7030A0"/>
            </a:solidFill>
          </a:endParaRPr>
        </a:p>
      </dgm:t>
    </dgm:pt>
    <dgm:pt modelId="{1DD8B427-0607-4FA1-9A70-8B95690CF69E}" type="par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4ED5A2C3-E22D-48B6-9B4B-B279D963BC58}" type="sib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344A942F-B9F2-4AFF-8FA2-D00617E99801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الخلاف ينتج عنه خلاف جديد</a:t>
          </a:r>
          <a:endParaRPr lang="ar-EG" b="1" dirty="0">
            <a:solidFill>
              <a:srgbClr val="7030A0"/>
            </a:solidFill>
          </a:endParaRPr>
        </a:p>
      </dgm:t>
    </dgm:pt>
    <dgm:pt modelId="{1BE8725E-CA8F-451B-9D01-F47276412269}" type="par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346B20A-8D3F-43A8-A4BA-0DA686E82316}" type="sib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062AFA3-402F-49DF-ACEB-8170353B9595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يضر بالصحة لكلا الطرفين</a:t>
          </a:r>
          <a:endParaRPr lang="ar-EG" b="1" dirty="0">
            <a:solidFill>
              <a:srgbClr val="7030A0"/>
            </a:solidFill>
          </a:endParaRPr>
        </a:p>
      </dgm:t>
    </dgm:pt>
    <dgm:pt modelId="{54F1DE6F-FC7B-4294-814D-F481945DE2CE}" type="par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2E8D4FE4-6691-4E51-A3B0-D70100834512}" type="sib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F4AA21B0-DAAF-4AFD-821C-92735A0C1C42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تغيير المعلومات</a:t>
          </a:r>
          <a:endParaRPr lang="ar-EG" b="1" dirty="0">
            <a:solidFill>
              <a:srgbClr val="7030A0"/>
            </a:solidFill>
          </a:endParaRPr>
        </a:p>
      </dgm:t>
    </dgm:pt>
    <dgm:pt modelId="{7BEFB80C-856A-4BC9-9580-53C9D06F0A65}" type="par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01ADB5C8-5E6E-49CE-92FA-F9AD22F229DD}" type="sib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86864F2C-5B25-4F99-8255-5959BC743DB3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يدفع للتدمير والسرقة والكذب</a:t>
          </a:r>
          <a:endParaRPr lang="ar-EG" b="1" dirty="0">
            <a:solidFill>
              <a:srgbClr val="7030A0"/>
            </a:solidFill>
          </a:endParaRPr>
        </a:p>
      </dgm:t>
    </dgm:pt>
    <dgm:pt modelId="{9C4E0A74-F6DA-4F4E-BD92-B06D0CD62B70}" type="par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06F5D241-9323-4FDF-BA4D-5705E4FD4BAE}" type="sib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EC02E012-B4AC-4699-A164-33C54E4E7AD1}" type="pres">
      <dgm:prSet presAssocID="{C8D5B770-EAB9-4C9F-8DB1-81DB5F0C0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161EF30-DFCC-4A65-8938-7BED75F6897B}" type="pres">
      <dgm:prSet presAssocID="{728BEF28-9007-41CB-B151-26EE93E10102}" presName="parentLin" presStyleCnt="0"/>
      <dgm:spPr/>
    </dgm:pt>
    <dgm:pt modelId="{09D617CD-F7CD-4FE1-855D-F537D769D634}" type="pres">
      <dgm:prSet presAssocID="{728BEF28-9007-41CB-B151-26EE93E10102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428991BF-959C-4BED-9FD1-20AF99178085}" type="pres">
      <dgm:prSet presAssocID="{728BEF28-9007-41CB-B151-26EE93E101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F41452-F677-4825-8AC4-91F287858E50}" type="pres">
      <dgm:prSet presAssocID="{728BEF28-9007-41CB-B151-26EE93E10102}" presName="negativeSpace" presStyleCnt="0"/>
      <dgm:spPr/>
    </dgm:pt>
    <dgm:pt modelId="{9445C2F4-1FA5-42E4-AEE3-71CF9FEBDB14}" type="pres">
      <dgm:prSet presAssocID="{728BEF28-9007-41CB-B151-26EE93E10102}" presName="childText" presStyleLbl="conFgAcc1" presStyleIdx="0" presStyleCnt="5">
        <dgm:presLayoutVars>
          <dgm:bulletEnabled val="1"/>
        </dgm:presLayoutVars>
      </dgm:prSet>
      <dgm:spPr/>
    </dgm:pt>
    <dgm:pt modelId="{3641AC6F-668E-43FE-B06A-DE5A6B0C4D8A}" type="pres">
      <dgm:prSet presAssocID="{4ED5A2C3-E22D-48B6-9B4B-B279D963BC58}" presName="spaceBetweenRectangles" presStyleCnt="0"/>
      <dgm:spPr/>
    </dgm:pt>
    <dgm:pt modelId="{3830E85F-0175-4AE6-99FE-ED12895A3FEE}" type="pres">
      <dgm:prSet presAssocID="{344A942F-B9F2-4AFF-8FA2-D00617E99801}" presName="parentLin" presStyleCnt="0"/>
      <dgm:spPr/>
    </dgm:pt>
    <dgm:pt modelId="{DD10A491-3048-4C24-A740-1C354364BC01}" type="pres">
      <dgm:prSet presAssocID="{344A942F-B9F2-4AFF-8FA2-D00617E99801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5CEB9406-2567-4DC7-968E-3F46D51E0AF4}" type="pres">
      <dgm:prSet presAssocID="{344A942F-B9F2-4AFF-8FA2-D00617E9980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89461BE-F5F9-4756-AACB-E0E93056D5B6}" type="pres">
      <dgm:prSet presAssocID="{344A942F-B9F2-4AFF-8FA2-D00617E99801}" presName="negativeSpace" presStyleCnt="0"/>
      <dgm:spPr/>
    </dgm:pt>
    <dgm:pt modelId="{751648EC-F7DD-4BF2-83B7-FF335BEC8C91}" type="pres">
      <dgm:prSet presAssocID="{344A942F-B9F2-4AFF-8FA2-D00617E99801}" presName="childText" presStyleLbl="conFgAcc1" presStyleIdx="1" presStyleCnt="5">
        <dgm:presLayoutVars>
          <dgm:bulletEnabled val="1"/>
        </dgm:presLayoutVars>
      </dgm:prSet>
      <dgm:spPr/>
    </dgm:pt>
    <dgm:pt modelId="{26C1EE63-E452-4F14-A829-7E3C6B190DAA}" type="pres">
      <dgm:prSet presAssocID="{5346B20A-8D3F-43A8-A4BA-0DA686E82316}" presName="spaceBetweenRectangles" presStyleCnt="0"/>
      <dgm:spPr/>
    </dgm:pt>
    <dgm:pt modelId="{C075DE6E-32F3-42EB-AFDB-073337DF017F}" type="pres">
      <dgm:prSet presAssocID="{5062AFA3-402F-49DF-ACEB-8170353B9595}" presName="parentLin" presStyleCnt="0"/>
      <dgm:spPr/>
    </dgm:pt>
    <dgm:pt modelId="{7EE2D190-FE45-4A20-9D36-7340BECA24CB}" type="pres">
      <dgm:prSet presAssocID="{5062AFA3-402F-49DF-ACEB-8170353B9595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64A8E54F-512B-4821-B1DD-CFEEA84CAFD0}" type="pres">
      <dgm:prSet presAssocID="{5062AFA3-402F-49DF-ACEB-8170353B95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A16BEFA-2FD1-4288-9432-DFF90AA00D85}" type="pres">
      <dgm:prSet presAssocID="{5062AFA3-402F-49DF-ACEB-8170353B9595}" presName="negativeSpace" presStyleCnt="0"/>
      <dgm:spPr/>
    </dgm:pt>
    <dgm:pt modelId="{2223485F-8411-40E7-9759-DEF5B486FA13}" type="pres">
      <dgm:prSet presAssocID="{5062AFA3-402F-49DF-ACEB-8170353B9595}" presName="childText" presStyleLbl="conFgAcc1" presStyleIdx="2" presStyleCnt="5">
        <dgm:presLayoutVars>
          <dgm:bulletEnabled val="1"/>
        </dgm:presLayoutVars>
      </dgm:prSet>
      <dgm:spPr/>
    </dgm:pt>
    <dgm:pt modelId="{0737E407-21EE-48A0-9B44-D3B13E670094}" type="pres">
      <dgm:prSet presAssocID="{2E8D4FE4-6691-4E51-A3B0-D70100834512}" presName="spaceBetweenRectangles" presStyleCnt="0"/>
      <dgm:spPr/>
    </dgm:pt>
    <dgm:pt modelId="{41043D3B-2364-4BD6-BE10-E67EACFFCDAA}" type="pres">
      <dgm:prSet presAssocID="{86864F2C-5B25-4F99-8255-5959BC743DB3}" presName="parentLin" presStyleCnt="0"/>
      <dgm:spPr/>
    </dgm:pt>
    <dgm:pt modelId="{30C2E829-71D2-4FFF-84E9-FF6A9B3AA53E}" type="pres">
      <dgm:prSet presAssocID="{86864F2C-5B25-4F99-8255-5959BC743DB3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6004C1B4-92A1-4935-8F54-8C7DE83BA12A}" type="pres">
      <dgm:prSet presAssocID="{86864F2C-5B25-4F99-8255-5959BC743DB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FA9D636-4A56-4E6B-BA0C-27FB80BA6163}" type="pres">
      <dgm:prSet presAssocID="{86864F2C-5B25-4F99-8255-5959BC743DB3}" presName="negativeSpace" presStyleCnt="0"/>
      <dgm:spPr/>
    </dgm:pt>
    <dgm:pt modelId="{B83DC656-7A19-4FEA-BED7-765082502CA8}" type="pres">
      <dgm:prSet presAssocID="{86864F2C-5B25-4F99-8255-5959BC743DB3}" presName="childText" presStyleLbl="conFgAcc1" presStyleIdx="3" presStyleCnt="5">
        <dgm:presLayoutVars>
          <dgm:bulletEnabled val="1"/>
        </dgm:presLayoutVars>
      </dgm:prSet>
      <dgm:spPr/>
    </dgm:pt>
    <dgm:pt modelId="{B6C4EBB4-4E18-4B68-9F2D-5ECFA2D86ACC}" type="pres">
      <dgm:prSet presAssocID="{06F5D241-9323-4FDF-BA4D-5705E4FD4BAE}" presName="spaceBetweenRectangles" presStyleCnt="0"/>
      <dgm:spPr/>
    </dgm:pt>
    <dgm:pt modelId="{B78AEF73-A9C4-4E4C-A6E4-9C317DE2FE39}" type="pres">
      <dgm:prSet presAssocID="{F4AA21B0-DAAF-4AFD-821C-92735A0C1C42}" presName="parentLin" presStyleCnt="0"/>
      <dgm:spPr/>
    </dgm:pt>
    <dgm:pt modelId="{51E3EF56-59B5-4456-8718-7654D6D38627}" type="pres">
      <dgm:prSet presAssocID="{F4AA21B0-DAAF-4AFD-821C-92735A0C1C42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3D52B601-0CE5-45E7-8166-A9AD7EE50064}" type="pres">
      <dgm:prSet presAssocID="{F4AA21B0-DAAF-4AFD-821C-92735A0C1C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220B6E3-000E-41AD-9643-86461BE0A249}" type="pres">
      <dgm:prSet presAssocID="{F4AA21B0-DAAF-4AFD-821C-92735A0C1C42}" presName="negativeSpace" presStyleCnt="0"/>
      <dgm:spPr/>
    </dgm:pt>
    <dgm:pt modelId="{A3CFAE1F-B7FF-4AFC-B859-B6BBCFDD430C}" type="pres">
      <dgm:prSet presAssocID="{F4AA21B0-DAAF-4AFD-821C-92735A0C1C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0B6454-A903-41AF-A27D-0994515CE2D1}" type="presOf" srcId="{344A942F-B9F2-4AFF-8FA2-D00617E99801}" destId="{5CEB9406-2567-4DC7-968E-3F46D51E0AF4}" srcOrd="1" destOrd="0" presId="urn:microsoft.com/office/officeart/2005/8/layout/list1"/>
    <dgm:cxn modelId="{DF8BFB73-DBDA-4431-9449-7B53B3951FFC}" type="presOf" srcId="{F4AA21B0-DAAF-4AFD-821C-92735A0C1C42}" destId="{51E3EF56-59B5-4456-8718-7654D6D38627}" srcOrd="0" destOrd="0" presId="urn:microsoft.com/office/officeart/2005/8/layout/list1"/>
    <dgm:cxn modelId="{A7828846-555D-4AE4-BE44-9453F528919B}" type="presOf" srcId="{5062AFA3-402F-49DF-ACEB-8170353B9595}" destId="{64A8E54F-512B-4821-B1DD-CFEEA84CAFD0}" srcOrd="1" destOrd="0" presId="urn:microsoft.com/office/officeart/2005/8/layout/list1"/>
    <dgm:cxn modelId="{B2F69E84-FED6-4FDE-9E40-ADE0AECBE3EC}" type="presOf" srcId="{728BEF28-9007-41CB-B151-26EE93E10102}" destId="{09D617CD-F7CD-4FE1-855D-F537D769D634}" srcOrd="0" destOrd="0" presId="urn:microsoft.com/office/officeart/2005/8/layout/list1"/>
    <dgm:cxn modelId="{6A364016-7531-4C22-9749-BC1673462B3E}" srcId="{C8D5B770-EAB9-4C9F-8DB1-81DB5F0C0754}" destId="{5062AFA3-402F-49DF-ACEB-8170353B9595}" srcOrd="2" destOrd="0" parTransId="{54F1DE6F-FC7B-4294-814D-F481945DE2CE}" sibTransId="{2E8D4FE4-6691-4E51-A3B0-D70100834512}"/>
    <dgm:cxn modelId="{45D7C950-8722-443F-8423-83D14D3749DC}" type="presOf" srcId="{F4AA21B0-DAAF-4AFD-821C-92735A0C1C42}" destId="{3D52B601-0CE5-45E7-8166-A9AD7EE50064}" srcOrd="1" destOrd="0" presId="urn:microsoft.com/office/officeart/2005/8/layout/list1"/>
    <dgm:cxn modelId="{62ABE981-BDCC-4DA3-8648-B3CF6482EA19}" type="presOf" srcId="{86864F2C-5B25-4F99-8255-5959BC743DB3}" destId="{6004C1B4-92A1-4935-8F54-8C7DE83BA12A}" srcOrd="1" destOrd="0" presId="urn:microsoft.com/office/officeart/2005/8/layout/list1"/>
    <dgm:cxn modelId="{F3298FC6-D510-4F40-85D9-34D7D3A81DF9}" type="presOf" srcId="{344A942F-B9F2-4AFF-8FA2-D00617E99801}" destId="{DD10A491-3048-4C24-A740-1C354364BC01}" srcOrd="0" destOrd="0" presId="urn:microsoft.com/office/officeart/2005/8/layout/list1"/>
    <dgm:cxn modelId="{C170EC3D-07A6-4DC5-B15C-5B184A046AD7}" type="presOf" srcId="{86864F2C-5B25-4F99-8255-5959BC743DB3}" destId="{30C2E829-71D2-4FFF-84E9-FF6A9B3AA53E}" srcOrd="0" destOrd="0" presId="urn:microsoft.com/office/officeart/2005/8/layout/list1"/>
    <dgm:cxn modelId="{E34C153F-61C3-46BB-BF59-CC7621657220}" srcId="{C8D5B770-EAB9-4C9F-8DB1-81DB5F0C0754}" destId="{728BEF28-9007-41CB-B151-26EE93E10102}" srcOrd="0" destOrd="0" parTransId="{1DD8B427-0607-4FA1-9A70-8B95690CF69E}" sibTransId="{4ED5A2C3-E22D-48B6-9B4B-B279D963BC58}"/>
    <dgm:cxn modelId="{A4D25D4B-E065-4C55-9542-F822A68481BC}" type="presOf" srcId="{C8D5B770-EAB9-4C9F-8DB1-81DB5F0C0754}" destId="{EC02E012-B4AC-4699-A164-33C54E4E7AD1}" srcOrd="0" destOrd="0" presId="urn:microsoft.com/office/officeart/2005/8/layout/list1"/>
    <dgm:cxn modelId="{ABF128DF-38EF-49B6-AD56-ABFB0452A555}" type="presOf" srcId="{5062AFA3-402F-49DF-ACEB-8170353B9595}" destId="{7EE2D190-FE45-4A20-9D36-7340BECA24CB}" srcOrd="0" destOrd="0" presId="urn:microsoft.com/office/officeart/2005/8/layout/list1"/>
    <dgm:cxn modelId="{FC8EACFB-9A33-4E75-96A2-6C5170975B43}" srcId="{C8D5B770-EAB9-4C9F-8DB1-81DB5F0C0754}" destId="{F4AA21B0-DAAF-4AFD-821C-92735A0C1C42}" srcOrd="4" destOrd="0" parTransId="{7BEFB80C-856A-4BC9-9580-53C9D06F0A65}" sibTransId="{01ADB5C8-5E6E-49CE-92FA-F9AD22F229DD}"/>
    <dgm:cxn modelId="{85C4DA1D-494A-49EA-8174-D7F74FED1158}" srcId="{C8D5B770-EAB9-4C9F-8DB1-81DB5F0C0754}" destId="{344A942F-B9F2-4AFF-8FA2-D00617E99801}" srcOrd="1" destOrd="0" parTransId="{1BE8725E-CA8F-451B-9D01-F47276412269}" sibTransId="{5346B20A-8D3F-43A8-A4BA-0DA686E82316}"/>
    <dgm:cxn modelId="{576EBE86-B38A-4F84-AE2B-4C4E620F9B84}" type="presOf" srcId="{728BEF28-9007-41CB-B151-26EE93E10102}" destId="{428991BF-959C-4BED-9FD1-20AF99178085}" srcOrd="1" destOrd="0" presId="urn:microsoft.com/office/officeart/2005/8/layout/list1"/>
    <dgm:cxn modelId="{16D77A2F-8D36-4E5F-A6F6-7A4754B0997F}" srcId="{C8D5B770-EAB9-4C9F-8DB1-81DB5F0C0754}" destId="{86864F2C-5B25-4F99-8255-5959BC743DB3}" srcOrd="3" destOrd="0" parTransId="{9C4E0A74-F6DA-4F4E-BD92-B06D0CD62B70}" sibTransId="{06F5D241-9323-4FDF-BA4D-5705E4FD4BAE}"/>
    <dgm:cxn modelId="{B35B956D-748F-4220-BE7F-95F3229FA82C}" type="presParOf" srcId="{EC02E012-B4AC-4699-A164-33C54E4E7AD1}" destId="{1161EF30-DFCC-4A65-8938-7BED75F6897B}" srcOrd="0" destOrd="0" presId="urn:microsoft.com/office/officeart/2005/8/layout/list1"/>
    <dgm:cxn modelId="{E03FC21F-3CE7-4C26-B893-9CDE0364EE6A}" type="presParOf" srcId="{1161EF30-DFCC-4A65-8938-7BED75F6897B}" destId="{09D617CD-F7CD-4FE1-855D-F537D769D634}" srcOrd="0" destOrd="0" presId="urn:microsoft.com/office/officeart/2005/8/layout/list1"/>
    <dgm:cxn modelId="{FB46BBAA-B050-4C80-B734-860FB5C0953F}" type="presParOf" srcId="{1161EF30-DFCC-4A65-8938-7BED75F6897B}" destId="{428991BF-959C-4BED-9FD1-20AF99178085}" srcOrd="1" destOrd="0" presId="urn:microsoft.com/office/officeart/2005/8/layout/list1"/>
    <dgm:cxn modelId="{C3902CDE-E7E0-41CF-A664-A96A8B8D0A4C}" type="presParOf" srcId="{EC02E012-B4AC-4699-A164-33C54E4E7AD1}" destId="{2FF41452-F677-4825-8AC4-91F287858E50}" srcOrd="1" destOrd="0" presId="urn:microsoft.com/office/officeart/2005/8/layout/list1"/>
    <dgm:cxn modelId="{806BF090-5721-4F62-976A-3F46BD48AE11}" type="presParOf" srcId="{EC02E012-B4AC-4699-A164-33C54E4E7AD1}" destId="{9445C2F4-1FA5-42E4-AEE3-71CF9FEBDB14}" srcOrd="2" destOrd="0" presId="urn:microsoft.com/office/officeart/2005/8/layout/list1"/>
    <dgm:cxn modelId="{096DA87F-593A-466B-8EE0-15B1B9CD8649}" type="presParOf" srcId="{EC02E012-B4AC-4699-A164-33C54E4E7AD1}" destId="{3641AC6F-668E-43FE-B06A-DE5A6B0C4D8A}" srcOrd="3" destOrd="0" presId="urn:microsoft.com/office/officeart/2005/8/layout/list1"/>
    <dgm:cxn modelId="{40D2CE75-0F29-482F-85EB-4FE6345EF787}" type="presParOf" srcId="{EC02E012-B4AC-4699-A164-33C54E4E7AD1}" destId="{3830E85F-0175-4AE6-99FE-ED12895A3FEE}" srcOrd="4" destOrd="0" presId="urn:microsoft.com/office/officeart/2005/8/layout/list1"/>
    <dgm:cxn modelId="{0CBBE678-40FD-4328-B2B4-16770615999A}" type="presParOf" srcId="{3830E85F-0175-4AE6-99FE-ED12895A3FEE}" destId="{DD10A491-3048-4C24-A740-1C354364BC01}" srcOrd="0" destOrd="0" presId="urn:microsoft.com/office/officeart/2005/8/layout/list1"/>
    <dgm:cxn modelId="{854836C7-8925-4E79-8E83-E64498A65369}" type="presParOf" srcId="{3830E85F-0175-4AE6-99FE-ED12895A3FEE}" destId="{5CEB9406-2567-4DC7-968E-3F46D51E0AF4}" srcOrd="1" destOrd="0" presId="urn:microsoft.com/office/officeart/2005/8/layout/list1"/>
    <dgm:cxn modelId="{29D1E412-BAC2-4912-A58E-1132597D4522}" type="presParOf" srcId="{EC02E012-B4AC-4699-A164-33C54E4E7AD1}" destId="{C89461BE-F5F9-4756-AACB-E0E93056D5B6}" srcOrd="5" destOrd="0" presId="urn:microsoft.com/office/officeart/2005/8/layout/list1"/>
    <dgm:cxn modelId="{9AC577F5-9784-4A8F-BE3A-5C81E14A5528}" type="presParOf" srcId="{EC02E012-B4AC-4699-A164-33C54E4E7AD1}" destId="{751648EC-F7DD-4BF2-83B7-FF335BEC8C91}" srcOrd="6" destOrd="0" presId="urn:microsoft.com/office/officeart/2005/8/layout/list1"/>
    <dgm:cxn modelId="{E396B004-1680-4F49-8FCA-40AA48C43F9E}" type="presParOf" srcId="{EC02E012-B4AC-4699-A164-33C54E4E7AD1}" destId="{26C1EE63-E452-4F14-A829-7E3C6B190DAA}" srcOrd="7" destOrd="0" presId="urn:microsoft.com/office/officeart/2005/8/layout/list1"/>
    <dgm:cxn modelId="{F151AB99-30A0-425D-90B1-FA2956840C33}" type="presParOf" srcId="{EC02E012-B4AC-4699-A164-33C54E4E7AD1}" destId="{C075DE6E-32F3-42EB-AFDB-073337DF017F}" srcOrd="8" destOrd="0" presId="urn:microsoft.com/office/officeart/2005/8/layout/list1"/>
    <dgm:cxn modelId="{280D60E5-5A97-4FA6-9E06-47AD8F10B5EB}" type="presParOf" srcId="{C075DE6E-32F3-42EB-AFDB-073337DF017F}" destId="{7EE2D190-FE45-4A20-9D36-7340BECA24CB}" srcOrd="0" destOrd="0" presId="urn:microsoft.com/office/officeart/2005/8/layout/list1"/>
    <dgm:cxn modelId="{9261A1B9-3859-4DCE-891B-57AEBA95FD27}" type="presParOf" srcId="{C075DE6E-32F3-42EB-AFDB-073337DF017F}" destId="{64A8E54F-512B-4821-B1DD-CFEEA84CAFD0}" srcOrd="1" destOrd="0" presId="urn:microsoft.com/office/officeart/2005/8/layout/list1"/>
    <dgm:cxn modelId="{109381BB-0E8D-4CB3-B04F-A850B6896E81}" type="presParOf" srcId="{EC02E012-B4AC-4699-A164-33C54E4E7AD1}" destId="{1A16BEFA-2FD1-4288-9432-DFF90AA00D85}" srcOrd="9" destOrd="0" presId="urn:microsoft.com/office/officeart/2005/8/layout/list1"/>
    <dgm:cxn modelId="{539DE19F-482D-4E7E-BFEB-E5BFD7A52108}" type="presParOf" srcId="{EC02E012-B4AC-4699-A164-33C54E4E7AD1}" destId="{2223485F-8411-40E7-9759-DEF5B486FA13}" srcOrd="10" destOrd="0" presId="urn:microsoft.com/office/officeart/2005/8/layout/list1"/>
    <dgm:cxn modelId="{DAB3001C-E0A1-46C0-BDD8-D0A76FC045D5}" type="presParOf" srcId="{EC02E012-B4AC-4699-A164-33C54E4E7AD1}" destId="{0737E407-21EE-48A0-9B44-D3B13E670094}" srcOrd="11" destOrd="0" presId="urn:microsoft.com/office/officeart/2005/8/layout/list1"/>
    <dgm:cxn modelId="{3F072A41-9B40-4DEA-9F17-2B8AD7CF18E4}" type="presParOf" srcId="{EC02E012-B4AC-4699-A164-33C54E4E7AD1}" destId="{41043D3B-2364-4BD6-BE10-E67EACFFCDAA}" srcOrd="12" destOrd="0" presId="urn:microsoft.com/office/officeart/2005/8/layout/list1"/>
    <dgm:cxn modelId="{E102E8D2-ECDE-4A91-A5B4-EAA697167D20}" type="presParOf" srcId="{41043D3B-2364-4BD6-BE10-E67EACFFCDAA}" destId="{30C2E829-71D2-4FFF-84E9-FF6A9B3AA53E}" srcOrd="0" destOrd="0" presId="urn:microsoft.com/office/officeart/2005/8/layout/list1"/>
    <dgm:cxn modelId="{73B7AB22-4F0F-4DE3-87F2-7803A7C36D3E}" type="presParOf" srcId="{41043D3B-2364-4BD6-BE10-E67EACFFCDAA}" destId="{6004C1B4-92A1-4935-8F54-8C7DE83BA12A}" srcOrd="1" destOrd="0" presId="urn:microsoft.com/office/officeart/2005/8/layout/list1"/>
    <dgm:cxn modelId="{A7C4FA7D-C7FA-40E5-9198-85D74DB25EA0}" type="presParOf" srcId="{EC02E012-B4AC-4699-A164-33C54E4E7AD1}" destId="{7FA9D636-4A56-4E6B-BA0C-27FB80BA6163}" srcOrd="13" destOrd="0" presId="urn:microsoft.com/office/officeart/2005/8/layout/list1"/>
    <dgm:cxn modelId="{0629E124-00A5-4B19-9F63-8AEB1A6AD3E6}" type="presParOf" srcId="{EC02E012-B4AC-4699-A164-33C54E4E7AD1}" destId="{B83DC656-7A19-4FEA-BED7-765082502CA8}" srcOrd="14" destOrd="0" presId="urn:microsoft.com/office/officeart/2005/8/layout/list1"/>
    <dgm:cxn modelId="{A35735D6-0262-4A66-999F-06986320CA82}" type="presParOf" srcId="{EC02E012-B4AC-4699-A164-33C54E4E7AD1}" destId="{B6C4EBB4-4E18-4B68-9F2D-5ECFA2D86ACC}" srcOrd="15" destOrd="0" presId="urn:microsoft.com/office/officeart/2005/8/layout/list1"/>
    <dgm:cxn modelId="{C27B3404-A65F-41C6-840A-A03AA7ACF3B1}" type="presParOf" srcId="{EC02E012-B4AC-4699-A164-33C54E4E7AD1}" destId="{B78AEF73-A9C4-4E4C-A6E4-9C317DE2FE39}" srcOrd="16" destOrd="0" presId="urn:microsoft.com/office/officeart/2005/8/layout/list1"/>
    <dgm:cxn modelId="{B5F986EF-53A8-4D87-8613-DE53630AF766}" type="presParOf" srcId="{B78AEF73-A9C4-4E4C-A6E4-9C317DE2FE39}" destId="{51E3EF56-59B5-4456-8718-7654D6D38627}" srcOrd="0" destOrd="0" presId="urn:microsoft.com/office/officeart/2005/8/layout/list1"/>
    <dgm:cxn modelId="{57425572-ABED-4041-8902-B9C256CCDC7B}" type="presParOf" srcId="{B78AEF73-A9C4-4E4C-A6E4-9C317DE2FE39}" destId="{3D52B601-0CE5-45E7-8166-A9AD7EE50064}" srcOrd="1" destOrd="0" presId="urn:microsoft.com/office/officeart/2005/8/layout/list1"/>
    <dgm:cxn modelId="{C2878531-C8F6-4C60-A666-05000463B75C}" type="presParOf" srcId="{EC02E012-B4AC-4699-A164-33C54E4E7AD1}" destId="{7220B6E3-000E-41AD-9643-86461BE0A249}" srcOrd="17" destOrd="0" presId="urn:microsoft.com/office/officeart/2005/8/layout/list1"/>
    <dgm:cxn modelId="{736B836F-048B-4D02-9421-3C31414B9F23}" type="presParOf" srcId="{EC02E012-B4AC-4699-A164-33C54E4E7AD1}" destId="{A3CFAE1F-B7FF-4AFC-B859-B6BBCFDD430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5B770-EAB9-4C9F-8DB1-81DB5F0C0754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728BEF28-9007-41CB-B151-26EE93E10102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التغير</a:t>
          </a:r>
          <a:endParaRPr lang="ar-EG" b="1" dirty="0">
            <a:solidFill>
              <a:srgbClr val="7030A0"/>
            </a:solidFill>
          </a:endParaRPr>
        </a:p>
      </dgm:t>
    </dgm:pt>
    <dgm:pt modelId="{1DD8B427-0607-4FA1-9A70-8B95690CF69E}" type="par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4ED5A2C3-E22D-48B6-9B4B-B279D963BC58}" type="sib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344A942F-B9F2-4AFF-8FA2-D00617E99801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التحضير</a:t>
          </a:r>
          <a:endParaRPr lang="ar-EG" b="1" dirty="0">
            <a:solidFill>
              <a:srgbClr val="7030A0"/>
            </a:solidFill>
          </a:endParaRPr>
        </a:p>
      </dgm:t>
    </dgm:pt>
    <dgm:pt modelId="{1BE8725E-CA8F-451B-9D01-F47276412269}" type="par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346B20A-8D3F-43A8-A4BA-0DA686E82316}" type="sib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062AFA3-402F-49DF-ACEB-8170353B9595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الاتصال</a:t>
          </a:r>
          <a:endParaRPr lang="ar-EG" b="1" dirty="0">
            <a:solidFill>
              <a:srgbClr val="7030A0"/>
            </a:solidFill>
          </a:endParaRPr>
        </a:p>
      </dgm:t>
    </dgm:pt>
    <dgm:pt modelId="{54F1DE6F-FC7B-4294-814D-F481945DE2CE}" type="par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2E8D4FE4-6691-4E51-A3B0-D70100834512}" type="sib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F4AA21B0-DAAF-4AFD-821C-92735A0C1C42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تعليمي لأنه يعلم عن النفس والغير</a:t>
          </a:r>
          <a:endParaRPr lang="ar-EG" b="1" dirty="0">
            <a:solidFill>
              <a:srgbClr val="7030A0"/>
            </a:solidFill>
          </a:endParaRPr>
        </a:p>
      </dgm:t>
    </dgm:pt>
    <dgm:pt modelId="{7BEFB80C-856A-4BC9-9580-53C9D06F0A65}" type="par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01ADB5C8-5E6E-49CE-92FA-F9AD22F229DD}" type="sib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86864F2C-5B25-4F99-8255-5959BC743DB3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صحي لأنه يحرك المشاعر</a:t>
          </a:r>
          <a:endParaRPr lang="ar-EG" b="1" dirty="0">
            <a:solidFill>
              <a:srgbClr val="7030A0"/>
            </a:solidFill>
          </a:endParaRPr>
        </a:p>
      </dgm:t>
    </dgm:pt>
    <dgm:pt modelId="{9C4E0A74-F6DA-4F4E-BD92-B06D0CD62B70}" type="par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06F5D241-9323-4FDF-BA4D-5705E4FD4BAE}" type="sib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CE67D6E7-2695-44DE-8684-9D486F7172D3}">
      <dgm:prSet phldrT="[Text]"/>
      <dgm:spPr/>
      <dgm:t>
        <a:bodyPr/>
        <a:lstStyle/>
        <a:p>
          <a:pPr algn="ctr" rtl="1"/>
          <a:r>
            <a:rPr lang="ar-EG" b="1" dirty="0" smtClean="0">
              <a:solidFill>
                <a:srgbClr val="7030A0"/>
              </a:solidFill>
            </a:rPr>
            <a:t>بيئة أقوى للعمل</a:t>
          </a:r>
          <a:endParaRPr lang="ar-EG" b="1" dirty="0">
            <a:solidFill>
              <a:srgbClr val="7030A0"/>
            </a:solidFill>
          </a:endParaRPr>
        </a:p>
      </dgm:t>
    </dgm:pt>
    <dgm:pt modelId="{B0BF7DC3-9340-44C3-870E-1B8EBCE32CAF}" type="parTrans" cxnId="{A76BE260-730A-48B2-879B-E94A28064CF7}">
      <dgm:prSet/>
      <dgm:spPr/>
      <dgm:t>
        <a:bodyPr/>
        <a:lstStyle/>
        <a:p>
          <a:pPr rtl="1"/>
          <a:endParaRPr lang="ar-EG"/>
        </a:p>
      </dgm:t>
    </dgm:pt>
    <dgm:pt modelId="{C28F1726-DBA6-4A86-9976-F28D646AA508}" type="sibTrans" cxnId="{A76BE260-730A-48B2-879B-E94A28064CF7}">
      <dgm:prSet/>
      <dgm:spPr/>
      <dgm:t>
        <a:bodyPr/>
        <a:lstStyle/>
        <a:p>
          <a:pPr rtl="1"/>
          <a:endParaRPr lang="ar-EG"/>
        </a:p>
      </dgm:t>
    </dgm:pt>
    <dgm:pt modelId="{EC02E012-B4AC-4699-A164-33C54E4E7AD1}" type="pres">
      <dgm:prSet presAssocID="{C8D5B770-EAB9-4C9F-8DB1-81DB5F0C0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161EF30-DFCC-4A65-8938-7BED75F6897B}" type="pres">
      <dgm:prSet presAssocID="{728BEF28-9007-41CB-B151-26EE93E10102}" presName="parentLin" presStyleCnt="0"/>
      <dgm:spPr/>
    </dgm:pt>
    <dgm:pt modelId="{09D617CD-F7CD-4FE1-855D-F537D769D634}" type="pres">
      <dgm:prSet presAssocID="{728BEF28-9007-41CB-B151-26EE93E10102}" presName="parentLeftMargin" presStyleLbl="node1" presStyleIdx="0" presStyleCnt="6"/>
      <dgm:spPr/>
      <dgm:t>
        <a:bodyPr/>
        <a:lstStyle/>
        <a:p>
          <a:pPr rtl="1"/>
          <a:endParaRPr lang="ar-EG"/>
        </a:p>
      </dgm:t>
    </dgm:pt>
    <dgm:pt modelId="{428991BF-959C-4BED-9FD1-20AF99178085}" type="pres">
      <dgm:prSet presAssocID="{728BEF28-9007-41CB-B151-26EE93E1010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F41452-F677-4825-8AC4-91F287858E50}" type="pres">
      <dgm:prSet presAssocID="{728BEF28-9007-41CB-B151-26EE93E10102}" presName="negativeSpace" presStyleCnt="0"/>
      <dgm:spPr/>
    </dgm:pt>
    <dgm:pt modelId="{9445C2F4-1FA5-42E4-AEE3-71CF9FEBDB14}" type="pres">
      <dgm:prSet presAssocID="{728BEF28-9007-41CB-B151-26EE93E10102}" presName="childText" presStyleLbl="conFgAcc1" presStyleIdx="0" presStyleCnt="6">
        <dgm:presLayoutVars>
          <dgm:bulletEnabled val="1"/>
        </dgm:presLayoutVars>
      </dgm:prSet>
      <dgm:spPr/>
    </dgm:pt>
    <dgm:pt modelId="{3641AC6F-668E-43FE-B06A-DE5A6B0C4D8A}" type="pres">
      <dgm:prSet presAssocID="{4ED5A2C3-E22D-48B6-9B4B-B279D963BC58}" presName="spaceBetweenRectangles" presStyleCnt="0"/>
      <dgm:spPr/>
    </dgm:pt>
    <dgm:pt modelId="{3830E85F-0175-4AE6-99FE-ED12895A3FEE}" type="pres">
      <dgm:prSet presAssocID="{344A942F-B9F2-4AFF-8FA2-D00617E99801}" presName="parentLin" presStyleCnt="0"/>
      <dgm:spPr/>
    </dgm:pt>
    <dgm:pt modelId="{DD10A491-3048-4C24-A740-1C354364BC01}" type="pres">
      <dgm:prSet presAssocID="{344A942F-B9F2-4AFF-8FA2-D00617E99801}" presName="parentLeftMargin" presStyleLbl="node1" presStyleIdx="0" presStyleCnt="6"/>
      <dgm:spPr/>
      <dgm:t>
        <a:bodyPr/>
        <a:lstStyle/>
        <a:p>
          <a:pPr rtl="1"/>
          <a:endParaRPr lang="ar-EG"/>
        </a:p>
      </dgm:t>
    </dgm:pt>
    <dgm:pt modelId="{5CEB9406-2567-4DC7-968E-3F46D51E0AF4}" type="pres">
      <dgm:prSet presAssocID="{344A942F-B9F2-4AFF-8FA2-D00617E998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89461BE-F5F9-4756-AACB-E0E93056D5B6}" type="pres">
      <dgm:prSet presAssocID="{344A942F-B9F2-4AFF-8FA2-D00617E99801}" presName="negativeSpace" presStyleCnt="0"/>
      <dgm:spPr/>
    </dgm:pt>
    <dgm:pt modelId="{751648EC-F7DD-4BF2-83B7-FF335BEC8C91}" type="pres">
      <dgm:prSet presAssocID="{344A942F-B9F2-4AFF-8FA2-D00617E99801}" presName="childText" presStyleLbl="conFgAcc1" presStyleIdx="1" presStyleCnt="6">
        <dgm:presLayoutVars>
          <dgm:bulletEnabled val="1"/>
        </dgm:presLayoutVars>
      </dgm:prSet>
      <dgm:spPr/>
    </dgm:pt>
    <dgm:pt modelId="{26C1EE63-E452-4F14-A829-7E3C6B190DAA}" type="pres">
      <dgm:prSet presAssocID="{5346B20A-8D3F-43A8-A4BA-0DA686E82316}" presName="spaceBetweenRectangles" presStyleCnt="0"/>
      <dgm:spPr/>
    </dgm:pt>
    <dgm:pt modelId="{C075DE6E-32F3-42EB-AFDB-073337DF017F}" type="pres">
      <dgm:prSet presAssocID="{5062AFA3-402F-49DF-ACEB-8170353B9595}" presName="parentLin" presStyleCnt="0"/>
      <dgm:spPr/>
    </dgm:pt>
    <dgm:pt modelId="{7EE2D190-FE45-4A20-9D36-7340BECA24CB}" type="pres">
      <dgm:prSet presAssocID="{5062AFA3-402F-49DF-ACEB-8170353B9595}" presName="parentLeftMargin" presStyleLbl="node1" presStyleIdx="1" presStyleCnt="6"/>
      <dgm:spPr/>
      <dgm:t>
        <a:bodyPr/>
        <a:lstStyle/>
        <a:p>
          <a:pPr rtl="1"/>
          <a:endParaRPr lang="ar-EG"/>
        </a:p>
      </dgm:t>
    </dgm:pt>
    <dgm:pt modelId="{64A8E54F-512B-4821-B1DD-CFEEA84CAFD0}" type="pres">
      <dgm:prSet presAssocID="{5062AFA3-402F-49DF-ACEB-8170353B959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A16BEFA-2FD1-4288-9432-DFF90AA00D85}" type="pres">
      <dgm:prSet presAssocID="{5062AFA3-402F-49DF-ACEB-8170353B9595}" presName="negativeSpace" presStyleCnt="0"/>
      <dgm:spPr/>
    </dgm:pt>
    <dgm:pt modelId="{2223485F-8411-40E7-9759-DEF5B486FA13}" type="pres">
      <dgm:prSet presAssocID="{5062AFA3-402F-49DF-ACEB-8170353B9595}" presName="childText" presStyleLbl="conFgAcc1" presStyleIdx="2" presStyleCnt="6">
        <dgm:presLayoutVars>
          <dgm:bulletEnabled val="1"/>
        </dgm:presLayoutVars>
      </dgm:prSet>
      <dgm:spPr/>
    </dgm:pt>
    <dgm:pt modelId="{0737E407-21EE-48A0-9B44-D3B13E670094}" type="pres">
      <dgm:prSet presAssocID="{2E8D4FE4-6691-4E51-A3B0-D70100834512}" presName="spaceBetweenRectangles" presStyleCnt="0"/>
      <dgm:spPr/>
    </dgm:pt>
    <dgm:pt modelId="{41043D3B-2364-4BD6-BE10-E67EACFFCDAA}" type="pres">
      <dgm:prSet presAssocID="{86864F2C-5B25-4F99-8255-5959BC743DB3}" presName="parentLin" presStyleCnt="0"/>
      <dgm:spPr/>
    </dgm:pt>
    <dgm:pt modelId="{30C2E829-71D2-4FFF-84E9-FF6A9B3AA53E}" type="pres">
      <dgm:prSet presAssocID="{86864F2C-5B25-4F99-8255-5959BC743DB3}" presName="parentLeftMargin" presStyleLbl="node1" presStyleIdx="2" presStyleCnt="6"/>
      <dgm:spPr/>
      <dgm:t>
        <a:bodyPr/>
        <a:lstStyle/>
        <a:p>
          <a:pPr rtl="1"/>
          <a:endParaRPr lang="ar-EG"/>
        </a:p>
      </dgm:t>
    </dgm:pt>
    <dgm:pt modelId="{6004C1B4-92A1-4935-8F54-8C7DE83BA12A}" type="pres">
      <dgm:prSet presAssocID="{86864F2C-5B25-4F99-8255-5959BC743DB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FA9D636-4A56-4E6B-BA0C-27FB80BA6163}" type="pres">
      <dgm:prSet presAssocID="{86864F2C-5B25-4F99-8255-5959BC743DB3}" presName="negativeSpace" presStyleCnt="0"/>
      <dgm:spPr/>
    </dgm:pt>
    <dgm:pt modelId="{B83DC656-7A19-4FEA-BED7-765082502CA8}" type="pres">
      <dgm:prSet presAssocID="{86864F2C-5B25-4F99-8255-5959BC743DB3}" presName="childText" presStyleLbl="conFgAcc1" presStyleIdx="3" presStyleCnt="6">
        <dgm:presLayoutVars>
          <dgm:bulletEnabled val="1"/>
        </dgm:presLayoutVars>
      </dgm:prSet>
      <dgm:spPr/>
    </dgm:pt>
    <dgm:pt modelId="{B6C4EBB4-4E18-4B68-9F2D-5ECFA2D86ACC}" type="pres">
      <dgm:prSet presAssocID="{06F5D241-9323-4FDF-BA4D-5705E4FD4BAE}" presName="spaceBetweenRectangles" presStyleCnt="0"/>
      <dgm:spPr/>
    </dgm:pt>
    <dgm:pt modelId="{B78AEF73-A9C4-4E4C-A6E4-9C317DE2FE39}" type="pres">
      <dgm:prSet presAssocID="{F4AA21B0-DAAF-4AFD-821C-92735A0C1C42}" presName="parentLin" presStyleCnt="0"/>
      <dgm:spPr/>
    </dgm:pt>
    <dgm:pt modelId="{51E3EF56-59B5-4456-8718-7654D6D38627}" type="pres">
      <dgm:prSet presAssocID="{F4AA21B0-DAAF-4AFD-821C-92735A0C1C42}" presName="parentLeftMargin" presStyleLbl="node1" presStyleIdx="3" presStyleCnt="6"/>
      <dgm:spPr/>
      <dgm:t>
        <a:bodyPr/>
        <a:lstStyle/>
        <a:p>
          <a:pPr rtl="1"/>
          <a:endParaRPr lang="ar-EG"/>
        </a:p>
      </dgm:t>
    </dgm:pt>
    <dgm:pt modelId="{3D52B601-0CE5-45E7-8166-A9AD7EE50064}" type="pres">
      <dgm:prSet presAssocID="{F4AA21B0-DAAF-4AFD-821C-92735A0C1C4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220B6E3-000E-41AD-9643-86461BE0A249}" type="pres">
      <dgm:prSet presAssocID="{F4AA21B0-DAAF-4AFD-821C-92735A0C1C42}" presName="negativeSpace" presStyleCnt="0"/>
      <dgm:spPr/>
    </dgm:pt>
    <dgm:pt modelId="{A3CFAE1F-B7FF-4AFC-B859-B6BBCFDD430C}" type="pres">
      <dgm:prSet presAssocID="{F4AA21B0-DAAF-4AFD-821C-92735A0C1C42}" presName="childText" presStyleLbl="conFgAcc1" presStyleIdx="4" presStyleCnt="6">
        <dgm:presLayoutVars>
          <dgm:bulletEnabled val="1"/>
        </dgm:presLayoutVars>
      </dgm:prSet>
      <dgm:spPr/>
    </dgm:pt>
    <dgm:pt modelId="{D0642D21-544F-4585-9A6D-E618946030E3}" type="pres">
      <dgm:prSet presAssocID="{01ADB5C8-5E6E-49CE-92FA-F9AD22F229DD}" presName="spaceBetweenRectangles" presStyleCnt="0"/>
      <dgm:spPr/>
    </dgm:pt>
    <dgm:pt modelId="{2C986A18-5B73-4246-9C7C-8F0F1ADE8E13}" type="pres">
      <dgm:prSet presAssocID="{CE67D6E7-2695-44DE-8684-9D486F7172D3}" presName="parentLin" presStyleCnt="0"/>
      <dgm:spPr/>
    </dgm:pt>
    <dgm:pt modelId="{8FC143BE-7D45-4ACE-91FD-1399873EE60F}" type="pres">
      <dgm:prSet presAssocID="{CE67D6E7-2695-44DE-8684-9D486F7172D3}" presName="parentLeftMargin" presStyleLbl="node1" presStyleIdx="4" presStyleCnt="6"/>
      <dgm:spPr/>
      <dgm:t>
        <a:bodyPr/>
        <a:lstStyle/>
        <a:p>
          <a:pPr rtl="1"/>
          <a:endParaRPr lang="ar-EG"/>
        </a:p>
      </dgm:t>
    </dgm:pt>
    <dgm:pt modelId="{EF01C8C9-725F-4EBE-9595-B769052FF9C4}" type="pres">
      <dgm:prSet presAssocID="{CE67D6E7-2695-44DE-8684-9D486F7172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4735DF-818B-4DB4-B8C1-3A6BF36B34F7}" type="pres">
      <dgm:prSet presAssocID="{CE67D6E7-2695-44DE-8684-9D486F7172D3}" presName="negativeSpace" presStyleCnt="0"/>
      <dgm:spPr/>
    </dgm:pt>
    <dgm:pt modelId="{8724B81A-037B-496A-B51E-35012A08A5CF}" type="pres">
      <dgm:prSet presAssocID="{CE67D6E7-2695-44DE-8684-9D486F7172D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242036F-14AD-4486-932E-A7020C0D807A}" type="presOf" srcId="{CE67D6E7-2695-44DE-8684-9D486F7172D3}" destId="{8FC143BE-7D45-4ACE-91FD-1399873EE60F}" srcOrd="0" destOrd="0" presId="urn:microsoft.com/office/officeart/2005/8/layout/list1"/>
    <dgm:cxn modelId="{50FF53D6-4F36-4CAB-BE84-120F862E49D2}" type="presOf" srcId="{728BEF28-9007-41CB-B151-26EE93E10102}" destId="{428991BF-959C-4BED-9FD1-20AF99178085}" srcOrd="1" destOrd="0" presId="urn:microsoft.com/office/officeart/2005/8/layout/list1"/>
    <dgm:cxn modelId="{6A364016-7531-4C22-9749-BC1673462B3E}" srcId="{C8D5B770-EAB9-4C9F-8DB1-81DB5F0C0754}" destId="{5062AFA3-402F-49DF-ACEB-8170353B9595}" srcOrd="2" destOrd="0" parTransId="{54F1DE6F-FC7B-4294-814D-F481945DE2CE}" sibTransId="{2E8D4FE4-6691-4E51-A3B0-D70100834512}"/>
    <dgm:cxn modelId="{E98944EB-0B63-47AC-86F3-7E9454DF6FB0}" type="presOf" srcId="{344A942F-B9F2-4AFF-8FA2-D00617E99801}" destId="{5CEB9406-2567-4DC7-968E-3F46D51E0AF4}" srcOrd="1" destOrd="0" presId="urn:microsoft.com/office/officeart/2005/8/layout/list1"/>
    <dgm:cxn modelId="{E34C153F-61C3-46BB-BF59-CC7621657220}" srcId="{C8D5B770-EAB9-4C9F-8DB1-81DB5F0C0754}" destId="{728BEF28-9007-41CB-B151-26EE93E10102}" srcOrd="0" destOrd="0" parTransId="{1DD8B427-0607-4FA1-9A70-8B95690CF69E}" sibTransId="{4ED5A2C3-E22D-48B6-9B4B-B279D963BC58}"/>
    <dgm:cxn modelId="{85C4DA1D-494A-49EA-8174-D7F74FED1158}" srcId="{C8D5B770-EAB9-4C9F-8DB1-81DB5F0C0754}" destId="{344A942F-B9F2-4AFF-8FA2-D00617E99801}" srcOrd="1" destOrd="0" parTransId="{1BE8725E-CA8F-451B-9D01-F47276412269}" sibTransId="{5346B20A-8D3F-43A8-A4BA-0DA686E82316}"/>
    <dgm:cxn modelId="{0ACEC695-A6CE-4A9D-BC30-EA74F39A80DF}" type="presOf" srcId="{728BEF28-9007-41CB-B151-26EE93E10102}" destId="{09D617CD-F7CD-4FE1-855D-F537D769D634}" srcOrd="0" destOrd="0" presId="urn:microsoft.com/office/officeart/2005/8/layout/list1"/>
    <dgm:cxn modelId="{DB226A36-21D1-4909-A82C-7E553C5217D6}" type="presOf" srcId="{C8D5B770-EAB9-4C9F-8DB1-81DB5F0C0754}" destId="{EC02E012-B4AC-4699-A164-33C54E4E7AD1}" srcOrd="0" destOrd="0" presId="urn:microsoft.com/office/officeart/2005/8/layout/list1"/>
    <dgm:cxn modelId="{028A999F-3EA9-4ACB-ABF7-9BDF9598E81A}" type="presOf" srcId="{5062AFA3-402F-49DF-ACEB-8170353B9595}" destId="{64A8E54F-512B-4821-B1DD-CFEEA84CAFD0}" srcOrd="1" destOrd="0" presId="urn:microsoft.com/office/officeart/2005/8/layout/list1"/>
    <dgm:cxn modelId="{F7CFC318-DB19-478B-9024-9687C9F76951}" type="presOf" srcId="{F4AA21B0-DAAF-4AFD-821C-92735A0C1C42}" destId="{51E3EF56-59B5-4456-8718-7654D6D38627}" srcOrd="0" destOrd="0" presId="urn:microsoft.com/office/officeart/2005/8/layout/list1"/>
    <dgm:cxn modelId="{32D93F0F-6B16-452D-BDF2-FC1BA117674D}" type="presOf" srcId="{344A942F-B9F2-4AFF-8FA2-D00617E99801}" destId="{DD10A491-3048-4C24-A740-1C354364BC01}" srcOrd="0" destOrd="0" presId="urn:microsoft.com/office/officeart/2005/8/layout/list1"/>
    <dgm:cxn modelId="{3F3FAA8E-05EC-4AEA-8879-5E35385D1D41}" type="presOf" srcId="{CE67D6E7-2695-44DE-8684-9D486F7172D3}" destId="{EF01C8C9-725F-4EBE-9595-B769052FF9C4}" srcOrd="1" destOrd="0" presId="urn:microsoft.com/office/officeart/2005/8/layout/list1"/>
    <dgm:cxn modelId="{EFFD4882-76B0-4BF0-A48C-E18FAE116C7A}" type="presOf" srcId="{86864F2C-5B25-4F99-8255-5959BC743DB3}" destId="{6004C1B4-92A1-4935-8F54-8C7DE83BA12A}" srcOrd="1" destOrd="0" presId="urn:microsoft.com/office/officeart/2005/8/layout/list1"/>
    <dgm:cxn modelId="{C49E294C-23C3-4176-8C75-F42660450C94}" type="presOf" srcId="{F4AA21B0-DAAF-4AFD-821C-92735A0C1C42}" destId="{3D52B601-0CE5-45E7-8166-A9AD7EE50064}" srcOrd="1" destOrd="0" presId="urn:microsoft.com/office/officeart/2005/8/layout/list1"/>
    <dgm:cxn modelId="{DF33B19D-89FD-4385-87B7-DA891D5F7EBD}" type="presOf" srcId="{86864F2C-5B25-4F99-8255-5959BC743DB3}" destId="{30C2E829-71D2-4FFF-84E9-FF6A9B3AA53E}" srcOrd="0" destOrd="0" presId="urn:microsoft.com/office/officeart/2005/8/layout/list1"/>
    <dgm:cxn modelId="{A76BE260-730A-48B2-879B-E94A28064CF7}" srcId="{C8D5B770-EAB9-4C9F-8DB1-81DB5F0C0754}" destId="{CE67D6E7-2695-44DE-8684-9D486F7172D3}" srcOrd="5" destOrd="0" parTransId="{B0BF7DC3-9340-44C3-870E-1B8EBCE32CAF}" sibTransId="{C28F1726-DBA6-4A86-9976-F28D646AA508}"/>
    <dgm:cxn modelId="{FC8EACFB-9A33-4E75-96A2-6C5170975B43}" srcId="{C8D5B770-EAB9-4C9F-8DB1-81DB5F0C0754}" destId="{F4AA21B0-DAAF-4AFD-821C-92735A0C1C42}" srcOrd="4" destOrd="0" parTransId="{7BEFB80C-856A-4BC9-9580-53C9D06F0A65}" sibTransId="{01ADB5C8-5E6E-49CE-92FA-F9AD22F229DD}"/>
    <dgm:cxn modelId="{16D77A2F-8D36-4E5F-A6F6-7A4754B0997F}" srcId="{C8D5B770-EAB9-4C9F-8DB1-81DB5F0C0754}" destId="{86864F2C-5B25-4F99-8255-5959BC743DB3}" srcOrd="3" destOrd="0" parTransId="{9C4E0A74-F6DA-4F4E-BD92-B06D0CD62B70}" sibTransId="{06F5D241-9323-4FDF-BA4D-5705E4FD4BAE}"/>
    <dgm:cxn modelId="{D3B2E9E6-32EF-4838-99BA-1C2CEBE9B8EF}" type="presOf" srcId="{5062AFA3-402F-49DF-ACEB-8170353B9595}" destId="{7EE2D190-FE45-4A20-9D36-7340BECA24CB}" srcOrd="0" destOrd="0" presId="urn:microsoft.com/office/officeart/2005/8/layout/list1"/>
    <dgm:cxn modelId="{48007EAB-654F-4795-A010-42FE2176D42F}" type="presParOf" srcId="{EC02E012-B4AC-4699-A164-33C54E4E7AD1}" destId="{1161EF30-DFCC-4A65-8938-7BED75F6897B}" srcOrd="0" destOrd="0" presId="urn:microsoft.com/office/officeart/2005/8/layout/list1"/>
    <dgm:cxn modelId="{953543DA-39DD-4BCE-9B67-24C3983A8E87}" type="presParOf" srcId="{1161EF30-DFCC-4A65-8938-7BED75F6897B}" destId="{09D617CD-F7CD-4FE1-855D-F537D769D634}" srcOrd="0" destOrd="0" presId="urn:microsoft.com/office/officeart/2005/8/layout/list1"/>
    <dgm:cxn modelId="{FB12B134-6E17-450D-95B4-10087568AFA1}" type="presParOf" srcId="{1161EF30-DFCC-4A65-8938-7BED75F6897B}" destId="{428991BF-959C-4BED-9FD1-20AF99178085}" srcOrd="1" destOrd="0" presId="urn:microsoft.com/office/officeart/2005/8/layout/list1"/>
    <dgm:cxn modelId="{403AF0D5-46E9-4319-8D67-30DEFD269F72}" type="presParOf" srcId="{EC02E012-B4AC-4699-A164-33C54E4E7AD1}" destId="{2FF41452-F677-4825-8AC4-91F287858E50}" srcOrd="1" destOrd="0" presId="urn:microsoft.com/office/officeart/2005/8/layout/list1"/>
    <dgm:cxn modelId="{0EFD30D2-F789-4D6E-BDED-23206BF278F9}" type="presParOf" srcId="{EC02E012-B4AC-4699-A164-33C54E4E7AD1}" destId="{9445C2F4-1FA5-42E4-AEE3-71CF9FEBDB14}" srcOrd="2" destOrd="0" presId="urn:microsoft.com/office/officeart/2005/8/layout/list1"/>
    <dgm:cxn modelId="{168B182D-42B8-4796-85F9-26BC64F9170F}" type="presParOf" srcId="{EC02E012-B4AC-4699-A164-33C54E4E7AD1}" destId="{3641AC6F-668E-43FE-B06A-DE5A6B0C4D8A}" srcOrd="3" destOrd="0" presId="urn:microsoft.com/office/officeart/2005/8/layout/list1"/>
    <dgm:cxn modelId="{4B8C81FE-8D6F-43AF-893B-27797797741D}" type="presParOf" srcId="{EC02E012-B4AC-4699-A164-33C54E4E7AD1}" destId="{3830E85F-0175-4AE6-99FE-ED12895A3FEE}" srcOrd="4" destOrd="0" presId="urn:microsoft.com/office/officeart/2005/8/layout/list1"/>
    <dgm:cxn modelId="{870FCA93-B121-455C-B7A5-83F4B5FC7273}" type="presParOf" srcId="{3830E85F-0175-4AE6-99FE-ED12895A3FEE}" destId="{DD10A491-3048-4C24-A740-1C354364BC01}" srcOrd="0" destOrd="0" presId="urn:microsoft.com/office/officeart/2005/8/layout/list1"/>
    <dgm:cxn modelId="{6D615516-2E38-45B3-9D49-1854655E48A2}" type="presParOf" srcId="{3830E85F-0175-4AE6-99FE-ED12895A3FEE}" destId="{5CEB9406-2567-4DC7-968E-3F46D51E0AF4}" srcOrd="1" destOrd="0" presId="urn:microsoft.com/office/officeart/2005/8/layout/list1"/>
    <dgm:cxn modelId="{0E7D8F22-BE8B-4038-888C-79AADEC26C35}" type="presParOf" srcId="{EC02E012-B4AC-4699-A164-33C54E4E7AD1}" destId="{C89461BE-F5F9-4756-AACB-E0E93056D5B6}" srcOrd="5" destOrd="0" presId="urn:microsoft.com/office/officeart/2005/8/layout/list1"/>
    <dgm:cxn modelId="{8BC85BD3-DCB3-4D6E-AC5C-46021FB8C4BE}" type="presParOf" srcId="{EC02E012-B4AC-4699-A164-33C54E4E7AD1}" destId="{751648EC-F7DD-4BF2-83B7-FF335BEC8C91}" srcOrd="6" destOrd="0" presId="urn:microsoft.com/office/officeart/2005/8/layout/list1"/>
    <dgm:cxn modelId="{D0E6A5F6-F72B-4DC7-BE54-A886E32282CA}" type="presParOf" srcId="{EC02E012-B4AC-4699-A164-33C54E4E7AD1}" destId="{26C1EE63-E452-4F14-A829-7E3C6B190DAA}" srcOrd="7" destOrd="0" presId="urn:microsoft.com/office/officeart/2005/8/layout/list1"/>
    <dgm:cxn modelId="{673DF18D-1E81-4B14-A65E-84B0309F87E0}" type="presParOf" srcId="{EC02E012-B4AC-4699-A164-33C54E4E7AD1}" destId="{C075DE6E-32F3-42EB-AFDB-073337DF017F}" srcOrd="8" destOrd="0" presId="urn:microsoft.com/office/officeart/2005/8/layout/list1"/>
    <dgm:cxn modelId="{05909D82-0747-4BD9-BDC2-B9EF67577729}" type="presParOf" srcId="{C075DE6E-32F3-42EB-AFDB-073337DF017F}" destId="{7EE2D190-FE45-4A20-9D36-7340BECA24CB}" srcOrd="0" destOrd="0" presId="urn:microsoft.com/office/officeart/2005/8/layout/list1"/>
    <dgm:cxn modelId="{D1BBC43E-9199-49E4-9BF7-66813DF01EBE}" type="presParOf" srcId="{C075DE6E-32F3-42EB-AFDB-073337DF017F}" destId="{64A8E54F-512B-4821-B1DD-CFEEA84CAFD0}" srcOrd="1" destOrd="0" presId="urn:microsoft.com/office/officeart/2005/8/layout/list1"/>
    <dgm:cxn modelId="{66BD634B-138B-41DA-B6CC-C6059EA1AD9D}" type="presParOf" srcId="{EC02E012-B4AC-4699-A164-33C54E4E7AD1}" destId="{1A16BEFA-2FD1-4288-9432-DFF90AA00D85}" srcOrd="9" destOrd="0" presId="urn:microsoft.com/office/officeart/2005/8/layout/list1"/>
    <dgm:cxn modelId="{5622A0ED-D78E-4B27-A910-C1DADDD2E5C1}" type="presParOf" srcId="{EC02E012-B4AC-4699-A164-33C54E4E7AD1}" destId="{2223485F-8411-40E7-9759-DEF5B486FA13}" srcOrd="10" destOrd="0" presId="urn:microsoft.com/office/officeart/2005/8/layout/list1"/>
    <dgm:cxn modelId="{54497474-40E3-461C-AD43-63FD62249DBF}" type="presParOf" srcId="{EC02E012-B4AC-4699-A164-33C54E4E7AD1}" destId="{0737E407-21EE-48A0-9B44-D3B13E670094}" srcOrd="11" destOrd="0" presId="urn:microsoft.com/office/officeart/2005/8/layout/list1"/>
    <dgm:cxn modelId="{DDE9DEC6-3C62-4013-9B28-D01B8D94A61C}" type="presParOf" srcId="{EC02E012-B4AC-4699-A164-33C54E4E7AD1}" destId="{41043D3B-2364-4BD6-BE10-E67EACFFCDAA}" srcOrd="12" destOrd="0" presId="urn:microsoft.com/office/officeart/2005/8/layout/list1"/>
    <dgm:cxn modelId="{CBA2B641-9839-408A-AC8D-C991F2F1D86D}" type="presParOf" srcId="{41043D3B-2364-4BD6-BE10-E67EACFFCDAA}" destId="{30C2E829-71D2-4FFF-84E9-FF6A9B3AA53E}" srcOrd="0" destOrd="0" presId="urn:microsoft.com/office/officeart/2005/8/layout/list1"/>
    <dgm:cxn modelId="{12373B37-3277-43F9-ACD8-CA182B76FDB1}" type="presParOf" srcId="{41043D3B-2364-4BD6-BE10-E67EACFFCDAA}" destId="{6004C1B4-92A1-4935-8F54-8C7DE83BA12A}" srcOrd="1" destOrd="0" presId="urn:microsoft.com/office/officeart/2005/8/layout/list1"/>
    <dgm:cxn modelId="{5BCEF463-CEE3-49AB-A2EA-D4364672B325}" type="presParOf" srcId="{EC02E012-B4AC-4699-A164-33C54E4E7AD1}" destId="{7FA9D636-4A56-4E6B-BA0C-27FB80BA6163}" srcOrd="13" destOrd="0" presId="urn:microsoft.com/office/officeart/2005/8/layout/list1"/>
    <dgm:cxn modelId="{98E395CA-B730-45E4-83DC-5449611D54B1}" type="presParOf" srcId="{EC02E012-B4AC-4699-A164-33C54E4E7AD1}" destId="{B83DC656-7A19-4FEA-BED7-765082502CA8}" srcOrd="14" destOrd="0" presId="urn:microsoft.com/office/officeart/2005/8/layout/list1"/>
    <dgm:cxn modelId="{78E7EE41-8975-48B6-BBC7-88A2518B7E40}" type="presParOf" srcId="{EC02E012-B4AC-4699-A164-33C54E4E7AD1}" destId="{B6C4EBB4-4E18-4B68-9F2D-5ECFA2D86ACC}" srcOrd="15" destOrd="0" presId="urn:microsoft.com/office/officeart/2005/8/layout/list1"/>
    <dgm:cxn modelId="{48EBCA64-9E1D-41FB-B3C8-557E48545C9C}" type="presParOf" srcId="{EC02E012-B4AC-4699-A164-33C54E4E7AD1}" destId="{B78AEF73-A9C4-4E4C-A6E4-9C317DE2FE39}" srcOrd="16" destOrd="0" presId="urn:microsoft.com/office/officeart/2005/8/layout/list1"/>
    <dgm:cxn modelId="{D2A5DDD5-2352-4BE4-B9FD-6054EF44549B}" type="presParOf" srcId="{B78AEF73-A9C4-4E4C-A6E4-9C317DE2FE39}" destId="{51E3EF56-59B5-4456-8718-7654D6D38627}" srcOrd="0" destOrd="0" presId="urn:microsoft.com/office/officeart/2005/8/layout/list1"/>
    <dgm:cxn modelId="{37DE3D4A-83A9-4415-81DB-FF40FE07E6FF}" type="presParOf" srcId="{B78AEF73-A9C4-4E4C-A6E4-9C317DE2FE39}" destId="{3D52B601-0CE5-45E7-8166-A9AD7EE50064}" srcOrd="1" destOrd="0" presId="urn:microsoft.com/office/officeart/2005/8/layout/list1"/>
    <dgm:cxn modelId="{8750F341-922B-4325-AB99-019D4D9F5C82}" type="presParOf" srcId="{EC02E012-B4AC-4699-A164-33C54E4E7AD1}" destId="{7220B6E3-000E-41AD-9643-86461BE0A249}" srcOrd="17" destOrd="0" presId="urn:microsoft.com/office/officeart/2005/8/layout/list1"/>
    <dgm:cxn modelId="{D771D96A-4F00-4BA8-87FC-B6B1C7E72F46}" type="presParOf" srcId="{EC02E012-B4AC-4699-A164-33C54E4E7AD1}" destId="{A3CFAE1F-B7FF-4AFC-B859-B6BBCFDD430C}" srcOrd="18" destOrd="0" presId="urn:microsoft.com/office/officeart/2005/8/layout/list1"/>
    <dgm:cxn modelId="{0DD59A31-B131-4A87-868D-2050F5A52FF5}" type="presParOf" srcId="{EC02E012-B4AC-4699-A164-33C54E4E7AD1}" destId="{D0642D21-544F-4585-9A6D-E618946030E3}" srcOrd="19" destOrd="0" presId="urn:microsoft.com/office/officeart/2005/8/layout/list1"/>
    <dgm:cxn modelId="{B3DC6F54-47E6-41E7-8B3B-7A709EDBF4A3}" type="presParOf" srcId="{EC02E012-B4AC-4699-A164-33C54E4E7AD1}" destId="{2C986A18-5B73-4246-9C7C-8F0F1ADE8E13}" srcOrd="20" destOrd="0" presId="urn:microsoft.com/office/officeart/2005/8/layout/list1"/>
    <dgm:cxn modelId="{0ABAB8F4-4B50-42B3-BBDE-E9E50CBE5551}" type="presParOf" srcId="{2C986A18-5B73-4246-9C7C-8F0F1ADE8E13}" destId="{8FC143BE-7D45-4ACE-91FD-1399873EE60F}" srcOrd="0" destOrd="0" presId="urn:microsoft.com/office/officeart/2005/8/layout/list1"/>
    <dgm:cxn modelId="{84691A15-A559-4FA6-BC8F-10DDFE02FD61}" type="presParOf" srcId="{2C986A18-5B73-4246-9C7C-8F0F1ADE8E13}" destId="{EF01C8C9-725F-4EBE-9595-B769052FF9C4}" srcOrd="1" destOrd="0" presId="urn:microsoft.com/office/officeart/2005/8/layout/list1"/>
    <dgm:cxn modelId="{69AF4775-71C6-47B6-AEFB-7E35EC66AF1D}" type="presParOf" srcId="{EC02E012-B4AC-4699-A164-33C54E4E7AD1}" destId="{5C4735DF-818B-4DB4-B8C1-3A6BF36B34F7}" srcOrd="21" destOrd="0" presId="urn:microsoft.com/office/officeart/2005/8/layout/list1"/>
    <dgm:cxn modelId="{60DCB9E9-F21C-4427-9F5E-6F95BBF8DB94}" type="presParOf" srcId="{EC02E012-B4AC-4699-A164-33C54E4E7AD1}" destId="{8724B81A-037B-496A-B51E-35012A08A5C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70D72-4B6B-4B64-82A9-E51BCA92DA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58C2319D-AB0C-4A42-9041-01793341514F}">
      <dgm:prSet phldrT="[Text]" custT="1"/>
      <dgm:spPr/>
      <dgm:t>
        <a:bodyPr/>
        <a:lstStyle/>
        <a:p>
          <a:pPr rtl="1"/>
          <a:r>
            <a:rPr lang="ar-SA" sz="4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أربعة خطوات لحل الخلاف</a:t>
          </a:r>
          <a:endParaRPr lang="ar-EG" sz="40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D4AFA-5619-477A-B27B-C4B880834E9B}" type="parTrans" cxnId="{3E808FEC-640B-4E84-822A-7FCD4F1B7864}">
      <dgm:prSet/>
      <dgm:spPr/>
      <dgm:t>
        <a:bodyPr/>
        <a:lstStyle/>
        <a:p>
          <a:pPr rtl="1"/>
          <a:endParaRPr lang="ar-EG"/>
        </a:p>
      </dgm:t>
    </dgm:pt>
    <dgm:pt modelId="{75F474DA-80EB-451A-A508-F51CFA11A8A1}" type="sibTrans" cxnId="{3E808FEC-640B-4E84-822A-7FCD4F1B7864}">
      <dgm:prSet/>
      <dgm:spPr/>
      <dgm:t>
        <a:bodyPr/>
        <a:lstStyle/>
        <a:p>
          <a:pPr rtl="1"/>
          <a:endParaRPr lang="ar-EG"/>
        </a:p>
      </dgm:t>
    </dgm:pt>
    <dgm:pt modelId="{74945889-E774-48A6-BD42-A32162B15CB2}">
      <dgm:prSet phldrT="[Text]" custT="1"/>
      <dgm:spPr/>
      <dgm:t>
        <a:bodyPr/>
        <a:lstStyle/>
        <a:p>
          <a:pPr rtl="1"/>
          <a:r>
            <a:rPr lang="ar-EG" sz="3000" b="1" dirty="0" smtClean="0"/>
            <a:t>حدد تماما حدود الاختلاف</a:t>
          </a:r>
          <a:endParaRPr lang="ar-EG" sz="3000" b="1" dirty="0"/>
        </a:p>
      </dgm:t>
    </dgm:pt>
    <dgm:pt modelId="{FE448D39-863C-436B-BB99-D36C2D4E4345}" type="parTrans" cxnId="{E9FE5966-1A7C-4BB6-AD90-0D9B65558144}">
      <dgm:prSet/>
      <dgm:spPr/>
      <dgm:t>
        <a:bodyPr/>
        <a:lstStyle/>
        <a:p>
          <a:pPr rtl="1"/>
          <a:endParaRPr lang="ar-EG"/>
        </a:p>
      </dgm:t>
    </dgm:pt>
    <dgm:pt modelId="{78584B4C-3DD0-415E-A33C-13B7FC37DCBD}" type="sibTrans" cxnId="{E9FE5966-1A7C-4BB6-AD90-0D9B65558144}">
      <dgm:prSet/>
      <dgm:spPr/>
      <dgm:t>
        <a:bodyPr/>
        <a:lstStyle/>
        <a:p>
          <a:pPr rtl="1"/>
          <a:endParaRPr lang="ar-EG"/>
        </a:p>
      </dgm:t>
    </dgm:pt>
    <dgm:pt modelId="{91D1769E-9942-48CF-8E5F-C9A06A5ABCFC}">
      <dgm:prSet phldrT="[Text]" custT="1"/>
      <dgm:spPr/>
      <dgm:t>
        <a:bodyPr/>
        <a:lstStyle/>
        <a:p>
          <a:pPr rtl="1"/>
          <a:r>
            <a:rPr lang="ar-EG" sz="3000" b="1" dirty="0" smtClean="0"/>
            <a:t>واجه أصحاب الخلاف</a:t>
          </a:r>
          <a:endParaRPr lang="ar-EG" sz="3000" b="1" dirty="0"/>
        </a:p>
      </dgm:t>
    </dgm:pt>
    <dgm:pt modelId="{741A57B2-9D84-4EA1-9143-6804E59ACDA5}" type="parTrans" cxnId="{BAE97352-60E7-4918-906E-342EF066D57B}">
      <dgm:prSet/>
      <dgm:spPr/>
      <dgm:t>
        <a:bodyPr/>
        <a:lstStyle/>
        <a:p>
          <a:pPr rtl="1"/>
          <a:endParaRPr lang="ar-EG"/>
        </a:p>
      </dgm:t>
    </dgm:pt>
    <dgm:pt modelId="{4FD45233-2A4B-40C4-813C-0B4B76806EF3}" type="sibTrans" cxnId="{BAE97352-60E7-4918-906E-342EF066D57B}">
      <dgm:prSet/>
      <dgm:spPr/>
      <dgm:t>
        <a:bodyPr/>
        <a:lstStyle/>
        <a:p>
          <a:pPr rtl="1"/>
          <a:endParaRPr lang="ar-EG"/>
        </a:p>
      </dgm:t>
    </dgm:pt>
    <dgm:pt modelId="{8348C05C-215E-4ACE-8C4F-0CED08775BBD}">
      <dgm:prSet phldrT="[Text]" custT="1"/>
      <dgm:spPr/>
      <dgm:t>
        <a:bodyPr/>
        <a:lstStyle/>
        <a:p>
          <a:pPr rtl="1"/>
          <a:r>
            <a:rPr lang="ar-EG" sz="3000" b="1" dirty="0" smtClean="0"/>
            <a:t>حاول إيجاد حلول</a:t>
          </a:r>
          <a:endParaRPr lang="ar-EG" sz="3000" b="1" dirty="0"/>
        </a:p>
      </dgm:t>
    </dgm:pt>
    <dgm:pt modelId="{8AA1F699-9A1F-4319-966C-DA145112E6C8}" type="parTrans" cxnId="{AE48FD7F-6EDC-48D1-A898-947622CE70A1}">
      <dgm:prSet/>
      <dgm:spPr/>
      <dgm:t>
        <a:bodyPr/>
        <a:lstStyle/>
        <a:p>
          <a:pPr rtl="1"/>
          <a:endParaRPr lang="ar-EG"/>
        </a:p>
      </dgm:t>
    </dgm:pt>
    <dgm:pt modelId="{A0E80CF9-5C20-4C4F-A1C8-B798689DBCE7}" type="sibTrans" cxnId="{AE48FD7F-6EDC-48D1-A898-947622CE70A1}">
      <dgm:prSet/>
      <dgm:spPr/>
      <dgm:t>
        <a:bodyPr/>
        <a:lstStyle/>
        <a:p>
          <a:pPr rtl="1"/>
          <a:endParaRPr lang="ar-EG"/>
        </a:p>
      </dgm:t>
    </dgm:pt>
    <dgm:pt modelId="{DC272A68-8F8E-4C24-9C58-8C01E3CC5244}">
      <dgm:prSet phldrT="[Text]" custT="1"/>
      <dgm:spPr/>
      <dgm:t>
        <a:bodyPr/>
        <a:lstStyle/>
        <a:p>
          <a:pPr rtl="1"/>
          <a:r>
            <a:rPr lang="ar-EG" sz="3000" b="1" dirty="0" smtClean="0"/>
            <a:t>تابع ما بعد الخلاف</a:t>
          </a:r>
          <a:endParaRPr lang="ar-EG" sz="3000" b="1" dirty="0"/>
        </a:p>
      </dgm:t>
    </dgm:pt>
    <dgm:pt modelId="{5598C051-EA49-41D2-9F78-59947EF26E3D}" type="parTrans" cxnId="{0A8C2DC7-3C24-4FEA-B021-BF2A3B57A7E7}">
      <dgm:prSet/>
      <dgm:spPr/>
      <dgm:t>
        <a:bodyPr/>
        <a:lstStyle/>
        <a:p>
          <a:pPr rtl="1"/>
          <a:endParaRPr lang="ar-EG"/>
        </a:p>
      </dgm:t>
    </dgm:pt>
    <dgm:pt modelId="{6EF4F423-3923-4FE8-8EFC-5B0D9E3C8960}" type="sibTrans" cxnId="{0A8C2DC7-3C24-4FEA-B021-BF2A3B57A7E7}">
      <dgm:prSet/>
      <dgm:spPr/>
      <dgm:t>
        <a:bodyPr/>
        <a:lstStyle/>
        <a:p>
          <a:pPr rtl="1"/>
          <a:endParaRPr lang="ar-EG"/>
        </a:p>
      </dgm:t>
    </dgm:pt>
    <dgm:pt modelId="{E450531D-204F-43A6-9330-72B730D440D9}" type="pres">
      <dgm:prSet presAssocID="{9E870D72-4B6B-4B64-82A9-E51BCA92DA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3A34096-FEB5-4F2F-B5EA-8BDDDA221BFD}" type="pres">
      <dgm:prSet presAssocID="{58C2319D-AB0C-4A42-9041-01793341514F}" presName="root1" presStyleCnt="0"/>
      <dgm:spPr/>
    </dgm:pt>
    <dgm:pt modelId="{F396D941-E9F8-4B17-8969-D40ACBA512D9}" type="pres">
      <dgm:prSet presAssocID="{58C2319D-AB0C-4A42-9041-0179334151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6CC8845-822E-4634-9010-242429650780}" type="pres">
      <dgm:prSet presAssocID="{58C2319D-AB0C-4A42-9041-01793341514F}" presName="level2hierChild" presStyleCnt="0"/>
      <dgm:spPr/>
    </dgm:pt>
    <dgm:pt modelId="{D940AEBD-C8C4-4267-9A31-76DF5BF11A79}" type="pres">
      <dgm:prSet presAssocID="{FE448D39-863C-436B-BB99-D36C2D4E4345}" presName="conn2-1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54224407-6B92-4FBA-B543-8C48B1711CA6}" type="pres">
      <dgm:prSet presAssocID="{FE448D39-863C-436B-BB99-D36C2D4E4345}" presName="connTx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D520CB8E-3763-43CB-B4C8-F96866C8771D}" type="pres">
      <dgm:prSet presAssocID="{74945889-E774-48A6-BD42-A32162B15CB2}" presName="root2" presStyleCnt="0"/>
      <dgm:spPr/>
    </dgm:pt>
    <dgm:pt modelId="{177641A1-98BB-427C-B143-BB9720C93885}" type="pres">
      <dgm:prSet presAssocID="{74945889-E774-48A6-BD42-A32162B15CB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2CCD370-C462-4BD0-9259-267C5DD3D275}" type="pres">
      <dgm:prSet presAssocID="{74945889-E774-48A6-BD42-A32162B15CB2}" presName="level3hierChild" presStyleCnt="0"/>
      <dgm:spPr/>
    </dgm:pt>
    <dgm:pt modelId="{84F8DBC1-AB78-42BC-849B-FC292BD80DE7}" type="pres">
      <dgm:prSet presAssocID="{741A57B2-9D84-4EA1-9143-6804E59ACDA5}" presName="conn2-1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2F4C740F-510C-4424-A965-EC31C40CB76F}" type="pres">
      <dgm:prSet presAssocID="{741A57B2-9D84-4EA1-9143-6804E59ACDA5}" presName="connTx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2B28A8A1-EEC8-4460-A4C7-707E14ADCF41}" type="pres">
      <dgm:prSet presAssocID="{91D1769E-9942-48CF-8E5F-C9A06A5ABCFC}" presName="root2" presStyleCnt="0"/>
      <dgm:spPr/>
    </dgm:pt>
    <dgm:pt modelId="{89459150-B8DC-4FEC-856C-B0B19DC67778}" type="pres">
      <dgm:prSet presAssocID="{91D1769E-9942-48CF-8E5F-C9A06A5ABCF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14D9A45-22E4-4A51-BFD5-0D3FB34EEA0F}" type="pres">
      <dgm:prSet presAssocID="{91D1769E-9942-48CF-8E5F-C9A06A5ABCFC}" presName="level3hierChild" presStyleCnt="0"/>
      <dgm:spPr/>
    </dgm:pt>
    <dgm:pt modelId="{0000EE64-7AE3-46A6-AAEB-0555BB5737C0}" type="pres">
      <dgm:prSet presAssocID="{8AA1F699-9A1F-4319-966C-DA145112E6C8}" presName="conn2-1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561552D1-DACB-4882-8892-CB28A54EB8B3}" type="pres">
      <dgm:prSet presAssocID="{8AA1F699-9A1F-4319-966C-DA145112E6C8}" presName="connTx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6B9C9325-7C19-4B74-843B-D1761592FDFD}" type="pres">
      <dgm:prSet presAssocID="{8348C05C-215E-4ACE-8C4F-0CED08775BBD}" presName="root2" presStyleCnt="0"/>
      <dgm:spPr/>
    </dgm:pt>
    <dgm:pt modelId="{CDE2541D-3B60-4CB6-8007-B31DFE2A268D}" type="pres">
      <dgm:prSet presAssocID="{8348C05C-215E-4ACE-8C4F-0CED08775BB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15337EB-CF46-4E43-B872-F5D90D0BA048}" type="pres">
      <dgm:prSet presAssocID="{8348C05C-215E-4ACE-8C4F-0CED08775BBD}" presName="level3hierChild" presStyleCnt="0"/>
      <dgm:spPr/>
    </dgm:pt>
    <dgm:pt modelId="{5F3140C1-6C2F-4D9B-A556-DD735C0A8B32}" type="pres">
      <dgm:prSet presAssocID="{5598C051-EA49-41D2-9F78-59947EF26E3D}" presName="conn2-1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F2879A2A-915F-41A2-B7CF-19F907C721FA}" type="pres">
      <dgm:prSet presAssocID="{5598C051-EA49-41D2-9F78-59947EF26E3D}" presName="connTx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32003A38-AC48-4E28-B241-3260A1D47A90}" type="pres">
      <dgm:prSet presAssocID="{DC272A68-8F8E-4C24-9C58-8C01E3CC5244}" presName="root2" presStyleCnt="0"/>
      <dgm:spPr/>
    </dgm:pt>
    <dgm:pt modelId="{874EED37-4A25-4C59-80C4-2D1B05418890}" type="pres">
      <dgm:prSet presAssocID="{DC272A68-8F8E-4C24-9C58-8C01E3CC524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C2BBE39-CC0D-4604-8A5C-AFFE46BAE79A}" type="pres">
      <dgm:prSet presAssocID="{DC272A68-8F8E-4C24-9C58-8C01E3CC5244}" presName="level3hierChild" presStyleCnt="0"/>
      <dgm:spPr/>
    </dgm:pt>
  </dgm:ptLst>
  <dgm:cxnLst>
    <dgm:cxn modelId="{C0D4BDC9-068D-44F3-A5E5-E1924269E84D}" type="presOf" srcId="{741A57B2-9D84-4EA1-9143-6804E59ACDA5}" destId="{84F8DBC1-AB78-42BC-849B-FC292BD80DE7}" srcOrd="0" destOrd="0" presId="urn:microsoft.com/office/officeart/2008/layout/HorizontalMultiLevelHierarchy"/>
    <dgm:cxn modelId="{3E808FEC-640B-4E84-822A-7FCD4F1B7864}" srcId="{9E870D72-4B6B-4B64-82A9-E51BCA92DA34}" destId="{58C2319D-AB0C-4A42-9041-01793341514F}" srcOrd="0" destOrd="0" parTransId="{2B3D4AFA-5619-477A-B27B-C4B880834E9B}" sibTransId="{75F474DA-80EB-451A-A508-F51CFA11A8A1}"/>
    <dgm:cxn modelId="{5EFF86C4-9BF6-4625-A71E-DA713CFCCEBC}" type="presOf" srcId="{58C2319D-AB0C-4A42-9041-01793341514F}" destId="{F396D941-E9F8-4B17-8969-D40ACBA512D9}" srcOrd="0" destOrd="0" presId="urn:microsoft.com/office/officeart/2008/layout/HorizontalMultiLevelHierarchy"/>
    <dgm:cxn modelId="{BA754818-0A16-4D68-894B-4F13FE375676}" type="presOf" srcId="{5598C051-EA49-41D2-9F78-59947EF26E3D}" destId="{F2879A2A-915F-41A2-B7CF-19F907C721FA}" srcOrd="1" destOrd="0" presId="urn:microsoft.com/office/officeart/2008/layout/HorizontalMultiLevelHierarchy"/>
    <dgm:cxn modelId="{0A8C2DC7-3C24-4FEA-B021-BF2A3B57A7E7}" srcId="{58C2319D-AB0C-4A42-9041-01793341514F}" destId="{DC272A68-8F8E-4C24-9C58-8C01E3CC5244}" srcOrd="3" destOrd="0" parTransId="{5598C051-EA49-41D2-9F78-59947EF26E3D}" sibTransId="{6EF4F423-3923-4FE8-8EFC-5B0D9E3C8960}"/>
    <dgm:cxn modelId="{ADBA9B35-F9A4-4705-A53D-B53C18D6348B}" type="presOf" srcId="{741A57B2-9D84-4EA1-9143-6804E59ACDA5}" destId="{2F4C740F-510C-4424-A965-EC31C40CB76F}" srcOrd="1" destOrd="0" presId="urn:microsoft.com/office/officeart/2008/layout/HorizontalMultiLevelHierarchy"/>
    <dgm:cxn modelId="{AE48FD7F-6EDC-48D1-A898-947622CE70A1}" srcId="{58C2319D-AB0C-4A42-9041-01793341514F}" destId="{8348C05C-215E-4ACE-8C4F-0CED08775BBD}" srcOrd="2" destOrd="0" parTransId="{8AA1F699-9A1F-4319-966C-DA145112E6C8}" sibTransId="{A0E80CF9-5C20-4C4F-A1C8-B798689DBCE7}"/>
    <dgm:cxn modelId="{5F0A011A-5C02-43DC-9EEC-DEA1880B383B}" type="presOf" srcId="{5598C051-EA49-41D2-9F78-59947EF26E3D}" destId="{5F3140C1-6C2F-4D9B-A556-DD735C0A8B32}" srcOrd="0" destOrd="0" presId="urn:microsoft.com/office/officeart/2008/layout/HorizontalMultiLevelHierarchy"/>
    <dgm:cxn modelId="{5183EBA0-973C-4E1E-99AF-423A2718E8FE}" type="presOf" srcId="{8AA1F699-9A1F-4319-966C-DA145112E6C8}" destId="{0000EE64-7AE3-46A6-AAEB-0555BB5737C0}" srcOrd="0" destOrd="0" presId="urn:microsoft.com/office/officeart/2008/layout/HorizontalMultiLevelHierarchy"/>
    <dgm:cxn modelId="{E0EFE799-C46B-4FDF-A5FE-B6AC5068CB37}" type="presOf" srcId="{9E870D72-4B6B-4B64-82A9-E51BCA92DA34}" destId="{E450531D-204F-43A6-9330-72B730D440D9}" srcOrd="0" destOrd="0" presId="urn:microsoft.com/office/officeart/2008/layout/HorizontalMultiLevelHierarchy"/>
    <dgm:cxn modelId="{DD28EFDD-2BAE-475D-903C-4ABFE140FF2D}" type="presOf" srcId="{FE448D39-863C-436B-BB99-D36C2D4E4345}" destId="{54224407-6B92-4FBA-B543-8C48B1711CA6}" srcOrd="1" destOrd="0" presId="urn:microsoft.com/office/officeart/2008/layout/HorizontalMultiLevelHierarchy"/>
    <dgm:cxn modelId="{DAE13948-CB93-41C4-A500-912CF24BABFD}" type="presOf" srcId="{FE448D39-863C-436B-BB99-D36C2D4E4345}" destId="{D940AEBD-C8C4-4267-9A31-76DF5BF11A79}" srcOrd="0" destOrd="0" presId="urn:microsoft.com/office/officeart/2008/layout/HorizontalMultiLevelHierarchy"/>
    <dgm:cxn modelId="{FE4E4ED3-1904-4C69-A734-FC12019BD8CF}" type="presOf" srcId="{74945889-E774-48A6-BD42-A32162B15CB2}" destId="{177641A1-98BB-427C-B143-BB9720C93885}" srcOrd="0" destOrd="0" presId="urn:microsoft.com/office/officeart/2008/layout/HorizontalMultiLevelHierarchy"/>
    <dgm:cxn modelId="{71F814EA-DC0F-4347-9298-FCB30BEED3FE}" type="presOf" srcId="{DC272A68-8F8E-4C24-9C58-8C01E3CC5244}" destId="{874EED37-4A25-4C59-80C4-2D1B05418890}" srcOrd="0" destOrd="0" presId="urn:microsoft.com/office/officeart/2008/layout/HorizontalMultiLevelHierarchy"/>
    <dgm:cxn modelId="{E9FE5966-1A7C-4BB6-AD90-0D9B65558144}" srcId="{58C2319D-AB0C-4A42-9041-01793341514F}" destId="{74945889-E774-48A6-BD42-A32162B15CB2}" srcOrd="0" destOrd="0" parTransId="{FE448D39-863C-436B-BB99-D36C2D4E4345}" sibTransId="{78584B4C-3DD0-415E-A33C-13B7FC37DCBD}"/>
    <dgm:cxn modelId="{C8C6EBB3-9AEC-4A94-8F3E-A8CABA31A0EE}" type="presOf" srcId="{8AA1F699-9A1F-4319-966C-DA145112E6C8}" destId="{561552D1-DACB-4882-8892-CB28A54EB8B3}" srcOrd="1" destOrd="0" presId="urn:microsoft.com/office/officeart/2008/layout/HorizontalMultiLevelHierarchy"/>
    <dgm:cxn modelId="{83FD4E19-CEF0-4001-9EBE-32E060DBF107}" type="presOf" srcId="{91D1769E-9942-48CF-8E5F-C9A06A5ABCFC}" destId="{89459150-B8DC-4FEC-856C-B0B19DC67778}" srcOrd="0" destOrd="0" presId="urn:microsoft.com/office/officeart/2008/layout/HorizontalMultiLevelHierarchy"/>
    <dgm:cxn modelId="{BAE97352-60E7-4918-906E-342EF066D57B}" srcId="{58C2319D-AB0C-4A42-9041-01793341514F}" destId="{91D1769E-9942-48CF-8E5F-C9A06A5ABCFC}" srcOrd="1" destOrd="0" parTransId="{741A57B2-9D84-4EA1-9143-6804E59ACDA5}" sibTransId="{4FD45233-2A4B-40C4-813C-0B4B76806EF3}"/>
    <dgm:cxn modelId="{1509D6E7-9A68-4E3D-996F-FB979E8340F2}" type="presOf" srcId="{8348C05C-215E-4ACE-8C4F-0CED08775BBD}" destId="{CDE2541D-3B60-4CB6-8007-B31DFE2A268D}" srcOrd="0" destOrd="0" presId="urn:microsoft.com/office/officeart/2008/layout/HorizontalMultiLevelHierarchy"/>
    <dgm:cxn modelId="{02FCD164-E723-4204-8C54-D33873B6045B}" type="presParOf" srcId="{E450531D-204F-43A6-9330-72B730D440D9}" destId="{93A34096-FEB5-4F2F-B5EA-8BDDDA221BFD}" srcOrd="0" destOrd="0" presId="urn:microsoft.com/office/officeart/2008/layout/HorizontalMultiLevelHierarchy"/>
    <dgm:cxn modelId="{FF244E13-C4B3-4CBF-82C0-39A33326EAB0}" type="presParOf" srcId="{93A34096-FEB5-4F2F-B5EA-8BDDDA221BFD}" destId="{F396D941-E9F8-4B17-8969-D40ACBA512D9}" srcOrd="0" destOrd="0" presId="urn:microsoft.com/office/officeart/2008/layout/HorizontalMultiLevelHierarchy"/>
    <dgm:cxn modelId="{991140BC-0746-479A-B9C4-6666FA4AA936}" type="presParOf" srcId="{93A34096-FEB5-4F2F-B5EA-8BDDDA221BFD}" destId="{D6CC8845-822E-4634-9010-242429650780}" srcOrd="1" destOrd="0" presId="urn:microsoft.com/office/officeart/2008/layout/HorizontalMultiLevelHierarchy"/>
    <dgm:cxn modelId="{2A1DF808-E2D6-4791-AC3C-478126C78E8D}" type="presParOf" srcId="{D6CC8845-822E-4634-9010-242429650780}" destId="{D940AEBD-C8C4-4267-9A31-76DF5BF11A79}" srcOrd="0" destOrd="0" presId="urn:microsoft.com/office/officeart/2008/layout/HorizontalMultiLevelHierarchy"/>
    <dgm:cxn modelId="{24D365B6-7897-4D41-AE80-016DE803A347}" type="presParOf" srcId="{D940AEBD-C8C4-4267-9A31-76DF5BF11A79}" destId="{54224407-6B92-4FBA-B543-8C48B1711CA6}" srcOrd="0" destOrd="0" presId="urn:microsoft.com/office/officeart/2008/layout/HorizontalMultiLevelHierarchy"/>
    <dgm:cxn modelId="{E5EFA6A9-7C7B-4534-9997-AF8BE3721BF8}" type="presParOf" srcId="{D6CC8845-822E-4634-9010-242429650780}" destId="{D520CB8E-3763-43CB-B4C8-F96866C8771D}" srcOrd="1" destOrd="0" presId="urn:microsoft.com/office/officeart/2008/layout/HorizontalMultiLevelHierarchy"/>
    <dgm:cxn modelId="{1FE5F0DF-466A-4201-A822-41D6325D4B21}" type="presParOf" srcId="{D520CB8E-3763-43CB-B4C8-F96866C8771D}" destId="{177641A1-98BB-427C-B143-BB9720C93885}" srcOrd="0" destOrd="0" presId="urn:microsoft.com/office/officeart/2008/layout/HorizontalMultiLevelHierarchy"/>
    <dgm:cxn modelId="{48634C94-3C62-4CF0-9C4E-06EA88627C47}" type="presParOf" srcId="{D520CB8E-3763-43CB-B4C8-F96866C8771D}" destId="{B2CCD370-C462-4BD0-9259-267C5DD3D275}" srcOrd="1" destOrd="0" presId="urn:microsoft.com/office/officeart/2008/layout/HorizontalMultiLevelHierarchy"/>
    <dgm:cxn modelId="{1D6092EF-9CE8-41BC-A31E-F21ECB4B2770}" type="presParOf" srcId="{D6CC8845-822E-4634-9010-242429650780}" destId="{84F8DBC1-AB78-42BC-849B-FC292BD80DE7}" srcOrd="2" destOrd="0" presId="urn:microsoft.com/office/officeart/2008/layout/HorizontalMultiLevelHierarchy"/>
    <dgm:cxn modelId="{6031FEF5-BF57-4152-9646-D0393B8C3DF2}" type="presParOf" srcId="{84F8DBC1-AB78-42BC-849B-FC292BD80DE7}" destId="{2F4C740F-510C-4424-A965-EC31C40CB76F}" srcOrd="0" destOrd="0" presId="urn:microsoft.com/office/officeart/2008/layout/HorizontalMultiLevelHierarchy"/>
    <dgm:cxn modelId="{295AF44C-596E-42BC-8D58-C36C929318E5}" type="presParOf" srcId="{D6CC8845-822E-4634-9010-242429650780}" destId="{2B28A8A1-EEC8-4460-A4C7-707E14ADCF41}" srcOrd="3" destOrd="0" presId="urn:microsoft.com/office/officeart/2008/layout/HorizontalMultiLevelHierarchy"/>
    <dgm:cxn modelId="{E0A08E7F-4AA5-4D53-8538-835272FF4AF5}" type="presParOf" srcId="{2B28A8A1-EEC8-4460-A4C7-707E14ADCF41}" destId="{89459150-B8DC-4FEC-856C-B0B19DC67778}" srcOrd="0" destOrd="0" presId="urn:microsoft.com/office/officeart/2008/layout/HorizontalMultiLevelHierarchy"/>
    <dgm:cxn modelId="{6342CF16-6453-41D4-B3CA-1885A3494D06}" type="presParOf" srcId="{2B28A8A1-EEC8-4460-A4C7-707E14ADCF41}" destId="{214D9A45-22E4-4A51-BFD5-0D3FB34EEA0F}" srcOrd="1" destOrd="0" presId="urn:microsoft.com/office/officeart/2008/layout/HorizontalMultiLevelHierarchy"/>
    <dgm:cxn modelId="{5C0D4373-6CEF-42A9-A680-961457082AF0}" type="presParOf" srcId="{D6CC8845-822E-4634-9010-242429650780}" destId="{0000EE64-7AE3-46A6-AAEB-0555BB5737C0}" srcOrd="4" destOrd="0" presId="urn:microsoft.com/office/officeart/2008/layout/HorizontalMultiLevelHierarchy"/>
    <dgm:cxn modelId="{0B274937-7A1F-4421-81FA-1F667615B0FE}" type="presParOf" srcId="{0000EE64-7AE3-46A6-AAEB-0555BB5737C0}" destId="{561552D1-DACB-4882-8892-CB28A54EB8B3}" srcOrd="0" destOrd="0" presId="urn:microsoft.com/office/officeart/2008/layout/HorizontalMultiLevelHierarchy"/>
    <dgm:cxn modelId="{F019A926-86C5-47DF-99E1-73AF845B6950}" type="presParOf" srcId="{D6CC8845-822E-4634-9010-242429650780}" destId="{6B9C9325-7C19-4B74-843B-D1761592FDFD}" srcOrd="5" destOrd="0" presId="urn:microsoft.com/office/officeart/2008/layout/HorizontalMultiLevelHierarchy"/>
    <dgm:cxn modelId="{ADEABCB3-1118-4FFB-A058-0FDD05C89225}" type="presParOf" srcId="{6B9C9325-7C19-4B74-843B-D1761592FDFD}" destId="{CDE2541D-3B60-4CB6-8007-B31DFE2A268D}" srcOrd="0" destOrd="0" presId="urn:microsoft.com/office/officeart/2008/layout/HorizontalMultiLevelHierarchy"/>
    <dgm:cxn modelId="{3372E40B-705E-415C-B3E8-664F453AFCC0}" type="presParOf" srcId="{6B9C9325-7C19-4B74-843B-D1761592FDFD}" destId="{915337EB-CF46-4E43-B872-F5D90D0BA048}" srcOrd="1" destOrd="0" presId="urn:microsoft.com/office/officeart/2008/layout/HorizontalMultiLevelHierarchy"/>
    <dgm:cxn modelId="{FB3D819C-3E16-4B8B-86DC-5FF3D4371AB2}" type="presParOf" srcId="{D6CC8845-822E-4634-9010-242429650780}" destId="{5F3140C1-6C2F-4D9B-A556-DD735C0A8B32}" srcOrd="6" destOrd="0" presId="urn:microsoft.com/office/officeart/2008/layout/HorizontalMultiLevelHierarchy"/>
    <dgm:cxn modelId="{549B779C-AD6F-48A6-A7C4-8E889BB5443C}" type="presParOf" srcId="{5F3140C1-6C2F-4D9B-A556-DD735C0A8B32}" destId="{F2879A2A-915F-41A2-B7CF-19F907C721FA}" srcOrd="0" destOrd="0" presId="urn:microsoft.com/office/officeart/2008/layout/HorizontalMultiLevelHierarchy"/>
    <dgm:cxn modelId="{E768582A-2C75-46AB-AA13-BD171381AE10}" type="presParOf" srcId="{D6CC8845-822E-4634-9010-242429650780}" destId="{32003A38-AC48-4E28-B241-3260A1D47A90}" srcOrd="7" destOrd="0" presId="urn:microsoft.com/office/officeart/2008/layout/HorizontalMultiLevelHierarchy"/>
    <dgm:cxn modelId="{061E14B7-CA0C-4499-AA07-834DE17C3B37}" type="presParOf" srcId="{32003A38-AC48-4E28-B241-3260A1D47A90}" destId="{874EED37-4A25-4C59-80C4-2D1B05418890}" srcOrd="0" destOrd="0" presId="urn:microsoft.com/office/officeart/2008/layout/HorizontalMultiLevelHierarchy"/>
    <dgm:cxn modelId="{2BBAC041-4401-4313-B43A-214BE9ADA9C1}" type="presParOf" srcId="{32003A38-AC48-4E28-B241-3260A1D47A90}" destId="{2C2BBE39-CC0D-4604-8A5C-AFFE46BAE7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التعاون</a:t>
          </a:r>
          <a:endParaRPr lang="ar-EG" b="1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b="1" dirty="0" smtClean="0"/>
            <a:t>كسبان -  كسبان</a:t>
          </a:r>
          <a:endParaRPr lang="ar-EG" b="1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DE02034B-A952-40A0-B28D-0B67BDD75DFE}" type="presOf" srcId="{01879548-43E8-48B0-A1FA-09C54F57A1A9}" destId="{101FAA4D-668E-431F-B7D6-418D7E91F609}" srcOrd="0" destOrd="0" presId="urn:microsoft.com/office/officeart/2005/8/layout/process4"/>
    <dgm:cxn modelId="{C385C14A-3E85-4DA7-8AEB-64FA80F92C4D}" type="presOf" srcId="{83CF2265-71AE-4C16-8F2C-AEC14C6F614F}" destId="{80E46CD8-0506-4748-A69D-08A720F4D53D}" srcOrd="0" destOrd="0" presId="urn:microsoft.com/office/officeart/2005/8/layout/process4"/>
    <dgm:cxn modelId="{CD2DCC85-C40F-4819-8D86-93A6078DFB27}" type="presOf" srcId="{4170EE0E-A923-45F4-B3E0-8DDB7EDB0ABB}" destId="{BF92D41F-F5DC-401C-A6F0-D3737E8B1936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6930E9AA-4B2F-43C9-A9EF-CFB180327CEB}" type="presParOf" srcId="{BF92D41F-F5DC-401C-A6F0-D3737E8B1936}" destId="{E66F70F9-9399-401A-9CE7-18E1D1175763}" srcOrd="0" destOrd="0" presId="urn:microsoft.com/office/officeart/2005/8/layout/process4"/>
    <dgm:cxn modelId="{FAB418DA-4FCF-4D70-8A0B-0F0C4EF8E087}" type="presParOf" srcId="{E66F70F9-9399-401A-9CE7-18E1D1175763}" destId="{101FAA4D-668E-431F-B7D6-418D7E91F609}" srcOrd="0" destOrd="0" presId="urn:microsoft.com/office/officeart/2005/8/layout/process4"/>
    <dgm:cxn modelId="{E721E788-A4E0-4EDE-8316-4B70EB5E9B4E}" type="presParOf" srcId="{BF92D41F-F5DC-401C-A6F0-D3737E8B1936}" destId="{80386077-3105-49B1-A2D5-E073FC8C3B46}" srcOrd="1" destOrd="0" presId="urn:microsoft.com/office/officeart/2005/8/layout/process4"/>
    <dgm:cxn modelId="{27839402-72E1-4625-BBC1-2CC4FE26665C}" type="presParOf" srcId="{BF92D41F-F5DC-401C-A6F0-D3737E8B1936}" destId="{1E4452BB-B7D4-4805-B219-924979E2B3B9}" srcOrd="2" destOrd="0" presId="urn:microsoft.com/office/officeart/2005/8/layout/process4"/>
    <dgm:cxn modelId="{92A09C9E-BD93-4024-8DEE-3D94FCC6AD7A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التحدي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كسبان -  خسران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7456D32B-0565-4F72-A2EA-4F14258AF1ED}" type="presOf" srcId="{01879548-43E8-48B0-A1FA-09C54F57A1A9}" destId="{101FAA4D-668E-431F-B7D6-418D7E91F609}" srcOrd="0" destOrd="0" presId="urn:microsoft.com/office/officeart/2005/8/layout/process4"/>
    <dgm:cxn modelId="{AAF4E9E3-8E63-457D-A98F-32460BA16C4F}" type="presOf" srcId="{83CF2265-71AE-4C16-8F2C-AEC14C6F614F}" destId="{80E46CD8-0506-4748-A69D-08A720F4D53D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B2D46CFC-3394-4235-8E1B-FFDAD37B9BA9}" type="presOf" srcId="{4170EE0E-A923-45F4-B3E0-8DDB7EDB0ABB}" destId="{BF92D41F-F5DC-401C-A6F0-D3737E8B1936}" srcOrd="0" destOrd="0" presId="urn:microsoft.com/office/officeart/2005/8/layout/process4"/>
    <dgm:cxn modelId="{25A6F0C7-C073-456E-BAB0-90DFEA6D8729}" type="presParOf" srcId="{BF92D41F-F5DC-401C-A6F0-D3737E8B1936}" destId="{E66F70F9-9399-401A-9CE7-18E1D1175763}" srcOrd="0" destOrd="0" presId="urn:microsoft.com/office/officeart/2005/8/layout/process4"/>
    <dgm:cxn modelId="{56DA3392-1878-4342-9B47-A6376A486B01}" type="presParOf" srcId="{E66F70F9-9399-401A-9CE7-18E1D1175763}" destId="{101FAA4D-668E-431F-B7D6-418D7E91F609}" srcOrd="0" destOrd="0" presId="urn:microsoft.com/office/officeart/2005/8/layout/process4"/>
    <dgm:cxn modelId="{8F70EF1A-967C-462C-8ACA-D55BE4006604}" type="presParOf" srcId="{BF92D41F-F5DC-401C-A6F0-D3737E8B1936}" destId="{80386077-3105-49B1-A2D5-E073FC8C3B46}" srcOrd="1" destOrd="0" presId="urn:microsoft.com/office/officeart/2005/8/layout/process4"/>
    <dgm:cxn modelId="{7352861A-D891-4B3A-AACC-56C63419B6A9}" type="presParOf" srcId="{BF92D41F-F5DC-401C-A6F0-D3737E8B1936}" destId="{1E4452BB-B7D4-4805-B219-924979E2B3B9}" srcOrd="2" destOrd="0" presId="urn:microsoft.com/office/officeart/2005/8/layout/process4"/>
    <dgm:cxn modelId="{A1A779C9-8297-43AD-90A4-9ABE2FA46D69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الخضوع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خسران -  كسبان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FF07A3CE-367D-4AA0-8CF4-1EAE6C8D3D10}" type="presOf" srcId="{4170EE0E-A923-45F4-B3E0-8DDB7EDB0ABB}" destId="{BF92D41F-F5DC-401C-A6F0-D3737E8B1936}" srcOrd="0" destOrd="0" presId="urn:microsoft.com/office/officeart/2005/8/layout/process4"/>
    <dgm:cxn modelId="{EE077AC1-0268-4032-A0F9-2ADD58F9BE71}" type="presOf" srcId="{01879548-43E8-48B0-A1FA-09C54F57A1A9}" destId="{101FAA4D-668E-431F-B7D6-418D7E91F609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9634B60E-E538-4924-AB3E-1026A40D3D7C}" type="presOf" srcId="{83CF2265-71AE-4C16-8F2C-AEC14C6F614F}" destId="{80E46CD8-0506-4748-A69D-08A720F4D53D}" srcOrd="0" destOrd="0" presId="urn:microsoft.com/office/officeart/2005/8/layout/process4"/>
    <dgm:cxn modelId="{B3FE9AF3-6B77-44DB-8CED-1C95A5478A71}" type="presParOf" srcId="{BF92D41F-F5DC-401C-A6F0-D3737E8B1936}" destId="{E66F70F9-9399-401A-9CE7-18E1D1175763}" srcOrd="0" destOrd="0" presId="urn:microsoft.com/office/officeart/2005/8/layout/process4"/>
    <dgm:cxn modelId="{0CFFF99E-C4BB-4959-9AB9-1BCC75FB4C96}" type="presParOf" srcId="{E66F70F9-9399-401A-9CE7-18E1D1175763}" destId="{101FAA4D-668E-431F-B7D6-418D7E91F609}" srcOrd="0" destOrd="0" presId="urn:microsoft.com/office/officeart/2005/8/layout/process4"/>
    <dgm:cxn modelId="{7698B788-C838-45B0-A11A-906F8C28CD21}" type="presParOf" srcId="{BF92D41F-F5DC-401C-A6F0-D3737E8B1936}" destId="{80386077-3105-49B1-A2D5-E073FC8C3B46}" srcOrd="1" destOrd="0" presId="urn:microsoft.com/office/officeart/2005/8/layout/process4"/>
    <dgm:cxn modelId="{B65C8100-9B2B-43E7-90F7-05091FF49978}" type="presParOf" srcId="{BF92D41F-F5DC-401C-A6F0-D3737E8B1936}" destId="{1E4452BB-B7D4-4805-B219-924979E2B3B9}" srcOrd="2" destOrd="0" presId="urn:microsoft.com/office/officeart/2005/8/layout/process4"/>
    <dgm:cxn modelId="{DD406C29-1762-4A20-91F5-168284EC5CE2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التجنب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خسران -  خسران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0ABE462D-5C93-4DBD-9478-082129599552}" type="presOf" srcId="{83CF2265-71AE-4C16-8F2C-AEC14C6F614F}" destId="{80E46CD8-0506-4748-A69D-08A720F4D53D}" srcOrd="0" destOrd="0" presId="urn:microsoft.com/office/officeart/2005/8/layout/process4"/>
    <dgm:cxn modelId="{EE3D433A-6975-4091-89DE-F3131FB92371}" type="presOf" srcId="{4170EE0E-A923-45F4-B3E0-8DDB7EDB0ABB}" destId="{BF92D41F-F5DC-401C-A6F0-D3737E8B1936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11E460D0-8611-4D42-BF9C-4D75B7A0D538}" type="presOf" srcId="{01879548-43E8-48B0-A1FA-09C54F57A1A9}" destId="{101FAA4D-668E-431F-B7D6-418D7E91F609}" srcOrd="0" destOrd="0" presId="urn:microsoft.com/office/officeart/2005/8/layout/process4"/>
    <dgm:cxn modelId="{4C4C7A4C-8941-452A-9571-4AB4B5996971}" type="presParOf" srcId="{BF92D41F-F5DC-401C-A6F0-D3737E8B1936}" destId="{E66F70F9-9399-401A-9CE7-18E1D1175763}" srcOrd="0" destOrd="0" presId="urn:microsoft.com/office/officeart/2005/8/layout/process4"/>
    <dgm:cxn modelId="{CA3D7D95-3818-45CF-A440-8CA20909FDA9}" type="presParOf" srcId="{E66F70F9-9399-401A-9CE7-18E1D1175763}" destId="{101FAA4D-668E-431F-B7D6-418D7E91F609}" srcOrd="0" destOrd="0" presId="urn:microsoft.com/office/officeart/2005/8/layout/process4"/>
    <dgm:cxn modelId="{66AF74D6-C9D5-40B1-96A1-DAC9E3DA9831}" type="presParOf" srcId="{BF92D41F-F5DC-401C-A6F0-D3737E8B1936}" destId="{80386077-3105-49B1-A2D5-E073FC8C3B46}" srcOrd="1" destOrd="0" presId="urn:microsoft.com/office/officeart/2005/8/layout/process4"/>
    <dgm:cxn modelId="{2B5504DE-B956-4042-BD18-79D8DD882958}" type="presParOf" srcId="{BF92D41F-F5DC-401C-A6F0-D3737E8B1936}" destId="{1E4452BB-B7D4-4805-B219-924979E2B3B9}" srcOrd="2" destOrd="0" presId="urn:microsoft.com/office/officeart/2005/8/layout/process4"/>
    <dgm:cxn modelId="{35B35A51-F722-4536-8AA4-D3382EE0504C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E54D-C23B-4FFE-BEA2-F87034BE36AA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92BD-3E89-4BD6-B2F2-F56E2CD1044C}">
      <dsp:nvSpPr>
        <dsp:cNvPr id="0" name=""/>
        <dsp:cNvSpPr/>
      </dsp:nvSpPr>
      <dsp:spPr>
        <a:xfrm>
          <a:off x="494740" y="328431"/>
          <a:ext cx="7064085" cy="6572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مشاكل الاتصال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494740" y="328431"/>
        <a:ext cx="7064085" cy="657283"/>
      </dsp:txXfrm>
    </dsp:sp>
    <dsp:sp modelId="{646511C8-19C0-4D01-9B75-508451B7AEE3}">
      <dsp:nvSpPr>
        <dsp:cNvPr id="0" name=""/>
        <dsp:cNvSpPr/>
      </dsp:nvSpPr>
      <dsp:spPr>
        <a:xfrm>
          <a:off x="83938" y="24627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E8CF-CE38-4AC9-8D0E-EF961FFC9311}">
      <dsp:nvSpPr>
        <dsp:cNvPr id="0" name=""/>
        <dsp:cNvSpPr/>
      </dsp:nvSpPr>
      <dsp:spPr>
        <a:xfrm>
          <a:off x="965730" y="1314040"/>
          <a:ext cx="6593095" cy="657283"/>
        </a:xfrm>
        <a:prstGeom prst="rect">
          <a:avLst/>
        </a:prstGeom>
        <a:solidFill>
          <a:schemeClr val="accent2">
            <a:shade val="80000"/>
            <a:hueOff val="53373"/>
            <a:satOff val="6380"/>
            <a:lumOff val="4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محدودبة الإمكانيات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965730" y="1314040"/>
        <a:ext cx="6593095" cy="657283"/>
      </dsp:txXfrm>
    </dsp:sp>
    <dsp:sp modelId="{5D6A37C7-7394-4429-92F3-D672EAAF18A5}">
      <dsp:nvSpPr>
        <dsp:cNvPr id="0" name=""/>
        <dsp:cNvSpPr/>
      </dsp:nvSpPr>
      <dsp:spPr>
        <a:xfrm>
          <a:off x="554928" y="1231880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53373"/>
              <a:satOff val="6380"/>
              <a:lumOff val="4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85AB-6227-4A36-8772-FC578046A1E3}">
      <dsp:nvSpPr>
        <dsp:cNvPr id="0" name=""/>
        <dsp:cNvSpPr/>
      </dsp:nvSpPr>
      <dsp:spPr>
        <a:xfrm>
          <a:off x="1110286" y="2299650"/>
          <a:ext cx="6448539" cy="657283"/>
        </a:xfrm>
        <a:prstGeom prst="rect">
          <a:avLst/>
        </a:prstGeom>
        <a:solidFill>
          <a:schemeClr val="accent2">
            <a:shade val="80000"/>
            <a:hueOff val="106746"/>
            <a:satOff val="12760"/>
            <a:lumOff val="9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تعاون ضعيف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1110286" y="2299650"/>
        <a:ext cx="6448539" cy="657283"/>
      </dsp:txXfrm>
    </dsp:sp>
    <dsp:sp modelId="{ACFB544C-629F-43C4-B3BE-E86E57E1B642}">
      <dsp:nvSpPr>
        <dsp:cNvPr id="0" name=""/>
        <dsp:cNvSpPr/>
      </dsp:nvSpPr>
      <dsp:spPr>
        <a:xfrm>
          <a:off x="699484" y="221748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06746"/>
              <a:satOff val="12760"/>
              <a:lumOff val="9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77BC-FD3F-4E05-97D7-6C07406CA225}">
      <dsp:nvSpPr>
        <dsp:cNvPr id="0" name=""/>
        <dsp:cNvSpPr/>
      </dsp:nvSpPr>
      <dsp:spPr>
        <a:xfrm>
          <a:off x="965730" y="3285259"/>
          <a:ext cx="6593095" cy="657283"/>
        </a:xfrm>
        <a:prstGeom prst="rect">
          <a:avLst/>
        </a:prstGeom>
        <a:solidFill>
          <a:schemeClr val="accent2">
            <a:shade val="80000"/>
            <a:hueOff val="160119"/>
            <a:satOff val="19141"/>
            <a:lumOff val="147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خلافات شخصية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965730" y="3285259"/>
        <a:ext cx="6593095" cy="657283"/>
      </dsp:txXfrm>
    </dsp:sp>
    <dsp:sp modelId="{527E4FC5-3CF7-4CB5-B1F5-BA18E404C384}">
      <dsp:nvSpPr>
        <dsp:cNvPr id="0" name=""/>
        <dsp:cNvSpPr/>
      </dsp:nvSpPr>
      <dsp:spPr>
        <a:xfrm>
          <a:off x="554928" y="3203099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60119"/>
              <a:satOff val="19141"/>
              <a:lumOff val="14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FCF6-6B27-4AA7-A02B-B3F991A52EF1}">
      <dsp:nvSpPr>
        <dsp:cNvPr id="0" name=""/>
        <dsp:cNvSpPr/>
      </dsp:nvSpPr>
      <dsp:spPr>
        <a:xfrm>
          <a:off x="494740" y="4270869"/>
          <a:ext cx="7064085" cy="657283"/>
        </a:xfrm>
        <a:prstGeom prst="rect">
          <a:avLst/>
        </a:prstGeom>
        <a:solidFill>
          <a:schemeClr val="accent2">
            <a:shade val="80000"/>
            <a:hueOff val="213492"/>
            <a:satOff val="25521"/>
            <a:lumOff val="19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19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7030A0"/>
              </a:solidFill>
            </a:rPr>
            <a:t>مشاكل العمل</a:t>
          </a:r>
          <a:endParaRPr lang="ar-EG" sz="3200" kern="1200" dirty="0">
            <a:solidFill>
              <a:srgbClr val="7030A0"/>
            </a:solidFill>
          </a:endParaRPr>
        </a:p>
      </dsp:txBody>
      <dsp:txXfrm>
        <a:off x="494740" y="4270869"/>
        <a:ext cx="7064085" cy="657283"/>
      </dsp:txXfrm>
    </dsp:sp>
    <dsp:sp modelId="{0F954169-8FC5-42CA-8917-63D551E0BC2D}">
      <dsp:nvSpPr>
        <dsp:cNvPr id="0" name=""/>
        <dsp:cNvSpPr/>
      </dsp:nvSpPr>
      <dsp:spPr>
        <a:xfrm>
          <a:off x="83938" y="4188708"/>
          <a:ext cx="821604" cy="821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3492"/>
              <a:satOff val="25521"/>
              <a:lumOff val="19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AA4D-668E-431F-B7D6-418D7E91F609}">
      <dsp:nvSpPr>
        <dsp:cNvPr id="0" name=""/>
        <dsp:cNvSpPr/>
      </dsp:nvSpPr>
      <dsp:spPr>
        <a:xfrm>
          <a:off x="0" y="826369"/>
          <a:ext cx="3240360" cy="541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كسبان -  كسبان</a:t>
          </a:r>
          <a:endParaRPr lang="ar-EG" sz="1900" kern="1200" dirty="0"/>
        </a:p>
      </dsp:txBody>
      <dsp:txXfrm>
        <a:off x="0" y="826369"/>
        <a:ext cx="3240360" cy="541782"/>
      </dsp:txXfrm>
    </dsp:sp>
    <dsp:sp modelId="{80E46CD8-0506-4748-A69D-08A720F4D53D}">
      <dsp:nvSpPr>
        <dsp:cNvPr id="0" name=""/>
        <dsp:cNvSpPr/>
      </dsp:nvSpPr>
      <dsp:spPr>
        <a:xfrm rot="10800000">
          <a:off x="0" y="616"/>
          <a:ext cx="3240360" cy="833262"/>
        </a:xfrm>
        <a:prstGeom prst="upArrowCallout">
          <a:avLst/>
        </a:prstGeom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منتصف الطريق</a:t>
          </a:r>
          <a:endParaRPr lang="ar-EG" sz="1900" kern="1200" dirty="0"/>
        </a:p>
      </dsp:txBody>
      <dsp:txXfrm rot="10800000">
        <a:off x="0" y="616"/>
        <a:ext cx="3240360" cy="541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2E54D-C23B-4FFE-BEA2-F87034BE36AA}">
      <dsp:nvSpPr>
        <dsp:cNvPr id="0" name=""/>
        <dsp:cNvSpPr/>
      </dsp:nvSpPr>
      <dsp:spPr>
        <a:xfrm>
          <a:off x="-5943603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E92BD-3E89-4BD6-B2F2-F56E2CD1044C}">
      <dsp:nvSpPr>
        <dsp:cNvPr id="0" name=""/>
        <dsp:cNvSpPr/>
      </dsp:nvSpPr>
      <dsp:spPr>
        <a:xfrm>
          <a:off x="592512" y="404126"/>
          <a:ext cx="6966313" cy="8086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7030A0"/>
              </a:solidFill>
            </a:rPr>
            <a:t>مختفي أو غير ظاهر ،  أسباب الخلاف موجودة ولكن غير واضحة</a:t>
          </a:r>
          <a:endParaRPr lang="ar-EG" sz="2800" b="1" kern="1200" dirty="0">
            <a:solidFill>
              <a:srgbClr val="7030A0"/>
            </a:solidFill>
          </a:endParaRPr>
        </a:p>
      </dsp:txBody>
      <dsp:txXfrm>
        <a:off x="592512" y="404126"/>
        <a:ext cx="6966313" cy="808672"/>
      </dsp:txXfrm>
    </dsp:sp>
    <dsp:sp modelId="{646511C8-19C0-4D01-9B75-508451B7AEE3}">
      <dsp:nvSpPr>
        <dsp:cNvPr id="0" name=""/>
        <dsp:cNvSpPr/>
      </dsp:nvSpPr>
      <dsp:spPr>
        <a:xfrm>
          <a:off x="87092" y="303042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E8CF-CE38-4AC9-8D0E-EF961FFC9311}">
      <dsp:nvSpPr>
        <dsp:cNvPr id="0" name=""/>
        <dsp:cNvSpPr/>
      </dsp:nvSpPr>
      <dsp:spPr>
        <a:xfrm>
          <a:off x="1056143" y="1617345"/>
          <a:ext cx="6502682" cy="808672"/>
        </a:xfrm>
        <a:prstGeom prst="rect">
          <a:avLst/>
        </a:prstGeom>
        <a:solidFill>
          <a:schemeClr val="accent2">
            <a:shade val="80000"/>
            <a:hueOff val="71164"/>
            <a:satOff val="8507"/>
            <a:lumOff val="6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7030A0"/>
              </a:solidFill>
            </a:rPr>
            <a:t>المتوقع أن أسباب الخلاف قد تعرف عليها واحد أو كل الأطراف</a:t>
          </a:r>
          <a:endParaRPr lang="ar-EG" sz="2800" kern="1200" dirty="0">
            <a:solidFill>
              <a:srgbClr val="7030A0"/>
            </a:solidFill>
          </a:endParaRPr>
        </a:p>
      </dsp:txBody>
      <dsp:txXfrm>
        <a:off x="1056143" y="1617345"/>
        <a:ext cx="6502682" cy="808672"/>
      </dsp:txXfrm>
    </dsp:sp>
    <dsp:sp modelId="{5D6A37C7-7394-4429-92F3-D672EAAF18A5}">
      <dsp:nvSpPr>
        <dsp:cNvPr id="0" name=""/>
        <dsp:cNvSpPr/>
      </dsp:nvSpPr>
      <dsp:spPr>
        <a:xfrm>
          <a:off x="550722" y="151626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71164"/>
              <a:satOff val="8507"/>
              <a:lumOff val="6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85AB-6227-4A36-8772-FC578046A1E3}">
      <dsp:nvSpPr>
        <dsp:cNvPr id="0" name=""/>
        <dsp:cNvSpPr/>
      </dsp:nvSpPr>
      <dsp:spPr>
        <a:xfrm>
          <a:off x="1056143" y="2830565"/>
          <a:ext cx="6502682" cy="808672"/>
        </a:xfrm>
        <a:prstGeom prst="rect">
          <a:avLst/>
        </a:prstGeom>
        <a:solidFill>
          <a:schemeClr val="accent2">
            <a:shade val="80000"/>
            <a:hueOff val="142328"/>
            <a:satOff val="17014"/>
            <a:lumOff val="131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7030A0"/>
              </a:solidFill>
            </a:rPr>
            <a:t>المحسوس أن التوتر قد بدا ولكن الخلاف لم يظهر على السطح بعد</a:t>
          </a:r>
          <a:endParaRPr lang="ar-EG" sz="2800" kern="1200" dirty="0">
            <a:solidFill>
              <a:srgbClr val="7030A0"/>
            </a:solidFill>
          </a:endParaRPr>
        </a:p>
      </dsp:txBody>
      <dsp:txXfrm>
        <a:off x="1056143" y="2830565"/>
        <a:ext cx="6502682" cy="808672"/>
      </dsp:txXfrm>
    </dsp:sp>
    <dsp:sp modelId="{ACFB544C-629F-43C4-B3BE-E86E57E1B642}">
      <dsp:nvSpPr>
        <dsp:cNvPr id="0" name=""/>
        <dsp:cNvSpPr/>
      </dsp:nvSpPr>
      <dsp:spPr>
        <a:xfrm>
          <a:off x="550722" y="2729481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42328"/>
              <a:satOff val="17014"/>
              <a:lumOff val="131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77BC-FD3F-4E05-97D7-6C07406CA225}">
      <dsp:nvSpPr>
        <dsp:cNvPr id="0" name=""/>
        <dsp:cNvSpPr/>
      </dsp:nvSpPr>
      <dsp:spPr>
        <a:xfrm>
          <a:off x="592512" y="4043784"/>
          <a:ext cx="6966313" cy="808672"/>
        </a:xfrm>
        <a:prstGeom prst="rect">
          <a:avLst/>
        </a:prstGeom>
        <a:solidFill>
          <a:schemeClr val="accent2">
            <a:shade val="80000"/>
            <a:hueOff val="213492"/>
            <a:satOff val="25521"/>
            <a:lumOff val="19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884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7030A0"/>
              </a:solidFill>
            </a:rPr>
            <a:t>الواقع أن الخلاف ظهر على السطح ومظاهرة قد وضحت لأطراف بعيدة عن هذا الخلاف</a:t>
          </a:r>
          <a:endParaRPr lang="ar-EG" sz="2800" kern="1200" dirty="0">
            <a:solidFill>
              <a:srgbClr val="7030A0"/>
            </a:solidFill>
          </a:endParaRPr>
        </a:p>
      </dsp:txBody>
      <dsp:txXfrm>
        <a:off x="592512" y="4043784"/>
        <a:ext cx="6966313" cy="808672"/>
      </dsp:txXfrm>
    </dsp:sp>
    <dsp:sp modelId="{527E4FC5-3CF7-4CB5-B1F5-BA18E404C384}">
      <dsp:nvSpPr>
        <dsp:cNvPr id="0" name=""/>
        <dsp:cNvSpPr/>
      </dsp:nvSpPr>
      <dsp:spPr>
        <a:xfrm>
          <a:off x="87092" y="3942700"/>
          <a:ext cx="1010841" cy="1010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3492"/>
              <a:satOff val="25521"/>
              <a:lumOff val="19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5C2F4-1FA5-42E4-AEE3-71CF9FEBDB14}">
      <dsp:nvSpPr>
        <dsp:cNvPr id="0" name=""/>
        <dsp:cNvSpPr/>
      </dsp:nvSpPr>
      <dsp:spPr>
        <a:xfrm>
          <a:off x="0" y="445816"/>
          <a:ext cx="77048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91BF-959C-4BED-9FD1-20AF99178085}">
      <dsp:nvSpPr>
        <dsp:cNvPr id="0" name=""/>
        <dsp:cNvSpPr/>
      </dsp:nvSpPr>
      <dsp:spPr>
        <a:xfrm>
          <a:off x="385242" y="76816"/>
          <a:ext cx="5393399" cy="7380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7030A0"/>
              </a:solidFill>
            </a:rPr>
            <a:t>تشتيت الوقت والجهد والمال</a:t>
          </a:r>
          <a:endParaRPr lang="ar-EG" sz="2500" b="1" kern="1200" dirty="0">
            <a:solidFill>
              <a:srgbClr val="7030A0"/>
            </a:solidFill>
          </a:endParaRPr>
        </a:p>
      </dsp:txBody>
      <dsp:txXfrm>
        <a:off x="421268" y="112842"/>
        <a:ext cx="5321347" cy="665948"/>
      </dsp:txXfrm>
    </dsp:sp>
    <dsp:sp modelId="{751648EC-F7DD-4BF2-83B7-FF335BEC8C91}">
      <dsp:nvSpPr>
        <dsp:cNvPr id="0" name=""/>
        <dsp:cNvSpPr/>
      </dsp:nvSpPr>
      <dsp:spPr>
        <a:xfrm>
          <a:off x="0" y="1579816"/>
          <a:ext cx="77048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12289"/>
              <a:satOff val="21631"/>
              <a:lumOff val="14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9406-2567-4DC7-968E-3F46D51E0AF4}">
      <dsp:nvSpPr>
        <dsp:cNvPr id="0" name=""/>
        <dsp:cNvSpPr/>
      </dsp:nvSpPr>
      <dsp:spPr>
        <a:xfrm>
          <a:off x="385242" y="1210816"/>
          <a:ext cx="5393399" cy="738000"/>
        </a:xfrm>
        <a:prstGeom prst="roundRect">
          <a:avLst/>
        </a:prstGeom>
        <a:solidFill>
          <a:schemeClr val="accent2">
            <a:shade val="50000"/>
            <a:hueOff val="127351"/>
            <a:satOff val="21631"/>
            <a:lumOff val="156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7030A0"/>
              </a:solidFill>
            </a:rPr>
            <a:t>الخلاف ينتج عنه خلاف جديد</a:t>
          </a:r>
          <a:endParaRPr lang="ar-EG" sz="2500" b="1" kern="1200" dirty="0">
            <a:solidFill>
              <a:srgbClr val="7030A0"/>
            </a:solidFill>
          </a:endParaRPr>
        </a:p>
      </dsp:txBody>
      <dsp:txXfrm>
        <a:off x="421268" y="1246842"/>
        <a:ext cx="5321347" cy="665948"/>
      </dsp:txXfrm>
    </dsp:sp>
    <dsp:sp modelId="{2223485F-8411-40E7-9759-DEF5B486FA13}">
      <dsp:nvSpPr>
        <dsp:cNvPr id="0" name=""/>
        <dsp:cNvSpPr/>
      </dsp:nvSpPr>
      <dsp:spPr>
        <a:xfrm>
          <a:off x="0" y="2713816"/>
          <a:ext cx="77048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224579"/>
              <a:satOff val="43262"/>
              <a:lumOff val="29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E54F-512B-4821-B1DD-CFEEA84CAFD0}">
      <dsp:nvSpPr>
        <dsp:cNvPr id="0" name=""/>
        <dsp:cNvSpPr/>
      </dsp:nvSpPr>
      <dsp:spPr>
        <a:xfrm>
          <a:off x="385242" y="2344816"/>
          <a:ext cx="5393399" cy="738000"/>
        </a:xfrm>
        <a:prstGeom prst="roundRect">
          <a:avLst/>
        </a:prstGeom>
        <a:solidFill>
          <a:schemeClr val="accent2">
            <a:shade val="50000"/>
            <a:hueOff val="254703"/>
            <a:satOff val="43262"/>
            <a:lumOff val="312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7030A0"/>
              </a:solidFill>
            </a:rPr>
            <a:t>يضر بالصحة لكلا الطرفين</a:t>
          </a:r>
          <a:endParaRPr lang="ar-EG" sz="2500" b="1" kern="1200" dirty="0">
            <a:solidFill>
              <a:srgbClr val="7030A0"/>
            </a:solidFill>
          </a:endParaRPr>
        </a:p>
      </dsp:txBody>
      <dsp:txXfrm>
        <a:off x="421268" y="2380842"/>
        <a:ext cx="5321347" cy="665948"/>
      </dsp:txXfrm>
    </dsp:sp>
    <dsp:sp modelId="{B83DC656-7A19-4FEA-BED7-765082502CA8}">
      <dsp:nvSpPr>
        <dsp:cNvPr id="0" name=""/>
        <dsp:cNvSpPr/>
      </dsp:nvSpPr>
      <dsp:spPr>
        <a:xfrm>
          <a:off x="0" y="3847816"/>
          <a:ext cx="77048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224579"/>
              <a:satOff val="43262"/>
              <a:lumOff val="29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4C1B4-92A1-4935-8F54-8C7DE83BA12A}">
      <dsp:nvSpPr>
        <dsp:cNvPr id="0" name=""/>
        <dsp:cNvSpPr/>
      </dsp:nvSpPr>
      <dsp:spPr>
        <a:xfrm>
          <a:off x="385242" y="3478816"/>
          <a:ext cx="5393399" cy="738000"/>
        </a:xfrm>
        <a:prstGeom prst="roundRect">
          <a:avLst/>
        </a:prstGeom>
        <a:solidFill>
          <a:schemeClr val="accent2">
            <a:shade val="50000"/>
            <a:hueOff val="254703"/>
            <a:satOff val="43262"/>
            <a:lumOff val="312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7030A0"/>
              </a:solidFill>
            </a:rPr>
            <a:t>يدفع للتدمير والسرقة والكذب</a:t>
          </a:r>
          <a:endParaRPr lang="ar-EG" sz="2500" b="1" kern="1200" dirty="0">
            <a:solidFill>
              <a:srgbClr val="7030A0"/>
            </a:solidFill>
          </a:endParaRPr>
        </a:p>
      </dsp:txBody>
      <dsp:txXfrm>
        <a:off x="421268" y="3514842"/>
        <a:ext cx="5321347" cy="665948"/>
      </dsp:txXfrm>
    </dsp:sp>
    <dsp:sp modelId="{A3CFAE1F-B7FF-4AFC-B859-B6BBCFDD430C}">
      <dsp:nvSpPr>
        <dsp:cNvPr id="0" name=""/>
        <dsp:cNvSpPr/>
      </dsp:nvSpPr>
      <dsp:spPr>
        <a:xfrm>
          <a:off x="0" y="4981815"/>
          <a:ext cx="770485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12289"/>
              <a:satOff val="21631"/>
              <a:lumOff val="14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2B601-0CE5-45E7-8166-A9AD7EE50064}">
      <dsp:nvSpPr>
        <dsp:cNvPr id="0" name=""/>
        <dsp:cNvSpPr/>
      </dsp:nvSpPr>
      <dsp:spPr>
        <a:xfrm>
          <a:off x="385242" y="4612815"/>
          <a:ext cx="5393399" cy="738000"/>
        </a:xfrm>
        <a:prstGeom prst="roundRect">
          <a:avLst/>
        </a:prstGeom>
        <a:solidFill>
          <a:schemeClr val="accent2">
            <a:shade val="50000"/>
            <a:hueOff val="127351"/>
            <a:satOff val="21631"/>
            <a:lumOff val="156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7030A0"/>
              </a:solidFill>
            </a:rPr>
            <a:t>تغيير المعلومات</a:t>
          </a:r>
          <a:endParaRPr lang="ar-EG" sz="2500" b="1" kern="1200" dirty="0">
            <a:solidFill>
              <a:srgbClr val="7030A0"/>
            </a:solidFill>
          </a:endParaRPr>
        </a:p>
      </dsp:txBody>
      <dsp:txXfrm>
        <a:off x="421268" y="4648841"/>
        <a:ext cx="5321347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5C2F4-1FA5-42E4-AEE3-71CF9FEBDB14}">
      <dsp:nvSpPr>
        <dsp:cNvPr id="0" name=""/>
        <dsp:cNvSpPr/>
      </dsp:nvSpPr>
      <dsp:spPr>
        <a:xfrm>
          <a:off x="0" y="353295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91BF-959C-4BED-9FD1-20AF99178085}">
      <dsp:nvSpPr>
        <dsp:cNvPr id="0" name=""/>
        <dsp:cNvSpPr/>
      </dsp:nvSpPr>
      <dsp:spPr>
        <a:xfrm>
          <a:off x="385242" y="43335"/>
          <a:ext cx="5393399" cy="6199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smtClean="0">
              <a:solidFill>
                <a:srgbClr val="7030A0"/>
              </a:solidFill>
            </a:rPr>
            <a:t>التغير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73597"/>
        <a:ext cx="5332875" cy="559396"/>
      </dsp:txXfrm>
    </dsp:sp>
    <dsp:sp modelId="{751648EC-F7DD-4BF2-83B7-FF335BEC8C91}">
      <dsp:nvSpPr>
        <dsp:cNvPr id="0" name=""/>
        <dsp:cNvSpPr/>
      </dsp:nvSpPr>
      <dsp:spPr>
        <a:xfrm>
          <a:off x="0" y="130585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93575"/>
              <a:satOff val="18026"/>
              <a:lumOff val="12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9406-2567-4DC7-968E-3F46D51E0AF4}">
      <dsp:nvSpPr>
        <dsp:cNvPr id="0" name=""/>
        <dsp:cNvSpPr/>
      </dsp:nvSpPr>
      <dsp:spPr>
        <a:xfrm>
          <a:off x="385242" y="995895"/>
          <a:ext cx="5393399" cy="619920"/>
        </a:xfrm>
        <a:prstGeom prst="roundRect">
          <a:avLst/>
        </a:prstGeom>
        <a:solidFill>
          <a:schemeClr val="accent2">
            <a:shade val="50000"/>
            <a:hueOff val="106126"/>
            <a:satOff val="18026"/>
            <a:lumOff val="130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smtClean="0">
              <a:solidFill>
                <a:srgbClr val="7030A0"/>
              </a:solidFill>
            </a:rPr>
            <a:t>التحضير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1026157"/>
        <a:ext cx="5332875" cy="559396"/>
      </dsp:txXfrm>
    </dsp:sp>
    <dsp:sp modelId="{2223485F-8411-40E7-9759-DEF5B486FA13}">
      <dsp:nvSpPr>
        <dsp:cNvPr id="0" name=""/>
        <dsp:cNvSpPr/>
      </dsp:nvSpPr>
      <dsp:spPr>
        <a:xfrm>
          <a:off x="0" y="225841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87149"/>
              <a:satOff val="36051"/>
              <a:lumOff val="24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E54F-512B-4821-B1DD-CFEEA84CAFD0}">
      <dsp:nvSpPr>
        <dsp:cNvPr id="0" name=""/>
        <dsp:cNvSpPr/>
      </dsp:nvSpPr>
      <dsp:spPr>
        <a:xfrm>
          <a:off x="385242" y="1948456"/>
          <a:ext cx="5393399" cy="619920"/>
        </a:xfrm>
        <a:prstGeom prst="roundRect">
          <a:avLst/>
        </a:prstGeom>
        <a:solidFill>
          <a:schemeClr val="accent2">
            <a:shade val="50000"/>
            <a:hueOff val="212252"/>
            <a:satOff val="36051"/>
            <a:lumOff val="26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smtClean="0">
              <a:solidFill>
                <a:srgbClr val="7030A0"/>
              </a:solidFill>
            </a:rPr>
            <a:t>الاتصال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1978718"/>
        <a:ext cx="5332875" cy="559396"/>
      </dsp:txXfrm>
    </dsp:sp>
    <dsp:sp modelId="{B83DC656-7A19-4FEA-BED7-765082502CA8}">
      <dsp:nvSpPr>
        <dsp:cNvPr id="0" name=""/>
        <dsp:cNvSpPr/>
      </dsp:nvSpPr>
      <dsp:spPr>
        <a:xfrm>
          <a:off x="0" y="321097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280724"/>
              <a:satOff val="54077"/>
              <a:lumOff val="36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4C1B4-92A1-4935-8F54-8C7DE83BA12A}">
      <dsp:nvSpPr>
        <dsp:cNvPr id="0" name=""/>
        <dsp:cNvSpPr/>
      </dsp:nvSpPr>
      <dsp:spPr>
        <a:xfrm>
          <a:off x="385242" y="2901016"/>
          <a:ext cx="5393399" cy="619920"/>
        </a:xfrm>
        <a:prstGeom prst="roundRect">
          <a:avLst/>
        </a:prstGeom>
        <a:solidFill>
          <a:schemeClr val="accent2">
            <a:shade val="50000"/>
            <a:hueOff val="318378"/>
            <a:satOff val="54077"/>
            <a:lumOff val="39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smtClean="0">
              <a:solidFill>
                <a:srgbClr val="7030A0"/>
              </a:solidFill>
            </a:rPr>
            <a:t>صحي لأنه يحرك المشاعر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2931278"/>
        <a:ext cx="5332875" cy="559396"/>
      </dsp:txXfrm>
    </dsp:sp>
    <dsp:sp modelId="{A3CFAE1F-B7FF-4AFC-B859-B6BBCFDD430C}">
      <dsp:nvSpPr>
        <dsp:cNvPr id="0" name=""/>
        <dsp:cNvSpPr/>
      </dsp:nvSpPr>
      <dsp:spPr>
        <a:xfrm>
          <a:off x="0" y="416353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187149"/>
              <a:satOff val="36051"/>
              <a:lumOff val="243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2B601-0CE5-45E7-8166-A9AD7EE50064}">
      <dsp:nvSpPr>
        <dsp:cNvPr id="0" name=""/>
        <dsp:cNvSpPr/>
      </dsp:nvSpPr>
      <dsp:spPr>
        <a:xfrm>
          <a:off x="385242" y="3853576"/>
          <a:ext cx="5393399" cy="619920"/>
        </a:xfrm>
        <a:prstGeom prst="roundRect">
          <a:avLst/>
        </a:prstGeom>
        <a:solidFill>
          <a:schemeClr val="accent2">
            <a:shade val="50000"/>
            <a:hueOff val="212252"/>
            <a:satOff val="36051"/>
            <a:lumOff val="26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smtClean="0">
              <a:solidFill>
                <a:srgbClr val="7030A0"/>
              </a:solidFill>
            </a:rPr>
            <a:t>تعليمي لأنه يعلم عن النفس والغير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3883838"/>
        <a:ext cx="5332875" cy="559396"/>
      </dsp:txXfrm>
    </dsp:sp>
    <dsp:sp modelId="{8724B81A-037B-496A-B51E-35012A08A5CF}">
      <dsp:nvSpPr>
        <dsp:cNvPr id="0" name=""/>
        <dsp:cNvSpPr/>
      </dsp:nvSpPr>
      <dsp:spPr>
        <a:xfrm>
          <a:off x="0" y="5116096"/>
          <a:ext cx="770485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93575"/>
              <a:satOff val="18026"/>
              <a:lumOff val="121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1C8C9-725F-4EBE-9595-B769052FF9C4}">
      <dsp:nvSpPr>
        <dsp:cNvPr id="0" name=""/>
        <dsp:cNvSpPr/>
      </dsp:nvSpPr>
      <dsp:spPr>
        <a:xfrm>
          <a:off x="385242" y="4806136"/>
          <a:ext cx="5393399" cy="619920"/>
        </a:xfrm>
        <a:prstGeom prst="roundRect">
          <a:avLst/>
        </a:prstGeom>
        <a:solidFill>
          <a:schemeClr val="accent2">
            <a:shade val="50000"/>
            <a:hueOff val="106126"/>
            <a:satOff val="18026"/>
            <a:lumOff val="130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100" b="1" kern="1200" dirty="0" smtClean="0">
              <a:solidFill>
                <a:srgbClr val="7030A0"/>
              </a:solidFill>
            </a:rPr>
            <a:t>بيئة أقوى للعمل</a:t>
          </a:r>
          <a:endParaRPr lang="ar-EG" sz="2100" b="1" kern="1200" dirty="0">
            <a:solidFill>
              <a:srgbClr val="7030A0"/>
            </a:solidFill>
          </a:endParaRPr>
        </a:p>
      </dsp:txBody>
      <dsp:txXfrm>
        <a:off x="415504" y="4836398"/>
        <a:ext cx="5332875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40C1-6C2F-4D9B-A556-DD735C0A8B32}">
      <dsp:nvSpPr>
        <dsp:cNvPr id="0" name=""/>
        <dsp:cNvSpPr/>
      </dsp:nvSpPr>
      <dsp:spPr>
        <a:xfrm>
          <a:off x="2654209" y="2664295"/>
          <a:ext cx="664155" cy="1898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77" y="0"/>
              </a:lnTo>
              <a:lnTo>
                <a:pt x="332077" y="1898310"/>
              </a:lnTo>
              <a:lnTo>
                <a:pt x="664155" y="18983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700" kern="1200"/>
        </a:p>
      </dsp:txBody>
      <dsp:txXfrm>
        <a:off x="2936008" y="3563172"/>
        <a:ext cx="100557" cy="100557"/>
      </dsp:txXfrm>
    </dsp:sp>
    <dsp:sp modelId="{0000EE64-7AE3-46A6-AAEB-0555BB5737C0}">
      <dsp:nvSpPr>
        <dsp:cNvPr id="0" name=""/>
        <dsp:cNvSpPr/>
      </dsp:nvSpPr>
      <dsp:spPr>
        <a:xfrm>
          <a:off x="2654209" y="2664295"/>
          <a:ext cx="664155" cy="63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77" y="0"/>
              </a:lnTo>
              <a:lnTo>
                <a:pt x="332077" y="632770"/>
              </a:lnTo>
              <a:lnTo>
                <a:pt x="664155" y="6327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00" kern="1200"/>
        </a:p>
      </dsp:txBody>
      <dsp:txXfrm>
        <a:off x="2963353" y="2957747"/>
        <a:ext cx="45866" cy="45866"/>
      </dsp:txXfrm>
    </dsp:sp>
    <dsp:sp modelId="{84F8DBC1-AB78-42BC-849B-FC292BD80DE7}">
      <dsp:nvSpPr>
        <dsp:cNvPr id="0" name=""/>
        <dsp:cNvSpPr/>
      </dsp:nvSpPr>
      <dsp:spPr>
        <a:xfrm>
          <a:off x="2654209" y="2031525"/>
          <a:ext cx="664155" cy="632770"/>
        </a:xfrm>
        <a:custGeom>
          <a:avLst/>
          <a:gdLst/>
          <a:ahLst/>
          <a:cxnLst/>
          <a:rect l="0" t="0" r="0" b="0"/>
          <a:pathLst>
            <a:path>
              <a:moveTo>
                <a:pt x="0" y="632770"/>
              </a:moveTo>
              <a:lnTo>
                <a:pt x="332077" y="632770"/>
              </a:lnTo>
              <a:lnTo>
                <a:pt x="332077" y="0"/>
              </a:lnTo>
              <a:lnTo>
                <a:pt x="66415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500" kern="1200"/>
        </a:p>
      </dsp:txBody>
      <dsp:txXfrm>
        <a:off x="2963353" y="2324977"/>
        <a:ext cx="45866" cy="45866"/>
      </dsp:txXfrm>
    </dsp:sp>
    <dsp:sp modelId="{D940AEBD-C8C4-4267-9A31-76DF5BF11A79}">
      <dsp:nvSpPr>
        <dsp:cNvPr id="0" name=""/>
        <dsp:cNvSpPr/>
      </dsp:nvSpPr>
      <dsp:spPr>
        <a:xfrm>
          <a:off x="2654209" y="765985"/>
          <a:ext cx="664155" cy="1898310"/>
        </a:xfrm>
        <a:custGeom>
          <a:avLst/>
          <a:gdLst/>
          <a:ahLst/>
          <a:cxnLst/>
          <a:rect l="0" t="0" r="0" b="0"/>
          <a:pathLst>
            <a:path>
              <a:moveTo>
                <a:pt x="0" y="1898310"/>
              </a:moveTo>
              <a:lnTo>
                <a:pt x="332077" y="1898310"/>
              </a:lnTo>
              <a:lnTo>
                <a:pt x="332077" y="0"/>
              </a:lnTo>
              <a:lnTo>
                <a:pt x="66415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700" kern="1200"/>
        </a:p>
      </dsp:txBody>
      <dsp:txXfrm>
        <a:off x="2936008" y="1664862"/>
        <a:ext cx="100557" cy="100557"/>
      </dsp:txXfrm>
    </dsp:sp>
    <dsp:sp modelId="{F396D941-E9F8-4B17-8969-D40ACBA512D9}">
      <dsp:nvSpPr>
        <dsp:cNvPr id="0" name=""/>
        <dsp:cNvSpPr/>
      </dsp:nvSpPr>
      <dsp:spPr>
        <a:xfrm rot="16200000">
          <a:off x="-516303" y="2158079"/>
          <a:ext cx="5328591" cy="1012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أربعة خطوات لحل الخلاف</a:t>
          </a:r>
          <a:endParaRPr lang="ar-EG" sz="40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516303" y="2158079"/>
        <a:ext cx="5328591" cy="1012432"/>
      </dsp:txXfrm>
    </dsp:sp>
    <dsp:sp modelId="{177641A1-98BB-427C-B143-BB9720C93885}">
      <dsp:nvSpPr>
        <dsp:cNvPr id="0" name=""/>
        <dsp:cNvSpPr/>
      </dsp:nvSpPr>
      <dsp:spPr>
        <a:xfrm>
          <a:off x="3318364" y="259768"/>
          <a:ext cx="3320778" cy="1012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/>
            <a:t>حدد تماما حدود الاختلاف</a:t>
          </a:r>
          <a:endParaRPr lang="ar-EG" sz="3000" b="1" kern="1200" dirty="0"/>
        </a:p>
      </dsp:txBody>
      <dsp:txXfrm>
        <a:off x="3318364" y="259768"/>
        <a:ext cx="3320778" cy="1012432"/>
      </dsp:txXfrm>
    </dsp:sp>
    <dsp:sp modelId="{89459150-B8DC-4FEC-856C-B0B19DC67778}">
      <dsp:nvSpPr>
        <dsp:cNvPr id="0" name=""/>
        <dsp:cNvSpPr/>
      </dsp:nvSpPr>
      <dsp:spPr>
        <a:xfrm>
          <a:off x="3318364" y="1525309"/>
          <a:ext cx="3320778" cy="1012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/>
            <a:t>واجه أصحاب الخلاف</a:t>
          </a:r>
          <a:endParaRPr lang="ar-EG" sz="3000" b="1" kern="1200" dirty="0"/>
        </a:p>
      </dsp:txBody>
      <dsp:txXfrm>
        <a:off x="3318364" y="1525309"/>
        <a:ext cx="3320778" cy="1012432"/>
      </dsp:txXfrm>
    </dsp:sp>
    <dsp:sp modelId="{CDE2541D-3B60-4CB6-8007-B31DFE2A268D}">
      <dsp:nvSpPr>
        <dsp:cNvPr id="0" name=""/>
        <dsp:cNvSpPr/>
      </dsp:nvSpPr>
      <dsp:spPr>
        <a:xfrm>
          <a:off x="3318364" y="2790850"/>
          <a:ext cx="3320778" cy="1012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/>
            <a:t>حاول إيجاد حلول</a:t>
          </a:r>
          <a:endParaRPr lang="ar-EG" sz="3000" b="1" kern="1200" dirty="0"/>
        </a:p>
      </dsp:txBody>
      <dsp:txXfrm>
        <a:off x="3318364" y="2790850"/>
        <a:ext cx="3320778" cy="1012432"/>
      </dsp:txXfrm>
    </dsp:sp>
    <dsp:sp modelId="{874EED37-4A25-4C59-80C4-2D1B05418890}">
      <dsp:nvSpPr>
        <dsp:cNvPr id="0" name=""/>
        <dsp:cNvSpPr/>
      </dsp:nvSpPr>
      <dsp:spPr>
        <a:xfrm>
          <a:off x="3318364" y="4056390"/>
          <a:ext cx="3320778" cy="1012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/>
            <a:t>تابع ما بعد الخلاف</a:t>
          </a:r>
          <a:endParaRPr lang="ar-EG" sz="3000" b="1" kern="1200" dirty="0"/>
        </a:p>
      </dsp:txBody>
      <dsp:txXfrm>
        <a:off x="3318364" y="4056390"/>
        <a:ext cx="3320778" cy="101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AA4D-668E-431F-B7D6-418D7E91F609}">
      <dsp:nvSpPr>
        <dsp:cNvPr id="0" name=""/>
        <dsp:cNvSpPr/>
      </dsp:nvSpPr>
      <dsp:spPr>
        <a:xfrm>
          <a:off x="0" y="825752"/>
          <a:ext cx="3240360" cy="541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كسبان -  كسبان</a:t>
          </a:r>
          <a:endParaRPr lang="ar-EG" sz="1900" b="1" kern="1200" dirty="0"/>
        </a:p>
      </dsp:txBody>
      <dsp:txXfrm>
        <a:off x="0" y="825752"/>
        <a:ext cx="3240360" cy="541782"/>
      </dsp:txXfrm>
    </dsp:sp>
    <dsp:sp modelId="{80E46CD8-0506-4748-A69D-08A720F4D53D}">
      <dsp:nvSpPr>
        <dsp:cNvPr id="0" name=""/>
        <dsp:cNvSpPr/>
      </dsp:nvSpPr>
      <dsp:spPr>
        <a:xfrm rot="10800000">
          <a:off x="0" y="616"/>
          <a:ext cx="3240360" cy="833262"/>
        </a:xfrm>
        <a:prstGeom prst="upArrowCallout">
          <a:avLst/>
        </a:prstGeom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التعاون</a:t>
          </a:r>
          <a:endParaRPr lang="ar-EG" sz="1900" b="1" kern="1200" dirty="0"/>
        </a:p>
      </dsp:txBody>
      <dsp:txXfrm rot="10800000">
        <a:off x="0" y="616"/>
        <a:ext cx="3240360" cy="541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AA4D-668E-431F-B7D6-418D7E91F609}">
      <dsp:nvSpPr>
        <dsp:cNvPr id="0" name=""/>
        <dsp:cNvSpPr/>
      </dsp:nvSpPr>
      <dsp:spPr>
        <a:xfrm>
          <a:off x="0" y="825752"/>
          <a:ext cx="3240360" cy="541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كسبان -  خسران</a:t>
          </a:r>
          <a:endParaRPr lang="ar-EG" sz="1900" kern="1200" dirty="0"/>
        </a:p>
      </dsp:txBody>
      <dsp:txXfrm>
        <a:off x="0" y="825752"/>
        <a:ext cx="3240360" cy="541782"/>
      </dsp:txXfrm>
    </dsp:sp>
    <dsp:sp modelId="{80E46CD8-0506-4748-A69D-08A720F4D53D}">
      <dsp:nvSpPr>
        <dsp:cNvPr id="0" name=""/>
        <dsp:cNvSpPr/>
      </dsp:nvSpPr>
      <dsp:spPr>
        <a:xfrm rot="10800000">
          <a:off x="0" y="616"/>
          <a:ext cx="3240360" cy="833262"/>
        </a:xfrm>
        <a:prstGeom prst="upArrowCallout">
          <a:avLst/>
        </a:prstGeom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التحدي</a:t>
          </a:r>
          <a:endParaRPr lang="ar-EG" sz="1900" kern="1200" dirty="0"/>
        </a:p>
      </dsp:txBody>
      <dsp:txXfrm rot="10800000">
        <a:off x="0" y="616"/>
        <a:ext cx="3240360" cy="5414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AA4D-668E-431F-B7D6-418D7E91F609}">
      <dsp:nvSpPr>
        <dsp:cNvPr id="0" name=""/>
        <dsp:cNvSpPr/>
      </dsp:nvSpPr>
      <dsp:spPr>
        <a:xfrm>
          <a:off x="0" y="825752"/>
          <a:ext cx="3240360" cy="541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خسران -  كسبان</a:t>
          </a:r>
          <a:endParaRPr lang="ar-EG" sz="1900" kern="1200" dirty="0"/>
        </a:p>
      </dsp:txBody>
      <dsp:txXfrm>
        <a:off x="0" y="825752"/>
        <a:ext cx="3240360" cy="541782"/>
      </dsp:txXfrm>
    </dsp:sp>
    <dsp:sp modelId="{80E46CD8-0506-4748-A69D-08A720F4D53D}">
      <dsp:nvSpPr>
        <dsp:cNvPr id="0" name=""/>
        <dsp:cNvSpPr/>
      </dsp:nvSpPr>
      <dsp:spPr>
        <a:xfrm rot="10800000">
          <a:off x="0" y="616"/>
          <a:ext cx="3240360" cy="833262"/>
        </a:xfrm>
        <a:prstGeom prst="upArrowCallout">
          <a:avLst/>
        </a:prstGeom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الخضوع</a:t>
          </a:r>
          <a:endParaRPr lang="ar-EG" sz="1900" kern="1200" dirty="0"/>
        </a:p>
      </dsp:txBody>
      <dsp:txXfrm rot="10800000">
        <a:off x="0" y="616"/>
        <a:ext cx="3240360" cy="5414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FAA4D-668E-431F-B7D6-418D7E91F609}">
      <dsp:nvSpPr>
        <dsp:cNvPr id="0" name=""/>
        <dsp:cNvSpPr/>
      </dsp:nvSpPr>
      <dsp:spPr>
        <a:xfrm>
          <a:off x="0" y="825752"/>
          <a:ext cx="3240360" cy="541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خسران -  خسران</a:t>
          </a:r>
          <a:endParaRPr lang="ar-EG" sz="1900" kern="1200" dirty="0"/>
        </a:p>
      </dsp:txBody>
      <dsp:txXfrm>
        <a:off x="0" y="825752"/>
        <a:ext cx="3240360" cy="541782"/>
      </dsp:txXfrm>
    </dsp:sp>
    <dsp:sp modelId="{80E46CD8-0506-4748-A69D-08A720F4D53D}">
      <dsp:nvSpPr>
        <dsp:cNvPr id="0" name=""/>
        <dsp:cNvSpPr/>
      </dsp:nvSpPr>
      <dsp:spPr>
        <a:xfrm rot="10800000">
          <a:off x="0" y="616"/>
          <a:ext cx="3240360" cy="833262"/>
        </a:xfrm>
        <a:prstGeom prst="upArrowCallout">
          <a:avLst/>
        </a:prstGeom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/>
            <a:t>التجنب</a:t>
          </a:r>
          <a:endParaRPr lang="ar-EG" sz="1900" kern="1200" dirty="0"/>
        </a:p>
      </dsp:txBody>
      <dsp:txXfrm rot="10800000">
        <a:off x="0" y="616"/>
        <a:ext cx="3240360" cy="54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CE0214-BB0B-40C3-8A7C-8CC2725F9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66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8F42BD-1970-4C11-BF74-657C80AF1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69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0FD3A-02ED-4B16-95D4-D6F74000236D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0FD3A-02ED-4B16-95D4-D6F74000236D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2A03-0CE4-4222-8BB2-874875104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69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A8BE-549A-40AB-B5A0-BED88A488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8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8CB3C-274B-46F1-85C9-1DDC7FB85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6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27DC5-42BE-4EA0-A8E2-BB4F18BED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59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B88DE-2EAA-4CE1-B347-606F7B62A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4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A360A-7670-4F9E-90B3-057C34C0F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C82E9-4F82-4D26-8261-4E9969C1E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59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8DA59-91DF-4D19-BF23-59EFDCC2B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1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3EB15-9ABB-4297-A11D-EA1933175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38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DE22B-7C1D-49EB-8F7A-1EAD77EF7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8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5178-196D-4B9E-A62C-43EC8E872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7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962FD-F11A-4D59-B31A-F10C16533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7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B114C-B02A-42AF-8280-8F5391F96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2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7E2BBC-CC7E-42C7-B3E8-C874EF53FD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Colors" Target="../diagrams/colors9.xml"/><Relationship Id="rId26" Type="http://schemas.microsoft.com/office/2007/relationships/diagramDrawing" Target="../diagrams/drawing9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10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QuickStyle" Target="../diagrams/quickStyle9.xml"/><Relationship Id="rId25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6" Type="http://schemas.openxmlformats.org/officeDocument/2006/relationships/diagramLayout" Target="../diagrams/layout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24" Type="http://schemas.microsoft.com/office/2007/relationships/diagramDrawing" Target="../diagrams/drawing7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9.xml"/><Relationship Id="rId23" Type="http://schemas.microsoft.com/office/2007/relationships/diagramDrawing" Target="../diagrams/drawing6.xml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10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Relationship Id="rId22" Type="http://schemas.openxmlformats.org/officeDocument/2006/relationships/diagramColors" Target="../diagrams/colors10.xml"/><Relationship Id="rId27" Type="http://schemas.microsoft.com/office/2007/relationships/diagramDrawing" Target="../diagrams/drawing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EG" sz="7200" dirty="0" smtClean="0">
                <a:solidFill>
                  <a:srgbClr val="FFFFFF"/>
                </a:solidFill>
              </a:rPr>
              <a:t>دورة إدارة الخلاف</a:t>
            </a:r>
            <a:endParaRPr lang="en-US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3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73412631"/>
              </p:ext>
            </p:extLst>
          </p:nvPr>
        </p:nvGraphicFramePr>
        <p:xfrm>
          <a:off x="755576" y="80070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162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الاعراض السيئة للخلاف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8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37020317"/>
              </p:ext>
            </p:extLst>
          </p:nvPr>
        </p:nvGraphicFramePr>
        <p:xfrm>
          <a:off x="719572" y="584684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47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الأعراض الإيجابية للخلاف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8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68141637"/>
              </p:ext>
            </p:extLst>
          </p:nvPr>
        </p:nvGraphicFramePr>
        <p:xfrm>
          <a:off x="719572" y="584684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87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اتجاهين لحل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8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إيجابي </a:t>
            </a:r>
          </a:p>
        </p:txBody>
      </p:sp>
    </p:spTree>
    <p:extLst>
      <p:ext uri="{BB962C8B-B14F-4D97-AF65-F5344CB8AC3E}">
        <p14:creationId xmlns:p14="http://schemas.microsoft.com/office/powerpoint/2010/main" xmlns="" val="25520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984268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واضح </a:t>
            </a:r>
            <a:endParaRPr lang="ar-EG" sz="2800" dirty="0"/>
          </a:p>
        </p:txBody>
      </p:sp>
      <p:sp>
        <p:nvSpPr>
          <p:cNvPr id="4" name="Folded Corner 3"/>
          <p:cNvSpPr/>
          <p:nvPr/>
        </p:nvSpPr>
        <p:spPr>
          <a:xfrm>
            <a:off x="4896036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200" b="1" dirty="0" smtClean="0"/>
          </a:p>
          <a:p>
            <a:pPr algn="ctr" rtl="1"/>
            <a:r>
              <a:rPr lang="ar-SA" sz="2800" b="1" dirty="0" smtClean="0"/>
              <a:t>صريح</a:t>
            </a:r>
            <a:endParaRPr lang="ar-EG" sz="2800" dirty="0"/>
          </a:p>
        </p:txBody>
      </p:sp>
      <p:sp>
        <p:nvSpPr>
          <p:cNvPr id="5" name="Folded Corner 4"/>
          <p:cNvSpPr/>
          <p:nvPr/>
        </p:nvSpPr>
        <p:spPr>
          <a:xfrm>
            <a:off x="2807804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 smtClean="0"/>
              <a:t>تباين </a:t>
            </a:r>
            <a:r>
              <a:rPr lang="ar-SA" sz="2800" b="1" dirty="0"/>
              <a:t>الرأي</a:t>
            </a:r>
            <a:endParaRPr lang="ar-EG" sz="2800" dirty="0"/>
          </a:p>
        </p:txBody>
      </p:sp>
      <p:sp>
        <p:nvSpPr>
          <p:cNvPr id="6" name="Folded Corner 5"/>
          <p:cNvSpPr/>
          <p:nvPr/>
        </p:nvSpPr>
        <p:spPr>
          <a:xfrm>
            <a:off x="719572" y="908720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 smtClean="0"/>
              <a:t>تكلم </a:t>
            </a:r>
            <a:r>
              <a:rPr lang="ar-SA" sz="2800" b="1" dirty="0"/>
              <a:t>بوضوح وأمانة</a:t>
            </a:r>
            <a:endParaRPr lang="ar-EG" sz="2800" dirty="0"/>
          </a:p>
        </p:txBody>
      </p:sp>
      <p:sp>
        <p:nvSpPr>
          <p:cNvPr id="7" name="Folded Corner 6"/>
          <p:cNvSpPr/>
          <p:nvPr/>
        </p:nvSpPr>
        <p:spPr>
          <a:xfrm>
            <a:off x="5904148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اعمل </a:t>
            </a:r>
            <a:r>
              <a:rPr lang="ar-SA" sz="2800" b="1" dirty="0"/>
              <a:t>على زيادة احترام الناس لك</a:t>
            </a:r>
            <a:endParaRPr lang="ar-EG" sz="2800" dirty="0"/>
          </a:p>
        </p:txBody>
      </p:sp>
      <p:sp>
        <p:nvSpPr>
          <p:cNvPr id="8" name="Folded Corner 7"/>
          <p:cNvSpPr/>
          <p:nvPr/>
        </p:nvSpPr>
        <p:spPr>
          <a:xfrm>
            <a:off x="3815916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 smtClean="0"/>
              <a:t>اعمل </a:t>
            </a:r>
            <a:r>
              <a:rPr lang="ar-SA" sz="2800" b="1" dirty="0"/>
              <a:t>على زيادة احترامك لنفسك</a:t>
            </a:r>
            <a:endParaRPr lang="ar-EG" sz="2800" dirty="0"/>
          </a:p>
        </p:txBody>
      </p:sp>
      <p:sp>
        <p:nvSpPr>
          <p:cNvPr id="9" name="Folded Corner 8"/>
          <p:cNvSpPr/>
          <p:nvPr/>
        </p:nvSpPr>
        <p:spPr>
          <a:xfrm>
            <a:off x="1727684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نمي </a:t>
            </a:r>
            <a:r>
              <a:rPr lang="ar-SA" sz="2800" b="1" dirty="0"/>
              <a:t>التفكير الإبداعي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154807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المفاوضات </a:t>
            </a:r>
          </a:p>
        </p:txBody>
      </p:sp>
    </p:spTree>
    <p:extLst>
      <p:ext uri="{BB962C8B-B14F-4D97-AF65-F5344CB8AC3E}">
        <p14:creationId xmlns:p14="http://schemas.microsoft.com/office/powerpoint/2010/main" xmlns="" val="406711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هو حالة تحدث نتيجة إحساس أحد الأفراد بعدم تجاوب </a:t>
            </a:r>
            <a:r>
              <a:rPr lang="ar-EG" sz="3000" dirty="0" smtClean="0"/>
              <a:t>الآخر</a:t>
            </a:r>
            <a:br>
              <a:rPr lang="ar-EG" sz="3000" dirty="0" smtClean="0"/>
            </a:br>
            <a:r>
              <a:rPr lang="ar-EG" sz="3000" dirty="0" smtClean="0"/>
              <a:t> </a:t>
            </a:r>
            <a:r>
              <a:rPr lang="ar-EG" sz="3000" dirty="0"/>
              <a:t>أو الآخرين معه </a:t>
            </a:r>
            <a:r>
              <a:rPr lang="ar-EG" sz="3000" dirty="0" smtClean="0"/>
              <a:t>في </a:t>
            </a:r>
            <a:r>
              <a:rPr lang="ar-EG" sz="3000" dirty="0"/>
              <a:t>وضع معين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4765"/>
            <a:ext cx="6336704" cy="291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984268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/>
              <a:t>استعد واستنفد بالمعلومات</a:t>
            </a:r>
            <a:endParaRPr lang="ar-EG" sz="2800" dirty="0"/>
          </a:p>
        </p:txBody>
      </p:sp>
      <p:sp>
        <p:nvSpPr>
          <p:cNvPr id="4" name="Folded Corner 3"/>
          <p:cNvSpPr/>
          <p:nvPr/>
        </p:nvSpPr>
        <p:spPr>
          <a:xfrm>
            <a:off x="4896036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b="1" dirty="0" smtClean="0"/>
          </a:p>
          <a:p>
            <a:pPr algn="ctr" rtl="1"/>
            <a:r>
              <a:rPr lang="ar-SA" sz="2800" b="1" dirty="0"/>
              <a:t>ركز على أصحاب السلطة لحل المشكلات </a:t>
            </a:r>
            <a:endParaRPr lang="ar-EG" sz="2800" dirty="0"/>
          </a:p>
        </p:txBody>
      </p:sp>
      <p:sp>
        <p:nvSpPr>
          <p:cNvPr id="5" name="Folded Corner 4"/>
          <p:cNvSpPr/>
          <p:nvPr/>
        </p:nvSpPr>
        <p:spPr>
          <a:xfrm>
            <a:off x="2807804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/>
              <a:t>لا تنحاز</a:t>
            </a:r>
            <a:endParaRPr lang="ar-EG" sz="2800" dirty="0"/>
          </a:p>
        </p:txBody>
      </p:sp>
      <p:sp>
        <p:nvSpPr>
          <p:cNvPr id="6" name="Folded Corner 5"/>
          <p:cNvSpPr/>
          <p:nvPr/>
        </p:nvSpPr>
        <p:spPr>
          <a:xfrm>
            <a:off x="719572" y="908720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/>
              <a:t>اسأل أسئلة كثيرة</a:t>
            </a:r>
            <a:endParaRPr lang="ar-EG" sz="2800" dirty="0"/>
          </a:p>
        </p:txBody>
      </p:sp>
      <p:sp>
        <p:nvSpPr>
          <p:cNvPr id="10" name="Folded Corner 9"/>
          <p:cNvSpPr/>
          <p:nvPr/>
        </p:nvSpPr>
        <p:spPr>
          <a:xfrm>
            <a:off x="6984268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/>
              <a:t>كن إيجابيا</a:t>
            </a:r>
            <a:endParaRPr lang="ar-EG" sz="2800" dirty="0"/>
          </a:p>
        </p:txBody>
      </p:sp>
      <p:sp>
        <p:nvSpPr>
          <p:cNvPr id="11" name="Folded Corner 10"/>
          <p:cNvSpPr/>
          <p:nvPr/>
        </p:nvSpPr>
        <p:spPr>
          <a:xfrm>
            <a:off x="4896036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200" b="1" dirty="0" smtClean="0"/>
          </a:p>
          <a:p>
            <a:pPr algn="ctr" rtl="1"/>
            <a:r>
              <a:rPr lang="ar-SA" sz="2800" b="1" dirty="0"/>
              <a:t>ابحث عن مناطق الالتقاء لوجود حل</a:t>
            </a:r>
            <a:endParaRPr lang="ar-EG" sz="2800" dirty="0"/>
          </a:p>
        </p:txBody>
      </p:sp>
      <p:sp>
        <p:nvSpPr>
          <p:cNvPr id="12" name="Folded Corner 11"/>
          <p:cNvSpPr/>
          <p:nvPr/>
        </p:nvSpPr>
        <p:spPr>
          <a:xfrm>
            <a:off x="2807804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/>
              <a:t>امتنع عن إعطاء أوامر</a:t>
            </a:r>
            <a:endParaRPr lang="ar-EG" sz="2800" dirty="0"/>
          </a:p>
        </p:txBody>
      </p:sp>
      <p:sp>
        <p:nvSpPr>
          <p:cNvPr id="13" name="Folded Corner 12"/>
          <p:cNvSpPr/>
          <p:nvPr/>
        </p:nvSpPr>
        <p:spPr>
          <a:xfrm>
            <a:off x="719572" y="3717032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/>
              <a:t>لا تستسلم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31569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أربعة خطوات لحل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2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11558302"/>
              </p:ext>
            </p:extLst>
          </p:nvPr>
        </p:nvGraphicFramePr>
        <p:xfrm>
          <a:off x="431540" y="764704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60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سياسات حل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7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الانسحاب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76500"/>
            <a:ext cx="7560840" cy="3724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42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الإكراه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95524"/>
            <a:ext cx="7848872" cy="419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612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التهدئة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357797"/>
            <a:ext cx="7848872" cy="402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8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التسوية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0868"/>
            <a:ext cx="7848872" cy="414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666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التكامل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4491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770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أنماط الناس في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4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أحوال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السلحفاة "انسحابي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تعمد السلحفاة إلى الهروب والاختباء داخل صدفتها عند تعرضها لأي نوع من الخلاف أو الهجوم، إنها تلغي من حساباتها أهدافها الشخصية ولا تأبه بعلاقاتها مع الآخرين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996" y="2384884"/>
            <a:ext cx="3489176" cy="20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50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سمك القرش "هجومي قسري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هذا النمط يمتاز بأنه يحاول إخضاع الخصوم بواسطة القسر لقبول رؤيتهم أو حلولهم للخلاف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312876"/>
            <a:ext cx="3960440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7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الدب الوديع "التهدئة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العلاقات مع الآخرين لدى هذا النمط أهم بكثير من الأهداف الشخصية، الدببة الوديعة تريد أن تكون محبوبة ومقبولة </a:t>
            </a:r>
            <a:r>
              <a:rPr lang="ar-EG" sz="3000" dirty="0" smtClean="0"/>
              <a:t>           من </a:t>
            </a:r>
            <a:r>
              <a:rPr lang="ar-EG" sz="3000" dirty="0"/>
              <a:t>الآخرين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384884"/>
            <a:ext cx="39604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4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الثعلب</a:t>
            </a:r>
          </a:p>
          <a:p>
            <a:pPr algn="ctr" rtl="1"/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"الحل الوسط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الثعلب يحاول بمكر أن يتنازل عن جزء من طلباته، حتى يتنازل الخصم عن جزء أيضا وصولا إلى حل وسط يجد فيه كلا الطرفين بعضا مما كان يبتغيه ويطلبه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299395"/>
            <a:ext cx="4254500" cy="22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البومة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الحكيمة "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التكامل"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البومة الحكيمة تعطي قيمة عالية لأهدافها ولعلاقاتها مع الآخرين، إنها ترى الخلاف على أنه مشكلة تبحث عن حل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348880"/>
            <a:ext cx="4104456" cy="19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45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التعامل مع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31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التنافس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يمنع اللجوء إلى طرق جديدة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احتمال الإضرار بالآخرين 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إلتزام مؤقت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مكسب - </a:t>
            </a:r>
            <a:r>
              <a:rPr lang="ar-SA" sz="2000" b="1" dirty="0" smtClean="0">
                <a:solidFill>
                  <a:schemeClr val="bg1"/>
                </a:solidFill>
              </a:rPr>
              <a:t>خسارة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5143835"/>
            <a:ext cx="2592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مفيد في حالة طلب سريع 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يحمي عدم التنافس</a:t>
            </a:r>
            <a:endParaRPr lang="ar-EG" sz="22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20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التعاون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مستهلك للوقت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يتطلب معاونة الآخرين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إتفاق على طرق جديدة 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مشتركة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يكسب الالتزام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مكسب – مكسب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نهائية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1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التجنب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يحدد الإدخال 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حل مؤقت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خسارة – خسارة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حالة زيادة المخاطرة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التوتر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الحصول على معلومة 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الآخرين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68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التجنب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تخسر وجهة نظرك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يمنع الأفكار المبدعة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مكسب – خسارة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يزيد الملائمة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الإزعاج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التنافس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084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الخفي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384884"/>
            <a:ext cx="784887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1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الحل الوسط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كسبان 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كسبان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56992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86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27784" y="656692"/>
            <a:ext cx="3852428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كيفية التعامل مع الخلاف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07857822"/>
              </p:ext>
            </p:extLst>
          </p:nvPr>
        </p:nvGraphicFramePr>
        <p:xfrm>
          <a:off x="5688124" y="170080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710504684"/>
              </p:ext>
            </p:extLst>
          </p:nvPr>
        </p:nvGraphicFramePr>
        <p:xfrm>
          <a:off x="431540" y="170080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2353134430"/>
              </p:ext>
            </p:extLst>
          </p:nvPr>
        </p:nvGraphicFramePr>
        <p:xfrm>
          <a:off x="5724128" y="494116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2247975670"/>
              </p:ext>
            </p:extLst>
          </p:nvPr>
        </p:nvGraphicFramePr>
        <p:xfrm>
          <a:off x="467544" y="494116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2288180552"/>
              </p:ext>
            </p:extLst>
          </p:nvPr>
        </p:nvGraphicFramePr>
        <p:xfrm>
          <a:off x="3059832" y="332098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276717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تمرين 1</a:t>
            </a:r>
            <a:endParaRPr lang="ar-E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8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تمرين 2</a:t>
            </a:r>
            <a:endParaRPr lang="ar-E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9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التجاوب مع الخلافات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بالقوة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484784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إرضاخ كل الجوانب لقبول حل من اختيارك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2160" y="3392996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التبسيط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9532" y="4581128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إقناع كل الأطراف بعدم وجود خلاف من الأصل</a:t>
            </a:r>
          </a:p>
        </p:txBody>
      </p:sp>
    </p:spTree>
    <p:extLst>
      <p:ext uri="{BB962C8B-B14F-4D97-AF65-F5344CB8AC3E}">
        <p14:creationId xmlns:p14="http://schemas.microsoft.com/office/powerpoint/2010/main" xmlns="" val="238680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التجاهل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484784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لا أعلم فعلى هذا لا أتدخل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2160" y="3392996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 الوسط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9532" y="4581128"/>
            <a:ext cx="8424936" cy="1908212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هي خطوة ناجحة في سبيل حل الخلافات .  يستطيع </a:t>
            </a:r>
            <a:r>
              <a:rPr lang="ar-EG" sz="3000" dirty="0" smtClean="0"/>
              <a:t>المدير         </a:t>
            </a:r>
            <a:r>
              <a:rPr lang="ar-EG" sz="3000" dirty="0"/>
              <a:t>أو المديرة تعريف المشكلة ومحاولة إيجاد حل أوسط يكون مقبولا من الطرفين ولكن خطورته في إحساس الجانبين في بعض الأحيان بالخسارة </a:t>
            </a:r>
          </a:p>
        </p:txBody>
      </p:sp>
    </p:spTree>
    <p:extLst>
      <p:ext uri="{BB962C8B-B14F-4D97-AF65-F5344CB8AC3E}">
        <p14:creationId xmlns:p14="http://schemas.microsoft.com/office/powerpoint/2010/main" xmlns="" val="215953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المواجهة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844824"/>
            <a:ext cx="8424936" cy="266429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يتعرف المدير على أفراد الخلاف ويتفاهم على حقهم المشروع في الخلاف .  ثم يحاول العمل على إيجاد حل يتكون من جميع وجهات النظر .  يتحمل المدير مسئولية الأخذ بين الأفراد حتى يتأكد من أن الخلاف لن يتكرر – هذا ليس بالشيء السهل ولكن المدير يجب عليه البحث عن حل يوفر المكسب لطرف الخلاف </a:t>
            </a:r>
          </a:p>
        </p:txBody>
      </p:sp>
    </p:spTree>
    <p:extLst>
      <p:ext uri="{BB962C8B-B14F-4D97-AF65-F5344CB8AC3E}">
        <p14:creationId xmlns:p14="http://schemas.microsoft.com/office/powerpoint/2010/main" xmlns="" val="320573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1719263"/>
            <a:ext cx="8712968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EG" sz="7200" dirty="0" smtClean="0">
                <a:solidFill>
                  <a:srgbClr val="FFFFFF"/>
                </a:solidFill>
              </a:rPr>
              <a:t>نلقاكم في دورات أخرى ,,,</a:t>
            </a:r>
            <a:endParaRPr lang="en-US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251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الملاحظ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564" y="2348880"/>
            <a:ext cx="788487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73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المحسوس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36" y="2456892"/>
            <a:ext cx="7785484" cy="406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8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الجلي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40" y="2456892"/>
            <a:ext cx="830632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39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اسباب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41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84767726"/>
              </p:ext>
            </p:extLst>
          </p:nvPr>
        </p:nvGraphicFramePr>
        <p:xfrm>
          <a:off x="755576" y="80070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697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650</Words>
  <Application>Microsoft Office PowerPoint</Application>
  <PresentationFormat>On-screen Show (4:3)</PresentationFormat>
  <Paragraphs>204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دورة إدارة الخلاف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نلقاكم في دورات أخرى ,,,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SONY</cp:lastModifiedBy>
  <cp:revision>82</cp:revision>
  <dcterms:modified xsi:type="dcterms:W3CDTF">2013-11-25T19:53:22Z</dcterms:modified>
</cp:coreProperties>
</file>