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EBAF13-F757-298F-0FEE-987774BED2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45EB4C3-1B60-3A2E-1E74-87EBAB0ED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4BAE25-3967-7249-A767-1AA6F67B6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C0F011-BE7B-9CEA-695B-0A1DDCBE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953B87-9775-1CC1-3765-050760B8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12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91277F-29F7-9EF5-8FA0-6F35F446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E2C9CB3-B665-71A7-1E2F-EA030B793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0F6F06-8641-E427-D673-A48E7428F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178A15-D1BC-9190-C013-26F6BF43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3F264C-081E-5DD8-5654-B018AD80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200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58D60B4-79D0-2A14-40A1-DA959BC400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DF5FC3D-C896-1816-8C9C-4F9A0A4E6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07E5089-B558-D391-2607-971C976C0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571364-30A2-DDE7-1FE5-A4626686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2CD594-6535-21BF-73E8-CF1F85F1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1617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34134A-A286-4D2C-5F5B-6E4993BC6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E60FCD-13FB-5502-8700-28EBE8D67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2DFD29B-EEEB-D76A-70B4-E529A9169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BC0D6DC-C734-F61B-89DF-D590B821A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583C1AD-0185-F81B-D7C4-FD3A93086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489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E01F7A-85F3-D496-123F-8DAEC409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997CE3-3458-C946-4B23-C8F54AF9B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583D13-7351-8BBF-7A7C-0640FEA3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75C4E1-0AB9-B064-862F-2D8E69C24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1BBF7C0-063C-D557-FAC9-D5E609BCD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11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3B8787-4C76-1686-96A2-CC8DA66A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D080B20-BEF8-0BE1-9212-BC66ECCFF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140F360-6E44-B199-8C9A-119179A04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267B276-F22E-A603-4EC8-0477149BB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DE7CB6-0B52-F8B9-56AC-33911725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B488281-BAB2-2CA9-333B-79C9C123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539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780E4B9-708F-881F-2A6F-6472FF74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4E5E499-C41F-24A1-093B-B9EEAE4D9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F73213F-ADB1-FAED-D1F5-B1B37F862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78AF45F-6310-12CF-E30E-42683A100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488E768-33B9-7682-C22C-7F0A01B42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4F61B23-F564-BBBE-AC91-443FD310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312A5E0-2536-F3B1-22B6-C9F6C6A41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6A2C331-0438-6BB9-ADB1-C2BFB1B3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718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082ADD5-7E73-DDB1-4550-3AE69F14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667BD99-32E5-28F7-2D27-C76312F63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24FE256-81BC-0AF3-2299-2520D796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1964054-8545-E29E-F984-F99316B2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06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5018E72-5842-45E9-4CE2-858BD37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41652E9-0274-CCED-7702-8C8385BD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4B9E1E-DF8E-AD95-74D6-D740C457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75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ACDA1E-7076-08AD-538D-C9D42AC9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24002AE-BD70-4028-768B-97C69A41A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549128B-ED05-B20E-6575-5B139C6BC6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B6C18FF-F1FA-DBDE-3521-DBD1FD757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956454B-114D-3C07-6C58-B8324EF4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4C09B48-3776-A65C-D914-6535CF68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53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5C74EE-9715-A460-AD30-B29FBA39F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ECA600F-CC8B-52E8-FDE1-E0EDE3665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049908-3DE5-B934-2DF0-DB48F40DF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4D27393-CCE7-921C-F55C-CA1B438E5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B5DD00D-D5F3-5033-DC6A-C4A5BB75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6997B0E-F568-4843-098F-F11330697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19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F81C936-812C-665B-0024-C5CDEBAA1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BED0263-8718-6409-14BA-BE3354E7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233FC9-DDF3-B6E8-0D92-94DE5371ED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A3ACD-72A4-4CCF-949A-5CDF9511B10C}" type="datetimeFigureOut">
              <a:rPr lang="ar-SA" smtClean="0"/>
              <a:t>13/10/44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CF2EDEC-A7B5-51C6-F956-94C867061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BD5B94-858A-916B-CC40-3A3118CF8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9C331-55F3-4168-87E5-351053BB05D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472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1">
            <a:extLst>
              <a:ext uri="{FF2B5EF4-FFF2-40B4-BE49-F238E27FC236}">
                <a16:creationId xmlns:a16="http://schemas.microsoft.com/office/drawing/2014/main" id="{465790BD-8CF4-6D1E-D54A-D6917548BE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8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10">
            <a:extLst>
              <a:ext uri="{FF2B5EF4-FFF2-40B4-BE49-F238E27FC236}">
                <a16:creationId xmlns:a16="http://schemas.microsoft.com/office/drawing/2014/main" id="{CE4EE4A7-9F8A-F852-4000-B8449CC5A2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9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11">
            <a:extLst>
              <a:ext uri="{FF2B5EF4-FFF2-40B4-BE49-F238E27FC236}">
                <a16:creationId xmlns:a16="http://schemas.microsoft.com/office/drawing/2014/main" id="{69E03C9A-2A5B-87D0-0A27-C806358058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5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12">
            <a:extLst>
              <a:ext uri="{FF2B5EF4-FFF2-40B4-BE49-F238E27FC236}">
                <a16:creationId xmlns:a16="http://schemas.microsoft.com/office/drawing/2014/main" id="{95695308-7E03-F94E-CD02-6F2187E4CB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13">
            <a:extLst>
              <a:ext uri="{FF2B5EF4-FFF2-40B4-BE49-F238E27FC236}">
                <a16:creationId xmlns:a16="http://schemas.microsoft.com/office/drawing/2014/main" id="{0E8CFF18-DF58-03F4-CE44-4DF10E984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14">
            <a:extLst>
              <a:ext uri="{FF2B5EF4-FFF2-40B4-BE49-F238E27FC236}">
                <a16:creationId xmlns:a16="http://schemas.microsoft.com/office/drawing/2014/main" id="{68546C69-8085-4C2D-D000-7DA35EBCCF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15">
            <a:extLst>
              <a:ext uri="{FF2B5EF4-FFF2-40B4-BE49-F238E27FC236}">
                <a16:creationId xmlns:a16="http://schemas.microsoft.com/office/drawing/2014/main" id="{56872D4D-E5E6-9DEC-480C-5727D30639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4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2">
            <a:extLst>
              <a:ext uri="{FF2B5EF4-FFF2-40B4-BE49-F238E27FC236}">
                <a16:creationId xmlns:a16="http://schemas.microsoft.com/office/drawing/2014/main" id="{B4D65717-36F0-D8FE-B8C7-B11CE5A6E9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47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3">
            <a:extLst>
              <a:ext uri="{FF2B5EF4-FFF2-40B4-BE49-F238E27FC236}">
                <a16:creationId xmlns:a16="http://schemas.microsoft.com/office/drawing/2014/main" id="{F0F42885-9034-E600-3721-96A0F21A0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07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4">
            <a:extLst>
              <a:ext uri="{FF2B5EF4-FFF2-40B4-BE49-F238E27FC236}">
                <a16:creationId xmlns:a16="http://schemas.microsoft.com/office/drawing/2014/main" id="{78D8A735-8C41-FA09-5C33-87DDA9437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03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5">
            <a:extLst>
              <a:ext uri="{FF2B5EF4-FFF2-40B4-BE49-F238E27FC236}">
                <a16:creationId xmlns:a16="http://schemas.microsoft.com/office/drawing/2014/main" id="{9F93F3CA-6820-76CF-4C2E-4AF108D353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6">
            <a:extLst>
              <a:ext uri="{FF2B5EF4-FFF2-40B4-BE49-F238E27FC236}">
                <a16:creationId xmlns:a16="http://schemas.microsoft.com/office/drawing/2014/main" id="{9333F1FE-5BFD-5036-A2FF-04A27C61AA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91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7">
            <a:extLst>
              <a:ext uri="{FF2B5EF4-FFF2-40B4-BE49-F238E27FC236}">
                <a16:creationId xmlns:a16="http://schemas.microsoft.com/office/drawing/2014/main" id="{1A121FA5-DEBA-8622-D45C-4C1046B67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8">
            <a:extLst>
              <a:ext uri="{FF2B5EF4-FFF2-40B4-BE49-F238E27FC236}">
                <a16:creationId xmlns:a16="http://schemas.microsoft.com/office/drawing/2014/main" id="{76D3F8D4-5EBF-D0B4-1AC1-B534DD2674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59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كتابة معادلات ذات خطوتين(2)_9">
            <a:extLst>
              <a:ext uri="{FF2B5EF4-FFF2-40B4-BE49-F238E27FC236}">
                <a16:creationId xmlns:a16="http://schemas.microsoft.com/office/drawing/2014/main" id="{8679EA07-669B-2420-FE3E-93982AC80C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96910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بن الحربي</dc:creator>
  <cp:lastModifiedBy>ماجد بن الحربي</cp:lastModifiedBy>
  <cp:revision>1</cp:revision>
  <dcterms:created xsi:type="dcterms:W3CDTF">2023-05-03T07:02:13Z</dcterms:created>
  <dcterms:modified xsi:type="dcterms:W3CDTF">2023-05-03T07:03:27Z</dcterms:modified>
</cp:coreProperties>
</file>