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9" r:id="rId3"/>
    <p:sldId id="258" r:id="rId4"/>
    <p:sldId id="262" r:id="rId5"/>
    <p:sldId id="261" r:id="rId6"/>
    <p:sldId id="263" r:id="rId7"/>
    <p:sldId id="264" r:id="rId8"/>
    <p:sldId id="265" r:id="rId9"/>
    <p:sldId id="266" r:id="rId10"/>
    <p:sldId id="267" r:id="rId11"/>
  </p:sldIdLst>
  <p:sldSz cx="18288000" cy="10287000"/>
  <p:notesSz cx="6858000" cy="9144000"/>
  <p:embeddedFontLst>
    <p:embeddedFont>
      <p:font typeface="GE SS TV Bold" panose="020A0503020102020204" pitchFamily="18" charset="-78"/>
      <p:bold r:id="rId12"/>
    </p:embeddedFont>
    <p:embeddedFont>
      <p:font typeface="Montaser Arabic Bold" panose="020B0604020202020204" charset="-78"/>
      <p:regular r:id="rId13"/>
    </p:embeddedFont>
    <p:embeddedFont>
      <p:font typeface="Montaser Arabic Light" panose="020B0604020202020204" charset="-78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FC84"/>
    <a:srgbClr val="537852"/>
    <a:srgbClr val="008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376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834" r="-23651" b="-160419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6797219" y="1028700"/>
            <a:ext cx="4693563" cy="1990853"/>
          </a:xfrm>
          <a:custGeom>
            <a:avLst/>
            <a:gdLst/>
            <a:ahLst/>
            <a:cxnLst/>
            <a:rect l="l" t="t" r="r" b="b"/>
            <a:pathLst>
              <a:path w="4693563" h="1990853">
                <a:moveTo>
                  <a:pt x="0" y="0"/>
                </a:moveTo>
                <a:lnTo>
                  <a:pt x="4693562" y="0"/>
                </a:lnTo>
                <a:lnTo>
                  <a:pt x="4693562" y="1990853"/>
                </a:lnTo>
                <a:lnTo>
                  <a:pt x="0" y="19908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" name="TextBox 4"/>
          <p:cNvSpPr txBox="1"/>
          <p:nvPr/>
        </p:nvSpPr>
        <p:spPr>
          <a:xfrm>
            <a:off x="983876" y="3162300"/>
            <a:ext cx="16383000" cy="24222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9849"/>
              </a:lnSpc>
            </a:pPr>
            <a:r>
              <a:rPr lang="ar-SA" sz="7035" b="1" dirty="0">
                <a:solidFill>
                  <a:srgbClr val="EBFC84"/>
                </a:solidFill>
                <a:latin typeface="Montaser Arabic Bold"/>
                <a:ea typeface="Montaser Arabic Bold"/>
                <a:cs typeface="Montaser Arabic Bold"/>
                <a:sym typeface="Montaser Arabic Bold"/>
                <a:rtl/>
              </a:rPr>
              <a:t>الاحتفاء باليوم الوطني السعودي 95</a:t>
            </a:r>
          </a:p>
          <a:p>
            <a:pPr algn="ctr" rtl="1">
              <a:lnSpc>
                <a:spcPts val="9849"/>
              </a:lnSpc>
            </a:pPr>
            <a:r>
              <a:rPr lang="ar-SA" sz="7035" b="1" dirty="0">
                <a:solidFill>
                  <a:srgbClr val="EBFC84"/>
                </a:solidFill>
                <a:latin typeface="Montaser Arabic Bold"/>
                <a:ea typeface="Montaser Arabic Light"/>
                <a:cs typeface="Montaser Arabic Bold"/>
                <a:sym typeface="Montaser Arabic Bold"/>
                <a:rtl/>
              </a:rPr>
              <a:t>بمدرسة .......................................</a:t>
            </a:r>
            <a:endParaRPr lang="ar-EG" sz="5954" dirty="0">
              <a:solidFill>
                <a:srgbClr val="EBFC84"/>
              </a:solidFill>
              <a:latin typeface="Montaser Arabic Light"/>
              <a:ea typeface="Montaser Arabic Light"/>
              <a:cs typeface="Montaser Arabic Light"/>
              <a:sym typeface="Montaser Arabic Light"/>
              <a:rtl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B1C8BF-7327-B653-A290-6655EC0B0BB1}"/>
              </a:ext>
            </a:extLst>
          </p:cNvPr>
          <p:cNvSpPr txBox="1"/>
          <p:nvPr/>
        </p:nvSpPr>
        <p:spPr>
          <a:xfrm>
            <a:off x="13030200" y="6972300"/>
            <a:ext cx="5410200" cy="2313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9849"/>
              </a:lnSpc>
            </a:pPr>
            <a:r>
              <a:rPr lang="ar-SA" sz="3600" b="1" dirty="0">
                <a:solidFill>
                  <a:srgbClr val="EBFC84"/>
                </a:solidFill>
                <a:latin typeface="Montaser Arabic Bold"/>
                <a:ea typeface="Montaser Arabic Bold"/>
                <a:cs typeface="Montaser Arabic Bold"/>
                <a:sym typeface="Montaser Arabic Bold"/>
                <a:rtl/>
              </a:rPr>
              <a:t>    </a:t>
            </a:r>
            <a:r>
              <a:rPr lang="ar-SA" sz="3600" b="1" dirty="0">
                <a:solidFill>
                  <a:schemeClr val="bg1"/>
                </a:solidFill>
                <a:latin typeface="Montaser Arabic Bold"/>
                <a:ea typeface="Montaser Arabic Bold"/>
                <a:cs typeface="Montaser Arabic Bold"/>
                <a:sym typeface="Montaser Arabic Bold"/>
                <a:rtl/>
              </a:rPr>
              <a:t>الموجه الطلابي</a:t>
            </a:r>
          </a:p>
          <a:p>
            <a:pPr algn="ctr" rtl="1">
              <a:lnSpc>
                <a:spcPts val="9849"/>
              </a:lnSpc>
            </a:pPr>
            <a:r>
              <a:rPr lang="ar-SA" sz="3600" b="1" dirty="0">
                <a:solidFill>
                  <a:schemeClr val="bg1"/>
                </a:solidFill>
                <a:latin typeface="Montaser Arabic Bold"/>
                <a:ea typeface="Montaser Arabic Bold"/>
                <a:cs typeface="Montaser Arabic Bold"/>
                <a:sym typeface="Montaser Arabic Bold"/>
                <a:rtl/>
              </a:rPr>
              <a:t>      ............................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7DCE966A-C7F0-1136-E45C-B2142E37954C}"/>
              </a:ext>
            </a:extLst>
          </p:cNvPr>
          <p:cNvSpPr txBox="1"/>
          <p:nvPr/>
        </p:nvSpPr>
        <p:spPr>
          <a:xfrm>
            <a:off x="304800" y="6972300"/>
            <a:ext cx="5410200" cy="3570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9849"/>
              </a:lnSpc>
            </a:pPr>
            <a:r>
              <a:rPr lang="ar-SA" sz="3600" b="1" dirty="0">
                <a:solidFill>
                  <a:schemeClr val="bg1"/>
                </a:solidFill>
                <a:latin typeface="Montaser Arabic Bold"/>
                <a:ea typeface="Montaser Arabic Bold"/>
                <a:cs typeface="Montaser Arabic Bold"/>
                <a:sym typeface="Montaser Arabic Bold"/>
                <a:rtl/>
              </a:rPr>
              <a:t>مدير المدرسة</a:t>
            </a:r>
          </a:p>
          <a:p>
            <a:pPr algn="ctr" rtl="1">
              <a:lnSpc>
                <a:spcPts val="9849"/>
              </a:lnSpc>
            </a:pPr>
            <a:r>
              <a:rPr lang="ar-SA" sz="3600" b="1" dirty="0">
                <a:solidFill>
                  <a:schemeClr val="bg1"/>
                </a:solidFill>
                <a:latin typeface="Montaser Arabic Bold"/>
                <a:ea typeface="Montaser Arabic Bold"/>
                <a:cs typeface="Montaser Arabic Bold"/>
                <a:sym typeface="Montaser Arabic Bold"/>
                <a:rtl/>
              </a:rPr>
              <a:t>..................................</a:t>
            </a:r>
          </a:p>
          <a:p>
            <a:pPr algn="ctr" rtl="1">
              <a:lnSpc>
                <a:spcPts val="9849"/>
              </a:lnSpc>
            </a:pPr>
            <a:r>
              <a:rPr lang="ar-SA" sz="3600" b="1" dirty="0">
                <a:solidFill>
                  <a:srgbClr val="EBFC84"/>
                </a:solidFill>
                <a:latin typeface="Montaser Arabic Bold"/>
                <a:ea typeface="Montaser Arabic Bold"/>
                <a:cs typeface="Montaser Arabic Bold"/>
                <a:sym typeface="Montaser Arabic Bold"/>
                <a:rtl/>
              </a:rPr>
              <a:t>    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3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4388197" y="402474"/>
            <a:ext cx="3397764" cy="1441218"/>
          </a:xfrm>
          <a:custGeom>
            <a:avLst/>
            <a:gdLst/>
            <a:ahLst/>
            <a:cxnLst/>
            <a:rect l="l" t="t" r="r" b="b"/>
            <a:pathLst>
              <a:path w="3397764" h="1441218">
                <a:moveTo>
                  <a:pt x="0" y="0"/>
                </a:moveTo>
                <a:lnTo>
                  <a:pt x="3397764" y="0"/>
                </a:lnTo>
                <a:lnTo>
                  <a:pt x="3397764" y="1441218"/>
                </a:lnTo>
                <a:lnTo>
                  <a:pt x="0" y="14412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" name="Group 5"/>
          <p:cNvGrpSpPr/>
          <p:nvPr/>
        </p:nvGrpSpPr>
        <p:grpSpPr>
          <a:xfrm>
            <a:off x="0" y="8625349"/>
            <a:ext cx="18288000" cy="1265901"/>
            <a:chOff x="0" y="0"/>
            <a:chExt cx="30230474" cy="16878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>
              <a:off x="15115237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21DACB50-5E3F-7B11-D982-B388C1C482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333" b="21112"/>
          <a:stretch/>
        </p:blipFill>
        <p:spPr>
          <a:xfrm>
            <a:off x="4114800" y="318138"/>
            <a:ext cx="9771359" cy="9650723"/>
          </a:xfrm>
          <a:prstGeom prst="rect">
            <a:avLst/>
          </a:prstGeom>
          <a:ln w="228600" cap="sq" cmpd="thickThin">
            <a:solidFill>
              <a:srgbClr val="53785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28397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3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70155" y="2044581"/>
            <a:ext cx="8569245" cy="5740238"/>
            <a:chOff x="0" y="0"/>
            <a:chExt cx="1391559" cy="141774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1391559" cy="1417740"/>
            </a:xfrm>
            <a:custGeom>
              <a:avLst/>
              <a:gdLst/>
              <a:ahLst/>
              <a:cxnLst/>
              <a:rect l="l" t="t" r="r" b="b"/>
              <a:pathLst>
                <a:path w="1391559" h="1417740">
                  <a:moveTo>
                    <a:pt x="63208" y="0"/>
                  </a:moveTo>
                  <a:lnTo>
                    <a:pt x="1328351" y="0"/>
                  </a:lnTo>
                  <a:cubicBezTo>
                    <a:pt x="1363260" y="0"/>
                    <a:pt x="1391559" y="28299"/>
                    <a:pt x="1391559" y="63208"/>
                  </a:cubicBezTo>
                  <a:lnTo>
                    <a:pt x="1391559" y="1354532"/>
                  </a:lnTo>
                  <a:cubicBezTo>
                    <a:pt x="1391559" y="1389441"/>
                    <a:pt x="1363260" y="1417740"/>
                    <a:pt x="1328351" y="1417740"/>
                  </a:cubicBezTo>
                  <a:lnTo>
                    <a:pt x="63208" y="1417740"/>
                  </a:lnTo>
                  <a:cubicBezTo>
                    <a:pt x="28299" y="1417740"/>
                    <a:pt x="0" y="1389441"/>
                    <a:pt x="0" y="1354532"/>
                  </a:cubicBezTo>
                  <a:lnTo>
                    <a:pt x="0" y="63208"/>
                  </a:lnTo>
                  <a:cubicBezTo>
                    <a:pt x="0" y="28299"/>
                    <a:pt x="28299" y="0"/>
                    <a:pt x="6320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8" name="Freeform 8"/>
          <p:cNvSpPr/>
          <p:nvPr/>
        </p:nvSpPr>
        <p:spPr>
          <a:xfrm>
            <a:off x="14236062" y="544625"/>
            <a:ext cx="3397764" cy="1441218"/>
          </a:xfrm>
          <a:custGeom>
            <a:avLst/>
            <a:gdLst/>
            <a:ahLst/>
            <a:cxnLst/>
            <a:rect l="l" t="t" r="r" b="b"/>
            <a:pathLst>
              <a:path w="3397764" h="1441218">
                <a:moveTo>
                  <a:pt x="0" y="0"/>
                </a:moveTo>
                <a:lnTo>
                  <a:pt x="3397764" y="0"/>
                </a:lnTo>
                <a:lnTo>
                  <a:pt x="3397764" y="1441218"/>
                </a:lnTo>
                <a:lnTo>
                  <a:pt x="0" y="14412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TextBox 9"/>
          <p:cNvSpPr txBox="1"/>
          <p:nvPr/>
        </p:nvSpPr>
        <p:spPr>
          <a:xfrm>
            <a:off x="10896600" y="2692938"/>
            <a:ext cx="6934200" cy="44435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EG" sz="6600" dirty="0">
                <a:solidFill>
                  <a:srgbClr val="FFFFFF"/>
                </a:solidFill>
                <a:latin typeface="GE SS TV Bold" panose="020A0503020102020204" pitchFamily="18" charset="-78"/>
                <a:ea typeface="GE SS TV Bold" panose="020A0503020102020204" pitchFamily="18" charset="-78"/>
                <a:cs typeface="GE SS TV Bold" panose="020A0503020102020204" pitchFamily="18" charset="-78"/>
                <a:sym typeface="Montaser Arabic Light"/>
                <a:rtl/>
              </a:rPr>
              <a:t>نفخر بماضٍ عظيم، ونعيش حاضرًا مزدهرًا، ونتطلع لمستقبل أروع.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0" y="8625349"/>
            <a:ext cx="18288000" cy="1265901"/>
            <a:chOff x="0" y="0"/>
            <a:chExt cx="30230474" cy="168786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5115237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3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4236062" y="544625"/>
            <a:ext cx="3397764" cy="1441218"/>
          </a:xfrm>
          <a:custGeom>
            <a:avLst/>
            <a:gdLst/>
            <a:ahLst/>
            <a:cxnLst/>
            <a:rect l="l" t="t" r="r" b="b"/>
            <a:pathLst>
              <a:path w="3397764" h="1441218">
                <a:moveTo>
                  <a:pt x="0" y="0"/>
                </a:moveTo>
                <a:lnTo>
                  <a:pt x="3397764" y="0"/>
                </a:lnTo>
                <a:lnTo>
                  <a:pt x="3397764" y="1441218"/>
                </a:lnTo>
                <a:lnTo>
                  <a:pt x="0" y="14412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" name="Group 5"/>
          <p:cNvGrpSpPr/>
          <p:nvPr/>
        </p:nvGrpSpPr>
        <p:grpSpPr>
          <a:xfrm>
            <a:off x="0" y="8625349"/>
            <a:ext cx="18288000" cy="1265901"/>
            <a:chOff x="0" y="0"/>
            <a:chExt cx="30230474" cy="16878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>
              <a:off x="15115237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8" name="TextBox 4">
            <a:extLst>
              <a:ext uri="{FF2B5EF4-FFF2-40B4-BE49-F238E27FC236}">
                <a16:creationId xmlns:a16="http://schemas.microsoft.com/office/drawing/2014/main" id="{F080A903-0398-F8C4-912C-D23E9D22386B}"/>
              </a:ext>
            </a:extLst>
          </p:cNvPr>
          <p:cNvSpPr txBox="1"/>
          <p:nvPr/>
        </p:nvSpPr>
        <p:spPr>
          <a:xfrm>
            <a:off x="1943100" y="1985843"/>
            <a:ext cx="14401800" cy="58650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8800" b="1" dirty="0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  <a:rtl/>
              </a:rPr>
              <a:t>في اليوم الوطني 95 نستحضر تاريخنا المجيد ونرسم ملامح المستقبل.</a:t>
            </a:r>
            <a:endParaRPr lang="ar-EG" sz="7200" dirty="0">
              <a:solidFill>
                <a:srgbClr val="FFFFFF"/>
              </a:solidFill>
              <a:latin typeface="Montaser Arabic Light"/>
              <a:ea typeface="Montaser Arabic Light"/>
              <a:cs typeface="Montaser Arabic Light"/>
              <a:sym typeface="Montaser Arabic Light"/>
              <a:rtl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3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4236062" y="544625"/>
            <a:ext cx="3397764" cy="1441218"/>
          </a:xfrm>
          <a:custGeom>
            <a:avLst/>
            <a:gdLst/>
            <a:ahLst/>
            <a:cxnLst/>
            <a:rect l="l" t="t" r="r" b="b"/>
            <a:pathLst>
              <a:path w="3397764" h="1441218">
                <a:moveTo>
                  <a:pt x="0" y="0"/>
                </a:moveTo>
                <a:lnTo>
                  <a:pt x="3397764" y="0"/>
                </a:lnTo>
                <a:lnTo>
                  <a:pt x="3397764" y="1441218"/>
                </a:lnTo>
                <a:lnTo>
                  <a:pt x="0" y="14412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" name="Group 5"/>
          <p:cNvGrpSpPr/>
          <p:nvPr/>
        </p:nvGrpSpPr>
        <p:grpSpPr>
          <a:xfrm>
            <a:off x="0" y="8625349"/>
            <a:ext cx="18288000" cy="1265901"/>
            <a:chOff x="0" y="0"/>
            <a:chExt cx="30230474" cy="16878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>
              <a:off x="15115237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8" name="TextBox 4">
            <a:extLst>
              <a:ext uri="{FF2B5EF4-FFF2-40B4-BE49-F238E27FC236}">
                <a16:creationId xmlns:a16="http://schemas.microsoft.com/office/drawing/2014/main" id="{F080A903-0398-F8C4-912C-D23E9D22386B}"/>
              </a:ext>
            </a:extLst>
          </p:cNvPr>
          <p:cNvSpPr txBox="1"/>
          <p:nvPr/>
        </p:nvSpPr>
        <p:spPr>
          <a:xfrm>
            <a:off x="2286000" y="2450455"/>
            <a:ext cx="12980067" cy="5386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/>
            <a:r>
              <a:rPr lang="ar-SA" sz="8000" b="1" dirty="0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  <a:rtl/>
              </a:rPr>
              <a:t>المملكة العربية السعودية </a:t>
            </a:r>
            <a:endParaRPr lang="ar-SA" sz="500" b="1" dirty="0">
              <a:solidFill>
                <a:srgbClr val="FFFFFF"/>
              </a:solidFill>
              <a:latin typeface="Montaser Arabic Bold"/>
              <a:ea typeface="Montaser Arabic Bold"/>
              <a:cs typeface="Montaser Arabic Bold"/>
              <a:sym typeface="Montaser Arabic Bold"/>
              <a:rtl/>
            </a:endParaRPr>
          </a:p>
          <a:p>
            <a:pPr algn="ctr" rtl="1"/>
            <a:endParaRPr lang="ar-SA" sz="500" b="1" dirty="0">
              <a:solidFill>
                <a:srgbClr val="FFFFFF"/>
              </a:solidFill>
              <a:latin typeface="Montaser Arabic Bold"/>
              <a:ea typeface="Montaser Arabic Bold"/>
              <a:cs typeface="Montaser Arabic Bold"/>
              <a:sym typeface="Montaser Arabic Bold"/>
              <a:rtl/>
            </a:endParaRPr>
          </a:p>
          <a:p>
            <a:pPr algn="ctr" rtl="1"/>
            <a:endParaRPr lang="ar-SA" sz="500" b="1" dirty="0">
              <a:solidFill>
                <a:srgbClr val="FFFFFF"/>
              </a:solidFill>
              <a:latin typeface="Montaser Arabic Bold"/>
              <a:ea typeface="Montaser Arabic Bold"/>
              <a:cs typeface="Montaser Arabic Bold"/>
              <a:sym typeface="Montaser Arabic Bold"/>
              <a:rtl/>
            </a:endParaRPr>
          </a:p>
          <a:p>
            <a:pPr algn="ctr" rtl="1"/>
            <a:endParaRPr lang="ar-SA" sz="500" b="1" dirty="0">
              <a:solidFill>
                <a:srgbClr val="FFFFFF"/>
              </a:solidFill>
              <a:latin typeface="Montaser Arabic Bold"/>
              <a:ea typeface="Montaser Arabic Bold"/>
              <a:cs typeface="Montaser Arabic Bold"/>
              <a:sym typeface="Montaser Arabic Bold"/>
              <a:rtl/>
            </a:endParaRPr>
          </a:p>
          <a:p>
            <a:pPr algn="ctr" rtl="1"/>
            <a:endParaRPr lang="ar-SA" sz="500" b="1" dirty="0">
              <a:solidFill>
                <a:srgbClr val="FFFFFF"/>
              </a:solidFill>
              <a:latin typeface="Montaser Arabic Bold"/>
              <a:ea typeface="Montaser Arabic Bold"/>
              <a:cs typeface="Montaser Arabic Bold"/>
              <a:sym typeface="Montaser Arabic Bold"/>
              <a:rtl/>
            </a:endParaRPr>
          </a:p>
          <a:p>
            <a:pPr algn="ctr" rtl="1"/>
            <a:endParaRPr lang="ar-SA" sz="500" b="1" dirty="0">
              <a:solidFill>
                <a:srgbClr val="FFFFFF"/>
              </a:solidFill>
              <a:latin typeface="Montaser Arabic Bold"/>
              <a:ea typeface="Montaser Arabic Bold"/>
              <a:cs typeface="Montaser Arabic Bold"/>
              <a:sym typeface="Montaser Arabic Bold"/>
              <a:rtl/>
            </a:endParaRPr>
          </a:p>
          <a:p>
            <a:pPr algn="ctr" rtl="1"/>
            <a:endParaRPr lang="ar-SA" sz="500" b="1" dirty="0">
              <a:solidFill>
                <a:srgbClr val="FFFFFF"/>
              </a:solidFill>
              <a:latin typeface="Montaser Arabic Bold"/>
              <a:ea typeface="Montaser Arabic Bold"/>
              <a:cs typeface="Montaser Arabic Bold"/>
              <a:sym typeface="Montaser Arabic Bold"/>
              <a:rtl/>
            </a:endParaRPr>
          </a:p>
          <a:p>
            <a:pPr algn="ctr" rtl="1"/>
            <a:r>
              <a:rPr lang="ar-SA" sz="8000" b="1" dirty="0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  <a:rtl/>
              </a:rPr>
              <a:t>نبع الخير ..</a:t>
            </a:r>
          </a:p>
          <a:p>
            <a:pPr algn="ctr" rtl="1"/>
            <a:r>
              <a:rPr lang="ar-SA" sz="8000" b="1" dirty="0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  <a:rtl/>
              </a:rPr>
              <a:t>وموطن الحرمين ..</a:t>
            </a:r>
          </a:p>
          <a:p>
            <a:pPr algn="ctr" rtl="1"/>
            <a:r>
              <a:rPr lang="ar-SA" sz="8000" b="1" dirty="0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  <a:rtl/>
              </a:rPr>
              <a:t>وأرض العز ..</a:t>
            </a:r>
            <a:endParaRPr lang="ar-EG" sz="6600" dirty="0">
              <a:solidFill>
                <a:srgbClr val="FFFFFF"/>
              </a:solidFill>
              <a:latin typeface="Montaser Arabic Light"/>
              <a:ea typeface="Montaser Arabic Light"/>
              <a:cs typeface="Montaser Arabic Light"/>
              <a:sym typeface="Montaser Arabic Light"/>
              <a:rtl/>
            </a:endParaRPr>
          </a:p>
        </p:txBody>
      </p:sp>
    </p:spTree>
    <p:extLst>
      <p:ext uri="{BB962C8B-B14F-4D97-AF65-F5344CB8AC3E}">
        <p14:creationId xmlns:p14="http://schemas.microsoft.com/office/powerpoint/2010/main" val="651106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3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4236062" y="544625"/>
            <a:ext cx="3397764" cy="1441218"/>
          </a:xfrm>
          <a:custGeom>
            <a:avLst/>
            <a:gdLst/>
            <a:ahLst/>
            <a:cxnLst/>
            <a:rect l="l" t="t" r="r" b="b"/>
            <a:pathLst>
              <a:path w="3397764" h="1441218">
                <a:moveTo>
                  <a:pt x="0" y="0"/>
                </a:moveTo>
                <a:lnTo>
                  <a:pt x="3397764" y="0"/>
                </a:lnTo>
                <a:lnTo>
                  <a:pt x="3397764" y="1441218"/>
                </a:lnTo>
                <a:lnTo>
                  <a:pt x="0" y="14412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" name="Group 5"/>
          <p:cNvGrpSpPr/>
          <p:nvPr/>
        </p:nvGrpSpPr>
        <p:grpSpPr>
          <a:xfrm>
            <a:off x="0" y="8625349"/>
            <a:ext cx="18288000" cy="1265901"/>
            <a:chOff x="0" y="0"/>
            <a:chExt cx="30230474" cy="16878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>
              <a:off x="15115237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5196D639-5789-55A8-E498-4C55C757A8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333" b="21852"/>
          <a:stretch/>
        </p:blipFill>
        <p:spPr>
          <a:xfrm>
            <a:off x="4076700" y="205489"/>
            <a:ext cx="10134600" cy="9876021"/>
          </a:xfrm>
          <a:prstGeom prst="rect">
            <a:avLst/>
          </a:prstGeom>
          <a:ln w="228600" cap="sq" cmpd="thickThin">
            <a:solidFill>
              <a:srgbClr val="53785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08820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3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4236062" y="544625"/>
            <a:ext cx="3397764" cy="1441218"/>
          </a:xfrm>
          <a:custGeom>
            <a:avLst/>
            <a:gdLst/>
            <a:ahLst/>
            <a:cxnLst/>
            <a:rect l="l" t="t" r="r" b="b"/>
            <a:pathLst>
              <a:path w="3397764" h="1441218">
                <a:moveTo>
                  <a:pt x="0" y="0"/>
                </a:moveTo>
                <a:lnTo>
                  <a:pt x="3397764" y="0"/>
                </a:lnTo>
                <a:lnTo>
                  <a:pt x="3397764" y="1441218"/>
                </a:lnTo>
                <a:lnTo>
                  <a:pt x="0" y="14412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" name="Group 5"/>
          <p:cNvGrpSpPr/>
          <p:nvPr/>
        </p:nvGrpSpPr>
        <p:grpSpPr>
          <a:xfrm>
            <a:off x="0" y="8625349"/>
            <a:ext cx="18288000" cy="1265901"/>
            <a:chOff x="0" y="0"/>
            <a:chExt cx="30230474" cy="16878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>
              <a:off x="15115237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02F4AADD-4305-8E95-C78D-054CC56DA1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333" b="20371"/>
          <a:stretch/>
        </p:blipFill>
        <p:spPr>
          <a:xfrm>
            <a:off x="4263690" y="259174"/>
            <a:ext cx="9760620" cy="9768652"/>
          </a:xfrm>
          <a:prstGeom prst="rect">
            <a:avLst/>
          </a:prstGeom>
          <a:ln w="228600" cap="sq" cmpd="thickThin">
            <a:solidFill>
              <a:srgbClr val="53785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50747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3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4236062" y="544625"/>
            <a:ext cx="3397764" cy="1441218"/>
          </a:xfrm>
          <a:custGeom>
            <a:avLst/>
            <a:gdLst/>
            <a:ahLst/>
            <a:cxnLst/>
            <a:rect l="l" t="t" r="r" b="b"/>
            <a:pathLst>
              <a:path w="3397764" h="1441218">
                <a:moveTo>
                  <a:pt x="0" y="0"/>
                </a:moveTo>
                <a:lnTo>
                  <a:pt x="3397764" y="0"/>
                </a:lnTo>
                <a:lnTo>
                  <a:pt x="3397764" y="1441218"/>
                </a:lnTo>
                <a:lnTo>
                  <a:pt x="0" y="14412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" name="Group 5"/>
          <p:cNvGrpSpPr/>
          <p:nvPr/>
        </p:nvGrpSpPr>
        <p:grpSpPr>
          <a:xfrm>
            <a:off x="0" y="8625349"/>
            <a:ext cx="18288000" cy="1265901"/>
            <a:chOff x="0" y="0"/>
            <a:chExt cx="30230474" cy="16878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>
              <a:off x="15115237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0B43C2F7-6F41-FA7D-C9DE-6663B7D06C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333" b="10741"/>
          <a:stretch/>
        </p:blipFill>
        <p:spPr>
          <a:xfrm>
            <a:off x="4991100" y="276234"/>
            <a:ext cx="8305799" cy="9734532"/>
          </a:xfrm>
          <a:prstGeom prst="rect">
            <a:avLst/>
          </a:prstGeom>
          <a:ln w="228600" cap="sq" cmpd="thickThin">
            <a:solidFill>
              <a:srgbClr val="53785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30166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3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4236062" y="544625"/>
            <a:ext cx="3397764" cy="1441218"/>
          </a:xfrm>
          <a:custGeom>
            <a:avLst/>
            <a:gdLst/>
            <a:ahLst/>
            <a:cxnLst/>
            <a:rect l="l" t="t" r="r" b="b"/>
            <a:pathLst>
              <a:path w="3397764" h="1441218">
                <a:moveTo>
                  <a:pt x="0" y="0"/>
                </a:moveTo>
                <a:lnTo>
                  <a:pt x="3397764" y="0"/>
                </a:lnTo>
                <a:lnTo>
                  <a:pt x="3397764" y="1441218"/>
                </a:lnTo>
                <a:lnTo>
                  <a:pt x="0" y="14412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" name="Group 5"/>
          <p:cNvGrpSpPr/>
          <p:nvPr/>
        </p:nvGrpSpPr>
        <p:grpSpPr>
          <a:xfrm>
            <a:off x="0" y="8625349"/>
            <a:ext cx="18288000" cy="1265901"/>
            <a:chOff x="0" y="0"/>
            <a:chExt cx="30230474" cy="16878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>
              <a:off x="15115237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A517ECD6-D66B-109F-5EDE-6C69F1FBE1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333" b="20371"/>
          <a:stretch/>
        </p:blipFill>
        <p:spPr>
          <a:xfrm>
            <a:off x="4265512" y="260998"/>
            <a:ext cx="9756975" cy="9765004"/>
          </a:xfrm>
          <a:prstGeom prst="rect">
            <a:avLst/>
          </a:prstGeom>
          <a:ln w="228600" cap="sq" cmpd="thickThin">
            <a:solidFill>
              <a:srgbClr val="53785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06545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3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4236062" y="544625"/>
            <a:ext cx="3397764" cy="1441218"/>
          </a:xfrm>
          <a:custGeom>
            <a:avLst/>
            <a:gdLst/>
            <a:ahLst/>
            <a:cxnLst/>
            <a:rect l="l" t="t" r="r" b="b"/>
            <a:pathLst>
              <a:path w="3397764" h="1441218">
                <a:moveTo>
                  <a:pt x="0" y="0"/>
                </a:moveTo>
                <a:lnTo>
                  <a:pt x="3397764" y="0"/>
                </a:lnTo>
                <a:lnTo>
                  <a:pt x="3397764" y="1441218"/>
                </a:lnTo>
                <a:lnTo>
                  <a:pt x="0" y="14412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" name="Group 5"/>
          <p:cNvGrpSpPr/>
          <p:nvPr/>
        </p:nvGrpSpPr>
        <p:grpSpPr>
          <a:xfrm>
            <a:off x="0" y="8625349"/>
            <a:ext cx="18288000" cy="1265901"/>
            <a:chOff x="0" y="0"/>
            <a:chExt cx="30230474" cy="16878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>
              <a:off x="15115237" y="0"/>
              <a:ext cx="15115237" cy="1687868"/>
            </a:xfrm>
            <a:custGeom>
              <a:avLst/>
              <a:gdLst/>
              <a:ahLst/>
              <a:cxnLst/>
              <a:rect l="l" t="t" r="r" b="b"/>
              <a:pathLst>
                <a:path w="15115237" h="1687868">
                  <a:moveTo>
                    <a:pt x="0" y="0"/>
                  </a:moveTo>
                  <a:lnTo>
                    <a:pt x="15115237" y="0"/>
                  </a:lnTo>
                  <a:lnTo>
                    <a:pt x="15115237" y="1687868"/>
                  </a:lnTo>
                  <a:lnTo>
                    <a:pt x="0" y="16878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11C4FEC5-FCCB-7E5C-811D-7204475DE3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333" b="10741"/>
          <a:stretch/>
        </p:blipFill>
        <p:spPr>
          <a:xfrm>
            <a:off x="4984937" y="269011"/>
            <a:ext cx="8318125" cy="9748978"/>
          </a:xfrm>
          <a:prstGeom prst="rect">
            <a:avLst/>
          </a:prstGeom>
          <a:ln w="228600" cap="sq" cmpd="thickThin">
            <a:solidFill>
              <a:srgbClr val="53785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48353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00">
        <p:split orient="vert"/>
      </p:transition>
    </mc:Choice>
    <mc:Fallback>
      <p:transition spd="slow" advClick="0" advTm="7000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51</Words>
  <Application>Microsoft Office PowerPoint</Application>
  <PresentationFormat>مخصص</PresentationFormat>
  <Paragraphs>19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6" baseType="lpstr">
      <vt:lpstr>Arial</vt:lpstr>
      <vt:lpstr>Calibri</vt:lpstr>
      <vt:lpstr>GE SS TV Bold</vt:lpstr>
      <vt:lpstr>Montaser Arabic Bold</vt:lpstr>
      <vt:lpstr>Montaser Arabic Light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اخضر لعبة تفاعلية لليوم الوطني السعودي</dc:title>
  <dc:creator>Windows</dc:creator>
  <cp:lastModifiedBy>ahmd alsaeedi</cp:lastModifiedBy>
  <cp:revision>8</cp:revision>
  <dcterms:created xsi:type="dcterms:W3CDTF">2006-08-16T00:00:00Z</dcterms:created>
  <dcterms:modified xsi:type="dcterms:W3CDTF">2025-09-20T18:54:08Z</dcterms:modified>
  <dc:identifier>DAGzFEEkrjw</dc:identifier>
</cp:coreProperties>
</file>