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18288000" cy="10287000"/>
  <p:notesSz cx="6858000" cy="9144000"/>
  <p:embeddedFontLst>
    <p:embeddedFont>
      <p:font typeface="GE SS TV Bold" panose="020A0503020102020204" pitchFamily="18" charset="-78"/>
      <p:bold r:id="rId12"/>
    </p:embeddedFont>
    <p:embeddedFont>
      <p:font typeface="Montaser Arabic Bold" panose="020B0604020202020204" charset="-78"/>
      <p:regular r:id="rId13"/>
    </p:embeddedFont>
    <p:embeddedFont>
      <p:font typeface="Montaser Arabic Light" panose="020B0604020202020204" charset="-7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C84"/>
    <a:srgbClr val="537852"/>
    <a:srgbClr val="008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37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834" r="-23651" b="-160419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3" name="Freeform 3"/>
          <p:cNvSpPr/>
          <p:nvPr/>
        </p:nvSpPr>
        <p:spPr>
          <a:xfrm>
            <a:off x="6797219" y="1028700"/>
            <a:ext cx="4693563" cy="1990853"/>
          </a:xfrm>
          <a:custGeom>
            <a:avLst/>
            <a:gdLst/>
            <a:ahLst/>
            <a:cxnLst/>
            <a:rect l="l" t="t" r="r" b="b"/>
            <a:pathLst>
              <a:path w="4693563" h="1990853">
                <a:moveTo>
                  <a:pt x="0" y="0"/>
                </a:moveTo>
                <a:lnTo>
                  <a:pt x="4693562" y="0"/>
                </a:lnTo>
                <a:lnTo>
                  <a:pt x="4693562" y="1990853"/>
                </a:lnTo>
                <a:lnTo>
                  <a:pt x="0" y="1990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4"/>
          <p:cNvSpPr txBox="1"/>
          <p:nvPr/>
        </p:nvSpPr>
        <p:spPr>
          <a:xfrm>
            <a:off x="983876" y="3162300"/>
            <a:ext cx="16383000" cy="2422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849"/>
              </a:lnSpc>
            </a:pPr>
            <a:r>
              <a:rPr lang="ar-SA" sz="7035" b="1" dirty="0">
                <a:solidFill>
                  <a:srgbClr val="EBFC84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الاحتفاء باليوم الوطني السعودي 95</a:t>
            </a:r>
          </a:p>
          <a:p>
            <a:pPr algn="ctr" rtl="1">
              <a:lnSpc>
                <a:spcPts val="9849"/>
              </a:lnSpc>
            </a:pPr>
            <a:r>
              <a:rPr lang="ar-SA" sz="7035" b="1" dirty="0">
                <a:solidFill>
                  <a:srgbClr val="EBFC84"/>
                </a:solidFill>
                <a:latin typeface="Montaser Arabic Bold"/>
                <a:ea typeface="Montaser Arabic Light"/>
                <a:cs typeface="Montaser Arabic Bold"/>
                <a:sym typeface="Montaser Arabic Bold"/>
                <a:rtl/>
              </a:rPr>
              <a:t>بمدرسة .......................................</a:t>
            </a:r>
            <a:endParaRPr lang="ar-EG" sz="5954" dirty="0">
              <a:solidFill>
                <a:srgbClr val="EBFC84"/>
              </a:solidFill>
              <a:latin typeface="Montaser Arabic Light"/>
              <a:ea typeface="Montaser Arabic Light"/>
              <a:cs typeface="Montaser Arabic Light"/>
              <a:sym typeface="Montaser Arabic Light"/>
              <a:rt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1C8BF-7327-B653-A290-6655EC0B0BB1}"/>
              </a:ext>
            </a:extLst>
          </p:cNvPr>
          <p:cNvSpPr txBox="1"/>
          <p:nvPr/>
        </p:nvSpPr>
        <p:spPr>
          <a:xfrm>
            <a:off x="13030200" y="6972300"/>
            <a:ext cx="5410200" cy="2313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849"/>
              </a:lnSpc>
            </a:pPr>
            <a:r>
              <a:rPr lang="ar-SA" sz="3600" b="1" dirty="0">
                <a:solidFill>
                  <a:srgbClr val="EBFC84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    </a:t>
            </a:r>
            <a:r>
              <a:rPr lang="ar-SA" sz="3600" b="1" dirty="0">
                <a:solidFill>
                  <a:schemeClr val="bg1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الموجه الطلابي</a:t>
            </a:r>
          </a:p>
          <a:p>
            <a:pPr algn="ctr" rtl="1">
              <a:lnSpc>
                <a:spcPts val="9849"/>
              </a:lnSpc>
            </a:pPr>
            <a:r>
              <a:rPr lang="ar-SA" sz="3600" b="1" dirty="0">
                <a:solidFill>
                  <a:schemeClr val="bg1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      ............................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DCE966A-C7F0-1136-E45C-B2142E37954C}"/>
              </a:ext>
            </a:extLst>
          </p:cNvPr>
          <p:cNvSpPr txBox="1"/>
          <p:nvPr/>
        </p:nvSpPr>
        <p:spPr>
          <a:xfrm>
            <a:off x="304800" y="6972300"/>
            <a:ext cx="5410200" cy="3570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849"/>
              </a:lnSpc>
            </a:pPr>
            <a:r>
              <a:rPr lang="ar-SA" sz="3600" b="1" dirty="0">
                <a:solidFill>
                  <a:schemeClr val="bg1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مدير المدرسة</a:t>
            </a:r>
          </a:p>
          <a:p>
            <a:pPr algn="ctr" rtl="1">
              <a:lnSpc>
                <a:spcPts val="9849"/>
              </a:lnSpc>
            </a:pPr>
            <a:r>
              <a:rPr lang="ar-SA" sz="3600" b="1" dirty="0">
                <a:solidFill>
                  <a:schemeClr val="bg1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..................................</a:t>
            </a:r>
          </a:p>
          <a:p>
            <a:pPr algn="ctr" rtl="1">
              <a:lnSpc>
                <a:spcPts val="9849"/>
              </a:lnSpc>
            </a:pPr>
            <a:r>
              <a:rPr lang="ar-SA" sz="3600" b="1" dirty="0">
                <a:solidFill>
                  <a:srgbClr val="EBFC84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388197" y="402474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1DACB50-5E3F-7B11-D982-B388C1C48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21112"/>
          <a:stretch/>
        </p:blipFill>
        <p:spPr>
          <a:xfrm>
            <a:off x="4114800" y="318138"/>
            <a:ext cx="9771359" cy="9650723"/>
          </a:xfrm>
          <a:prstGeom prst="rect">
            <a:avLst/>
          </a:prstGeom>
          <a:ln w="228600" cap="sq" cmpd="thickThin">
            <a:solidFill>
              <a:srgbClr val="53785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839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70155" y="2044581"/>
            <a:ext cx="8569245" cy="5740238"/>
            <a:chOff x="0" y="0"/>
            <a:chExt cx="1391559" cy="141774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91559" cy="1417740"/>
            </a:xfrm>
            <a:custGeom>
              <a:avLst/>
              <a:gdLst/>
              <a:ahLst/>
              <a:cxnLst/>
              <a:rect l="l" t="t" r="r" b="b"/>
              <a:pathLst>
                <a:path w="1391559" h="1417740">
                  <a:moveTo>
                    <a:pt x="63208" y="0"/>
                  </a:moveTo>
                  <a:lnTo>
                    <a:pt x="1328351" y="0"/>
                  </a:lnTo>
                  <a:cubicBezTo>
                    <a:pt x="1363260" y="0"/>
                    <a:pt x="1391559" y="28299"/>
                    <a:pt x="1391559" y="63208"/>
                  </a:cubicBezTo>
                  <a:lnTo>
                    <a:pt x="1391559" y="1354532"/>
                  </a:lnTo>
                  <a:cubicBezTo>
                    <a:pt x="1391559" y="1389441"/>
                    <a:pt x="1363260" y="1417740"/>
                    <a:pt x="1328351" y="1417740"/>
                  </a:cubicBezTo>
                  <a:lnTo>
                    <a:pt x="63208" y="1417740"/>
                  </a:lnTo>
                  <a:cubicBezTo>
                    <a:pt x="28299" y="1417740"/>
                    <a:pt x="0" y="1389441"/>
                    <a:pt x="0" y="1354532"/>
                  </a:cubicBezTo>
                  <a:lnTo>
                    <a:pt x="0" y="63208"/>
                  </a:lnTo>
                  <a:cubicBezTo>
                    <a:pt x="0" y="28299"/>
                    <a:pt x="28299" y="0"/>
                    <a:pt x="6320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" name="Freeform 8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TextBox 9"/>
          <p:cNvSpPr txBox="1"/>
          <p:nvPr/>
        </p:nvSpPr>
        <p:spPr>
          <a:xfrm>
            <a:off x="10896600" y="2692938"/>
            <a:ext cx="6934200" cy="4443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6600" dirty="0">
                <a:solidFill>
                  <a:srgbClr val="FFFFFF"/>
                </a:solidFill>
                <a:latin typeface="GE SS TV Bold" panose="020A0503020102020204" pitchFamily="18" charset="-78"/>
                <a:ea typeface="GE SS TV Bold" panose="020A0503020102020204" pitchFamily="18" charset="-78"/>
                <a:cs typeface="GE SS TV Bold" panose="020A0503020102020204" pitchFamily="18" charset="-78"/>
                <a:sym typeface="Montaser Arabic Light"/>
                <a:rtl/>
              </a:rPr>
              <a:t>نفخر بماضٍ عظيم، ونعيش حاضرًا مزدهرًا، ونتطلع لمستقبل أروع.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F080A903-0398-F8C4-912C-D23E9D22386B}"/>
              </a:ext>
            </a:extLst>
          </p:cNvPr>
          <p:cNvSpPr txBox="1"/>
          <p:nvPr/>
        </p:nvSpPr>
        <p:spPr>
          <a:xfrm>
            <a:off x="1943100" y="1985843"/>
            <a:ext cx="14401800" cy="5865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8800" b="1" dirty="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في اليوم الوطني 95 نستحضر تاريخنا المجيد ونرسم ملامح المستقبل.</a:t>
            </a:r>
            <a:endParaRPr lang="ar-EG" sz="7200" dirty="0">
              <a:solidFill>
                <a:srgbClr val="FFFFFF"/>
              </a:solidFill>
              <a:latin typeface="Montaser Arabic Light"/>
              <a:ea typeface="Montaser Arabic Light"/>
              <a:cs typeface="Montaser Arabic Light"/>
              <a:sym typeface="Montaser Arabic Light"/>
              <a:rt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F080A903-0398-F8C4-912C-D23E9D22386B}"/>
              </a:ext>
            </a:extLst>
          </p:cNvPr>
          <p:cNvSpPr txBox="1"/>
          <p:nvPr/>
        </p:nvSpPr>
        <p:spPr>
          <a:xfrm>
            <a:off x="2286000" y="2450455"/>
            <a:ext cx="12980067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SA" sz="8000" b="1" dirty="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المملكة العربية السعودية </a:t>
            </a:r>
            <a:endParaRPr lang="ar-SA" sz="500" b="1" dirty="0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  <a:rtl/>
            </a:endParaRPr>
          </a:p>
          <a:p>
            <a:pPr algn="ctr" rtl="1"/>
            <a:endParaRPr lang="ar-SA" sz="500" b="1" dirty="0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  <a:rtl/>
            </a:endParaRPr>
          </a:p>
          <a:p>
            <a:pPr algn="ctr" rtl="1"/>
            <a:endParaRPr lang="ar-SA" sz="500" b="1" dirty="0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  <a:rtl/>
            </a:endParaRPr>
          </a:p>
          <a:p>
            <a:pPr algn="ctr" rtl="1"/>
            <a:endParaRPr lang="ar-SA" sz="500" b="1" dirty="0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  <a:rtl/>
            </a:endParaRPr>
          </a:p>
          <a:p>
            <a:pPr algn="ctr" rtl="1"/>
            <a:endParaRPr lang="ar-SA" sz="500" b="1" dirty="0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  <a:rtl/>
            </a:endParaRPr>
          </a:p>
          <a:p>
            <a:pPr algn="ctr" rtl="1"/>
            <a:endParaRPr lang="ar-SA" sz="500" b="1" dirty="0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  <a:rtl/>
            </a:endParaRPr>
          </a:p>
          <a:p>
            <a:pPr algn="ctr" rtl="1"/>
            <a:endParaRPr lang="ar-SA" sz="500" b="1" dirty="0">
              <a:solidFill>
                <a:srgbClr val="FFFFFF"/>
              </a:solidFill>
              <a:latin typeface="Montaser Arabic Bold"/>
              <a:ea typeface="Montaser Arabic Bold"/>
              <a:cs typeface="Montaser Arabic Bold"/>
              <a:sym typeface="Montaser Arabic Bold"/>
              <a:rtl/>
            </a:endParaRPr>
          </a:p>
          <a:p>
            <a:pPr algn="ctr" rtl="1"/>
            <a:r>
              <a:rPr lang="ar-SA" sz="8000" b="1" dirty="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نبع الخير ..</a:t>
            </a:r>
          </a:p>
          <a:p>
            <a:pPr algn="ctr" rtl="1"/>
            <a:r>
              <a:rPr lang="ar-SA" sz="8000" b="1" dirty="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وموطن الحرمين ..</a:t>
            </a:r>
          </a:p>
          <a:p>
            <a:pPr algn="ctr" rtl="1"/>
            <a:r>
              <a:rPr lang="ar-SA" sz="8000" b="1" dirty="0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  <a:rtl/>
              </a:rPr>
              <a:t>وأرض العز ..</a:t>
            </a:r>
            <a:endParaRPr lang="ar-EG" sz="6600" dirty="0">
              <a:solidFill>
                <a:srgbClr val="FFFFFF"/>
              </a:solidFill>
              <a:latin typeface="Montaser Arabic Light"/>
              <a:ea typeface="Montaser Arabic Light"/>
              <a:cs typeface="Montaser Arabic Light"/>
              <a:sym typeface="Montaser Arabic Light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65110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196D639-5789-55A8-E498-4C55C757A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21852"/>
          <a:stretch/>
        </p:blipFill>
        <p:spPr>
          <a:xfrm>
            <a:off x="4076700" y="205489"/>
            <a:ext cx="10134600" cy="9876021"/>
          </a:xfrm>
          <a:prstGeom prst="rect">
            <a:avLst/>
          </a:prstGeom>
          <a:ln w="228600" cap="sq" cmpd="thickThin">
            <a:solidFill>
              <a:srgbClr val="53785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882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02F4AADD-4305-8E95-C78D-054CC56DA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20371"/>
          <a:stretch/>
        </p:blipFill>
        <p:spPr>
          <a:xfrm>
            <a:off x="4263690" y="259174"/>
            <a:ext cx="9760620" cy="9768652"/>
          </a:xfrm>
          <a:prstGeom prst="rect">
            <a:avLst/>
          </a:prstGeom>
          <a:ln w="228600" cap="sq" cmpd="thickThin">
            <a:solidFill>
              <a:srgbClr val="53785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074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0B43C2F7-6F41-FA7D-C9DE-6663B7D06C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10741"/>
          <a:stretch/>
        </p:blipFill>
        <p:spPr>
          <a:xfrm>
            <a:off x="4991100" y="276234"/>
            <a:ext cx="8305799" cy="9734532"/>
          </a:xfrm>
          <a:prstGeom prst="rect">
            <a:avLst/>
          </a:prstGeom>
          <a:ln w="228600" cap="sq" cmpd="thickThin">
            <a:solidFill>
              <a:srgbClr val="53785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016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A517ECD6-D66B-109F-5EDE-6C69F1FBE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20371"/>
          <a:stretch/>
        </p:blipFill>
        <p:spPr>
          <a:xfrm>
            <a:off x="4265512" y="260998"/>
            <a:ext cx="9756975" cy="9765004"/>
          </a:xfrm>
          <a:prstGeom prst="rect">
            <a:avLst/>
          </a:prstGeom>
          <a:ln w="228600" cap="sq" cmpd="thickThin">
            <a:solidFill>
              <a:srgbClr val="53785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654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4236062" y="544625"/>
            <a:ext cx="3397764" cy="1441218"/>
          </a:xfrm>
          <a:custGeom>
            <a:avLst/>
            <a:gdLst/>
            <a:ahLst/>
            <a:cxnLst/>
            <a:rect l="l" t="t" r="r" b="b"/>
            <a:pathLst>
              <a:path w="3397764" h="1441218">
                <a:moveTo>
                  <a:pt x="0" y="0"/>
                </a:moveTo>
                <a:lnTo>
                  <a:pt x="3397764" y="0"/>
                </a:lnTo>
                <a:lnTo>
                  <a:pt x="3397764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5" name="Group 5"/>
          <p:cNvGrpSpPr/>
          <p:nvPr/>
        </p:nvGrpSpPr>
        <p:grpSpPr>
          <a:xfrm>
            <a:off x="0" y="8625349"/>
            <a:ext cx="18288000" cy="1265901"/>
            <a:chOff x="0" y="0"/>
            <a:chExt cx="30230474" cy="16878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>
              <a:off x="15115237" y="0"/>
              <a:ext cx="15115237" cy="1687868"/>
            </a:xfrm>
            <a:custGeom>
              <a:avLst/>
              <a:gdLst/>
              <a:ahLst/>
              <a:cxnLst/>
              <a:rect l="l" t="t" r="r" b="b"/>
              <a:pathLst>
                <a:path w="15115237" h="1687868">
                  <a:moveTo>
                    <a:pt x="0" y="0"/>
                  </a:moveTo>
                  <a:lnTo>
                    <a:pt x="15115237" y="0"/>
                  </a:lnTo>
                  <a:lnTo>
                    <a:pt x="15115237" y="1687868"/>
                  </a:lnTo>
                  <a:lnTo>
                    <a:pt x="0" y="1687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11C4FEC5-FCCB-7E5C-811D-7204475DE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10741"/>
          <a:stretch/>
        </p:blipFill>
        <p:spPr>
          <a:xfrm>
            <a:off x="4984937" y="269011"/>
            <a:ext cx="8318125" cy="9748978"/>
          </a:xfrm>
          <a:prstGeom prst="rect">
            <a:avLst/>
          </a:prstGeom>
          <a:ln w="228600" cap="sq" cmpd="thickThin">
            <a:solidFill>
              <a:srgbClr val="53785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835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 orient="vert"/>
      </p:transition>
    </mc:Choice>
    <mc:Fallback>
      <p:transition spd="slow" advClick="0" advTm="7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51</Words>
  <Application>Microsoft Office PowerPoint</Application>
  <PresentationFormat>مخصص</PresentationFormat>
  <Paragraphs>19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GE SS TV Bold</vt:lpstr>
      <vt:lpstr>Montaser Arabic Bold</vt:lpstr>
      <vt:lpstr>Montaser Arabic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اخضر لعبة تفاعلية لليوم الوطني السعودي</dc:title>
  <dc:creator>Windows</dc:creator>
  <cp:lastModifiedBy>ahmd alsaeedi</cp:lastModifiedBy>
  <cp:revision>8</cp:revision>
  <dcterms:created xsi:type="dcterms:W3CDTF">2006-08-16T00:00:00Z</dcterms:created>
  <dcterms:modified xsi:type="dcterms:W3CDTF">2025-09-20T18:54:08Z</dcterms:modified>
  <dc:identifier>DAGzFEEkrjw</dc:identifier>
</cp:coreProperties>
</file>