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89" r:id="rId9"/>
    <p:sldId id="262" r:id="rId10"/>
    <p:sldId id="263" r:id="rId11"/>
    <p:sldId id="264" r:id="rId12"/>
    <p:sldId id="271" r:id="rId13"/>
    <p:sldId id="265" r:id="rId14"/>
    <p:sldId id="266" r:id="rId15"/>
    <p:sldId id="267" r:id="rId16"/>
    <p:sldId id="268" r:id="rId17"/>
    <p:sldId id="269" r:id="rId18"/>
    <p:sldId id="290" r:id="rId19"/>
    <p:sldId id="270" r:id="rId20"/>
    <p:sldId id="272" r:id="rId21"/>
    <p:sldId id="273" r:id="rId22"/>
    <p:sldId id="280" r:id="rId23"/>
    <p:sldId id="274" r:id="rId24"/>
    <p:sldId id="275" r:id="rId25"/>
    <p:sldId id="276" r:id="rId26"/>
    <p:sldId id="277" r:id="rId27"/>
    <p:sldId id="278" r:id="rId28"/>
    <p:sldId id="279" r:id="rId29"/>
    <p:sldId id="281" r:id="rId30"/>
    <p:sldId id="282" r:id="rId31"/>
    <p:sldId id="291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50" d="100"/>
          <a:sy n="50" d="100"/>
        </p:scale>
        <p:origin x="-9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436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1690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721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06/07/1437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75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06/07/1437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05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06/07/1437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95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06/07/1437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09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06/07/1437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88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06/07/1437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8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06/07/1437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15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06/07/1437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2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645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06/07/1437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2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06/07/1437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7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06/07/1437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2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596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261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92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088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788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513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84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4E3D-DEDA-497F-BD19-D4BE1CA9E274}" type="datetimeFigureOut">
              <a:rPr lang="ar-EG" smtClean="0"/>
              <a:t>06/07/1437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779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4E3D-DEDA-497F-BD19-D4BE1CA9E274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06/07/1437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595D-E87F-4713-AE92-56582A56B507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6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814387" y="942975"/>
            <a:ext cx="2528888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Unit 6 </a:t>
            </a:r>
            <a:endParaRPr lang="ar-EG" sz="3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9" name="Cloud 8"/>
          <p:cNvSpPr/>
          <p:nvPr/>
        </p:nvSpPr>
        <p:spPr>
          <a:xfrm>
            <a:off x="2255520" y="3265169"/>
            <a:ext cx="6156960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Requests , opinions and directions</a:t>
            </a:r>
            <a:endParaRPr lang="ar-EG" sz="3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30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" y="479749"/>
            <a:ext cx="8846503" cy="96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6" y="1868780"/>
            <a:ext cx="6011863" cy="44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543493"/>
            <a:ext cx="8492173" cy="291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3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814386" y="942975"/>
            <a:ext cx="3087053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Lesson 2</a:t>
            </a:r>
            <a:endParaRPr lang="ar-EG" sz="3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6" name="Cloud 5"/>
          <p:cNvSpPr/>
          <p:nvPr/>
        </p:nvSpPr>
        <p:spPr>
          <a:xfrm>
            <a:off x="1813560" y="3124199"/>
            <a:ext cx="6335552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I’d rather live in</a:t>
            </a:r>
            <a:endParaRPr lang="ar-EG" sz="3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3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262"/>
            <a:ext cx="4478655" cy="45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" y="1036250"/>
            <a:ext cx="8640763" cy="76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" y="2160468"/>
            <a:ext cx="8901430" cy="334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01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" y="565210"/>
            <a:ext cx="4256405" cy="47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140127"/>
            <a:ext cx="8973504" cy="221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3318" y="2377554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55%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3568" y="2396604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60%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1418" y="2396604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85%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0876" y="2839219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63%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6670" y="2839218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45%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5468" y="2816205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40%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4268" y="2804119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15%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484426"/>
            <a:ext cx="8892540" cy="78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531372"/>
            <a:ext cx="8862060" cy="276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8298" y="3585270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318" y="3566219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2400" b="1" dirty="0" smtClean="0">
                <a:solidFill>
                  <a:srgbClr val="FF0000"/>
                </a:solidFill>
                <a:latin typeface="Calibri"/>
              </a:rPr>
              <a:t>×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0748" y="3553271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718" y="3559373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2400" b="1" dirty="0" smtClean="0">
                <a:solidFill>
                  <a:srgbClr val="FF0000"/>
                </a:solidFill>
                <a:latin typeface="Calibri"/>
              </a:rPr>
              <a:t>×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3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526116"/>
            <a:ext cx="5368925" cy="43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" y="1112568"/>
            <a:ext cx="8980805" cy="379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6731" y="1192588"/>
            <a:ext cx="1019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quiet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0831" y="1616153"/>
            <a:ext cx="1019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shops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3731" y="2077818"/>
            <a:ext cx="1019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many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0831" y="2463283"/>
            <a:ext cx="1019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space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5900" y="2800374"/>
            <a:ext cx="14097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pollution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8615" y="3323678"/>
            <a:ext cx="14097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enough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0077" y="3855936"/>
            <a:ext cx="14097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boring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6481" y="4232419"/>
            <a:ext cx="14097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few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0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9" y="535200"/>
            <a:ext cx="7515542" cy="45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9" y="1115378"/>
            <a:ext cx="8886752" cy="219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43" y="3495645"/>
            <a:ext cx="2707797" cy="77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3496291"/>
            <a:ext cx="2930208" cy="72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0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50" y="488686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2. We can’t get on the bus . There are too many people in it 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005352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3. Ali doesn’t like living in the city . There is too much pollution 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557802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4. Ahmed is tired today . He didn’t have enough sleep yesterday 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172034"/>
            <a:ext cx="8763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5. </a:t>
            </a:r>
            <a:r>
              <a:rPr lang="en-US" sz="2400" b="1" dirty="0" err="1" smtClean="0">
                <a:solidFill>
                  <a:srgbClr val="FF0000"/>
                </a:solidFill>
                <a:latin typeface="Calibri"/>
              </a:rPr>
              <a:t>Enas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 doesn’t want to live in the country . There aren’t enough shops or other facilities there 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105484"/>
            <a:ext cx="8763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6. The teacher was angry in the last class . Ther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e was too much noise and there wasn’t enough work. 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9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" y="538080"/>
            <a:ext cx="5174615" cy="4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131589"/>
            <a:ext cx="8961120" cy="276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9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" y="437202"/>
            <a:ext cx="4636135" cy="78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" y="1593504"/>
            <a:ext cx="3449955" cy="100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03" y="2560566"/>
            <a:ext cx="3599497" cy="116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" y="3721100"/>
            <a:ext cx="3130867" cy="92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0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814386" y="942975"/>
            <a:ext cx="3087053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Lesson 1</a:t>
            </a:r>
            <a:endParaRPr lang="ar-EG" sz="3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1813560" y="3124199"/>
            <a:ext cx="6335552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Could you get me some rice?</a:t>
            </a:r>
            <a:endParaRPr lang="ar-EG" sz="3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06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531027"/>
            <a:ext cx="4946015" cy="78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706563"/>
            <a:ext cx="64833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4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814386" y="942975"/>
            <a:ext cx="3087053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Lesson 3</a:t>
            </a:r>
            <a:endParaRPr lang="ar-EG" sz="3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1813560" y="3124199"/>
            <a:ext cx="6335552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Where’s the nearest bank? </a:t>
            </a:r>
            <a:endParaRPr lang="ar-EG" sz="3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2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85" y="656654"/>
            <a:ext cx="3434715" cy="259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4" y="531988"/>
            <a:ext cx="5386386" cy="6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97923"/>
            <a:ext cx="8785225" cy="1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7282" y="3705693"/>
            <a:ext cx="509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1682" y="3686643"/>
            <a:ext cx="509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7282" y="4148308"/>
            <a:ext cx="509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6332" y="4550463"/>
            <a:ext cx="509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7479" y="4512362"/>
            <a:ext cx="509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7282" y="4954977"/>
            <a:ext cx="509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" y="461355"/>
            <a:ext cx="8516620" cy="584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6346"/>
            <a:ext cx="8678863" cy="51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6513"/>
            <a:ext cx="88360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88802" y="1306513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8802" y="1764706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8965" y="2170709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2400" b="1" dirty="0" smtClean="0">
                <a:solidFill>
                  <a:srgbClr val="FF0000"/>
                </a:solidFill>
                <a:latin typeface="Calibri"/>
              </a:rPr>
              <a:t>×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7852" y="2575224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2400" b="1" dirty="0" smtClean="0">
                <a:solidFill>
                  <a:srgbClr val="FF0000"/>
                </a:solidFill>
                <a:latin typeface="Calibri"/>
              </a:rPr>
              <a:t>×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7852" y="2975027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4677" y="3398592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2400" b="1" dirty="0" smtClean="0">
                <a:solidFill>
                  <a:srgbClr val="FF0000"/>
                </a:solidFill>
                <a:latin typeface="Calibri"/>
              </a:rPr>
              <a:t>×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9" y="440012"/>
            <a:ext cx="6856411" cy="40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8" y="955040"/>
            <a:ext cx="8715691" cy="353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" y="4715669"/>
            <a:ext cx="8794750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51135" y="4621508"/>
            <a:ext cx="509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8652" y="5083173"/>
            <a:ext cx="509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1135" y="5083172"/>
            <a:ext cx="509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8652" y="5487491"/>
            <a:ext cx="509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1135" y="5471318"/>
            <a:ext cx="509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479470"/>
            <a:ext cx="8662353" cy="50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1087232"/>
            <a:ext cx="1692749" cy="83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63" y="1097934"/>
            <a:ext cx="3101975" cy="82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7" y="1907540"/>
            <a:ext cx="6187440" cy="39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" y="2351708"/>
            <a:ext cx="8911590" cy="124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4" y="3769940"/>
            <a:ext cx="3638313" cy="43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4634230"/>
            <a:ext cx="5237163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31966" y="4597069"/>
            <a:ext cx="509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3053" y="4570399"/>
            <a:ext cx="509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9864" y="4982534"/>
            <a:ext cx="509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1551" y="4979031"/>
            <a:ext cx="509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" y="458952"/>
            <a:ext cx="3969385" cy="75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85" y="1152195"/>
            <a:ext cx="4565015" cy="306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661319"/>
            <a:ext cx="423672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4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" y="508253"/>
            <a:ext cx="5781675" cy="39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05" y="905508"/>
            <a:ext cx="4417695" cy="267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" y="1036407"/>
            <a:ext cx="4255739" cy="272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24" y="3624660"/>
            <a:ext cx="4414592" cy="279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8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" y="586423"/>
            <a:ext cx="5173663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6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9" y="518972"/>
            <a:ext cx="5609272" cy="70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45" y="1228090"/>
            <a:ext cx="4040455" cy="347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1645920"/>
            <a:ext cx="4891136" cy="256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8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50" y="507736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1. Would you mind making me a cold drink ? Of course not 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" y="1005352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2. Please Could I have some hot water ? Yes , of course 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" y="1505117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3. Please could I have some more sugar for my tea ? Certainly 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" y="2004882"/>
            <a:ext cx="8763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4. Excuse me , this cup is not clean . Please Could you bring another one </a:t>
            </a:r>
            <a:r>
              <a:rPr lang="en-US" sz="2400" b="1" dirty="0">
                <a:solidFill>
                  <a:srgbClr val="FF0000"/>
                </a:solidFill>
              </a:rPr>
              <a:t>? Yes , of course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" y="2855959"/>
            <a:ext cx="8763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5. Excuse me , this coffee is cold . Could you bring another cup please ? Certainly 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50" y="3801256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6. Could I see the menu , please ? Yes , of course 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50" y="4372942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7. Would you mind bringing me a spoon ? No , not at all .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50" y="4944442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8. Would you mind turning the air conditioning ? Of course not . 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0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469048"/>
            <a:ext cx="8908733" cy="49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1073211"/>
            <a:ext cx="7547769" cy="387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087" y="5036871"/>
            <a:ext cx="2744114" cy="127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44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" y="470682"/>
            <a:ext cx="5371465" cy="80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2" y="1946524"/>
            <a:ext cx="6012815" cy="204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57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505398"/>
            <a:ext cx="8966200" cy="278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3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463404"/>
            <a:ext cx="8915400" cy="400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9458" y="2002696"/>
            <a:ext cx="10906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much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558" y="2464361"/>
            <a:ext cx="10906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many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3870" y="2464361"/>
            <a:ext cx="10906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little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1170" y="2918352"/>
            <a:ext cx="10906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few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4070" y="2929728"/>
            <a:ext cx="10906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little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8564" y="3380017"/>
            <a:ext cx="12425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enough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2102" y="3841682"/>
            <a:ext cx="12425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enough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9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" y="556330"/>
            <a:ext cx="7572693" cy="41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" y="1164715"/>
            <a:ext cx="9066214" cy="4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7318" y="2165771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8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318" y="2568053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318" y="3085403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5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7318" y="3559544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7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318" y="4040259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6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7318" y="4501924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7318" y="4963589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4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" y="462886"/>
            <a:ext cx="9033510" cy="5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9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8" y="549275"/>
            <a:ext cx="7145337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90281" y="1561455"/>
            <a:ext cx="638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431" y="4952355"/>
            <a:ext cx="638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1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" y="451305"/>
            <a:ext cx="7482205" cy="315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" y="3740468"/>
            <a:ext cx="3564255" cy="271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0981" y="742305"/>
            <a:ext cx="638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0781" y="2723505"/>
            <a:ext cx="638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57544"/>
            <a:ext cx="3489960" cy="79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417320"/>
            <a:ext cx="3762582" cy="459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01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26786"/>
            <a:ext cx="8763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Calibri"/>
              </a:rPr>
              <a:t>Lamya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 is kind and polite , she makes </a:t>
            </a:r>
            <a:r>
              <a:rPr lang="en-US" sz="2400" b="1" dirty="0" err="1" smtClean="0">
                <a:solidFill>
                  <a:srgbClr val="FF0000"/>
                </a:solidFill>
                <a:latin typeface="Calibri"/>
              </a:rPr>
              <a:t>Noura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 laugh and she never says anything bad about anyone.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79286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2. Would you mind helping me with my homework?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107936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  <a:latin typeface="Calibri"/>
              </a:rPr>
              <a:t>Lamya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 prefers tea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36301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4. Could you switch off the air conditioner , please ?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507516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5. Because she wanted to watch the film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147412"/>
            <a:ext cx="876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6. Because she always asks people to do things for her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2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479914"/>
            <a:ext cx="5806440" cy="46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098053"/>
            <a:ext cx="4876800" cy="41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95312"/>
            <a:ext cx="9006840" cy="32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07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76696"/>
            <a:ext cx="8867140" cy="69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273017"/>
            <a:ext cx="8854440" cy="448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1548" y="2956620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6448" y="2943672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518" y="2949774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2400" b="1" dirty="0" smtClean="0">
                <a:solidFill>
                  <a:srgbClr val="FF0000"/>
                </a:solidFill>
                <a:latin typeface="Calibri"/>
              </a:rPr>
              <a:t>×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9198" y="2945161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8948" y="2956620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5118" y="2943671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2400" b="1" dirty="0" smtClean="0">
                <a:solidFill>
                  <a:srgbClr val="FF0000"/>
                </a:solidFill>
                <a:latin typeface="Calibri"/>
              </a:rPr>
              <a:t>×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1548" y="5210621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2400" b="1" dirty="0" smtClean="0">
                <a:solidFill>
                  <a:srgbClr val="FF0000"/>
                </a:solidFill>
                <a:latin typeface="Calibri"/>
              </a:rPr>
              <a:t>×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6448" y="5225057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2400" b="1" dirty="0" smtClean="0">
                <a:solidFill>
                  <a:srgbClr val="FF0000"/>
                </a:solidFill>
                <a:latin typeface="Calibri"/>
              </a:rPr>
              <a:t>×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518" y="5218210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0148" y="5244107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8948" y="5210620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2400" b="1" dirty="0" smtClean="0">
                <a:solidFill>
                  <a:srgbClr val="FF0000"/>
                </a:solidFill>
                <a:latin typeface="Calibri"/>
              </a:rPr>
              <a:t>×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5118" y="5244107"/>
            <a:ext cx="7515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√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397</Words>
  <Application>Microsoft Office PowerPoint</Application>
  <PresentationFormat>On-screen Show (4:3)</PresentationFormat>
  <Paragraphs>97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hozaifa1</dc:creator>
  <cp:lastModifiedBy>hozaifa1</cp:lastModifiedBy>
  <cp:revision>23</cp:revision>
  <dcterms:created xsi:type="dcterms:W3CDTF">2016-03-26T15:08:03Z</dcterms:created>
  <dcterms:modified xsi:type="dcterms:W3CDTF">2016-04-13T16:55:30Z</dcterms:modified>
</cp:coreProperties>
</file>