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  <p:sldMasterId id="2147483672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89" r:id="rId9"/>
    <p:sldId id="262" r:id="rId10"/>
    <p:sldId id="263" r:id="rId11"/>
    <p:sldId id="264" r:id="rId12"/>
    <p:sldId id="271" r:id="rId13"/>
    <p:sldId id="265" r:id="rId14"/>
    <p:sldId id="266" r:id="rId15"/>
    <p:sldId id="267" r:id="rId16"/>
    <p:sldId id="268" r:id="rId17"/>
    <p:sldId id="269" r:id="rId18"/>
    <p:sldId id="290" r:id="rId19"/>
    <p:sldId id="270" r:id="rId20"/>
    <p:sldId id="272" r:id="rId21"/>
    <p:sldId id="273" r:id="rId22"/>
    <p:sldId id="280" r:id="rId23"/>
    <p:sldId id="274" r:id="rId24"/>
    <p:sldId id="275" r:id="rId25"/>
    <p:sldId id="276" r:id="rId26"/>
    <p:sldId id="277" r:id="rId27"/>
    <p:sldId id="278" r:id="rId28"/>
    <p:sldId id="279" r:id="rId29"/>
    <p:sldId id="281" r:id="rId30"/>
    <p:sldId id="282" r:id="rId31"/>
    <p:sldId id="291" r:id="rId32"/>
    <p:sldId id="283" r:id="rId33"/>
    <p:sldId id="284" r:id="rId34"/>
    <p:sldId id="285" r:id="rId35"/>
    <p:sldId id="286" r:id="rId36"/>
    <p:sldId id="287" r:id="rId37"/>
    <p:sldId id="288" r:id="rId38"/>
  </p:sldIdLst>
  <p:sldSz cx="9144000" cy="6858000" type="screen4x3"/>
  <p:notesSz cx="6858000" cy="914400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 snapToGrid="0">
      <p:cViewPr varScale="1">
        <p:scale>
          <a:sx n="50" d="100"/>
          <a:sy n="50" d="100"/>
        </p:scale>
        <p:origin x="-96" y="-3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06/07/1437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044363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06/07/1437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316906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06/07/1437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7577216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>
                <a:solidFill>
                  <a:prstClr val="black">
                    <a:tint val="75000"/>
                  </a:prstClr>
                </a:solidFill>
              </a:rPr>
              <a:pPr/>
              <a:t>06/07/1437</a:t>
            </a:fld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5756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>
                <a:solidFill>
                  <a:prstClr val="black">
                    <a:tint val="75000"/>
                  </a:prstClr>
                </a:solidFill>
              </a:rPr>
              <a:pPr/>
              <a:t>06/07/1437</a:t>
            </a:fld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87050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>
                <a:solidFill>
                  <a:prstClr val="black">
                    <a:tint val="75000"/>
                  </a:prstClr>
                </a:solidFill>
              </a:rPr>
              <a:pPr/>
              <a:t>06/07/1437</a:t>
            </a:fld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1952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>
                <a:solidFill>
                  <a:prstClr val="black">
                    <a:tint val="75000"/>
                  </a:prstClr>
                </a:solidFill>
              </a:rPr>
              <a:pPr/>
              <a:t>06/07/1437</a:t>
            </a:fld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4095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>
                <a:solidFill>
                  <a:prstClr val="black">
                    <a:tint val="75000"/>
                  </a:prstClr>
                </a:solidFill>
              </a:rPr>
              <a:pPr/>
              <a:t>06/07/1437</a:t>
            </a:fld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5883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>
                <a:solidFill>
                  <a:prstClr val="black">
                    <a:tint val="75000"/>
                  </a:prstClr>
                </a:solidFill>
              </a:rPr>
              <a:pPr/>
              <a:t>06/07/1437</a:t>
            </a:fld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680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>
                <a:solidFill>
                  <a:prstClr val="black">
                    <a:tint val="75000"/>
                  </a:prstClr>
                </a:solidFill>
              </a:rPr>
              <a:pPr/>
              <a:t>06/07/1437</a:t>
            </a:fld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6154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>
                <a:solidFill>
                  <a:prstClr val="black">
                    <a:tint val="75000"/>
                  </a:prstClr>
                </a:solidFill>
              </a:rPr>
              <a:pPr/>
              <a:t>06/07/1437</a:t>
            </a:fld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722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06/07/1437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976456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>
                <a:solidFill>
                  <a:prstClr val="black">
                    <a:tint val="75000"/>
                  </a:prstClr>
                </a:solidFill>
              </a:rPr>
              <a:pPr/>
              <a:t>06/07/1437</a:t>
            </a:fld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5222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>
                <a:solidFill>
                  <a:prstClr val="black">
                    <a:tint val="75000"/>
                  </a:prstClr>
                </a:solidFill>
              </a:rPr>
              <a:pPr/>
              <a:t>06/07/1437</a:t>
            </a:fld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772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>
                <a:solidFill>
                  <a:prstClr val="black">
                    <a:tint val="75000"/>
                  </a:prstClr>
                </a:solidFill>
              </a:rPr>
              <a:pPr/>
              <a:t>06/07/1437</a:t>
            </a:fld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020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06/07/1437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195969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06/07/1437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12617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06/07/1437</a:t>
            </a:fld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03928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06/07/1437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100880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06/07/1437</a:t>
            </a:fld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087885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06/07/1437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05130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06/07/1437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07845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04E3D-DEDA-497F-BD19-D4BE1CA9E274}" type="datetimeFigureOut">
              <a:rPr lang="ar-EG" smtClean="0"/>
              <a:t>06/07/1437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67795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04E3D-DEDA-497F-BD19-D4BE1CA9E274}" type="datetimeFigureOut">
              <a:rPr lang="ar-EG" smtClean="0">
                <a:solidFill>
                  <a:prstClr val="black">
                    <a:tint val="75000"/>
                  </a:prstClr>
                </a:solidFill>
              </a:rPr>
              <a:pPr/>
              <a:t>06/07/1437</a:t>
            </a:fld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BA595D-E87F-4713-AE92-56582A56B507}" type="slidenum">
              <a:rPr lang="ar-E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7565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0.emf"/><Relationship Id="rId4" Type="http://schemas.openxmlformats.org/officeDocument/2006/relationships/image" Target="../media/image29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6.emf"/><Relationship Id="rId4" Type="http://schemas.openxmlformats.org/officeDocument/2006/relationships/image" Target="../media/image35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7.e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emf"/><Relationship Id="rId3" Type="http://schemas.openxmlformats.org/officeDocument/2006/relationships/image" Target="../media/image49.emf"/><Relationship Id="rId7" Type="http://schemas.openxmlformats.org/officeDocument/2006/relationships/image" Target="../media/image53.emf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2.emf"/><Relationship Id="rId5" Type="http://schemas.openxmlformats.org/officeDocument/2006/relationships/image" Target="../media/image51.emf"/><Relationship Id="rId4" Type="http://schemas.openxmlformats.org/officeDocument/2006/relationships/image" Target="../media/image50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7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1.emf"/><Relationship Id="rId4" Type="http://schemas.openxmlformats.org/officeDocument/2006/relationships/image" Target="../media/image60.e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em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5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emf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loud 7"/>
          <p:cNvSpPr/>
          <p:nvPr/>
        </p:nvSpPr>
        <p:spPr>
          <a:xfrm>
            <a:off x="814387" y="942975"/>
            <a:ext cx="2528888" cy="2000250"/>
          </a:xfrm>
          <a:prstGeom prst="cloud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smtClean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</a:rPr>
              <a:t>Unit 6 </a:t>
            </a:r>
            <a:endParaRPr lang="ar-EG" sz="3600" b="1" dirty="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</a:endParaRPr>
          </a:p>
        </p:txBody>
      </p:sp>
      <p:sp>
        <p:nvSpPr>
          <p:cNvPr id="9" name="Cloud 8"/>
          <p:cNvSpPr/>
          <p:nvPr/>
        </p:nvSpPr>
        <p:spPr>
          <a:xfrm>
            <a:off x="2255520" y="3265169"/>
            <a:ext cx="6156960" cy="2000250"/>
          </a:xfrm>
          <a:prstGeom prst="cloud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Requests , opinions and directions</a:t>
            </a:r>
            <a:endParaRPr lang="ar-EG" sz="3600" b="1" dirty="0">
              <a:ln w="13462">
                <a:solidFill>
                  <a:prstClr val="white"/>
                </a:solidFill>
                <a:prstDash val="solid"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dist="38100" dir="2700000" algn="bl" rotWithShape="0">
                  <a:srgbClr val="4472C4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45306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97" y="479749"/>
            <a:ext cx="8846503" cy="96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96" y="1868780"/>
            <a:ext cx="6011863" cy="448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" y="2543493"/>
            <a:ext cx="8492173" cy="2912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9342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4"/>
          <p:cNvSpPr/>
          <p:nvPr/>
        </p:nvSpPr>
        <p:spPr>
          <a:xfrm>
            <a:off x="814386" y="942975"/>
            <a:ext cx="3087053" cy="2000250"/>
          </a:xfrm>
          <a:prstGeom prst="cloud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 smtClean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</a:rPr>
              <a:t>Lesson 2</a:t>
            </a:r>
            <a:endParaRPr lang="ar-EG" sz="3600" b="1" dirty="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</a:endParaRPr>
          </a:p>
        </p:txBody>
      </p:sp>
      <p:sp>
        <p:nvSpPr>
          <p:cNvPr id="6" name="Cloud 5"/>
          <p:cNvSpPr/>
          <p:nvPr/>
        </p:nvSpPr>
        <p:spPr>
          <a:xfrm>
            <a:off x="1813560" y="3124199"/>
            <a:ext cx="6335552" cy="2000250"/>
          </a:xfrm>
          <a:prstGeom prst="cloud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I’d rather live in</a:t>
            </a:r>
            <a:endParaRPr lang="ar-EG" sz="3600" b="1" dirty="0">
              <a:ln w="13462">
                <a:solidFill>
                  <a:prstClr val="white"/>
                </a:solidFill>
                <a:prstDash val="solid"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dist="38100" dir="2700000" algn="bl" rotWithShape="0">
                  <a:srgbClr val="4472C4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22307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3262"/>
            <a:ext cx="4478655" cy="451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73" y="1036250"/>
            <a:ext cx="8640763" cy="768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80" y="2160468"/>
            <a:ext cx="8901430" cy="3341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9014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35" y="565210"/>
            <a:ext cx="4256405" cy="473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" y="1140127"/>
            <a:ext cx="8973504" cy="221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683318" y="2377554"/>
            <a:ext cx="7515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55%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83568" y="2396604"/>
            <a:ext cx="7515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60%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31418" y="2396604"/>
            <a:ext cx="7515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85%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30876" y="2839219"/>
            <a:ext cx="7515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63%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26670" y="2839218"/>
            <a:ext cx="7515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45%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45468" y="2816205"/>
            <a:ext cx="7515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40%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474268" y="2804119"/>
            <a:ext cx="7515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15%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01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" y="484426"/>
            <a:ext cx="8892540" cy="789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" y="1531372"/>
            <a:ext cx="8862060" cy="2766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18298" y="3585270"/>
            <a:ext cx="7515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√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318" y="3566219"/>
            <a:ext cx="7515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EG" sz="2400" b="1" dirty="0" smtClean="0">
                <a:solidFill>
                  <a:srgbClr val="FF0000"/>
                </a:solidFill>
                <a:latin typeface="Calibri"/>
              </a:rPr>
              <a:t>×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80748" y="3553271"/>
            <a:ext cx="7515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√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153718" y="3559373"/>
            <a:ext cx="7515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EG" sz="2400" b="1" dirty="0" smtClean="0">
                <a:solidFill>
                  <a:srgbClr val="FF0000"/>
                </a:solidFill>
                <a:latin typeface="Calibri"/>
              </a:rPr>
              <a:t>×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536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26116"/>
            <a:ext cx="5368925" cy="432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94" y="1112568"/>
            <a:ext cx="8980805" cy="3794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56731" y="1192588"/>
            <a:ext cx="101996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quiet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70831" y="1616153"/>
            <a:ext cx="101996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shops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23731" y="2077818"/>
            <a:ext cx="101996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many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70831" y="2463283"/>
            <a:ext cx="101996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space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95900" y="2800374"/>
            <a:ext cx="14097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pollution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28615" y="3323678"/>
            <a:ext cx="14097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enough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10077" y="3855936"/>
            <a:ext cx="14097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boring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56481" y="4232419"/>
            <a:ext cx="14097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few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302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99" y="535200"/>
            <a:ext cx="7515542" cy="456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79" y="1115378"/>
            <a:ext cx="8886752" cy="2191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243" y="3495645"/>
            <a:ext cx="2707797" cy="770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5913" y="3496291"/>
            <a:ext cx="2930208" cy="722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102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150" y="488686"/>
            <a:ext cx="87630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2. We can’t get on the bus . There are too many people in it . 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" y="1005352"/>
            <a:ext cx="87630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3. Ali doesn’t like living in the city . There is too much pollution . 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" y="1557802"/>
            <a:ext cx="87630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4. Ahmed is tired today . He didn’t have enough sleep yesterday . 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" y="2172034"/>
            <a:ext cx="87630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5. </a:t>
            </a:r>
            <a:r>
              <a:rPr lang="en-US" sz="2400" b="1" dirty="0" err="1" smtClean="0">
                <a:solidFill>
                  <a:srgbClr val="FF0000"/>
                </a:solidFill>
                <a:latin typeface="Calibri"/>
              </a:rPr>
              <a:t>Enas</a:t>
            </a:r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 doesn’t want to live in the country . There aren’t enough shops or other facilities there . 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0500" y="3105484"/>
            <a:ext cx="87630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6. The teacher was angry in the last class . Ther</a:t>
            </a:r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e was too much noise and there wasn’t enough work. 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393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85" y="538080"/>
            <a:ext cx="5174615" cy="44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" y="1131589"/>
            <a:ext cx="8961120" cy="2769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7965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85" y="437202"/>
            <a:ext cx="4636135" cy="783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547" y="1593504"/>
            <a:ext cx="3449955" cy="1002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0503" y="2560566"/>
            <a:ext cx="3599497" cy="1160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372" y="3721100"/>
            <a:ext cx="3130867" cy="925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3053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814386" y="942975"/>
            <a:ext cx="3087053" cy="2000250"/>
          </a:xfrm>
          <a:prstGeom prst="cloud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 smtClean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</a:rPr>
              <a:t>Lesson 1</a:t>
            </a:r>
            <a:endParaRPr lang="ar-EG" sz="3600" b="1" dirty="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</a:endParaRPr>
          </a:p>
        </p:txBody>
      </p:sp>
      <p:sp>
        <p:nvSpPr>
          <p:cNvPr id="5" name="Cloud 4"/>
          <p:cNvSpPr/>
          <p:nvPr/>
        </p:nvSpPr>
        <p:spPr>
          <a:xfrm>
            <a:off x="1813560" y="3124199"/>
            <a:ext cx="6335552" cy="2000250"/>
          </a:xfrm>
          <a:prstGeom prst="cloud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Could you get me some rice?</a:t>
            </a:r>
            <a:endParaRPr lang="ar-EG" sz="3600" b="1" dirty="0">
              <a:ln w="13462">
                <a:solidFill>
                  <a:prstClr val="white"/>
                </a:solidFill>
                <a:prstDash val="solid"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dist="38100" dir="2700000" algn="bl" rotWithShape="0">
                  <a:srgbClr val="4472C4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10620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25" y="531027"/>
            <a:ext cx="4946015" cy="780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525" y="1706563"/>
            <a:ext cx="6483350" cy="314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841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814386" y="942975"/>
            <a:ext cx="3087053" cy="2000250"/>
          </a:xfrm>
          <a:prstGeom prst="cloud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 smtClean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</a:rPr>
              <a:t>Lesson 3</a:t>
            </a:r>
            <a:endParaRPr lang="ar-EG" sz="3600" b="1" dirty="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</a:endParaRPr>
          </a:p>
        </p:txBody>
      </p:sp>
      <p:sp>
        <p:nvSpPr>
          <p:cNvPr id="5" name="Cloud 4"/>
          <p:cNvSpPr/>
          <p:nvPr/>
        </p:nvSpPr>
        <p:spPr>
          <a:xfrm>
            <a:off x="1813560" y="3124199"/>
            <a:ext cx="6335552" cy="2000250"/>
          </a:xfrm>
          <a:prstGeom prst="cloud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Where’s the nearest bank? </a:t>
            </a:r>
            <a:endParaRPr lang="ar-EG" sz="3600" b="1" dirty="0">
              <a:ln w="13462">
                <a:solidFill>
                  <a:prstClr val="white"/>
                </a:solidFill>
                <a:prstDash val="solid"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dist="38100" dir="2700000" algn="bl" rotWithShape="0">
                  <a:srgbClr val="4472C4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02288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9285" y="656654"/>
            <a:ext cx="3434715" cy="259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54" y="531988"/>
            <a:ext cx="5386386" cy="6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697923"/>
            <a:ext cx="8785225" cy="1868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647282" y="3705693"/>
            <a:ext cx="50998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C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71682" y="3686643"/>
            <a:ext cx="50998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F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47282" y="4148308"/>
            <a:ext cx="50998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D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66332" y="4550463"/>
            <a:ext cx="50998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G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97479" y="4512362"/>
            <a:ext cx="50998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B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47282" y="4954977"/>
            <a:ext cx="50998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E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464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0" grpId="0"/>
      <p:bldP spid="11" grpId="0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140" y="461355"/>
            <a:ext cx="8516620" cy="584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2877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506346"/>
            <a:ext cx="8678863" cy="513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306513"/>
            <a:ext cx="8836025" cy="271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188802" y="1306513"/>
            <a:ext cx="7515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√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188802" y="1764706"/>
            <a:ext cx="7515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√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18965" y="2170709"/>
            <a:ext cx="7515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EG" sz="2400" b="1" dirty="0" smtClean="0">
                <a:solidFill>
                  <a:srgbClr val="FF0000"/>
                </a:solidFill>
                <a:latin typeface="Calibri"/>
              </a:rPr>
              <a:t>×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07852" y="2575224"/>
            <a:ext cx="7515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EG" sz="2400" b="1" dirty="0" smtClean="0">
                <a:solidFill>
                  <a:srgbClr val="FF0000"/>
                </a:solidFill>
                <a:latin typeface="Calibri"/>
              </a:rPr>
              <a:t>×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07852" y="2975027"/>
            <a:ext cx="7515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√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04677" y="3398592"/>
            <a:ext cx="7515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EG" sz="2400" b="1" dirty="0" smtClean="0">
                <a:solidFill>
                  <a:srgbClr val="FF0000"/>
                </a:solidFill>
                <a:latin typeface="Calibri"/>
              </a:rPr>
              <a:t>×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049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89" y="440012"/>
            <a:ext cx="6856411" cy="408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428" y="955040"/>
            <a:ext cx="8715691" cy="3535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30" y="4715669"/>
            <a:ext cx="8794750" cy="1233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451135" y="4621508"/>
            <a:ext cx="50998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B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98652" y="5083173"/>
            <a:ext cx="50998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E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51135" y="5083172"/>
            <a:ext cx="50998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A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98652" y="5487491"/>
            <a:ext cx="50998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F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451135" y="5471318"/>
            <a:ext cx="50998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D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286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7" y="479470"/>
            <a:ext cx="8662353" cy="503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513" y="1087232"/>
            <a:ext cx="1692749" cy="835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7063" y="1097934"/>
            <a:ext cx="3101975" cy="824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67" y="1907540"/>
            <a:ext cx="6187440" cy="398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" y="2351708"/>
            <a:ext cx="8911590" cy="1244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94" y="3769940"/>
            <a:ext cx="3638313" cy="438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8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85" y="4634230"/>
            <a:ext cx="5237163" cy="85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031966" y="4597069"/>
            <a:ext cx="50998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C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93053" y="4570399"/>
            <a:ext cx="50998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d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19864" y="4982534"/>
            <a:ext cx="50998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b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41551" y="4979031"/>
            <a:ext cx="50998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a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833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295" y="458952"/>
            <a:ext cx="3969385" cy="752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2785" y="1152195"/>
            <a:ext cx="4565015" cy="3065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" y="1661319"/>
            <a:ext cx="4236720" cy="176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7443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45" y="508253"/>
            <a:ext cx="5781675" cy="397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6305" y="905508"/>
            <a:ext cx="4417695" cy="2673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705" y="1036407"/>
            <a:ext cx="4255739" cy="2727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724" y="3624660"/>
            <a:ext cx="4414592" cy="2791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8830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535" y="586423"/>
            <a:ext cx="5173663" cy="336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5369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9" y="518972"/>
            <a:ext cx="5609272" cy="709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545" y="1228090"/>
            <a:ext cx="4040455" cy="3474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" y="1645920"/>
            <a:ext cx="4891136" cy="2561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4801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5250" y="507736"/>
            <a:ext cx="87630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1. Would you mind making me a cold drink ? Of course not . 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5250" y="1005352"/>
            <a:ext cx="87630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2. Please Could I have some hot water ? Yes , of course . 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5250" y="1505117"/>
            <a:ext cx="87630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3. Please could I have some more sugar for my tea ? Certainly . 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5250" y="2004882"/>
            <a:ext cx="87630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4. Excuse me , this cup is not clean . Please Could you bring another one </a:t>
            </a:r>
            <a:r>
              <a:rPr lang="en-US" sz="2400" b="1" dirty="0">
                <a:solidFill>
                  <a:srgbClr val="FF0000"/>
                </a:solidFill>
              </a:rPr>
              <a:t>? Yes , of course </a:t>
            </a:r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. 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5250" y="2855959"/>
            <a:ext cx="87630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5. Excuse me , this coffee is cold . Could you bring another cup please ? Certainly . 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5250" y="3801256"/>
            <a:ext cx="87630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6. Could I see the menu , please ? Yes , of course . 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5250" y="4372942"/>
            <a:ext cx="87630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7. Would you mind bringing me a spoon ? No , not at all . 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5250" y="4944442"/>
            <a:ext cx="87630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8. Would you mind turning the air conditioning ? Of course not . 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509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" y="469048"/>
            <a:ext cx="8908733" cy="492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" y="1073211"/>
            <a:ext cx="7547769" cy="3872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087" y="5036871"/>
            <a:ext cx="2744114" cy="1273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2449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655" y="470682"/>
            <a:ext cx="5371465" cy="804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5712" y="1946524"/>
            <a:ext cx="6012815" cy="2043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5570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" y="505398"/>
            <a:ext cx="8966200" cy="2786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8316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" y="463404"/>
            <a:ext cx="8915400" cy="4001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79458" y="2002696"/>
            <a:ext cx="109061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much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50558" y="2464361"/>
            <a:ext cx="109061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many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93870" y="2464361"/>
            <a:ext cx="109061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little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41170" y="2918352"/>
            <a:ext cx="109061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few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94070" y="2929728"/>
            <a:ext cx="109061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little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48564" y="3380017"/>
            <a:ext cx="124253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enough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82102" y="3841682"/>
            <a:ext cx="124253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enough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192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47" y="556330"/>
            <a:ext cx="7572693" cy="41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6" y="1164715"/>
            <a:ext cx="9066214" cy="487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97318" y="2165771"/>
            <a:ext cx="7515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8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97318" y="2568053"/>
            <a:ext cx="7515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2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97318" y="3085403"/>
            <a:ext cx="7515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5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97318" y="3559544"/>
            <a:ext cx="7515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7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97318" y="4040259"/>
            <a:ext cx="7515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6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97318" y="4501924"/>
            <a:ext cx="7515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3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97318" y="4963589"/>
            <a:ext cx="7515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4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418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" y="462886"/>
            <a:ext cx="9033510" cy="534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7902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98" y="549275"/>
            <a:ext cx="7145337" cy="4995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790281" y="1561455"/>
            <a:ext cx="63896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C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5431" y="4952355"/>
            <a:ext cx="63896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A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118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295" y="451305"/>
            <a:ext cx="7482205" cy="3152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295" y="3740468"/>
            <a:ext cx="3564255" cy="2710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770981" y="742305"/>
            <a:ext cx="63896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B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80781" y="2723505"/>
            <a:ext cx="63896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E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900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457544"/>
            <a:ext cx="3489960" cy="799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1417320"/>
            <a:ext cx="3762582" cy="4595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6014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" y="526786"/>
            <a:ext cx="87630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1. </a:t>
            </a:r>
            <a:r>
              <a:rPr lang="en-US" sz="2400" b="1" dirty="0" err="1" smtClean="0">
                <a:solidFill>
                  <a:srgbClr val="FF0000"/>
                </a:solidFill>
                <a:latin typeface="Calibri"/>
              </a:rPr>
              <a:t>Lamya</a:t>
            </a:r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 is kind and polite , she makes </a:t>
            </a:r>
            <a:r>
              <a:rPr lang="en-US" sz="2400" b="1" dirty="0" err="1" smtClean="0">
                <a:solidFill>
                  <a:srgbClr val="FF0000"/>
                </a:solidFill>
                <a:latin typeface="Calibri"/>
              </a:rPr>
              <a:t>Noura</a:t>
            </a:r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 laugh and she never says anything bad about anyone.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" y="1479286"/>
            <a:ext cx="87630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2. Would you mind helping me with my homework?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2107936"/>
            <a:ext cx="87630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3. </a:t>
            </a:r>
            <a:r>
              <a:rPr lang="en-US" sz="2400" b="1" dirty="0" err="1" smtClean="0">
                <a:solidFill>
                  <a:srgbClr val="FF0000"/>
                </a:solidFill>
                <a:latin typeface="Calibri"/>
              </a:rPr>
              <a:t>Lamya</a:t>
            </a:r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 prefers tea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2836301"/>
            <a:ext cx="87630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4. Could you switch off the air conditioner , please ?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00" y="3507516"/>
            <a:ext cx="87630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5. Because she wanted to watch the film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400" y="4147412"/>
            <a:ext cx="87630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6. Because she always asks people to do things for her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129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" y="479914"/>
            <a:ext cx="5806440" cy="464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" y="1098053"/>
            <a:ext cx="4876800" cy="411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995312"/>
            <a:ext cx="9006840" cy="326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9073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476696"/>
            <a:ext cx="8867140" cy="698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" y="1273017"/>
            <a:ext cx="8854440" cy="4487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51548" y="2956620"/>
            <a:ext cx="7515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√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56448" y="2943672"/>
            <a:ext cx="7515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√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86518" y="2949774"/>
            <a:ext cx="7515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EG" sz="2400" b="1" dirty="0" smtClean="0">
                <a:solidFill>
                  <a:srgbClr val="FF0000"/>
                </a:solidFill>
                <a:latin typeface="Calibri"/>
              </a:rPr>
              <a:t>×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09198" y="2945161"/>
            <a:ext cx="7515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√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18948" y="2956620"/>
            <a:ext cx="7515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√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925118" y="2943671"/>
            <a:ext cx="7515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EG" sz="2400" b="1" dirty="0" smtClean="0">
                <a:solidFill>
                  <a:srgbClr val="FF0000"/>
                </a:solidFill>
                <a:latin typeface="Calibri"/>
              </a:rPr>
              <a:t>×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51548" y="5210621"/>
            <a:ext cx="7515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EG" sz="2400" b="1" dirty="0" smtClean="0">
                <a:solidFill>
                  <a:srgbClr val="FF0000"/>
                </a:solidFill>
                <a:latin typeface="Calibri"/>
              </a:rPr>
              <a:t>×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56448" y="5225057"/>
            <a:ext cx="7515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EG" sz="2400" b="1" dirty="0" smtClean="0">
                <a:solidFill>
                  <a:srgbClr val="FF0000"/>
                </a:solidFill>
                <a:latin typeface="Calibri"/>
              </a:rPr>
              <a:t>×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86518" y="5218210"/>
            <a:ext cx="7515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√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90148" y="5244107"/>
            <a:ext cx="7515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√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18948" y="5210620"/>
            <a:ext cx="7515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EG" sz="2400" b="1" dirty="0" smtClean="0">
                <a:solidFill>
                  <a:srgbClr val="FF0000"/>
                </a:solidFill>
                <a:latin typeface="Calibri"/>
              </a:rPr>
              <a:t>×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925118" y="5244107"/>
            <a:ext cx="7515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√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830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121</TotalTime>
  <Words>397</Words>
  <Application>Microsoft Office PowerPoint</Application>
  <PresentationFormat>On-screen Show (4:3)</PresentationFormat>
  <Paragraphs>97</Paragraphs>
  <Slides>36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38" baseType="lpstr"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hozaifa1</dc:creator>
  <cp:lastModifiedBy>hozaifa1</cp:lastModifiedBy>
  <cp:revision>23</cp:revision>
  <dcterms:created xsi:type="dcterms:W3CDTF">2016-03-26T15:08:03Z</dcterms:created>
  <dcterms:modified xsi:type="dcterms:W3CDTF">2016-04-13T16:55:30Z</dcterms:modified>
</cp:coreProperties>
</file>