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ar-EG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894F7-C092-40CE-8369-FA35F78630CD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711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AC850-3111-4C12-BACE-1FF79D0D3FE2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493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EFAB6-09C2-4209-9926-7BE7D35A2AEC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0630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ABF2178-9B2A-4608-B6DB-C83BF6E67434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470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Online Image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4021261-5355-40D2-A529-B131EF6999D9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178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A02607-50AD-4F6F-B5FD-0BEF1B1A3D0B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047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BA595-F7B9-45AE-AE49-266AF0FCF9B3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854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5C977-C131-4DE6-85C6-1C5341704E90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579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97034-9761-405F-B24F-A79637DE74AE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213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7829E-80A0-4FF8-BBA1-1D912FD45EA8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7132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76DF0C-90EA-46F9-8A04-21C7FD2A02F5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44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FE865-E003-4041-B081-1B6C2319832C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883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94093-F778-442E-9981-640B72A3ABFC}" type="slidenum">
              <a:rPr lang="ar-EG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860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B5AA86C9-4E8B-404B-A98A-2CBE46CBC5F4}" type="slidenum">
              <a:rPr lang="ar-EG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4" name="Picture 12" descr="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0"/>
            <a:ext cx="5257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5" name="WordArt 13"/>
          <p:cNvSpPr>
            <a:spLocks noChangeArrowheads="1" noChangeShapeType="1" noTextEdit="1"/>
          </p:cNvSpPr>
          <p:nvPr/>
        </p:nvSpPr>
        <p:spPr bwMode="auto">
          <a:xfrm>
            <a:off x="381000" y="3124200"/>
            <a:ext cx="4987925" cy="2209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ar-EG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 panose="020B0A04020102020204" pitchFamily="34" charset="0"/>
              </a:rPr>
              <a:t>الكتكوت الشقى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8763000" cy="1143000"/>
          </a:xfrm>
        </p:spPr>
        <p:txBody>
          <a:bodyPr/>
          <a:lstStyle/>
          <a:p>
            <a:r>
              <a:rPr lang="ar-SA" dirty="0">
                <a:solidFill>
                  <a:srgbClr val="CC00CC"/>
                </a:solidFill>
                <a:cs typeface="Akhbar MT" pitchFamily="2" charset="-78"/>
              </a:rPr>
              <a:t>واعتذر لعدم اهتمامة بعملة  وحفاظة على النبات ولولا اصدقاءة لكانت زهرتة ماتت وشكرهم واعتذر لهم</a:t>
            </a:r>
            <a:endParaRPr lang="en-US" dirty="0">
              <a:solidFill>
                <a:srgbClr val="CC00CC"/>
              </a:solidFill>
              <a:cs typeface="Akhbar MT" pitchFamily="2" charset="-78"/>
            </a:endParaRPr>
          </a:p>
        </p:txBody>
      </p:sp>
      <p:pic>
        <p:nvPicPr>
          <p:cNvPr id="28679" name="Picture 7" descr="1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858963"/>
            <a:ext cx="6858000" cy="49990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>
          <a:xfrm>
            <a:off x="6629400" y="304800"/>
            <a:ext cx="2057400" cy="5745163"/>
          </a:xfrm>
        </p:spPr>
        <p:txBody>
          <a:bodyPr/>
          <a:lstStyle/>
          <a:p>
            <a:r>
              <a:rPr lang="ar-SA" sz="4000" dirty="0">
                <a:solidFill>
                  <a:srgbClr val="CC00CC"/>
                </a:solidFill>
                <a:cs typeface="Akhbar MT" pitchFamily="2" charset="-78"/>
              </a:rPr>
              <a:t>كان فى احد الاماكن ثلاث كتاكيت يعيشون فى جزيرة</a:t>
            </a:r>
            <a:endParaRPr lang="en-US" sz="4000" dirty="0">
              <a:solidFill>
                <a:srgbClr val="CC00CC"/>
              </a:solidFill>
              <a:cs typeface="Akhbar MT" pitchFamily="2" charset="-78"/>
            </a:endParaRPr>
          </a:p>
        </p:txBody>
      </p:sp>
      <p:pic>
        <p:nvPicPr>
          <p:cNvPr id="7175" name="Picture 7" descr="Mini_Tropical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5"/>
          <a:stretch/>
        </p:blipFill>
        <p:spPr>
          <a:xfrm>
            <a:off x="0" y="0"/>
            <a:ext cx="6400800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ar-SA" sz="4000" dirty="0">
                <a:solidFill>
                  <a:srgbClr val="CC00CC"/>
                </a:solidFill>
                <a:cs typeface="Akhbar MT" pitchFamily="2" charset="-78"/>
              </a:rPr>
              <a:t>وفى يوم طلب منهم الاب الديك الكبير بزرع  بذور النباتات  ومراعاتها</a:t>
            </a:r>
            <a:endParaRPr lang="en-US" sz="4000" dirty="0">
              <a:solidFill>
                <a:srgbClr val="CC00CC"/>
              </a:solidFill>
              <a:cs typeface="Akhbar MT" pitchFamily="2" charset="-78"/>
            </a:endParaRPr>
          </a:p>
        </p:txBody>
      </p:sp>
      <p:pic>
        <p:nvPicPr>
          <p:cNvPr id="14340" name="Picture 4" descr="ROOSTER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600200"/>
            <a:ext cx="9144000" cy="51784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>
                <a:solidFill>
                  <a:srgbClr val="CC00CC"/>
                </a:solidFill>
                <a:cs typeface="Akhbar MT" pitchFamily="2" charset="-78"/>
              </a:rPr>
              <a:t>وزع الديك العمل على الثلاث كتاكيت</a:t>
            </a:r>
            <a:endParaRPr lang="en-US">
              <a:solidFill>
                <a:srgbClr val="CC00CC"/>
              </a:solidFill>
              <a:cs typeface="Akhbar MT" pitchFamily="2" charset="-78"/>
            </a:endParaRPr>
          </a:p>
        </p:txBody>
      </p:sp>
      <p:pic>
        <p:nvPicPr>
          <p:cNvPr id="16388" name="Picture 4" descr="C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295400"/>
            <a:ext cx="9144000" cy="5486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3581400" y="274638"/>
            <a:ext cx="5562600" cy="1249362"/>
          </a:xfrm>
        </p:spPr>
        <p:txBody>
          <a:bodyPr/>
          <a:lstStyle/>
          <a:p>
            <a:r>
              <a:rPr lang="ar-SA" sz="3600">
                <a:solidFill>
                  <a:srgbClr val="CC00CC"/>
                </a:solidFill>
              </a:rPr>
              <a:t>فطلب الديك </a:t>
            </a:r>
            <a:br>
              <a:rPr lang="ar-SA" sz="3600">
                <a:solidFill>
                  <a:srgbClr val="CC00CC"/>
                </a:solidFill>
              </a:rPr>
            </a:br>
            <a:r>
              <a:rPr lang="ar-SA" sz="3600">
                <a:solidFill>
                  <a:srgbClr val="CC00CC"/>
                </a:solidFill>
              </a:rPr>
              <a:t>من كل الكتاكيت</a:t>
            </a:r>
            <a:endParaRPr lang="en-US" sz="3600">
              <a:solidFill>
                <a:srgbClr val="CC00CC"/>
              </a:solidFill>
            </a:endParaRP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ar-SA" sz="2800" dirty="0">
                <a:solidFill>
                  <a:srgbClr val="CC00CC"/>
                </a:solidFill>
              </a:rPr>
              <a:t>الكتكوت الاول ان يزرع البذور</a:t>
            </a:r>
          </a:p>
          <a:p>
            <a:endParaRPr lang="ar-SA" sz="2800" dirty="0">
              <a:solidFill>
                <a:srgbClr val="CC00CC"/>
              </a:solidFill>
            </a:endParaRPr>
          </a:p>
          <a:p>
            <a:r>
              <a:rPr lang="ar-SA" sz="2800" dirty="0">
                <a:solidFill>
                  <a:srgbClr val="CC00CC"/>
                </a:solidFill>
              </a:rPr>
              <a:t>وطلب من الثانى ان يروى الزرع البذور</a:t>
            </a:r>
          </a:p>
          <a:p>
            <a:endParaRPr lang="ar-SA" sz="2800" dirty="0">
              <a:solidFill>
                <a:srgbClr val="CC00CC"/>
              </a:solidFill>
            </a:endParaRPr>
          </a:p>
          <a:p>
            <a:r>
              <a:rPr lang="ar-SA" sz="2800" dirty="0">
                <a:solidFill>
                  <a:srgbClr val="CC00CC"/>
                </a:solidFill>
              </a:rPr>
              <a:t>وطلب من الثالث ان ينظف حولها</a:t>
            </a:r>
            <a:endParaRPr lang="en-US" sz="2800" dirty="0">
              <a:solidFill>
                <a:srgbClr val="CC00CC"/>
              </a:solidFill>
            </a:endParaRPr>
          </a:p>
        </p:txBody>
      </p:sp>
      <p:pic>
        <p:nvPicPr>
          <p:cNvPr id="18439" name="Picture 7" descr="1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4572000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0" y="381000"/>
            <a:ext cx="2514600" cy="5943600"/>
          </a:xfrm>
        </p:spPr>
        <p:txBody>
          <a:bodyPr/>
          <a:lstStyle/>
          <a:p>
            <a:r>
              <a:rPr lang="ar-SA" sz="4000">
                <a:solidFill>
                  <a:srgbClr val="CC00CC"/>
                </a:solidFill>
                <a:cs typeface="Akhbar MT" pitchFamily="2" charset="-78"/>
              </a:rPr>
              <a:t>وكل يوم كان كل كتكوت يقوم بعملة الا الكتكوت الثالث الشقى كان يخرج يلعب ولاينظف حول النبات وكان يتكاسل على عمل</a:t>
            </a:r>
            <a:r>
              <a:rPr lang="en-US" sz="4000"/>
              <a:t> </a:t>
            </a:r>
          </a:p>
        </p:txBody>
      </p:sp>
      <p:pic>
        <p:nvPicPr>
          <p:cNvPr id="20484" name="Picture 4" descr="TWEETYU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5486400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/>
          <a:lstStyle/>
          <a:p>
            <a:r>
              <a:rPr lang="ar-SA" sz="4000" dirty="0">
                <a:solidFill>
                  <a:srgbClr val="CC00CC"/>
                </a:solidFill>
                <a:cs typeface="Akhbar MT" pitchFamily="2" charset="-78"/>
              </a:rPr>
              <a:t>وكانوا الكتاكيت اصدقاءة</a:t>
            </a:r>
            <a:br>
              <a:rPr lang="ar-SA" sz="4000" dirty="0">
                <a:solidFill>
                  <a:srgbClr val="CC00CC"/>
                </a:solidFill>
                <a:cs typeface="Akhbar MT" pitchFamily="2" charset="-78"/>
              </a:rPr>
            </a:br>
            <a:r>
              <a:rPr lang="ar-SA" sz="4000" dirty="0">
                <a:solidFill>
                  <a:srgbClr val="CC00CC"/>
                </a:solidFill>
                <a:cs typeface="Akhbar MT" pitchFamily="2" charset="-78"/>
              </a:rPr>
              <a:t> يقوموا بعملة حتى لايموت النبات </a:t>
            </a:r>
            <a:br>
              <a:rPr lang="ar-SA" sz="4000" dirty="0">
                <a:solidFill>
                  <a:srgbClr val="CC00CC"/>
                </a:solidFill>
                <a:cs typeface="Akhbar MT" pitchFamily="2" charset="-78"/>
              </a:rPr>
            </a:br>
            <a:r>
              <a:rPr lang="ar-SA" sz="4000" dirty="0">
                <a:solidFill>
                  <a:srgbClr val="CC00CC"/>
                </a:solidFill>
                <a:cs typeface="Akhbar MT" pitchFamily="2" charset="-78"/>
              </a:rPr>
              <a:t>ومرت الايام وكبرت البذور وانبتت ثلاث زهرات</a:t>
            </a:r>
            <a:r>
              <a:rPr lang="ar-SA" sz="4000" dirty="0"/>
              <a:t> </a:t>
            </a:r>
            <a:endParaRPr lang="en-US" sz="4000" dirty="0"/>
          </a:p>
        </p:txBody>
      </p:sp>
      <p:pic>
        <p:nvPicPr>
          <p:cNvPr id="22532" name="Picture 4" descr="3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133600"/>
            <a:ext cx="9144000" cy="4645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0" y="0"/>
            <a:ext cx="3886200" cy="6096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r>
              <a:rPr lang="ar-SA" sz="4000">
                <a:solidFill>
                  <a:srgbClr val="CC00CC"/>
                </a:solidFill>
                <a:cs typeface="Akhbar MT" pitchFamily="2" charset="-78"/>
              </a:rPr>
              <a:t>فقال الديك </a:t>
            </a:r>
            <a:br>
              <a:rPr lang="ar-SA" sz="4000">
                <a:solidFill>
                  <a:srgbClr val="CC00CC"/>
                </a:solidFill>
                <a:cs typeface="Akhbar MT" pitchFamily="2" charset="-78"/>
              </a:rPr>
            </a:br>
            <a:r>
              <a:rPr lang="ar-SA" sz="4000">
                <a:solidFill>
                  <a:srgbClr val="CC00CC"/>
                </a:solidFill>
                <a:cs typeface="Akhbar MT" pitchFamily="2" charset="-78"/>
              </a:rPr>
              <a:t>للكتكوت الاول</a:t>
            </a:r>
            <a:br>
              <a:rPr lang="ar-SA" sz="4000">
                <a:solidFill>
                  <a:srgbClr val="CC00CC"/>
                </a:solidFill>
                <a:cs typeface="Akhbar MT" pitchFamily="2" charset="-78"/>
              </a:rPr>
            </a:br>
            <a:r>
              <a:rPr lang="ar-SA" sz="4000">
                <a:solidFill>
                  <a:srgbClr val="CC00CC"/>
                </a:solidFill>
                <a:cs typeface="Akhbar MT" pitchFamily="2" charset="-78"/>
              </a:rPr>
              <a:t> هذة زهرتك التى زرعتها </a:t>
            </a:r>
            <a:br>
              <a:rPr lang="ar-SA" sz="4000">
                <a:solidFill>
                  <a:srgbClr val="CC00CC"/>
                </a:solidFill>
                <a:cs typeface="Akhbar MT" pitchFamily="2" charset="-78"/>
              </a:rPr>
            </a:br>
            <a:r>
              <a:rPr lang="ar-SA" sz="4000">
                <a:solidFill>
                  <a:srgbClr val="CC00CC"/>
                </a:solidFill>
                <a:cs typeface="Akhbar MT" pitchFamily="2" charset="-78"/>
              </a:rPr>
              <a:t>وحافظت عليها</a:t>
            </a:r>
            <a:br>
              <a:rPr lang="ar-SA" sz="4000">
                <a:solidFill>
                  <a:srgbClr val="CC00CC"/>
                </a:solidFill>
                <a:cs typeface="Akhbar MT" pitchFamily="2" charset="-78"/>
              </a:rPr>
            </a:br>
            <a:r>
              <a:rPr lang="ar-SA" sz="4000">
                <a:solidFill>
                  <a:srgbClr val="CC00CC"/>
                </a:solidFill>
                <a:cs typeface="Akhbar MT" pitchFamily="2" charset="-78"/>
              </a:rPr>
              <a:t>وقال للكتكوت التانى</a:t>
            </a:r>
            <a:br>
              <a:rPr lang="ar-SA" sz="4000">
                <a:solidFill>
                  <a:srgbClr val="CC00CC"/>
                </a:solidFill>
                <a:cs typeface="Akhbar MT" pitchFamily="2" charset="-78"/>
              </a:rPr>
            </a:br>
            <a:r>
              <a:rPr lang="ar-SA" sz="4000">
                <a:solidFill>
                  <a:srgbClr val="CC00CC"/>
                </a:solidFill>
                <a:cs typeface="Akhbar MT" pitchFamily="2" charset="-78"/>
              </a:rPr>
              <a:t> هذة زهرتك التى رويتها وحافظت عليها</a:t>
            </a:r>
            <a:endParaRPr lang="en-US" sz="4000">
              <a:solidFill>
                <a:srgbClr val="CC00CC"/>
              </a:solidFill>
              <a:cs typeface="Akhbar MT" pitchFamily="2" charset="-78"/>
            </a:endParaRPr>
          </a:p>
        </p:txBody>
      </p:sp>
      <p:pic>
        <p:nvPicPr>
          <p:cNvPr id="24580" name="Picture 4" descr="ROOSTER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304800"/>
            <a:ext cx="4876800" cy="6096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9144000" cy="1143000"/>
          </a:xfrm>
        </p:spPr>
        <p:txBody>
          <a:bodyPr/>
          <a:lstStyle/>
          <a:p>
            <a:r>
              <a:rPr lang="ar-SA" dirty="0">
                <a:solidFill>
                  <a:srgbClr val="CC00CC"/>
                </a:solidFill>
                <a:cs typeface="Akhbar MT" pitchFamily="2" charset="-78"/>
              </a:rPr>
              <a:t>وقال للكتكوت الثالث</a:t>
            </a:r>
            <a:br>
              <a:rPr lang="ar-SA" dirty="0">
                <a:solidFill>
                  <a:srgbClr val="CC00CC"/>
                </a:solidFill>
                <a:cs typeface="Akhbar MT" pitchFamily="2" charset="-78"/>
              </a:rPr>
            </a:br>
            <a:r>
              <a:rPr lang="ar-SA" dirty="0">
                <a:solidFill>
                  <a:srgbClr val="CC00CC"/>
                </a:solidFill>
                <a:cs typeface="Akhbar MT" pitchFamily="2" charset="-78"/>
              </a:rPr>
              <a:t>انت لم تقم باى عمل اذا ليس لك اى شى</a:t>
            </a:r>
            <a:br>
              <a:rPr lang="ar-SA" dirty="0">
                <a:solidFill>
                  <a:srgbClr val="CC00CC"/>
                </a:solidFill>
                <a:cs typeface="Akhbar MT" pitchFamily="2" charset="-78"/>
              </a:rPr>
            </a:br>
            <a:r>
              <a:rPr lang="ar-SA" dirty="0">
                <a:solidFill>
                  <a:srgbClr val="CC00CC"/>
                </a:solidFill>
                <a:cs typeface="Akhbar MT" pitchFamily="2" charset="-78"/>
              </a:rPr>
              <a:t>فحزن الكتكوت وندم ندما شديدا</a:t>
            </a:r>
            <a:r>
              <a:rPr lang="ar-SA" sz="4000" dirty="0"/>
              <a:t> </a:t>
            </a:r>
            <a:endParaRPr lang="en-US" sz="4000" dirty="0"/>
          </a:p>
        </p:txBody>
      </p:sp>
      <p:pic>
        <p:nvPicPr>
          <p:cNvPr id="26631" name="Picture 7" descr="2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438400"/>
            <a:ext cx="9144000" cy="441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250" advTm="6000">
        <p15:prstTrans prst="curtains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92</Words>
  <Application>Microsoft Office PowerPoint</Application>
  <PresentationFormat>On-screen Show (4:3)</PresentationFormat>
  <Paragraphs>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Akhbar MT</vt:lpstr>
      <vt:lpstr>Arial</vt:lpstr>
      <vt:lpstr>Arial Black</vt:lpstr>
      <vt:lpstr>تصميم افتراضي</vt:lpstr>
      <vt:lpstr>PowerPoint Presentation</vt:lpstr>
      <vt:lpstr>كان فى احد الاماكن ثلاث كتاكيت يعيشون فى جزيرة</vt:lpstr>
      <vt:lpstr>وفى يوم طلب منهم الاب الديك الكبير بزرع  بذور النباتات  ومراعاتها</vt:lpstr>
      <vt:lpstr>وزع الديك العمل على الثلاث كتاكيت</vt:lpstr>
      <vt:lpstr>فطلب الديك  من كل الكتاكيت</vt:lpstr>
      <vt:lpstr>وكل يوم كان كل كتكوت يقوم بعملة الا الكتكوت الثالث الشقى كان يخرج يلعب ولاينظف حول النبات وكان يتكاسل على عمل </vt:lpstr>
      <vt:lpstr>وكانوا الكتاكيت اصدقاءة  يقوموا بعملة حتى لايموت النبات  ومرت الايام وكبرت البذور وانبتت ثلاث زهرات </vt:lpstr>
      <vt:lpstr>فقال الديك  للكتكوت الاول  هذة زهرتك التى زرعتها  وحافظت عليها وقال للكتكوت التانى  هذة زهرتك التى رويتها وحافظت عليها</vt:lpstr>
      <vt:lpstr>وقال للكتكوت الثالث انت لم تقم باى عمل اذا ليس لك اى شى فحزن الكتكوت وندم ندما شديدا </vt:lpstr>
      <vt:lpstr>واعتذر لعدم اهتمامة بعملة  وحفاظة على النبات ولولا اصدقاءة لكانت زهرتة ماتت وشكرهم واعتذر لهم</vt:lpstr>
    </vt:vector>
  </TitlesOfParts>
  <Company>SiCo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ScOrPiOnE</dc:creator>
  <cp:lastModifiedBy>AMERA</cp:lastModifiedBy>
  <cp:revision>9</cp:revision>
  <dcterms:created xsi:type="dcterms:W3CDTF">2008-01-31T01:06:16Z</dcterms:created>
  <dcterms:modified xsi:type="dcterms:W3CDTF">2018-04-25T18:40:07Z</dcterms:modified>
</cp:coreProperties>
</file>