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580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1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9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13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2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9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981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78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43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21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04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F386-B095-4CB3-BDE8-32902EDAC55A}" type="datetimeFigureOut">
              <a:rPr lang="ar-SA" smtClean="0"/>
              <a:t>07/07/38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208-3E42-4CCD-9974-2C0E4BA8DD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11.jpg"/><Relationship Id="rId7" Type="http://schemas.openxmlformats.org/officeDocument/2006/relationships/image" Target="../media/image68.gif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0.png"/><Relationship Id="rId16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5" Type="http://schemas.openxmlformats.org/officeDocument/2006/relationships/image" Target="../media/image76.jp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41.gif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1.jp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46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42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300" y="114300"/>
            <a:ext cx="11976100" cy="66548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50900" y="292100"/>
            <a:ext cx="10820400" cy="635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مـــــــــراحل نمـــــــــــــــــــو النبــــــــــــــــــــــــــــــــــــــــــات</a:t>
            </a:r>
            <a:endParaRPr lang="ar-SA" sz="40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04900"/>
            <a:ext cx="10820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9725" y="279400"/>
            <a:ext cx="11504611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طريقـــــــــــــــــة إعداد </a:t>
            </a:r>
            <a:r>
              <a:rPr lang="ar-SA" sz="4000" b="1" dirty="0" smtClean="0"/>
              <a:t>الخبـــــــــــــــــــز</a:t>
            </a:r>
            <a:r>
              <a:rPr lang="ar-SA" sz="4000" b="1" dirty="0" smtClean="0"/>
              <a:t>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3079750"/>
            <a:ext cx="265430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/>
              <a:t>1</a:t>
            </a:r>
            <a:r>
              <a:rPr lang="ar-SA" sz="2400" b="1" dirty="0" smtClean="0">
                <a:cs typeface="Akhbar MT" pitchFamily="2" charset="-78"/>
              </a:rPr>
              <a:t>- </a:t>
            </a:r>
            <a:r>
              <a:rPr lang="ar-SA" sz="2400" b="1" dirty="0" smtClean="0">
                <a:cs typeface="Akhbar MT" pitchFamily="2" charset="-78"/>
              </a:rPr>
              <a:t>يخلط السكر والملح والزيت والخميرة والماء ونصف كميه الدقيق في وعاء 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1099" y="30797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2- </a:t>
            </a:r>
            <a:r>
              <a:rPr lang="ar-SA" sz="2400" b="1" dirty="0" smtClean="0">
                <a:cs typeface="Akhbar MT" pitchFamily="2" charset="-78"/>
              </a:rPr>
              <a:t>يضاف باقي الدقيق ويعجن جيدا ويغطى الوعاء ويوضع في مكان دافئ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30797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b="1" dirty="0" smtClean="0">
                <a:cs typeface="Akhbar MT" pitchFamily="2" charset="-78"/>
              </a:rPr>
              <a:t>3</a:t>
            </a:r>
            <a:r>
              <a:rPr lang="ar-SA" sz="2400" b="1" dirty="0" smtClean="0">
                <a:cs typeface="Akhbar MT" pitchFamily="2" charset="-78"/>
              </a:rPr>
              <a:t>- يعجن مرة أخرى ويقرص على شكل دوائر ويرص في صينيه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39725" y="3079750"/>
            <a:ext cx="27368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b="1" dirty="0" smtClean="0">
                <a:cs typeface="Akhbar MT" pitchFamily="2" charset="-78"/>
              </a:rPr>
              <a:t>4</a:t>
            </a:r>
            <a:r>
              <a:rPr lang="ar-SA" sz="2400" b="1" dirty="0" smtClean="0">
                <a:cs typeface="Akhbar MT" pitchFamily="2" charset="-78"/>
              </a:rPr>
              <a:t>-تخبز في الفرن لمدة 30 دقيقه بدرجة حرارة 350 درجة مئوية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39725" y="1044574"/>
            <a:ext cx="11504611" cy="1777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</a:t>
            </a:r>
            <a:r>
              <a:rPr lang="ar-SA" dirty="0" smtClean="0">
                <a:solidFill>
                  <a:schemeClr val="tx1"/>
                </a:solidFill>
              </a:rPr>
              <a:t>لمقادير :</a:t>
            </a:r>
          </a:p>
          <a:p>
            <a:r>
              <a:rPr lang="ar-SA" dirty="0" smtClean="0">
                <a:solidFill>
                  <a:schemeClr val="tx1"/>
                </a:solidFill>
              </a:rPr>
              <a:t>1- </a:t>
            </a:r>
            <a:r>
              <a:rPr lang="ar-SA" dirty="0" smtClean="0">
                <a:solidFill>
                  <a:schemeClr val="tx1"/>
                </a:solidFill>
              </a:rPr>
              <a:t>3 أكواب دقيق</a:t>
            </a:r>
            <a:r>
              <a:rPr lang="ar-SA" dirty="0" smtClean="0">
                <a:solidFill>
                  <a:schemeClr val="tx1"/>
                </a:solidFill>
              </a:rPr>
              <a:t>        </a:t>
            </a:r>
            <a:r>
              <a:rPr lang="ar-SA" dirty="0" smtClean="0">
                <a:solidFill>
                  <a:schemeClr val="tx1"/>
                </a:solidFill>
              </a:rPr>
              <a:t>2- </a:t>
            </a:r>
            <a:r>
              <a:rPr lang="ar-SA" dirty="0" smtClean="0">
                <a:solidFill>
                  <a:schemeClr val="tx1"/>
                </a:solidFill>
              </a:rPr>
              <a:t>كيس صغير خميرة</a:t>
            </a:r>
            <a:r>
              <a:rPr lang="ar-SA" dirty="0" smtClean="0">
                <a:solidFill>
                  <a:schemeClr val="tx1"/>
                </a:solidFill>
              </a:rPr>
              <a:t>       </a:t>
            </a:r>
            <a:r>
              <a:rPr lang="ar-SA" dirty="0" smtClean="0">
                <a:solidFill>
                  <a:schemeClr val="tx1"/>
                </a:solidFill>
              </a:rPr>
              <a:t>3- </a:t>
            </a:r>
            <a:r>
              <a:rPr lang="ar-SA" dirty="0" smtClean="0">
                <a:solidFill>
                  <a:schemeClr val="tx1"/>
                </a:solidFill>
              </a:rPr>
              <a:t>ملعقة كبيرة سكر ونصف ملعقة ملح</a:t>
            </a:r>
            <a:r>
              <a:rPr lang="ar-SA" dirty="0" smtClean="0">
                <a:solidFill>
                  <a:schemeClr val="tx1"/>
                </a:solidFill>
              </a:rPr>
              <a:t>          </a:t>
            </a:r>
            <a:r>
              <a:rPr lang="ar-SA" dirty="0" smtClean="0">
                <a:solidFill>
                  <a:schemeClr val="tx1"/>
                </a:solidFill>
              </a:rPr>
              <a:t>4- </a:t>
            </a:r>
            <a:r>
              <a:rPr lang="ar-SA" dirty="0" smtClean="0">
                <a:solidFill>
                  <a:schemeClr val="tx1"/>
                </a:solidFill>
              </a:rPr>
              <a:t>ملعقة من الزيت           5- كوب ماء دافئ</a:t>
            </a:r>
            <a:endParaRPr lang="ar-SA" dirty="0" smtClean="0">
              <a:solidFill>
                <a:schemeClr val="tx1"/>
              </a:solidFill>
            </a:endParaRPr>
          </a:p>
          <a:p>
            <a:endParaRPr lang="ar-SA" dirty="0">
              <a:solidFill>
                <a:schemeClr val="tx1"/>
              </a:solidFill>
            </a:endParaRPr>
          </a:p>
          <a:p>
            <a:endParaRPr lang="ar-SA" dirty="0" smtClean="0">
              <a:solidFill>
                <a:schemeClr val="tx1"/>
              </a:solidFill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32" y="1847973"/>
            <a:ext cx="934033" cy="8059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92" y="1899080"/>
            <a:ext cx="676275" cy="7037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96" y="1861782"/>
            <a:ext cx="792171" cy="7921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86" y="1771252"/>
            <a:ext cx="959422" cy="95942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4" y="3996345"/>
            <a:ext cx="1335421" cy="1375888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2308" y="1885137"/>
            <a:ext cx="549154" cy="768816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9315" y="3244724"/>
            <a:ext cx="510159" cy="506930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517186" y="3350043"/>
            <a:ext cx="387654" cy="37831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4808" y="3244724"/>
            <a:ext cx="557903" cy="481328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9239" y="3891691"/>
            <a:ext cx="585097" cy="606181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3075" y="3871744"/>
            <a:ext cx="646074" cy="646074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1" y="1916939"/>
            <a:ext cx="374384" cy="588317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0953" y="3243520"/>
            <a:ext cx="377985" cy="591363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91" y="3804794"/>
            <a:ext cx="1460262" cy="1358383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8" y="3539201"/>
            <a:ext cx="1692847" cy="1667133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5" y="3661205"/>
            <a:ext cx="1555326" cy="71156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1383" y="4517818"/>
            <a:ext cx="155461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52450" y="279400"/>
            <a:ext cx="110490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cs typeface="Akhbar MT" pitchFamily="2" charset="-78"/>
              </a:rPr>
              <a:t>طريـــــــــقة إعــــــــــــداد مخلـــل الخـــــــــــيار </a:t>
            </a:r>
            <a:endParaRPr lang="ar-SA" sz="4800" b="1" dirty="0"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29687" y="1123950"/>
            <a:ext cx="2654300" cy="24638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1-يغسل الخيار ويقطع الرؤوس فقط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76950" y="1123950"/>
            <a:ext cx="2673350" cy="24638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2-يرص الخيار في القارورة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24213" y="1111250"/>
            <a:ext cx="2673350" cy="24765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dirty="0"/>
              <a:t>3</a:t>
            </a:r>
            <a:r>
              <a:rPr lang="ar-SA" sz="2400" b="1" dirty="0" smtClean="0">
                <a:cs typeface="Akhbar MT" pitchFamily="2" charset="-78"/>
              </a:rPr>
              <a:t>-يوضع الخل والملح في قدر حتى يغلي 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7976" y="1123950"/>
            <a:ext cx="2736850" cy="24638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dirty="0"/>
              <a:t>4</a:t>
            </a:r>
            <a:r>
              <a:rPr lang="ar-SA" sz="2400" b="1" dirty="0" smtClean="0">
                <a:cs typeface="Akhbar MT" pitchFamily="2" charset="-78"/>
              </a:rPr>
              <a:t>- يصب على الخيار المرصوص في القارورة</a:t>
            </a:r>
            <a:endParaRPr lang="ar-SA" sz="2400" b="1" dirty="0">
              <a:cs typeface="Akhbar MT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47" y="1398210"/>
            <a:ext cx="762000" cy="68122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480" y="1412688"/>
            <a:ext cx="762066" cy="6828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60" y="2098157"/>
            <a:ext cx="762066" cy="682811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8929686" y="3746500"/>
            <a:ext cx="2671763" cy="28829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/>
              <a:t>5</a:t>
            </a:r>
            <a:r>
              <a:rPr lang="ar-SA" sz="2400" dirty="0" smtClean="0">
                <a:cs typeface="Akhbar MT" pitchFamily="2" charset="-78"/>
              </a:rPr>
              <a:t>- يوضع الزيت وتغلق القارورة جيدا</a:t>
            </a:r>
            <a:endParaRPr lang="ar-SA" sz="2400" dirty="0">
              <a:cs typeface="Akhbar MT" pitchFamily="2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9823" y="3990886"/>
            <a:ext cx="948627" cy="1560792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6063456" y="3746500"/>
            <a:ext cx="2700337" cy="28829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6- تقلب القارورة على رأسها لمدة يومين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3224213" y="3746500"/>
            <a:ext cx="2673350" cy="28829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/>
              <a:t>7</a:t>
            </a:r>
            <a:r>
              <a:rPr lang="ar-SA" dirty="0" smtClean="0"/>
              <a:t>- تعاد القارورة إلى وضعها الطبيعي لمدة أسبوع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307976" y="3746500"/>
            <a:ext cx="2750344" cy="28829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/>
              <a:t>9</a:t>
            </a:r>
            <a:r>
              <a:rPr lang="ar-SA" dirty="0" smtClean="0"/>
              <a:t>- ثم يقطع ويؤكل</a:t>
            </a:r>
          </a:p>
          <a:p>
            <a:pPr algn="ctr"/>
            <a:endParaRPr lang="ar-SA" dirty="0"/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941143" y="3928757"/>
            <a:ext cx="944962" cy="1560711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88407" y="3990886"/>
            <a:ext cx="944962" cy="156680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29" y="1414272"/>
            <a:ext cx="1280144" cy="1683389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1536657"/>
            <a:ext cx="946758" cy="1244311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8" y="4000457"/>
            <a:ext cx="2143192" cy="2143192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6" y="1631258"/>
            <a:ext cx="1749048" cy="928483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1540" y="2064273"/>
            <a:ext cx="663708" cy="7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200"/>
            <a:ext cx="11150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1282700" y="266700"/>
            <a:ext cx="9702800" cy="73660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cs typeface="Akhbar MT" pitchFamily="2" charset="-78"/>
              </a:rPr>
              <a:t>طريقــــــــــــــــــة إعــــــــــــــــــــــــــــــداد عجة البــــــــــيض</a:t>
            </a:r>
            <a:endParaRPr lang="ar-SA" sz="3600" dirty="0">
              <a:cs typeface="Akhbar MT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928100" y="1168400"/>
            <a:ext cx="2844800" cy="48641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3600" dirty="0" smtClean="0">
                <a:cs typeface="Akhbar MT" pitchFamily="2" charset="-78"/>
              </a:rPr>
              <a:t>نكسر البيض</a:t>
            </a:r>
            <a:endParaRPr lang="ar-SA" sz="3600" dirty="0">
              <a:cs typeface="Akhbar M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94400" y="1143000"/>
            <a:ext cx="2857500" cy="4889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sz="4000" dirty="0" smtClean="0">
                <a:cs typeface="Akhbar MT" pitchFamily="2" charset="-78"/>
              </a:rPr>
              <a:t>نخفق البيض ونضع عليه الملح</a:t>
            </a:r>
            <a:endParaRPr lang="ar-SA" sz="4000" dirty="0"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60700" y="1143000"/>
            <a:ext cx="2857500" cy="48768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dirty="0" smtClean="0">
              <a:cs typeface="Akhbar MT" pitchFamily="2" charset="-78"/>
            </a:endParaRPr>
          </a:p>
          <a:p>
            <a:pPr algn="ctr"/>
            <a:endParaRPr lang="ar-SA" sz="3600" dirty="0">
              <a:cs typeface="Akhbar MT" pitchFamily="2" charset="-78"/>
            </a:endParaRPr>
          </a:p>
          <a:p>
            <a:pPr algn="ctr"/>
            <a:endParaRPr lang="ar-SA" sz="3600" dirty="0" smtClean="0">
              <a:cs typeface="Akhbar MT" pitchFamily="2" charset="-78"/>
            </a:endParaRPr>
          </a:p>
          <a:p>
            <a:pPr algn="ctr"/>
            <a:endParaRPr lang="ar-SA" sz="3600" dirty="0">
              <a:cs typeface="Akhbar MT" pitchFamily="2" charset="-78"/>
            </a:endParaRPr>
          </a:p>
          <a:p>
            <a:pPr algn="ctr"/>
            <a:endParaRPr lang="ar-SA" sz="3600" dirty="0" smtClean="0">
              <a:cs typeface="Akhbar MT" pitchFamily="2" charset="-78"/>
            </a:endParaRPr>
          </a:p>
          <a:p>
            <a:pPr algn="ctr"/>
            <a:endParaRPr lang="ar-SA" sz="3600" dirty="0">
              <a:cs typeface="Akhbar MT" pitchFamily="2" charset="-78"/>
            </a:endParaRPr>
          </a:p>
          <a:p>
            <a:pPr algn="ctr"/>
            <a:r>
              <a:rPr lang="ar-SA" sz="3600" dirty="0" smtClean="0">
                <a:cs typeface="Akhbar MT" pitchFamily="2" charset="-78"/>
              </a:rPr>
              <a:t>نطهو </a:t>
            </a:r>
            <a:r>
              <a:rPr lang="ar-SA" sz="3600" dirty="0">
                <a:cs typeface="Akhbar MT" pitchFamily="2" charset="-78"/>
              </a:rPr>
              <a:t>البيض عجة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15900" y="1143000"/>
            <a:ext cx="2730500" cy="48641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 smtClean="0">
              <a:cs typeface="Akhbar MT" pitchFamily="2" charset="-78"/>
            </a:endParaRPr>
          </a:p>
          <a:p>
            <a:pPr algn="ctr"/>
            <a:endParaRPr lang="ar-SA" sz="2800" dirty="0">
              <a:cs typeface="Akhbar MT" pitchFamily="2" charset="-78"/>
            </a:endParaRPr>
          </a:p>
          <a:p>
            <a:pPr algn="ctr"/>
            <a:endParaRPr lang="ar-SA" sz="2800" dirty="0" smtClean="0">
              <a:cs typeface="Akhbar MT" pitchFamily="2" charset="-78"/>
            </a:endParaRPr>
          </a:p>
          <a:p>
            <a:pPr algn="ctr"/>
            <a:endParaRPr lang="ar-SA" sz="2800" dirty="0">
              <a:cs typeface="Akhbar MT" pitchFamily="2" charset="-78"/>
            </a:endParaRPr>
          </a:p>
          <a:p>
            <a:pPr algn="ctr"/>
            <a:endParaRPr lang="ar-SA" sz="2800" dirty="0" smtClean="0">
              <a:cs typeface="Akhbar MT" pitchFamily="2" charset="-78"/>
            </a:endParaRPr>
          </a:p>
          <a:p>
            <a:pPr algn="ctr"/>
            <a:endParaRPr lang="ar-SA" sz="2800" dirty="0">
              <a:cs typeface="Akhbar MT" pitchFamily="2" charset="-78"/>
            </a:endParaRPr>
          </a:p>
          <a:p>
            <a:pPr algn="ctr"/>
            <a:endParaRPr lang="ar-SA" sz="2800" dirty="0" smtClean="0">
              <a:cs typeface="Akhbar MT" pitchFamily="2" charset="-78"/>
            </a:endParaRPr>
          </a:p>
          <a:p>
            <a:pPr algn="ctr"/>
            <a:endParaRPr lang="ar-SA" sz="2800" dirty="0">
              <a:cs typeface="Akhbar MT" pitchFamily="2" charset="-78"/>
            </a:endParaRPr>
          </a:p>
          <a:p>
            <a:pPr algn="ctr"/>
            <a:r>
              <a:rPr lang="ar-SA" sz="3200" dirty="0" smtClean="0">
                <a:cs typeface="Akhbar MT" pitchFamily="2" charset="-78"/>
              </a:rPr>
              <a:t>نسكب العجة في صحن التقديم </a:t>
            </a:r>
            <a:endParaRPr lang="ar-SA" sz="2800" dirty="0" smtClean="0"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0499" y="1833376"/>
            <a:ext cx="1043214" cy="98583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94" y="1801599"/>
            <a:ext cx="1042506" cy="98763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96" y="3090185"/>
            <a:ext cx="2375605" cy="159165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372" y="2973181"/>
            <a:ext cx="2377646" cy="159119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65" y="3114263"/>
            <a:ext cx="1496035" cy="65451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74" y="1719401"/>
            <a:ext cx="1583143" cy="182389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94" y="2631350"/>
            <a:ext cx="2598548" cy="214385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324563" y="2719133"/>
            <a:ext cx="2596656" cy="166236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8" name="شكل بيضاوي 17"/>
          <p:cNvSpPr/>
          <p:nvPr/>
        </p:nvSpPr>
        <p:spPr>
          <a:xfrm>
            <a:off x="10001248" y="6130248"/>
            <a:ext cx="698500" cy="406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6932378" y="6130248"/>
            <a:ext cx="697608" cy="4635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3876268" y="6090793"/>
            <a:ext cx="673100" cy="4853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1041400" y="6130248"/>
            <a:ext cx="661784" cy="4635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ar-SA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8"/>
          <a:stretch/>
        </p:blipFill>
        <p:spPr>
          <a:xfrm rot="8502590">
            <a:off x="6456553" y="1606837"/>
            <a:ext cx="68351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52450" y="279400"/>
            <a:ext cx="110490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كيــــــفيــــة صنـــــــــع كـــــوب من عـــصــــير البـــــرتقـــــــــــال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1797050"/>
            <a:ext cx="2654300" cy="35052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800" b="1" dirty="0" smtClean="0">
                <a:cs typeface="Akhbar MT" pitchFamily="2" charset="-78"/>
              </a:rPr>
              <a:t>برتقالتان كبيرتان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1099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800" b="1" dirty="0" smtClean="0">
                <a:cs typeface="Akhbar MT" pitchFamily="2" charset="-78"/>
              </a:rPr>
              <a:t>تقطع البرتقالتان مناصفة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تعصران جيداً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36" y="1797050"/>
            <a:ext cx="27368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يسكب في كوب للشرب</a:t>
            </a:r>
            <a:endParaRPr lang="ar-SA" sz="2800" b="1" dirty="0">
              <a:cs typeface="Akhbar MT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16" y="2872787"/>
            <a:ext cx="1311418" cy="109855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68" y="2873962"/>
            <a:ext cx="1310754" cy="109737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36" y="2196512"/>
            <a:ext cx="1016588" cy="101658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382" y="3281890"/>
            <a:ext cx="1034166" cy="101812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349" flipH="1">
            <a:off x="6466429" y="2195746"/>
            <a:ext cx="1055647" cy="101812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90" y="3248359"/>
            <a:ext cx="1121761" cy="1085182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419" y="3549650"/>
            <a:ext cx="1718380" cy="1103221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39102">
            <a:off x="1283501" y="2163139"/>
            <a:ext cx="1644478" cy="105617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" y="3571286"/>
            <a:ext cx="713655" cy="1036159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009" flipV="1">
            <a:off x="4157505" y="2282890"/>
            <a:ext cx="937706" cy="1144243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10155696" y="5504895"/>
            <a:ext cx="906004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1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162799" y="5504895"/>
            <a:ext cx="924465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2</a:t>
            </a:r>
            <a:endParaRPr lang="ar-SA" sz="6600" b="1" dirty="0"/>
          </a:p>
        </p:txBody>
      </p:sp>
      <p:sp>
        <p:nvSpPr>
          <p:cNvPr id="25" name="مستطيل 24"/>
          <p:cNvSpPr/>
          <p:nvPr/>
        </p:nvSpPr>
        <p:spPr>
          <a:xfrm>
            <a:off x="4112752" y="5504895"/>
            <a:ext cx="927100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3</a:t>
            </a:r>
            <a:endParaRPr lang="ar-SA" sz="6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243239" y="5504895"/>
            <a:ext cx="977444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4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4264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52450" y="279400"/>
            <a:ext cx="110490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كيــــــفيــــة صنـــــــــع طبق سلطــــــة الخضـــــــــــــروات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1797050"/>
            <a:ext cx="2654300" cy="35052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sz="2800" b="1" dirty="0" smtClean="0">
                <a:cs typeface="Akhbar MT" pitchFamily="2" charset="-78"/>
              </a:rPr>
              <a:t>حبة طماطم+3حبات خيار+ حزمة خس صغيرة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261099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800" b="1" dirty="0" smtClean="0">
                <a:cs typeface="Akhbar MT" pitchFamily="2" charset="-78"/>
              </a:rPr>
              <a:t>تقطع الخضروات حلقات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توضع الخضروات في طبق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36" y="1797050"/>
            <a:ext cx="27368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sz="2800" b="1" dirty="0" smtClean="0">
                <a:cs typeface="Akhbar MT" pitchFamily="2" charset="-78"/>
              </a:rPr>
              <a:t>يضاف الزيت والليمون والملح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155696" y="5504895"/>
            <a:ext cx="906004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1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162799" y="5504895"/>
            <a:ext cx="924465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2</a:t>
            </a:r>
            <a:endParaRPr lang="ar-SA" sz="6600" b="1" dirty="0"/>
          </a:p>
        </p:txBody>
      </p:sp>
      <p:sp>
        <p:nvSpPr>
          <p:cNvPr id="25" name="مستطيل 24"/>
          <p:cNvSpPr/>
          <p:nvPr/>
        </p:nvSpPr>
        <p:spPr>
          <a:xfrm>
            <a:off x="4112752" y="5504895"/>
            <a:ext cx="927100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3</a:t>
            </a:r>
            <a:endParaRPr lang="ar-SA" sz="6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243239" y="5504895"/>
            <a:ext cx="977444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4</a:t>
            </a:r>
            <a:endParaRPr lang="ar-SA" sz="5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15" y="2090737"/>
            <a:ext cx="963778" cy="8858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24" y="3680618"/>
            <a:ext cx="1609782" cy="4587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0507">
            <a:off x="9803958" y="3481036"/>
            <a:ext cx="1609483" cy="45724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88470">
            <a:off x="9174708" y="3481036"/>
            <a:ext cx="1609483" cy="45724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43" y="2084416"/>
            <a:ext cx="1059565" cy="99038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19" y="2315944"/>
            <a:ext cx="2162023" cy="660618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0" y="3172856"/>
            <a:ext cx="1263493" cy="1152306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62" y="2353449"/>
            <a:ext cx="2162263" cy="1833599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6" y="1955245"/>
            <a:ext cx="1492877" cy="159440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53" y="2531932"/>
            <a:ext cx="872704" cy="908180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16" y="3707845"/>
            <a:ext cx="939905" cy="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63536" y="279400"/>
            <a:ext cx="114808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كيــــــفيــــة </a:t>
            </a:r>
            <a:r>
              <a:rPr lang="ar-SA" sz="4000" b="1" smtClean="0"/>
              <a:t>صنـــــــــع سلطــــــة </a:t>
            </a:r>
            <a:r>
              <a:rPr lang="ar-SA" sz="4000" b="1" dirty="0" smtClean="0"/>
              <a:t>الفواكه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1016000"/>
            <a:ext cx="2654300" cy="428625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حبة تفاح +عنب+3حبات موز+ 4حبات فراولة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261099" y="1016000"/>
            <a:ext cx="26733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تعصر برتقالتان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1016000"/>
            <a:ext cx="26733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endParaRPr lang="ar-SA" sz="2800" b="1" dirty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تقطع جميع الفواكه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36" y="1016000"/>
            <a:ext cx="27368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endParaRPr lang="ar-SA" sz="2800" b="1" dirty="0">
              <a:cs typeface="Akhbar MT" pitchFamily="2" charset="-78"/>
            </a:endParaRPr>
          </a:p>
          <a:p>
            <a:pPr algn="ctr"/>
            <a:r>
              <a:rPr lang="ar-SA" sz="2800" b="1" dirty="0" smtClean="0">
                <a:cs typeface="Akhbar MT" pitchFamily="2" charset="-78"/>
              </a:rPr>
              <a:t>توضع الفواكه والسكر في طبق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155696" y="5504895"/>
            <a:ext cx="906004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1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162799" y="5504895"/>
            <a:ext cx="924465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2</a:t>
            </a:r>
            <a:endParaRPr lang="ar-SA" sz="6600" b="1" dirty="0"/>
          </a:p>
        </p:txBody>
      </p:sp>
      <p:sp>
        <p:nvSpPr>
          <p:cNvPr id="25" name="مستطيل 24"/>
          <p:cNvSpPr/>
          <p:nvPr/>
        </p:nvSpPr>
        <p:spPr>
          <a:xfrm>
            <a:off x="4112752" y="5504895"/>
            <a:ext cx="927100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3</a:t>
            </a:r>
            <a:endParaRPr lang="ar-SA" sz="6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243239" y="5504895"/>
            <a:ext cx="977444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4</a:t>
            </a:r>
            <a:endParaRPr lang="ar-SA" sz="540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0350" y="1193800"/>
            <a:ext cx="845312" cy="93663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12" y="1143000"/>
            <a:ext cx="1166574" cy="14605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36" y="2333078"/>
            <a:ext cx="925164" cy="135255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90" y="2765433"/>
            <a:ext cx="498110" cy="62341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843" y="2848202"/>
            <a:ext cx="493819" cy="62184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639" y="3487729"/>
            <a:ext cx="493819" cy="6218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906" y="3566431"/>
            <a:ext cx="493819" cy="62184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87" y="3222851"/>
            <a:ext cx="1827052" cy="1136198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79" y="1414183"/>
            <a:ext cx="1171170" cy="981067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980" y="1439671"/>
            <a:ext cx="1170533" cy="981541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8" y="1854201"/>
            <a:ext cx="2303557" cy="2334076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8369" y="1486393"/>
            <a:ext cx="847417" cy="932769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9905" y="1201906"/>
            <a:ext cx="1164437" cy="145707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015" y="2603500"/>
            <a:ext cx="493819" cy="62184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21" y="3310192"/>
            <a:ext cx="1340842" cy="1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600" y="101600"/>
            <a:ext cx="11950700" cy="66421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63536" y="279400"/>
            <a:ext cx="114808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كيــــــفيــــة إعــــــــداد شطيـــــــرة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1016000"/>
            <a:ext cx="2654300" cy="428625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6000" dirty="0" smtClean="0">
                <a:cs typeface="Akhbar MT" pitchFamily="2" charset="-78"/>
              </a:rPr>
              <a:t>خبز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61099" y="1016000"/>
            <a:ext cx="26733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r>
              <a:rPr lang="ar-SA" sz="4400" b="1" dirty="0" smtClean="0">
                <a:cs typeface="Akhbar MT" pitchFamily="2" charset="-78"/>
              </a:rPr>
              <a:t>تونة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332162" y="1016000"/>
            <a:ext cx="26733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r>
              <a:rPr lang="ar-SA" sz="4000" b="1" dirty="0" smtClean="0">
                <a:cs typeface="Akhbar MT" pitchFamily="2" charset="-78"/>
              </a:rPr>
              <a:t>تقطع الخضار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36" y="1016000"/>
            <a:ext cx="2736850" cy="428625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endParaRPr lang="ar-SA" sz="2800" b="1" dirty="0" smtClean="0">
              <a:cs typeface="Akhbar MT" pitchFamily="2" charset="-78"/>
            </a:endParaRPr>
          </a:p>
          <a:p>
            <a:pPr algn="ctr"/>
            <a:r>
              <a:rPr lang="ar-SA" sz="3200" b="1" dirty="0" smtClean="0">
                <a:cs typeface="Akhbar MT" pitchFamily="2" charset="-78"/>
              </a:rPr>
              <a:t>ترص المحتويات في</a:t>
            </a:r>
          </a:p>
          <a:p>
            <a:pPr algn="ctr"/>
            <a:r>
              <a:rPr lang="ar-SA" sz="3200" b="1" dirty="0" smtClean="0">
                <a:cs typeface="Akhbar MT" pitchFamily="2" charset="-78"/>
              </a:rPr>
              <a:t> الخبز</a:t>
            </a:r>
            <a:endParaRPr lang="ar-SA" sz="3200" b="1" dirty="0"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155696" y="5504895"/>
            <a:ext cx="906004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1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162799" y="5504895"/>
            <a:ext cx="924465" cy="75620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2</a:t>
            </a:r>
            <a:endParaRPr lang="ar-SA" sz="6600" b="1" dirty="0"/>
          </a:p>
        </p:txBody>
      </p:sp>
      <p:sp>
        <p:nvSpPr>
          <p:cNvPr id="25" name="مستطيل 24"/>
          <p:cNvSpPr/>
          <p:nvPr/>
        </p:nvSpPr>
        <p:spPr>
          <a:xfrm>
            <a:off x="4112752" y="5504895"/>
            <a:ext cx="927100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3</a:t>
            </a:r>
            <a:endParaRPr lang="ar-SA" sz="6000" b="1" dirty="0"/>
          </a:p>
        </p:txBody>
      </p:sp>
      <p:sp>
        <p:nvSpPr>
          <p:cNvPr id="26" name="مستطيل 25"/>
          <p:cNvSpPr/>
          <p:nvPr/>
        </p:nvSpPr>
        <p:spPr>
          <a:xfrm>
            <a:off x="1243239" y="5504895"/>
            <a:ext cx="977444" cy="7562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4</a:t>
            </a:r>
            <a:endParaRPr lang="ar-SA" sz="5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43" y="2320925"/>
            <a:ext cx="2401886" cy="1676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41" y="1270277"/>
            <a:ext cx="1032866" cy="9493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26" y="2390019"/>
            <a:ext cx="1543548" cy="160710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/>
        </p:blipFill>
        <p:spPr>
          <a:xfrm>
            <a:off x="779154" y="2781300"/>
            <a:ext cx="2130933" cy="127000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2326" flipV="1">
            <a:off x="650981" y="1664220"/>
            <a:ext cx="1869809" cy="1272048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1"/>
          <a:stretch/>
        </p:blipFill>
        <p:spPr>
          <a:xfrm>
            <a:off x="6624196" y="2460824"/>
            <a:ext cx="2001670" cy="13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52450" y="279400"/>
            <a:ext cx="11049000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المجموعــــــــــــــــات الغذائيـــــــــــــــة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1797050"/>
            <a:ext cx="2654300" cy="3505200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مجموعة الفواكه والخضار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1099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مجموعة الحبوب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17970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r>
              <a:rPr lang="ar-SA" sz="2400" b="1" dirty="0" smtClean="0">
                <a:cs typeface="Akhbar MT" pitchFamily="2" charset="-78"/>
              </a:rPr>
              <a:t>مجموعة الألبان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36" y="1797050"/>
            <a:ext cx="27368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b="1" dirty="0">
              <a:cs typeface="Akhbar MT" pitchFamily="2" charset="-78"/>
            </a:endParaRPr>
          </a:p>
          <a:p>
            <a:pPr algn="ctr"/>
            <a:r>
              <a:rPr lang="ar-SA" sz="2400" b="1" dirty="0" smtClean="0">
                <a:cs typeface="Akhbar MT" pitchFamily="2" charset="-78"/>
              </a:rPr>
              <a:t>مجموعة اللحوم</a:t>
            </a:r>
            <a:endParaRPr lang="ar-SA" sz="2400" b="1" dirty="0">
              <a:cs typeface="Akhba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58" y="1930400"/>
            <a:ext cx="2512656" cy="256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1930400"/>
            <a:ext cx="2428875" cy="25654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30400"/>
            <a:ext cx="2455998" cy="26543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" y="2070100"/>
            <a:ext cx="2547936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9725" y="279400"/>
            <a:ext cx="11504611" cy="5588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طريقـــــــــــــــــة إعداد مـــــــــربى المشمــــــــــــش </a:t>
            </a:r>
            <a:endParaRPr lang="ar-SA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9190036" y="3079750"/>
            <a:ext cx="265430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/>
              <a:t>1</a:t>
            </a:r>
            <a:r>
              <a:rPr lang="ar-SA" sz="2400" b="1" dirty="0" smtClean="0">
                <a:cs typeface="Akhbar MT" pitchFamily="2" charset="-78"/>
              </a:rPr>
              <a:t>- يقطع المشمش وتوضع عليه حبات القرنفل ويرفع على نار هادئة 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61099" y="30797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sz="2400" b="1" dirty="0" smtClean="0">
                <a:cs typeface="Akhbar MT" pitchFamily="2" charset="-78"/>
              </a:rPr>
              <a:t>2- يوضع السكر على المشمش المهروس ويحرك من حين لا اخر لمدة ربع ساعة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32162" y="3079750"/>
            <a:ext cx="26733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b="1" dirty="0">
                <a:cs typeface="Akhbar MT" pitchFamily="2" charset="-78"/>
              </a:rPr>
              <a:t>3</a:t>
            </a:r>
            <a:r>
              <a:rPr lang="ar-SA" sz="2400" b="1" dirty="0" smtClean="0">
                <a:cs typeface="Akhbar MT" pitchFamily="2" charset="-78"/>
              </a:rPr>
              <a:t>-يضاف عصير البرتقال المحلى ويحرك لمدة ربع ساعة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39725" y="3079750"/>
            <a:ext cx="2736850" cy="3505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b="1" dirty="0">
                <a:cs typeface="Akhbar MT" pitchFamily="2" charset="-78"/>
              </a:rPr>
              <a:t>4</a:t>
            </a:r>
            <a:r>
              <a:rPr lang="ar-SA" sz="2400" b="1" dirty="0" smtClean="0">
                <a:cs typeface="Akhbar MT" pitchFamily="2" charset="-78"/>
              </a:rPr>
              <a:t>- يوضع في صحن ويقدم مع الخبز</a:t>
            </a:r>
            <a:endParaRPr lang="ar-SA" sz="2400" b="1" dirty="0">
              <a:cs typeface="Akhbar MT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39725" y="1044574"/>
            <a:ext cx="11504611" cy="17776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</a:t>
            </a:r>
            <a:r>
              <a:rPr lang="ar-SA" dirty="0" smtClean="0">
                <a:solidFill>
                  <a:schemeClr val="tx1"/>
                </a:solidFill>
              </a:rPr>
              <a:t>لمقادير :</a:t>
            </a:r>
          </a:p>
          <a:p>
            <a:r>
              <a:rPr lang="ar-SA" dirty="0" smtClean="0">
                <a:solidFill>
                  <a:schemeClr val="tx1"/>
                </a:solidFill>
              </a:rPr>
              <a:t>1- نصف كيلو مشمش                    2- نصف كيلو سكر                  3- ربع كوب عصير برتقال                      4- 2 حبة قرنفل ( مسمار )</a:t>
            </a:r>
          </a:p>
          <a:p>
            <a:endParaRPr lang="ar-SA" dirty="0">
              <a:solidFill>
                <a:schemeClr val="tx1"/>
              </a:solidFill>
            </a:endParaRPr>
          </a:p>
          <a:p>
            <a:endParaRPr lang="ar-SA" dirty="0" smtClean="0">
              <a:solidFill>
                <a:schemeClr val="tx1"/>
              </a:solidFill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86" y="1851378"/>
            <a:ext cx="938089" cy="66604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4" r="49169" b="6462"/>
          <a:stretch/>
        </p:blipFill>
        <p:spPr>
          <a:xfrm>
            <a:off x="10545237" y="3335514"/>
            <a:ext cx="910038" cy="58702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803" y="3318228"/>
            <a:ext cx="908383" cy="58526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24" y="4275868"/>
            <a:ext cx="1806222" cy="95883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470" y="4275868"/>
            <a:ext cx="1804572" cy="963251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873" y="4350724"/>
            <a:ext cx="1804572" cy="96325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8311" y="3426538"/>
            <a:ext cx="799553" cy="95391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055540"/>
            <a:ext cx="1515136" cy="596964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365138" y="3996580"/>
            <a:ext cx="519393" cy="20524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7468" y="1861036"/>
            <a:ext cx="660396" cy="791468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56" y="1861036"/>
            <a:ext cx="934033" cy="80598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3089" y="3409252"/>
            <a:ext cx="932769" cy="81083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>
          <a:xfrm>
            <a:off x="6559932" y="3366204"/>
            <a:ext cx="726088" cy="65213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2638" y="3464248"/>
            <a:ext cx="725487" cy="652329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7" y="3382948"/>
            <a:ext cx="1877057" cy="863446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" y="4503923"/>
            <a:ext cx="1273783" cy="9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320</Words>
  <Application>Microsoft Office PowerPoint</Application>
  <PresentationFormat>ملء الشاشة</PresentationFormat>
  <Paragraphs>445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jawaher alnefaie</dc:creator>
  <cp:lastModifiedBy>jawaher alnefaie</cp:lastModifiedBy>
  <cp:revision>28</cp:revision>
  <dcterms:created xsi:type="dcterms:W3CDTF">2017-03-22T16:11:09Z</dcterms:created>
  <dcterms:modified xsi:type="dcterms:W3CDTF">2017-04-03T16:36:01Z</dcterms:modified>
</cp:coreProperties>
</file>