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7" r:id="rId2"/>
    <p:sldId id="273" r:id="rId3"/>
    <p:sldId id="267" r:id="rId4"/>
    <p:sldId id="268" r:id="rId5"/>
    <p:sldId id="269" r:id="rId6"/>
    <p:sldId id="270" r:id="rId7"/>
    <p:sldId id="271" r:id="rId8"/>
    <p:sldId id="272" r:id="rId9"/>
  </p:sldIdLst>
  <p:sldSz cx="10440988" cy="7561263"/>
  <p:notesSz cx="6858000" cy="9144000"/>
  <p:defaultTextStyle>
    <a:defPPr>
      <a:defRPr lang="ar-SA"/>
    </a:defPPr>
    <a:lvl1pPr marL="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r" defTabSz="102870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410" y="-84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1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4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78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r">
              <a:defRPr sz="45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06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6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2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53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8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9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1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029AB-DA27-4B16-8857-92B2E912B117}" type="datetimeFigureOut">
              <a:rPr lang="ar-SA" smtClean="0"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1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1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92DD-D1D5-4FFE-B720-35D5AB770A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00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8700" rtl="1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r" defTabSz="1028700" rtl="1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r" defTabSz="1028700" rtl="1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r" defTabSz="1028700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r" defTabSz="1028700" rtl="1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r" defTabSz="1028700" rtl="1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r" defTabSz="1028700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r" defTabSz="1028700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r" defTabSz="1028700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r" defTabSz="1028700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r" defTabSz="102870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3204270" y="1404367"/>
            <a:ext cx="68046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60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المعلمون </a:t>
            </a:r>
            <a:endParaRPr lang="ar-SA" sz="6000" b="1" dirty="0" smtClean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ar-EG" sz="6000" b="1" dirty="0" smtClean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هم </a:t>
            </a:r>
            <a:r>
              <a:rPr lang="ar-EG" sz="60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قلب التعليم النابض</a:t>
            </a:r>
          </a:p>
          <a:p>
            <a:pPr algn="ctr"/>
            <a:endParaRPr lang="ar-EG" sz="4400" b="1" dirty="0" smtClean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01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3204270" y="1404367"/>
            <a:ext cx="680467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 smtClean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إلى من أعطى وأجزل بعطائه، إلى من سقا وروّا مدرستنا علماً وثقافة، إلى من ضحى بوقته وجهده، ونال ثمار تعبه، لك </a:t>
            </a:r>
            <a:r>
              <a:rPr lang="ar-SA" sz="3600" b="1" dirty="0" smtClean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معلمنا</a:t>
            </a:r>
            <a:r>
              <a:rPr lang="ar-EG" sz="3600" b="1" dirty="0" smtClean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 الغالي كل الشكر والتقدير على جهودك القيمة</a:t>
            </a:r>
            <a:endParaRPr lang="ar-SA" sz="3600" b="1" dirty="0" smtClean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ar-EG" sz="3600" b="1" dirty="0" smtClean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 وكل عام وأنت بخير.</a:t>
            </a:r>
          </a:p>
          <a:p>
            <a:pPr algn="ctr"/>
            <a:endParaRPr lang="ar-EG" sz="4400" b="1" dirty="0" smtClean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44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3060254" y="1404367"/>
            <a:ext cx="694868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منك تعلمنا أنّ للنجاح قيمة، ومعنى، ومنك تعلمنا كيف يكون التفاني، والإخلاص في العمل، ومعك آمننا ألا مستحيل في سبيل الإبداع والرقي لذا فرض علينا تكريمك بأكاليل الزهور الجورية.</a:t>
            </a:r>
          </a:p>
          <a:p>
            <a:pPr algn="ctr"/>
            <a:endParaRPr lang="ar-EG" sz="4400" b="1" dirty="0" smtClean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4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3060254" y="1692399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 smtClean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لك </a:t>
            </a: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الشكر على جهودك القيمة، وكم كنت أود أن أبعث لك في قلبي من محبة، ولكن أختلطت مني المشاعر، وأنهمرت من عيني الدموع، فبارك الله فيك، وجزاك كل خير.</a:t>
            </a:r>
          </a:p>
          <a:p>
            <a:pPr algn="ctr"/>
            <a:endParaRPr lang="ar-EG" sz="2400" b="1" dirty="0" smtClean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9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3031635" y="1421368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منك تعلمنا أن للنجاح قيمة ومعنى، ومنك تعلمنا التضحية والتفاني والإخلاص، ومعك آمنا أن المستحيل كلمة بلا معنى، وأن الإرادة هي انتصارنا الأكبر في معركة الحياة،</a:t>
            </a:r>
          </a:p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 فشكراً لك</a:t>
            </a:r>
            <a:endParaRPr lang="ar-EG" sz="2400" b="1" dirty="0" smtClean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91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2801532" y="1974407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يا من أعطيت للحياة قيمة، </a:t>
            </a:r>
            <a:r>
              <a:rPr lang="ar-EG" sz="3600" b="1" dirty="0" err="1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ويا</a:t>
            </a: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 من غرست التميز ومعانيه بين جدران مدرستنا كي نحلق في سمائها، لذا نرسل لك وساماً من نور بعدد كل نجوم السماء.</a:t>
            </a:r>
          </a:p>
        </p:txBody>
      </p:sp>
    </p:spTree>
    <p:extLst>
      <p:ext uri="{BB962C8B-B14F-4D97-AF65-F5344CB8AC3E}">
        <p14:creationId xmlns:p14="http://schemas.microsoft.com/office/powerpoint/2010/main" val="29098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2916237" y="1908423"/>
            <a:ext cx="71666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جميل أن يضع الإنسان هدفاً في حياته، والأجمل أن يثمر هذا الهدف طموحاً يساوي طموحك، لذا تستحق منا كل عبارات الشكر، بعدد ألوان الزهر، وقطرات المطر </a:t>
            </a:r>
          </a:p>
        </p:txBody>
      </p:sp>
    </p:spTree>
    <p:extLst>
      <p:ext uri="{BB962C8B-B14F-4D97-AF65-F5344CB8AC3E}">
        <p14:creationId xmlns:p14="http://schemas.microsoft.com/office/powerpoint/2010/main" val="38297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3"/>
          <p:cNvSpPr/>
          <p:nvPr/>
        </p:nvSpPr>
        <p:spPr>
          <a:xfrm flipH="1">
            <a:off x="2844230" y="1632699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solidFill>
                  <a:srgbClr val="002060"/>
                </a:solidFill>
                <a:latin typeface="rpt-Regular" panose="01000500000000020006" pitchFamily="2" charset="-78"/>
                <a:cs typeface="+mj-cs"/>
              </a:rPr>
              <a:t>معلمي .. معلمتي للنجاحات أناس يقدرون معناها، وللإبداع أناس يحصدونه، لذا نقدر جهودك الكبيرة، فأنت أهل للشكر والتقدير، فوجب علينا تقديرك، فلك منا كل الثناء والتقدير.</a:t>
            </a:r>
          </a:p>
          <a:p>
            <a:pPr algn="ctr">
              <a:lnSpc>
                <a:spcPct val="150000"/>
              </a:lnSpc>
            </a:pPr>
            <a:endParaRPr lang="ar-EG" sz="3600" b="1" dirty="0">
              <a:solidFill>
                <a:srgbClr val="002060"/>
              </a:solidFill>
              <a:latin typeface="rpt-Regular" panose="01000500000000020006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63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238</Words>
  <Application>Microsoft Office PowerPoint</Application>
  <PresentationFormat>مخصص</PresentationFormat>
  <Paragraphs>11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مالك</dc:creator>
  <cp:lastModifiedBy>DELL</cp:lastModifiedBy>
  <cp:revision>49</cp:revision>
  <dcterms:created xsi:type="dcterms:W3CDTF">2019-09-28T09:42:19Z</dcterms:created>
  <dcterms:modified xsi:type="dcterms:W3CDTF">2021-10-02T12:34:23Z</dcterms:modified>
</cp:coreProperties>
</file>