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7" r:id="rId2"/>
    <p:sldId id="273" r:id="rId3"/>
    <p:sldId id="267" r:id="rId4"/>
    <p:sldId id="268" r:id="rId5"/>
    <p:sldId id="269" r:id="rId6"/>
    <p:sldId id="270" r:id="rId7"/>
    <p:sldId id="271" r:id="rId8"/>
    <p:sldId id="272" r:id="rId9"/>
  </p:sldIdLst>
  <p:sldSz cx="10440988" cy="7561263"/>
  <p:notesSz cx="6858000" cy="9144000"/>
  <p:defaultTextStyle>
    <a:defPPr>
      <a:defRPr lang="ar-SA"/>
    </a:defPPr>
    <a:lvl1pPr marL="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r" defTabSz="1028700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0" d="100"/>
          <a:sy n="60" d="100"/>
        </p:scale>
        <p:origin x="-1410" y="-84"/>
      </p:cViewPr>
      <p:guideLst>
        <p:guide orient="horz" pos="2382"/>
        <p:guide pos="32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83074" y="2348893"/>
            <a:ext cx="8874840" cy="1620771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66148" y="4284716"/>
            <a:ext cx="7308692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177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015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569716" y="302802"/>
            <a:ext cx="2349222" cy="645157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22050" y="302802"/>
            <a:ext cx="6873650" cy="645157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64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782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4766" y="4858812"/>
            <a:ext cx="8874840" cy="1501751"/>
          </a:xfrm>
        </p:spPr>
        <p:txBody>
          <a:bodyPr anchor="t"/>
          <a:lstStyle>
            <a:lvl1pPr algn="r">
              <a:defRPr sz="45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24766" y="3204786"/>
            <a:ext cx="887484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65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22050" y="1764295"/>
            <a:ext cx="4611436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307502" y="1764295"/>
            <a:ext cx="4611436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013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22049" y="1692533"/>
            <a:ext cx="4613250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2049" y="2397901"/>
            <a:ext cx="4613250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5303877" y="1692533"/>
            <a:ext cx="4615062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5303877" y="2397901"/>
            <a:ext cx="4615062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60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827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532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22050" y="301050"/>
            <a:ext cx="3435013" cy="1281214"/>
          </a:xfrm>
        </p:spPr>
        <p:txBody>
          <a:bodyPr anchor="b"/>
          <a:lstStyle>
            <a:lvl1pPr algn="r">
              <a:defRPr sz="23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082136" y="301051"/>
            <a:ext cx="5836802" cy="6453328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22050" y="1582265"/>
            <a:ext cx="3435013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589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46507" y="5292884"/>
            <a:ext cx="6264593" cy="624855"/>
          </a:xfrm>
        </p:spPr>
        <p:txBody>
          <a:bodyPr anchor="b"/>
          <a:lstStyle>
            <a:lvl1pPr algn="r">
              <a:defRPr sz="23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046507" y="675613"/>
            <a:ext cx="6264593" cy="453675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046507" y="5917739"/>
            <a:ext cx="6264593" cy="887398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90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522050" y="302801"/>
            <a:ext cx="9396889" cy="1260211"/>
          </a:xfrm>
          <a:prstGeom prst="rect">
            <a:avLst/>
          </a:prstGeom>
        </p:spPr>
        <p:txBody>
          <a:bodyPr vert="horz" lIns="102870" tIns="51435" rIns="102870" bIns="51435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22050" y="1764295"/>
            <a:ext cx="9396889" cy="4990084"/>
          </a:xfrm>
          <a:prstGeom prst="rect">
            <a:avLst/>
          </a:prstGeom>
        </p:spPr>
        <p:txBody>
          <a:bodyPr vert="horz" lIns="102870" tIns="51435" rIns="102870" bIns="51435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7482708" y="7008171"/>
            <a:ext cx="2436231" cy="402567"/>
          </a:xfrm>
          <a:prstGeom prst="rect">
            <a:avLst/>
          </a:prstGeom>
        </p:spPr>
        <p:txBody>
          <a:bodyPr vert="horz" lIns="102870" tIns="51435" rIns="102870" bIns="51435" rtlCol="1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029AB-DA27-4B16-8857-92B2E912B117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567338" y="7008171"/>
            <a:ext cx="3306313" cy="402567"/>
          </a:xfrm>
          <a:prstGeom prst="rect">
            <a:avLst/>
          </a:prstGeom>
        </p:spPr>
        <p:txBody>
          <a:bodyPr vert="horz" lIns="102870" tIns="51435" rIns="102870" bIns="51435" rtlCol="1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522049" y="7008171"/>
            <a:ext cx="2436231" cy="402567"/>
          </a:xfrm>
          <a:prstGeom prst="rect">
            <a:avLst/>
          </a:prstGeom>
        </p:spPr>
        <p:txBody>
          <a:bodyPr vert="horz" lIns="102870" tIns="51435" rIns="102870" bIns="51435" rtlCol="1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792DD-D1D5-4FFE-B720-35D5AB770A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000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1028700" rtl="1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r" defTabSz="1028700" rtl="1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r" defTabSz="1028700" rtl="1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r" defTabSz="1028700" rtl="1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r" defTabSz="1028700" rtl="1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r" defTabSz="1028700" rtl="1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r" defTabSz="1028700" rtl="1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r" defTabSz="1028700" rtl="1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r" defTabSz="1028700" rtl="1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r" defTabSz="1028700" rtl="1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r" defTabSz="1028700" rtl="1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3204270" y="1404367"/>
            <a:ext cx="68046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60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المعلمون </a:t>
            </a:r>
            <a:endParaRPr lang="ar-SA" sz="6000" b="1" dirty="0" smtClean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ar-EG" sz="6000" b="1" dirty="0" smtClean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هم </a:t>
            </a:r>
            <a:r>
              <a:rPr lang="ar-EG" sz="60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قلب التعليم النابض</a:t>
            </a:r>
          </a:p>
          <a:p>
            <a:pPr algn="ctr"/>
            <a:endParaRPr lang="ar-EG" sz="4400" b="1" dirty="0" smtClean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015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3204270" y="1404367"/>
            <a:ext cx="680467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3600" b="1" dirty="0" smtClean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إلى من أعطى وأجزل بعطائه، إلى من سقا وروّا مدرستنا علماً وثقافة، إلى من ضحى بوقته وجهده، ونال ثمار تعبه، لك </a:t>
            </a:r>
            <a:r>
              <a:rPr lang="ar-SA" sz="3600" b="1" dirty="0" smtClean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معلمنا</a:t>
            </a:r>
            <a:r>
              <a:rPr lang="ar-EG" sz="3600" b="1" dirty="0" smtClean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 الغالي كل الشكر والتقدير على جهودك القيمة</a:t>
            </a:r>
            <a:endParaRPr lang="ar-SA" sz="3600" b="1" dirty="0" smtClean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ar-EG" sz="3600" b="1" dirty="0" smtClean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 وكل عام وأنت بخير.</a:t>
            </a:r>
          </a:p>
          <a:p>
            <a:pPr algn="ctr"/>
            <a:endParaRPr lang="ar-EG" sz="4400" b="1" dirty="0" smtClean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445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3060254" y="1404367"/>
            <a:ext cx="694868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منك تعلمنا أنّ للنجاح قيمة، ومعنى، ومنك تعلمنا كيف يكون التفاني، والإخلاص في العمل، ومعك آمننا ألا مستحيل في سبيل الإبداع والرقي لذا فرض علينا تكريمك بأكاليل الزهور الجورية.</a:t>
            </a:r>
          </a:p>
          <a:p>
            <a:pPr algn="ctr"/>
            <a:endParaRPr lang="ar-EG" sz="4400" b="1" dirty="0" smtClean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648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3060254" y="1692399"/>
            <a:ext cx="720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3600" b="1" dirty="0" smtClean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لك </a:t>
            </a: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الشكر على جهودك القيمة، وكم كنت أود أن أبعث لك في قلبي من محبة، ولكن أختلطت مني المشاعر، وأنهمرت من عيني الدموع، فبارك الله فيك، وجزاك كل خير.</a:t>
            </a:r>
          </a:p>
          <a:p>
            <a:pPr algn="ctr"/>
            <a:endParaRPr lang="ar-EG" sz="2400" b="1" dirty="0" smtClean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99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3031635" y="1421368"/>
            <a:ext cx="70567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منك تعلمنا أن للنجاح قيمة ومعنى، ومنك تعلمنا التضحية والتفاني والإخلاص، ومعك آمنا أن المستحيل كلمة بلا معنى، وأن الإرادة هي انتصارنا الأكبر في معركة الحياة،</a:t>
            </a:r>
          </a:p>
          <a:p>
            <a:pPr algn="ctr">
              <a:lnSpc>
                <a:spcPct val="150000"/>
              </a:lnSpc>
            </a:pP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 فشكراً لك</a:t>
            </a:r>
            <a:endParaRPr lang="ar-EG" sz="2400" b="1" dirty="0" smtClean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7918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2801532" y="1974407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يا من أعطيت للحياة قيمة، </a:t>
            </a:r>
            <a:r>
              <a:rPr lang="ar-EG" sz="3600" b="1" dirty="0" err="1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ويا</a:t>
            </a: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 من غرست التميز ومعانيه بين جدران مدرستنا كي نحلق في سمائها، لذا نرسل لك وساماً من نور بعدد كل نجوم السماء.</a:t>
            </a:r>
          </a:p>
        </p:txBody>
      </p:sp>
    </p:spTree>
    <p:extLst>
      <p:ext uri="{BB962C8B-B14F-4D97-AF65-F5344CB8AC3E}">
        <p14:creationId xmlns:p14="http://schemas.microsoft.com/office/powerpoint/2010/main" val="290984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2916237" y="1908423"/>
            <a:ext cx="71666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جميل أن يضع الإنسان هدفاً في حياته، والأجمل أن يثمر هذا الهدف طموحاً يساوي طموحك، لذا تستحق منا كل عبارات الشكر، بعدد ألوان الزهر، وقطرات المطر </a:t>
            </a:r>
          </a:p>
        </p:txBody>
      </p:sp>
    </p:spTree>
    <p:extLst>
      <p:ext uri="{BB962C8B-B14F-4D97-AF65-F5344CB8AC3E}">
        <p14:creationId xmlns:p14="http://schemas.microsoft.com/office/powerpoint/2010/main" val="382971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3"/>
          <p:cNvSpPr/>
          <p:nvPr/>
        </p:nvSpPr>
        <p:spPr>
          <a:xfrm flipH="1">
            <a:off x="2844230" y="1632699"/>
            <a:ext cx="74168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3600" b="1" dirty="0">
                <a:solidFill>
                  <a:srgbClr val="002060"/>
                </a:solidFill>
                <a:latin typeface="rpt-Regular" panose="01000500000000020006" pitchFamily="2" charset="-78"/>
                <a:cs typeface="+mj-cs"/>
              </a:rPr>
              <a:t>معلمي .. معلمتي للنجاحات أناس يقدرون معناها، وللإبداع أناس يحصدونه، لذا نقدر جهودك الكبيرة، فأنت أهل للشكر والتقدير، فوجب علينا تقديرك، فلك منا كل الثناء والتقدير.</a:t>
            </a:r>
          </a:p>
          <a:p>
            <a:pPr algn="ctr">
              <a:lnSpc>
                <a:spcPct val="150000"/>
              </a:lnSpc>
            </a:pPr>
            <a:endParaRPr lang="ar-EG" sz="3600" b="1" dirty="0">
              <a:solidFill>
                <a:srgbClr val="002060"/>
              </a:solidFill>
              <a:latin typeface="rpt-Regular" panose="01000500000000020006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630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238</Words>
  <Application>Microsoft Office PowerPoint</Application>
  <PresentationFormat>مخصص</PresentationFormat>
  <Paragraphs>11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مالك</dc:creator>
  <cp:lastModifiedBy>DELL</cp:lastModifiedBy>
  <cp:revision>49</cp:revision>
  <dcterms:created xsi:type="dcterms:W3CDTF">2019-09-28T09:42:19Z</dcterms:created>
  <dcterms:modified xsi:type="dcterms:W3CDTF">2021-10-02T12:34:23Z</dcterms:modified>
</cp:coreProperties>
</file>