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85458" autoAdjust="0"/>
  </p:normalViewPr>
  <p:slideViewPr>
    <p:cSldViewPr snapToGrid="0">
      <p:cViewPr varScale="1">
        <p:scale>
          <a:sx n="66" d="100"/>
          <a:sy n="66" d="100"/>
        </p:scale>
        <p:origin x="-6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08C088-D956-47DA-A631-53952F34CFD4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AFD1F6-405B-4553-87A7-58EA18B6A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814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222E6D-CCE1-4FF9-BE07-D9D5D534C44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516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222E6D-CCE1-4FF9-BE07-D9D5D534C44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51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12192000" cy="101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E858-9AAA-4776-B44B-D5C6071BCF59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BD199-F39D-4D3C-9329-0AE001894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B3E60-07A5-4223-B2AC-69ABE4DB61CA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3C4E2-9A0B-4667-A763-D82CCB5E5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EF17F-5ECF-4C3C-911D-2B7DC407420E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68FDB-544C-45CB-A1F6-55F749C41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5B731-A40B-418D-BECA-B2DCEB5C909E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A73E2-1768-4777-883C-C199AA2DA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3D078-906D-4F5A-90A4-BCDB92A2D6C0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6AA53-EE82-40C7-BE9A-2BEFA5073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3377A-74C6-4907-A368-EE176599FFB4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499FD-9A29-471D-90D8-A40B6CC0F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16FCE-B4CB-44A3-A427-1B9679D12840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050C4-BA21-4B28-9ACC-3D4A4E4D4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21FE-7CB2-45C4-B001-D8036E755A7A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30C4-AB04-44B1-8C16-0A875454D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820C-0284-44B9-A800-D1713A2D5B34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6DA48-401C-4886-9251-3B61B0C97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3D425-41BC-4683-8293-6D61B2D2788C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0473A-C530-48EE-B0BE-2B5C54E5C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9676B-DFB6-44FF-B906-DF50F36BA39C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779F8-D6A3-4C1A-88C0-1C40FF658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528D20-11E8-42A5-A9BF-B3EA8792B3E3}" type="datetimeFigureOut">
              <a:rPr lang="en-US"/>
              <a:pPr>
                <a:defRPr/>
              </a:pPr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C2A2CA-3670-4931-9A31-0BBFDD952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2859" y="1494955"/>
            <a:ext cx="5646058" cy="12046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090056" y="3062514"/>
            <a:ext cx="775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Name of Scientists and Experiments 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5"/>
          <p:cNvSpPr txBox="1">
            <a:spLocks noChangeArrowheads="1"/>
          </p:cNvSpPr>
          <p:nvPr/>
        </p:nvSpPr>
        <p:spPr bwMode="auto">
          <a:xfrm>
            <a:off x="280988" y="1400175"/>
            <a:ext cx="16321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Calibri Light" pitchFamily="34" charset="0"/>
              <a:buAutoNum type="alphaUcPeriod"/>
            </a:pPr>
            <a:endParaRPr lang="en-US" sz="2400" dirty="0">
              <a:latin typeface="Calibri" pitchFamily="34" charset="0"/>
            </a:endParaRPr>
          </a:p>
          <a:p>
            <a:pPr marL="342900" indent="-342900"/>
            <a:r>
              <a:rPr lang="en-US" sz="2400" dirty="0">
                <a:latin typeface="Calibri" pitchFamily="34" charset="0"/>
              </a:rPr>
              <a:t>                    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4744" y="29028"/>
            <a:ext cx="3810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8686" y="928919"/>
          <a:ext cx="11829143" cy="5905763"/>
        </p:xfrm>
        <a:graphic>
          <a:graphicData uri="http://schemas.openxmlformats.org/drawingml/2006/table">
            <a:tbl>
              <a:tblPr/>
              <a:tblGrid>
                <a:gridCol w="1619593"/>
                <a:gridCol w="2487950"/>
                <a:gridCol w="1988457"/>
                <a:gridCol w="5733143"/>
              </a:tblGrid>
              <a:tr h="4823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Name of scientist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The discovery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The experiment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Conclusion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9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John Dalton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Atomic Theory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.element is composed of tiny particle called atoms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. atoms are indestructible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. all atoms of the given element have the same mass  and other properties that distinguish them from the atoms of the other elements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.atome of one element cannot change into atom of the another element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Antoine Lavoisier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Law of conversation of mass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In chemical reaction , matter is neither created nor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destroyed</a:t>
                      </a: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2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Joseph Proust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Law of definite proportion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All samples of a given compound, regardless of their source or how they are prepared, have the same proportion of their constituents elements 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7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John Dalton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Calibri"/>
                          <a:ea typeface="Calibri"/>
                          <a:cs typeface="Calibri"/>
                        </a:rPr>
                        <a:t>Law of multiple proportion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When two elements A and B form two different compounds, the masses of element B that combine with 1 g of element A can be expressed as a ratio of small whole numbers.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J. Thomson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Calibri"/>
                          <a:ea typeface="Calibri"/>
                          <a:cs typeface="Calibri"/>
                        </a:rPr>
                        <a:t>The electron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</a:rPr>
                        <a:t>cathode ray tube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Plum pudding model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Robert Millikan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Calibri"/>
                          <a:ea typeface="Calibri"/>
                          <a:cs typeface="Calibri"/>
                        </a:rPr>
                        <a:t>electron’s charge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oil drop experiment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The electron has a negative charge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  <a:cs typeface="Calibri"/>
                        </a:rPr>
                        <a:t> equal to  -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1.60 × 10</a:t>
                      </a:r>
                      <a:r>
                        <a:rPr lang="en-US" sz="18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-19</a:t>
                      </a: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4522" marR="645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5"/>
          <p:cNvSpPr txBox="1">
            <a:spLocks noChangeArrowheads="1"/>
          </p:cNvSpPr>
          <p:nvPr/>
        </p:nvSpPr>
        <p:spPr bwMode="auto">
          <a:xfrm>
            <a:off x="280988" y="1400175"/>
            <a:ext cx="16321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Calibri Light" pitchFamily="34" charset="0"/>
              <a:buAutoNum type="alphaUcPeriod"/>
            </a:pPr>
            <a:endParaRPr lang="en-US" sz="2400" dirty="0">
              <a:latin typeface="Calibri" pitchFamily="34" charset="0"/>
            </a:endParaRPr>
          </a:p>
          <a:p>
            <a:pPr marL="342900" indent="-342900"/>
            <a:r>
              <a:rPr lang="en-US" sz="2400" dirty="0">
                <a:latin typeface="Calibri" pitchFamily="34" charset="0"/>
              </a:rPr>
              <a:t>                    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4744" y="29028"/>
            <a:ext cx="3810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4172" y="1146628"/>
          <a:ext cx="11814628" cy="4138593"/>
        </p:xfrm>
        <a:graphic>
          <a:graphicData uri="http://schemas.openxmlformats.org/drawingml/2006/table">
            <a:tbl>
              <a:tblPr/>
              <a:tblGrid>
                <a:gridCol w="2452914"/>
                <a:gridCol w="2786743"/>
                <a:gridCol w="2438400"/>
                <a:gridCol w="4136571"/>
              </a:tblGrid>
              <a:tr h="359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Name of scientist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The discovery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The experiment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Conclusion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7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Calibri"/>
                        </a:rPr>
                        <a:t>Ernest Rutherford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The proton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</a:rPr>
                        <a:t>gold foil experiment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</a:rPr>
                        <a:t>all of the mass of an atom must be concentrated in a particle having a very small volume located in the center of the atom. He called this massive particle the atom’s nucleus.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James Chadwick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The neutron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67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Dmitri Mendeleev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The periodic table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Calibri"/>
                        </a:rPr>
                        <a:t>The elements in Mendeleev’s table are arranged in order of increasing atomic mass.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1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Henry Moseley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Calibri"/>
                          <a:ea typeface="Calibri"/>
                          <a:cs typeface="Calibri"/>
                        </a:rPr>
                        <a:t>Modern periodic table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In the modern periodic table the elements are arranged in order of increasing atomic number.</a:t>
                      </a:r>
                      <a:endParaRPr lang="en-US" sz="16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Calibri"/>
                        </a:rPr>
                        <a:t>Erwin Schrodinger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Calibri"/>
                          <a:ea typeface="Calibri"/>
                          <a:cs typeface="Calibri"/>
                        </a:rPr>
                        <a:t>Quantum Numbers of Electrons</a:t>
                      </a:r>
                      <a:endParaRPr lang="en-US" sz="16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6623" marR="666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9076</TotalTime>
  <Words>290</Words>
  <Application>Microsoft Office PowerPoint</Application>
  <PresentationFormat>Custom</PresentationFormat>
  <Paragraphs>52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Snehal Velhankar</dc:creator>
  <cp:lastModifiedBy>Nader</cp:lastModifiedBy>
  <cp:revision>121</cp:revision>
  <dcterms:created xsi:type="dcterms:W3CDTF">2015-02-19T09:01:21Z</dcterms:created>
  <dcterms:modified xsi:type="dcterms:W3CDTF">2017-02-18T10:45:31Z</dcterms:modified>
</cp:coreProperties>
</file>