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341" r:id="rId2"/>
    <p:sldId id="256" r:id="rId3"/>
    <p:sldId id="344" r:id="rId4"/>
    <p:sldId id="342" r:id="rId5"/>
    <p:sldId id="346" r:id="rId6"/>
    <p:sldId id="340" r:id="rId7"/>
    <p:sldId id="343" r:id="rId8"/>
    <p:sldId id="345" r:id="rId9"/>
    <p:sldId id="339" r:id="rId10"/>
    <p:sldId id="293" r:id="rId11"/>
    <p:sldId id="307" r:id="rId12"/>
    <p:sldId id="349" r:id="rId13"/>
    <p:sldId id="350" r:id="rId14"/>
    <p:sldId id="351" r:id="rId15"/>
    <p:sldId id="352" r:id="rId16"/>
    <p:sldId id="338" r:id="rId17"/>
    <p:sldId id="311" r:id="rId18"/>
    <p:sldId id="312" r:id="rId19"/>
    <p:sldId id="313" r:id="rId20"/>
    <p:sldId id="314" r:id="rId21"/>
    <p:sldId id="347" r:id="rId22"/>
    <p:sldId id="309" r:id="rId23"/>
    <p:sldId id="310" r:id="rId24"/>
    <p:sldId id="275" r:id="rId25"/>
    <p:sldId id="348" r:id="rId26"/>
  </p:sldIdLst>
  <p:sldSz cx="12192000" cy="6858000"/>
  <p:notesSz cx="6858000" cy="9144000"/>
  <p:custDataLst>
    <p:tags r:id="rId27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3E99"/>
    <a:srgbClr val="D8D5EB"/>
    <a:srgbClr val="FEED21"/>
    <a:srgbClr val="D73272"/>
    <a:srgbClr val="2CABE2"/>
    <a:srgbClr val="8FC3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98" d="100"/>
          <a:sy n="98" d="100"/>
        </p:scale>
        <p:origin x="96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nglish teacher" userId="5b8b29796adee438" providerId="LiveId" clId="{82BCFBD6-BCE5-4D84-9081-7293195EFE1E}"/>
    <pc:docChg chg="custSel replTag">
      <pc:chgData name="english teacher" userId="5b8b29796adee438" providerId="LiveId" clId="{82BCFBD6-BCE5-4D84-9081-7293195EFE1E}" dt="2021-09-23T10:48:18.507" v="0"/>
      <pc:docMkLst>
        <pc:docMk/>
      </pc:docMkLst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E18A2A5-9F54-490E-9466-0982636008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9A70A05-371B-46D7-954F-FE0C3AB12B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6" indent="0" algn="ctr">
              <a:buNone/>
              <a:defRPr sz="2000"/>
            </a:lvl2pPr>
            <a:lvl3pPr marL="914435" indent="0" algn="ctr">
              <a:buNone/>
              <a:defRPr sz="1801"/>
            </a:lvl3pPr>
            <a:lvl4pPr marL="1371651" indent="0" algn="ctr">
              <a:buNone/>
              <a:defRPr sz="1600"/>
            </a:lvl4pPr>
            <a:lvl5pPr marL="1828869" indent="0" algn="ctr">
              <a:buNone/>
              <a:defRPr sz="1600"/>
            </a:lvl5pPr>
            <a:lvl6pPr marL="2286085" indent="0" algn="ctr">
              <a:buNone/>
              <a:defRPr sz="1600"/>
            </a:lvl6pPr>
            <a:lvl7pPr marL="2743304" indent="0" algn="ctr">
              <a:buNone/>
              <a:defRPr sz="1600"/>
            </a:lvl7pPr>
            <a:lvl8pPr marL="3200520" indent="0" algn="ctr">
              <a:buNone/>
              <a:defRPr sz="1600"/>
            </a:lvl8pPr>
            <a:lvl9pPr marL="3657736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95FC4C1-A44D-4EA6-A9D5-2B29226A6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517D-71EC-4DD8-ABF9-784A36FEA5BF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8E16F3F-A293-4444-B9B4-1691CFF5C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968E2B6-9AA8-48E6-85D6-536C3D9E3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902B-42EC-40BC-86E4-A49542A8535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90526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F325D2E-D710-440D-98E9-3E2227BAB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0290158-AB69-418C-A4A7-1F6531A635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1B49594-7751-4625-9441-EC6B0BB4D6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C214443-9B7F-4411-935D-89698C69A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517D-71EC-4DD8-ABF9-784A36FEA5BF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84F8EB7-D880-47B2-B6B2-6AADFDA8F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ACF1F9C-4DDC-412D-83F7-9BA281983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902B-42EC-40BC-86E4-A49542A8535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26073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794171-1F70-447D-BF25-A74E27E79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6DC385B-F698-4D08-8989-D218CFF3B9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6" indent="0">
              <a:buNone/>
              <a:defRPr sz="2000" b="1"/>
            </a:lvl2pPr>
            <a:lvl3pPr marL="914435" indent="0">
              <a:buNone/>
              <a:defRPr sz="1801" b="1"/>
            </a:lvl3pPr>
            <a:lvl4pPr marL="1371651" indent="0">
              <a:buNone/>
              <a:defRPr sz="1600" b="1"/>
            </a:lvl4pPr>
            <a:lvl5pPr marL="1828869" indent="0">
              <a:buNone/>
              <a:defRPr sz="1600" b="1"/>
            </a:lvl5pPr>
            <a:lvl6pPr marL="2286085" indent="0">
              <a:buNone/>
              <a:defRPr sz="1600" b="1"/>
            </a:lvl6pPr>
            <a:lvl7pPr marL="2743304" indent="0">
              <a:buNone/>
              <a:defRPr sz="1600" b="1"/>
            </a:lvl7pPr>
            <a:lvl8pPr marL="3200520" indent="0">
              <a:buNone/>
              <a:defRPr sz="1600" b="1"/>
            </a:lvl8pPr>
            <a:lvl9pPr marL="3657736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1833633-08A0-4026-87A1-96BB4B0D7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D8F24936-952B-4264-9DFD-15388E1939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6" indent="0">
              <a:buNone/>
              <a:defRPr sz="2000" b="1"/>
            </a:lvl2pPr>
            <a:lvl3pPr marL="914435" indent="0">
              <a:buNone/>
              <a:defRPr sz="1801" b="1"/>
            </a:lvl3pPr>
            <a:lvl4pPr marL="1371651" indent="0">
              <a:buNone/>
              <a:defRPr sz="1600" b="1"/>
            </a:lvl4pPr>
            <a:lvl5pPr marL="1828869" indent="0">
              <a:buNone/>
              <a:defRPr sz="1600" b="1"/>
            </a:lvl5pPr>
            <a:lvl6pPr marL="2286085" indent="0">
              <a:buNone/>
              <a:defRPr sz="1600" b="1"/>
            </a:lvl6pPr>
            <a:lvl7pPr marL="2743304" indent="0">
              <a:buNone/>
              <a:defRPr sz="1600" b="1"/>
            </a:lvl7pPr>
            <a:lvl8pPr marL="3200520" indent="0">
              <a:buNone/>
              <a:defRPr sz="1600" b="1"/>
            </a:lvl8pPr>
            <a:lvl9pPr marL="3657736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E65989AA-6122-43F7-9BA0-2E01D497C4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8C86AFC0-3268-43D0-AB1A-689706320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517D-71EC-4DD8-ABF9-784A36FEA5BF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0E1787DB-6469-45A0-8A6E-66D73E4FB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ADF47455-CBFC-4268-AC35-436FD1A1B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902B-42EC-40BC-86E4-A49542A8535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57061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7B8895-CCBF-455E-946D-0507AF443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4F77E49D-4A9F-4325-A2D6-08E678C4E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517D-71EC-4DD8-ABF9-784A36FEA5BF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47720E92-7FCE-41D4-B2B4-3DBA4938E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90BD0882-F5C3-4D83-BB4C-C47128EEC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902B-42EC-40BC-86E4-A49542A8535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41720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59F111C2-0361-4D0F-9F04-DC774D452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517D-71EC-4DD8-ABF9-784A36FEA5BF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DDB616E5-73C8-4BB3-9D20-0E90D1465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01330CC0-8D0C-4AF2-B7D6-A6ED580AB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902B-42EC-40BC-86E4-A49542A8535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12850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A0F8783-6440-4AFE-BBAF-536C224BD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D3DB812-ABDC-4D0F-AF6D-48615E99D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0" y="98742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74E8AE8-F0A2-40A8-AD8D-9E6866941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6" indent="0">
              <a:buNone/>
              <a:defRPr sz="1401"/>
            </a:lvl2pPr>
            <a:lvl3pPr marL="914435" indent="0">
              <a:buNone/>
              <a:defRPr sz="1200"/>
            </a:lvl3pPr>
            <a:lvl4pPr marL="1371651" indent="0">
              <a:buNone/>
              <a:defRPr sz="1001"/>
            </a:lvl4pPr>
            <a:lvl5pPr marL="1828869" indent="0">
              <a:buNone/>
              <a:defRPr sz="1001"/>
            </a:lvl5pPr>
            <a:lvl6pPr marL="2286085" indent="0">
              <a:buNone/>
              <a:defRPr sz="1001"/>
            </a:lvl6pPr>
            <a:lvl7pPr marL="2743304" indent="0">
              <a:buNone/>
              <a:defRPr sz="1001"/>
            </a:lvl7pPr>
            <a:lvl8pPr marL="3200520" indent="0">
              <a:buNone/>
              <a:defRPr sz="1001"/>
            </a:lvl8pPr>
            <a:lvl9pPr marL="3657736" indent="0">
              <a:buNone/>
              <a:defRPr sz="100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2E8C76E-C338-4AEB-960B-985033571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517D-71EC-4DD8-ABF9-784A36FEA5BF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118F321-9E99-4987-93B5-1E1D6B35F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2821576-9A01-4779-8D94-827D20DD6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902B-42EC-40BC-86E4-A49542A8535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22172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B95CCC3-0105-4CEF-BFA5-C4A656965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C9E14602-25E9-4B04-86C1-16D8C45CDE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0" y="987428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16" indent="0">
              <a:buNone/>
              <a:defRPr sz="2800"/>
            </a:lvl2pPr>
            <a:lvl3pPr marL="914435" indent="0">
              <a:buNone/>
              <a:defRPr sz="2400"/>
            </a:lvl3pPr>
            <a:lvl4pPr marL="1371651" indent="0">
              <a:buNone/>
              <a:defRPr sz="2000"/>
            </a:lvl4pPr>
            <a:lvl5pPr marL="1828869" indent="0">
              <a:buNone/>
              <a:defRPr sz="2000"/>
            </a:lvl5pPr>
            <a:lvl6pPr marL="2286085" indent="0">
              <a:buNone/>
              <a:defRPr sz="2000"/>
            </a:lvl6pPr>
            <a:lvl7pPr marL="2743304" indent="0">
              <a:buNone/>
              <a:defRPr sz="2000"/>
            </a:lvl7pPr>
            <a:lvl8pPr marL="3200520" indent="0">
              <a:buNone/>
              <a:defRPr sz="2000"/>
            </a:lvl8pPr>
            <a:lvl9pPr marL="3657736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C87EFC3-5509-405C-8AFE-C133DE7B6D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6" indent="0">
              <a:buNone/>
              <a:defRPr sz="1401"/>
            </a:lvl2pPr>
            <a:lvl3pPr marL="914435" indent="0">
              <a:buNone/>
              <a:defRPr sz="1200"/>
            </a:lvl3pPr>
            <a:lvl4pPr marL="1371651" indent="0">
              <a:buNone/>
              <a:defRPr sz="1001"/>
            </a:lvl4pPr>
            <a:lvl5pPr marL="1828869" indent="0">
              <a:buNone/>
              <a:defRPr sz="1001"/>
            </a:lvl5pPr>
            <a:lvl6pPr marL="2286085" indent="0">
              <a:buNone/>
              <a:defRPr sz="1001"/>
            </a:lvl6pPr>
            <a:lvl7pPr marL="2743304" indent="0">
              <a:buNone/>
              <a:defRPr sz="1001"/>
            </a:lvl7pPr>
            <a:lvl8pPr marL="3200520" indent="0">
              <a:buNone/>
              <a:defRPr sz="1001"/>
            </a:lvl8pPr>
            <a:lvl9pPr marL="3657736" indent="0">
              <a:buNone/>
              <a:defRPr sz="100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DC0932A-13CF-4D57-B6D2-10FF7B850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517D-71EC-4DD8-ABF9-784A36FEA5BF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50BAE59-A906-460F-99D4-B1DF291C0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0C51A6F-3069-45C8-BE17-44AB2208F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902B-42EC-40BC-86E4-A49542A8535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412856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BB68208-E923-4246-82DD-DF58C4537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69F04BF-6B3C-4D2D-85D7-00C6678DC4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78DE247-CB65-4A3B-B190-490ABBD9C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517D-71EC-4DD8-ABF9-784A36FEA5BF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7E7B4A9-2191-4914-A81D-6C4582651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B23C578-98AE-466C-B2CD-78712122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902B-42EC-40BC-86E4-A49542A8535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15258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3A6B57C-C29D-4226-8B04-EEF4A98ADA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B327C93-5555-4C2B-9D5A-4FD994B78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2CC61B4-D705-49EC-B0E0-648A9CB91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517D-71EC-4DD8-ABF9-784A36FEA5BF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972FE96-DE25-4EE2-8A64-BB0A2BAE4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8595E09-B752-4537-B4FE-5AF3E5A41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902B-42EC-40BC-86E4-A49542A8535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70389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7B2902-3D2F-47F5-915B-11FD60CE1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5C940A-2274-4EB3-8C94-3C356A074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22D3B09-3D2F-4853-A9AC-DD121ADB4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517D-71EC-4DD8-ABF9-784A36FEA5BF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DB467AB-28E9-4524-B338-468FA57AF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F880C1-5021-4A95-8790-4EA453E7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902B-42EC-40BC-86E4-A49542A8535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81118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7B2902-3D2F-47F5-915B-11FD60CE1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5C940A-2274-4EB3-8C94-3C356A074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22D3B09-3D2F-4853-A9AC-DD121ADB4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517D-71EC-4DD8-ABF9-784A36FEA5BF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DB467AB-28E9-4524-B338-468FA57AF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F880C1-5021-4A95-8790-4EA453E7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902B-42EC-40BC-86E4-A49542A8535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22951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7B2902-3D2F-47F5-915B-11FD60CE1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5C940A-2274-4EB3-8C94-3C356A074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22D3B09-3D2F-4853-A9AC-DD121ADB4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517D-71EC-4DD8-ABF9-784A36FEA5BF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DB467AB-28E9-4524-B338-468FA57AF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F880C1-5021-4A95-8790-4EA453E7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902B-42EC-40BC-86E4-A49542A8535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92410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7B2902-3D2F-47F5-915B-11FD60CE1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5C940A-2274-4EB3-8C94-3C356A074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22D3B09-3D2F-4853-A9AC-DD121ADB4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517D-71EC-4DD8-ABF9-784A36FEA5BF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DB467AB-28E9-4524-B338-468FA57AF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F880C1-5021-4A95-8790-4EA453E7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902B-42EC-40BC-86E4-A49542A8535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8168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7B2902-3D2F-47F5-915B-11FD60CE1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5C940A-2274-4EB3-8C94-3C356A074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22D3B09-3D2F-4853-A9AC-DD121ADB4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517D-71EC-4DD8-ABF9-784A36FEA5BF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DB467AB-28E9-4524-B338-468FA57AF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F880C1-5021-4A95-8790-4EA453E7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902B-42EC-40BC-86E4-A49542A8535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39803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7B2902-3D2F-47F5-915B-11FD60CE1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5C940A-2274-4EB3-8C94-3C356A074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22D3B09-3D2F-4853-A9AC-DD121ADB4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517D-71EC-4DD8-ABF9-784A36FEA5BF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DB467AB-28E9-4524-B338-468FA57AF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F880C1-5021-4A95-8790-4EA453E7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902B-42EC-40BC-86E4-A49542A8535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1262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7B2902-3D2F-47F5-915B-11FD60CE1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5C940A-2274-4EB3-8C94-3C356A074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22D3B09-3D2F-4853-A9AC-DD121ADB4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517D-71EC-4DD8-ABF9-784A36FEA5BF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DB467AB-28E9-4524-B338-468FA57AF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F880C1-5021-4A95-8790-4EA453E7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902B-42EC-40BC-86E4-A49542A8535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84709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37F1F73-6CED-476B-BD5C-19A3099AA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0270964-ED6A-430B-B478-F3A19C4DB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1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35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7EDCF44-9DAC-4FEC-B892-3B2FCADF4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517D-71EC-4DD8-ABF9-784A36FEA5BF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A1F3CD5-24CC-4627-A276-7DFDEA27A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C47CBC7-6964-40E9-9103-CC766F6EF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902B-42EC-40BC-86E4-A49542A8535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0945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1AFAA620-D71E-4C14-9973-D5F2394F9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FB3802B-A28F-41F7-AC6B-22C2FFD1F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1368439-E920-4B38-B21D-9ACC26ABB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A517D-71EC-4DD8-ABF9-784A36FEA5BF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16C1A17-555C-41D1-8B76-A17675E5D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00DAFB5-68E1-4F2E-8886-575758D01E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E902B-42EC-40BC-86E4-A49542A8535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5019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7" r:id="rId3"/>
    <p:sldLayoutId id="2147483676" r:id="rId4"/>
    <p:sldLayoutId id="2147483675" r:id="rId5"/>
    <p:sldLayoutId id="2147483674" r:id="rId6"/>
    <p:sldLayoutId id="2147483673" r:id="rId7"/>
    <p:sldLayoutId id="214748367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</p:sldLayoutIdLst>
  <p:txStyles>
    <p:titleStyle>
      <a:lvl1pPr algn="r" defTabSz="914435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9" indent="-228609" algn="r" defTabSz="914435" rtl="1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7" indent="-228609" algn="r" defTabSz="914435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44" indent="-228609" algn="r" defTabSz="914435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62" indent="-228609" algn="r" defTabSz="914435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78" indent="-228609" algn="r" defTabSz="914435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95" indent="-228609" algn="r" defTabSz="914435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913" indent="-228609" algn="r" defTabSz="914435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129" indent="-228609" algn="r" defTabSz="914435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347" indent="-228609" algn="r" defTabSz="914435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35" rtl="1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6" algn="r" defTabSz="914435" rtl="1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35" algn="r" defTabSz="914435" rtl="1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51" algn="r" defTabSz="914435" rtl="1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69" algn="r" defTabSz="914435" rtl="1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85" algn="r" defTabSz="914435" rtl="1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304" algn="r" defTabSz="914435" rtl="1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520" algn="r" defTabSz="914435" rtl="1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736" algn="r" defTabSz="914435" rtl="1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gif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gif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5" Type="http://schemas.openxmlformats.org/officeDocument/2006/relationships/image" Target="../media/image3.png"/><Relationship Id="rId4" Type="http://schemas.openxmlformats.org/officeDocument/2006/relationships/image" Target="../media/image32.gi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gif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gi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gif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gi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F35AD9EF-3BDE-4016-80B7-4579D50C4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18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EC1F3B0D-E4A2-4A53-A942-2FDAFB2BB6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460055-8579-49C8-99B2-7FA8A9B58E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3" y="90790"/>
            <a:ext cx="1241475" cy="1518553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47B7631E-BCFA-49C1-8906-DAA0B95B8740}"/>
              </a:ext>
            </a:extLst>
          </p:cNvPr>
          <p:cNvSpPr txBox="1"/>
          <p:nvPr/>
        </p:nvSpPr>
        <p:spPr>
          <a:xfrm>
            <a:off x="249874" y="2935150"/>
            <a:ext cx="290974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Comic Sans MS" panose="030F0702030302020204" pitchFamily="66" charset="0"/>
              </a:rPr>
              <a:t>Listen shout and do</a:t>
            </a:r>
            <a:r>
              <a:rPr lang="en-US" sz="2800" dirty="0">
                <a:solidFill>
                  <a:srgbClr val="7030A0"/>
                </a:solidFill>
              </a:rPr>
              <a:t>.</a:t>
            </a:r>
            <a:endParaRPr lang="en-US" sz="36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C013A68B-D646-414A-BAD6-BA671E4ED307}"/>
              </a:ext>
            </a:extLst>
          </p:cNvPr>
          <p:cNvSpPr/>
          <p:nvPr/>
        </p:nvSpPr>
        <p:spPr>
          <a:xfrm>
            <a:off x="1405749" y="2260993"/>
            <a:ext cx="545910" cy="559558"/>
          </a:xfrm>
          <a:prstGeom prst="ellipse">
            <a:avLst/>
          </a:prstGeom>
          <a:solidFill>
            <a:srgbClr val="55257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1</a:t>
            </a:r>
            <a:endParaRPr lang="ar-SA" sz="3200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00E8110-AB5A-4C42-BD6F-F63719F92D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502" r="3347"/>
          <a:stretch/>
        </p:blipFill>
        <p:spPr>
          <a:xfrm>
            <a:off x="3028224" y="191477"/>
            <a:ext cx="7377199" cy="6063019"/>
          </a:xfrm>
          <a:prstGeom prst="rect">
            <a:avLst/>
          </a:prstGeom>
        </p:spPr>
      </p:pic>
      <p:pic>
        <p:nvPicPr>
          <p:cNvPr id="8" name="We Can 1 (2016) SB_CD 1_14">
            <a:hlinkClick r:id="" action="ppaction://media"/>
            <a:extLst>
              <a:ext uri="{FF2B5EF4-FFF2-40B4-BE49-F238E27FC236}">
                <a16:creationId xmlns:a16="http://schemas.microsoft.com/office/drawing/2014/main" id="{11D8C466-E524-4BEF-A340-413AC490C9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ghtScree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1647" y="4468608"/>
            <a:ext cx="1028131" cy="102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99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70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build="p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2B956F51-AA6F-49E2-8728-9ECC1EEFA38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47B7631E-BCFA-49C1-8906-DAA0B95B8740}"/>
              </a:ext>
            </a:extLst>
          </p:cNvPr>
          <p:cNvSpPr txBox="1"/>
          <p:nvPr/>
        </p:nvSpPr>
        <p:spPr>
          <a:xfrm>
            <a:off x="3849068" y="354402"/>
            <a:ext cx="52595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Comic Sans MS" panose="030F0702030302020204" pitchFamily="66" charset="0"/>
              </a:rPr>
              <a:t>Practice and do in pairs. 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C013A68B-D646-414A-BAD6-BA671E4ED307}"/>
              </a:ext>
            </a:extLst>
          </p:cNvPr>
          <p:cNvSpPr/>
          <p:nvPr/>
        </p:nvSpPr>
        <p:spPr>
          <a:xfrm>
            <a:off x="3420762" y="325252"/>
            <a:ext cx="545910" cy="559558"/>
          </a:xfrm>
          <a:prstGeom prst="ellipse">
            <a:avLst/>
          </a:prstGeom>
          <a:solidFill>
            <a:srgbClr val="55257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2</a:t>
            </a:r>
            <a:endParaRPr lang="ar-SA" sz="3200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80A5E61D-4693-45EC-A369-28FFBA002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0305" y="1019099"/>
            <a:ext cx="9701582" cy="506551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6537FAD-6788-49E4-9559-76FC16488F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19" y="259823"/>
            <a:ext cx="1241475" cy="151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144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C6B9514B-8A95-4E50-A595-744C2609FAC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41F5DAC-6F09-4E7E-AF9E-076E0664B4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3" y="90790"/>
            <a:ext cx="1241475" cy="1518553"/>
          </a:xfrm>
          <a:prstGeom prst="rect">
            <a:avLst/>
          </a:prstGeom>
        </p:spPr>
      </p:pic>
      <p:pic>
        <p:nvPicPr>
          <p:cNvPr id="10" name="Picture 2" descr="ملصق أرنب مدلل أكيرامبو - ملصقات شخصية أرنب مدلل من أكيرامبو">
            <a:extLst>
              <a:ext uri="{FF2B5EF4-FFF2-40B4-BE49-F238E27FC236}">
                <a16:creationId xmlns:a16="http://schemas.microsoft.com/office/drawing/2014/main" id="{8C1464A0-59E5-4BD5-9767-41A164F8CD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848" y="703633"/>
            <a:ext cx="4299399" cy="503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7DB4DE7B-B158-4AA2-ABC4-103FB3869026}"/>
              </a:ext>
            </a:extLst>
          </p:cNvPr>
          <p:cNvSpPr txBox="1"/>
          <p:nvPr/>
        </p:nvSpPr>
        <p:spPr>
          <a:xfrm>
            <a:off x="5582183" y="2228671"/>
            <a:ext cx="5158969" cy="240065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5000" dirty="0">
                <a:latin typeface="Comic Sans MS" panose="030F0702030302020204" pitchFamily="66" charset="0"/>
              </a:rPr>
              <a:t>open</a:t>
            </a:r>
            <a:endParaRPr lang="ar-SA" sz="15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501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C6B9514B-8A95-4E50-A595-744C2609FAC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41F5DAC-6F09-4E7E-AF9E-076E0664B4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3" y="90790"/>
            <a:ext cx="1241475" cy="1518553"/>
          </a:xfrm>
          <a:prstGeom prst="rect">
            <a:avLst/>
          </a:prstGeom>
        </p:spPr>
      </p:pic>
      <p:pic>
        <p:nvPicPr>
          <p:cNvPr id="11" name="Picture 2" descr="شاهد ملصق No Evil Monkey Joypixels - شاهد No Evil Monkey Joypixels Brown Monkey Stickers">
            <a:extLst>
              <a:ext uri="{FF2B5EF4-FFF2-40B4-BE49-F238E27FC236}">
                <a16:creationId xmlns:a16="http://schemas.microsoft.com/office/drawing/2014/main" id="{A2D952DE-EFF3-43CC-8EE0-5B3153B915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593" y="856035"/>
            <a:ext cx="4792596" cy="487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FCECDC04-484F-464A-9ADF-4632389A6111}"/>
              </a:ext>
            </a:extLst>
          </p:cNvPr>
          <p:cNvSpPr txBox="1"/>
          <p:nvPr/>
        </p:nvSpPr>
        <p:spPr>
          <a:xfrm>
            <a:off x="5582183" y="2228671"/>
            <a:ext cx="5158969" cy="240065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5000" dirty="0">
                <a:latin typeface="Comic Sans MS" panose="030F0702030302020204" pitchFamily="66" charset="0"/>
              </a:rPr>
              <a:t>close</a:t>
            </a:r>
            <a:endParaRPr lang="ar-SA" sz="15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519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C6B9514B-8A95-4E50-A595-744C2609FAC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41F5DAC-6F09-4E7E-AF9E-076E0664B4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3" y="90790"/>
            <a:ext cx="1241475" cy="1518553"/>
          </a:xfrm>
          <a:prstGeom prst="rect">
            <a:avLst/>
          </a:prstGeom>
        </p:spPr>
      </p:pic>
      <p:pic>
        <p:nvPicPr>
          <p:cNvPr id="8" name="Picture 6" descr="Do it! | Baamboozle">
            <a:extLst>
              <a:ext uri="{FF2B5EF4-FFF2-40B4-BE49-F238E27FC236}">
                <a16:creationId xmlns:a16="http://schemas.microsoft.com/office/drawing/2014/main" id="{EFF84D21-48D8-4143-BBD2-60059A9793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903" y="1386817"/>
            <a:ext cx="5720552" cy="408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67B0926-C4F4-4D58-86EE-9B0F47FA3F29}"/>
              </a:ext>
            </a:extLst>
          </p:cNvPr>
          <p:cNvSpPr txBox="1"/>
          <p:nvPr/>
        </p:nvSpPr>
        <p:spPr>
          <a:xfrm>
            <a:off x="5765260" y="2059856"/>
            <a:ext cx="4187952" cy="240065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5000" dirty="0">
                <a:latin typeface="Comic Sans MS" panose="030F0702030302020204" pitchFamily="66" charset="0"/>
              </a:rPr>
              <a:t>clap</a:t>
            </a:r>
            <a:endParaRPr lang="ar-SA" sz="15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601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C6B9514B-8A95-4E50-A595-744C2609FAC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41F5DAC-6F09-4E7E-AF9E-076E0664B4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3" y="90790"/>
            <a:ext cx="1241475" cy="1518553"/>
          </a:xfrm>
          <a:prstGeom prst="rect">
            <a:avLst/>
          </a:prstGeom>
        </p:spPr>
      </p:pic>
      <p:pic>
        <p:nvPicPr>
          <p:cNvPr id="9" name="Picture 4" descr="رفع ملصق حفلة الأيدي - ملصقات الاحتفال برفع الأيدي">
            <a:extLst>
              <a:ext uri="{FF2B5EF4-FFF2-40B4-BE49-F238E27FC236}">
                <a16:creationId xmlns:a16="http://schemas.microsoft.com/office/drawing/2014/main" id="{1489561A-5E23-4728-85CB-7320297DA1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222" y="664722"/>
            <a:ext cx="4085618" cy="492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83342CB-6BE7-4795-A68E-B46DA9F9A13C}"/>
              </a:ext>
            </a:extLst>
          </p:cNvPr>
          <p:cNvSpPr txBox="1"/>
          <p:nvPr/>
        </p:nvSpPr>
        <p:spPr>
          <a:xfrm>
            <a:off x="5582183" y="2228671"/>
            <a:ext cx="5158969" cy="240065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5000" dirty="0">
                <a:latin typeface="Comic Sans MS" panose="030F0702030302020204" pitchFamily="66" charset="0"/>
              </a:rPr>
              <a:t>raise</a:t>
            </a:r>
            <a:endParaRPr lang="ar-SA" sz="15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744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C6B9514B-8A95-4E50-A595-744C2609FAC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4" name="Picture 2" descr="web design | emma">
            <a:extLst>
              <a:ext uri="{FF2B5EF4-FFF2-40B4-BE49-F238E27FC236}">
                <a16:creationId xmlns:a16="http://schemas.microsoft.com/office/drawing/2014/main" id="{A321BB40-3A7A-4BBD-9C25-8A6DA845AE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065" y="2685288"/>
            <a:ext cx="8845867" cy="334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41F5DAC-6F09-4E7E-AF9E-076E0664B4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3" y="90790"/>
            <a:ext cx="1241475" cy="1518553"/>
          </a:xfrm>
          <a:prstGeom prst="rect">
            <a:avLst/>
          </a:prstGeom>
        </p:spPr>
      </p:pic>
      <p:pic>
        <p:nvPicPr>
          <p:cNvPr id="7" name="صورة 6" descr="صورة تحتوي على دمية, لعبة&#10;&#10;تم إنشاء الوصف تلقائياً">
            <a:extLst>
              <a:ext uri="{FF2B5EF4-FFF2-40B4-BE49-F238E27FC236}">
                <a16:creationId xmlns:a16="http://schemas.microsoft.com/office/drawing/2014/main" id="{60CF55B8-D596-489C-A0A3-97851366AB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624" y="341376"/>
            <a:ext cx="6571488" cy="229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745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EA3971E3-27E2-4232-92D8-8848448145F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776FFB63-5B3C-4B34-8153-C91EB90820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3" y="90790"/>
            <a:ext cx="1241475" cy="1518553"/>
          </a:xfrm>
          <a:prstGeom prst="rect">
            <a:avLst/>
          </a:prstGeom>
        </p:spPr>
      </p:pic>
      <p:pic>
        <p:nvPicPr>
          <p:cNvPr id="8198" name="Picture 6" descr="Do it! | Baamboozle">
            <a:extLst>
              <a:ext uri="{FF2B5EF4-FFF2-40B4-BE49-F238E27FC236}">
                <a16:creationId xmlns:a16="http://schemas.microsoft.com/office/drawing/2014/main" id="{C0E30991-068E-4EB4-8712-94E420AF30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34068"/>
            <a:ext cx="6210300" cy="465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C87A491A-5749-4EF5-913A-0D02E6D4BFC7}"/>
              </a:ext>
            </a:extLst>
          </p:cNvPr>
          <p:cNvSpPr/>
          <p:nvPr/>
        </p:nvSpPr>
        <p:spPr>
          <a:xfrm>
            <a:off x="1869627" y="210738"/>
            <a:ext cx="24497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Choose: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0CC0A0C7-26FD-47B4-9E60-6440328D0450}"/>
              </a:ext>
            </a:extLst>
          </p:cNvPr>
          <p:cNvSpPr/>
          <p:nvPr/>
        </p:nvSpPr>
        <p:spPr>
          <a:xfrm>
            <a:off x="5362576" y="2665724"/>
            <a:ext cx="4134992" cy="907987"/>
          </a:xfrm>
          <a:prstGeom prst="roundRect">
            <a:avLst/>
          </a:prstGeom>
          <a:solidFill>
            <a:srgbClr val="8FC3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B- Raise your hand. </a:t>
            </a:r>
            <a:endParaRPr lang="ar-SA" sz="3600" dirty="0">
              <a:solidFill>
                <a:schemeClr val="tx1"/>
              </a:solidFill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E4699A53-CEF6-4CFD-B403-7C135C3BD0F4}"/>
              </a:ext>
            </a:extLst>
          </p:cNvPr>
          <p:cNvSpPr/>
          <p:nvPr/>
        </p:nvSpPr>
        <p:spPr>
          <a:xfrm>
            <a:off x="5328666" y="3793398"/>
            <a:ext cx="4168902" cy="907987"/>
          </a:xfrm>
          <a:prstGeom prst="roundRect">
            <a:avLst/>
          </a:prstGeom>
          <a:solidFill>
            <a:srgbClr val="2CAB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C- Open your eyes.</a:t>
            </a:r>
            <a:endParaRPr lang="ar-SA" sz="3600" dirty="0">
              <a:solidFill>
                <a:schemeClr val="tx1"/>
              </a:solidFill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23E7CCF6-3B5E-48FE-9A36-92016CC1EE93}"/>
              </a:ext>
            </a:extLst>
          </p:cNvPr>
          <p:cNvSpPr/>
          <p:nvPr/>
        </p:nvSpPr>
        <p:spPr>
          <a:xfrm>
            <a:off x="5328666" y="4863069"/>
            <a:ext cx="4168902" cy="908665"/>
          </a:xfrm>
          <a:prstGeom prst="roundRect">
            <a:avLst/>
          </a:prstGeom>
          <a:solidFill>
            <a:srgbClr val="D732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D-Clap your hands.</a:t>
            </a:r>
            <a:endParaRPr lang="ar-SA" sz="3600" dirty="0">
              <a:solidFill>
                <a:schemeClr val="tx1"/>
              </a:solidFill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1A8C53F-0F5E-406B-8908-50155184FE82}"/>
              </a:ext>
            </a:extLst>
          </p:cNvPr>
          <p:cNvSpPr/>
          <p:nvPr/>
        </p:nvSpPr>
        <p:spPr>
          <a:xfrm>
            <a:off x="5362576" y="1474783"/>
            <a:ext cx="4134992" cy="971254"/>
          </a:xfrm>
          <a:prstGeom prst="roundRect">
            <a:avLst/>
          </a:prstGeom>
          <a:solidFill>
            <a:srgbClr val="FEED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A- Close your eyes</a:t>
            </a:r>
            <a:endParaRPr lang="ar-SA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15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AA625DAB-CE56-44A3-B5FB-CC1B9359BEF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EC8D6B02-4650-406D-88E0-319521ECCC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3" y="90790"/>
            <a:ext cx="1241475" cy="1518553"/>
          </a:xfrm>
          <a:prstGeom prst="rect">
            <a:avLst/>
          </a:prstGeom>
        </p:spPr>
      </p:pic>
      <p:pic>
        <p:nvPicPr>
          <p:cNvPr id="13314" name="Picture 2" descr="شاهد ملصق No Evil Monkey Joypixels - شاهد No Evil Monkey Joypixels Brown Monkey Stickers">
            <a:extLst>
              <a:ext uri="{FF2B5EF4-FFF2-40B4-BE49-F238E27FC236}">
                <a16:creationId xmlns:a16="http://schemas.microsoft.com/office/drawing/2014/main" id="{25EF8C29-C671-48C3-92CD-7DAD452148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73" y="818429"/>
            <a:ext cx="4743450" cy="467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2BDDDF22-AD32-4B52-93B3-6F68C70A5BD7}"/>
              </a:ext>
            </a:extLst>
          </p:cNvPr>
          <p:cNvSpPr/>
          <p:nvPr/>
        </p:nvSpPr>
        <p:spPr>
          <a:xfrm>
            <a:off x="2087559" y="276332"/>
            <a:ext cx="24497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Choose: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AED1812B-29FF-4F57-881D-A3DA1BACB98E}"/>
              </a:ext>
            </a:extLst>
          </p:cNvPr>
          <p:cNvSpPr/>
          <p:nvPr/>
        </p:nvSpPr>
        <p:spPr>
          <a:xfrm>
            <a:off x="5362576" y="2521013"/>
            <a:ext cx="4220336" cy="907987"/>
          </a:xfrm>
          <a:prstGeom prst="roundRect">
            <a:avLst/>
          </a:prstGeom>
          <a:solidFill>
            <a:srgbClr val="8FC3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B- Raise your hand. </a:t>
            </a:r>
            <a:endParaRPr lang="ar-SA" sz="3600" dirty="0">
              <a:solidFill>
                <a:schemeClr val="tx1"/>
              </a:solidFill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0F123B1E-EFC3-4A05-B925-A348E43519B9}"/>
              </a:ext>
            </a:extLst>
          </p:cNvPr>
          <p:cNvSpPr/>
          <p:nvPr/>
        </p:nvSpPr>
        <p:spPr>
          <a:xfrm>
            <a:off x="5362576" y="3605792"/>
            <a:ext cx="4220336" cy="907987"/>
          </a:xfrm>
          <a:prstGeom prst="roundRect">
            <a:avLst/>
          </a:prstGeom>
          <a:solidFill>
            <a:srgbClr val="2CAB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C- Open your eyes.</a:t>
            </a:r>
            <a:endParaRPr lang="ar-SA" sz="3600" dirty="0">
              <a:solidFill>
                <a:schemeClr val="tx1"/>
              </a:solidFill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D7C9C3AA-2DCD-468F-90A7-364F74078125}"/>
              </a:ext>
            </a:extLst>
          </p:cNvPr>
          <p:cNvSpPr/>
          <p:nvPr/>
        </p:nvSpPr>
        <p:spPr>
          <a:xfrm>
            <a:off x="5362576" y="4863876"/>
            <a:ext cx="4220336" cy="908665"/>
          </a:xfrm>
          <a:prstGeom prst="roundRect">
            <a:avLst/>
          </a:prstGeom>
          <a:solidFill>
            <a:srgbClr val="D732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D- Clap your hands.</a:t>
            </a:r>
            <a:endParaRPr lang="ar-SA" sz="3600" dirty="0">
              <a:solidFill>
                <a:schemeClr val="tx1"/>
              </a:solidFill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E1A45E37-4B6F-4BF0-816D-BDEA52FD9B11}"/>
              </a:ext>
            </a:extLst>
          </p:cNvPr>
          <p:cNvSpPr/>
          <p:nvPr/>
        </p:nvSpPr>
        <p:spPr>
          <a:xfrm>
            <a:off x="5362576" y="1224786"/>
            <a:ext cx="4220336" cy="971254"/>
          </a:xfrm>
          <a:prstGeom prst="roundRect">
            <a:avLst/>
          </a:prstGeom>
          <a:solidFill>
            <a:srgbClr val="FEED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A- Close your eyes</a:t>
            </a:r>
            <a:endParaRPr lang="ar-SA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5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168F2C2E-1A4A-454B-9768-2ACAE36727E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A4CC0735-3FBC-4F4F-B6DD-C9C2D3091B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3" y="90790"/>
            <a:ext cx="1241475" cy="1518553"/>
          </a:xfrm>
          <a:prstGeom prst="rect">
            <a:avLst/>
          </a:prstGeom>
        </p:spPr>
      </p:pic>
      <p:pic>
        <p:nvPicPr>
          <p:cNvPr id="14338" name="Picture 2" descr="ملصق أرنب مدلل أكيرامبو - ملصقات شخصية أرنب مدلل من أكيرامبو">
            <a:extLst>
              <a:ext uri="{FF2B5EF4-FFF2-40B4-BE49-F238E27FC236}">
                <a16:creationId xmlns:a16="http://schemas.microsoft.com/office/drawing/2014/main" id="{EF1254D0-AA3E-49D9-AE3B-93F909D611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73" y="1509713"/>
            <a:ext cx="4633989" cy="383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7AFDF65B-E334-48C3-97DB-A3714F86B5DC}"/>
              </a:ext>
            </a:extLst>
          </p:cNvPr>
          <p:cNvSpPr/>
          <p:nvPr/>
        </p:nvSpPr>
        <p:spPr>
          <a:xfrm>
            <a:off x="2312867" y="388401"/>
            <a:ext cx="24497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Choose: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D8261C06-1D9E-4770-B841-D9D9492A5787}"/>
              </a:ext>
            </a:extLst>
          </p:cNvPr>
          <p:cNvSpPr/>
          <p:nvPr/>
        </p:nvSpPr>
        <p:spPr>
          <a:xfrm>
            <a:off x="5362576" y="2426321"/>
            <a:ext cx="4244720" cy="907987"/>
          </a:xfrm>
          <a:prstGeom prst="roundRect">
            <a:avLst/>
          </a:prstGeom>
          <a:solidFill>
            <a:srgbClr val="8FC3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B- Raise your hand. </a:t>
            </a:r>
            <a:endParaRPr lang="ar-SA" sz="3600" dirty="0">
              <a:solidFill>
                <a:schemeClr val="tx1"/>
              </a:solidFill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F093BF7C-9B17-4E1C-9A52-5A0AABE91BE2}"/>
              </a:ext>
            </a:extLst>
          </p:cNvPr>
          <p:cNvSpPr/>
          <p:nvPr/>
        </p:nvSpPr>
        <p:spPr>
          <a:xfrm>
            <a:off x="5362576" y="3665659"/>
            <a:ext cx="4244720" cy="907987"/>
          </a:xfrm>
          <a:prstGeom prst="roundRect">
            <a:avLst/>
          </a:prstGeom>
          <a:solidFill>
            <a:srgbClr val="2CAB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C- Open your eyes.</a:t>
            </a:r>
            <a:endParaRPr lang="ar-SA" sz="3600" dirty="0">
              <a:solidFill>
                <a:schemeClr val="tx1"/>
              </a:solidFill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9D1FA194-5F47-4FBC-965A-F602E13BE35E}"/>
              </a:ext>
            </a:extLst>
          </p:cNvPr>
          <p:cNvSpPr/>
          <p:nvPr/>
        </p:nvSpPr>
        <p:spPr>
          <a:xfrm>
            <a:off x="5362576" y="4904997"/>
            <a:ext cx="4244720" cy="908665"/>
          </a:xfrm>
          <a:prstGeom prst="roundRect">
            <a:avLst/>
          </a:prstGeom>
          <a:solidFill>
            <a:srgbClr val="D732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D- Clap your hands.</a:t>
            </a:r>
            <a:endParaRPr lang="ar-SA" sz="3600" dirty="0">
              <a:solidFill>
                <a:schemeClr val="tx1"/>
              </a:solidFill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7D082E8A-10B1-40C3-8CC6-154D7047AF22}"/>
              </a:ext>
            </a:extLst>
          </p:cNvPr>
          <p:cNvSpPr/>
          <p:nvPr/>
        </p:nvSpPr>
        <p:spPr>
          <a:xfrm>
            <a:off x="5362576" y="1123716"/>
            <a:ext cx="4244720" cy="971254"/>
          </a:xfrm>
          <a:prstGeom prst="roundRect">
            <a:avLst/>
          </a:prstGeom>
          <a:solidFill>
            <a:srgbClr val="FEED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A- Close your eyes</a:t>
            </a:r>
            <a:endParaRPr lang="ar-SA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84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FA4435D-7CE4-4E23-9357-802DC2B999E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8877E40B-0E69-4104-8018-D9C6B0F114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311" y="598419"/>
            <a:ext cx="2937886" cy="4321468"/>
          </a:xfrm>
          <a:prstGeom prst="rect">
            <a:avLst/>
          </a:prstGeom>
          <a:scene3d>
            <a:camera prst="perspectiveHeroicExtremeRightFacing"/>
            <a:lightRig rig="threePt" dir="t"/>
          </a:scene3d>
        </p:spPr>
      </p:pic>
      <p:pic>
        <p:nvPicPr>
          <p:cNvPr id="25" name="Saudi National anthem by wissam magdy  النشيد الوطني السعودي بالانجليزية  أداء وسام مجدي">
            <a:hlinkClick r:id="" action="ppaction://media"/>
            <a:extLst>
              <a:ext uri="{FF2B5EF4-FFF2-40B4-BE49-F238E27FC236}">
                <a16:creationId xmlns:a16="http://schemas.microsoft.com/office/drawing/2014/main" id="{CC63C923-3787-43F7-94C6-0D568BD008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8106" y="5213506"/>
            <a:ext cx="609600" cy="609600"/>
          </a:xfrm>
          <a:prstGeom prst="rect">
            <a:avLst/>
          </a:prstGeom>
        </p:spPr>
      </p:pic>
      <p:pic>
        <p:nvPicPr>
          <p:cNvPr id="26" name="صورة 25" descr="صورة تحتوي على خريطة&#10;&#10;تم إنشاء الوصف تلقائياً">
            <a:extLst>
              <a:ext uri="{FF2B5EF4-FFF2-40B4-BE49-F238E27FC236}">
                <a16:creationId xmlns:a16="http://schemas.microsoft.com/office/drawing/2014/main" id="{2FDD555D-4BE4-490E-85B3-681FA6CEBD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953" y="194553"/>
            <a:ext cx="7675124" cy="6187804"/>
          </a:xfrm>
          <a:prstGeom prst="rect">
            <a:avLst/>
          </a:prstGeom>
        </p:spPr>
      </p:pic>
      <p:pic>
        <p:nvPicPr>
          <p:cNvPr id="28" name="صورة 27" descr="صورة تحتوي على قديم&#10;&#10;تم إنشاء الوصف تلقائياً">
            <a:extLst>
              <a:ext uri="{FF2B5EF4-FFF2-40B4-BE49-F238E27FC236}">
                <a16:creationId xmlns:a16="http://schemas.microsoft.com/office/drawing/2014/main" id="{E864420B-5448-4CC9-8739-519EAF6E48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103" y="815749"/>
            <a:ext cx="3044758" cy="4321468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92508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5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E22DF04D-CEA9-4FEA-BF15-B13792246A2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CE01793-E09F-4CB7-9782-46A3905B36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3" y="90790"/>
            <a:ext cx="1241475" cy="1518553"/>
          </a:xfrm>
          <a:prstGeom prst="rect">
            <a:avLst/>
          </a:prstGeom>
        </p:spPr>
      </p:pic>
      <p:pic>
        <p:nvPicPr>
          <p:cNvPr id="15364" name="Picture 4" descr="رفع ملصق حفلة الأيدي - ملصقات الاحتفال برفع الأيدي">
            <a:extLst>
              <a:ext uri="{FF2B5EF4-FFF2-40B4-BE49-F238E27FC236}">
                <a16:creationId xmlns:a16="http://schemas.microsoft.com/office/drawing/2014/main" id="{2DAD5109-2DC2-4856-8536-41D41F1CFE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95" y="1280232"/>
            <a:ext cx="4757985" cy="429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EF5941DC-CEAE-4E7D-A074-66CA1EA3331E}"/>
              </a:ext>
            </a:extLst>
          </p:cNvPr>
          <p:cNvSpPr/>
          <p:nvPr/>
        </p:nvSpPr>
        <p:spPr>
          <a:xfrm>
            <a:off x="1880295" y="356902"/>
            <a:ext cx="24497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Choose: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0773CC34-6431-4AA4-9386-EEF964290B24}"/>
              </a:ext>
            </a:extLst>
          </p:cNvPr>
          <p:cNvSpPr/>
          <p:nvPr/>
        </p:nvSpPr>
        <p:spPr>
          <a:xfrm>
            <a:off x="5385117" y="2552646"/>
            <a:ext cx="4173410" cy="907987"/>
          </a:xfrm>
          <a:prstGeom prst="roundRect">
            <a:avLst/>
          </a:prstGeom>
          <a:solidFill>
            <a:srgbClr val="8FC3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B- Raise your hand. </a:t>
            </a:r>
            <a:endParaRPr lang="ar-SA" sz="3600" dirty="0">
              <a:solidFill>
                <a:schemeClr val="tx1"/>
              </a:solidFill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8FC040A5-31D7-4B0F-B259-D81D52B5DE60}"/>
              </a:ext>
            </a:extLst>
          </p:cNvPr>
          <p:cNvSpPr/>
          <p:nvPr/>
        </p:nvSpPr>
        <p:spPr>
          <a:xfrm>
            <a:off x="5385116" y="3723984"/>
            <a:ext cx="4173409" cy="907987"/>
          </a:xfrm>
          <a:prstGeom prst="roundRect">
            <a:avLst/>
          </a:prstGeom>
          <a:solidFill>
            <a:srgbClr val="2CAB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C- Open your eyes.</a:t>
            </a:r>
            <a:endParaRPr lang="ar-SA" sz="3600" dirty="0">
              <a:solidFill>
                <a:schemeClr val="tx1"/>
              </a:solidFill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AD1E1EAA-041C-4FDF-B1F7-B4B38284BA80}"/>
              </a:ext>
            </a:extLst>
          </p:cNvPr>
          <p:cNvSpPr/>
          <p:nvPr/>
        </p:nvSpPr>
        <p:spPr>
          <a:xfrm>
            <a:off x="5362575" y="4895322"/>
            <a:ext cx="4195949" cy="908665"/>
          </a:xfrm>
          <a:prstGeom prst="roundRect">
            <a:avLst/>
          </a:prstGeom>
          <a:solidFill>
            <a:srgbClr val="D732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D- Clap your hands.</a:t>
            </a:r>
            <a:endParaRPr lang="ar-SA" sz="3600" dirty="0">
              <a:solidFill>
                <a:schemeClr val="tx1"/>
              </a:solidFill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CF9EB7C6-FA52-4D02-95D5-CFAC7664EA01}"/>
              </a:ext>
            </a:extLst>
          </p:cNvPr>
          <p:cNvSpPr/>
          <p:nvPr/>
        </p:nvSpPr>
        <p:spPr>
          <a:xfrm>
            <a:off x="5385116" y="1376365"/>
            <a:ext cx="4173411" cy="971254"/>
          </a:xfrm>
          <a:prstGeom prst="roundRect">
            <a:avLst/>
          </a:prstGeom>
          <a:solidFill>
            <a:srgbClr val="FEED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A- Close your eyes</a:t>
            </a:r>
            <a:endParaRPr lang="ar-SA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43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6609E6A4-CF7E-4896-A407-09DEA7F9611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4602892-9E2A-47DF-9A03-7A8399D168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3" y="90790"/>
            <a:ext cx="1241475" cy="151855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E7497F7-B654-4D5C-975C-12EEE16261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414" y="602854"/>
            <a:ext cx="6370322" cy="5156567"/>
          </a:xfrm>
          <a:prstGeom prst="rect">
            <a:avLst/>
          </a:prstGeom>
        </p:spPr>
      </p:pic>
      <p:pic>
        <p:nvPicPr>
          <p:cNvPr id="6" name="IMG_8944">
            <a:hlinkClick r:id="" action="ppaction://media"/>
            <a:extLst>
              <a:ext uri="{FF2B5EF4-FFF2-40B4-BE49-F238E27FC236}">
                <a16:creationId xmlns:a16="http://schemas.microsoft.com/office/drawing/2014/main" id="{93561185-59C2-4669-AD1E-A68662DD4E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4524" y="2281592"/>
            <a:ext cx="3444242" cy="358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8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5041E0ED-1A21-4BB8-ABA0-05B6DCE0791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387E220-29D7-4452-83B8-843165D8E8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3" y="90790"/>
            <a:ext cx="1241475" cy="151855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29536CC-3D9C-4A31-BB4D-B3834041B9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24" y="1746004"/>
            <a:ext cx="3088803" cy="1063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1173F834-E4B5-4EEF-B69F-965139B91A97}"/>
              </a:ext>
            </a:extLst>
          </p:cNvPr>
          <p:cNvSpPr txBox="1"/>
          <p:nvPr/>
        </p:nvSpPr>
        <p:spPr>
          <a:xfrm>
            <a:off x="173481" y="3468297"/>
            <a:ext cx="4138891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Comic Sans MS" panose="030F0702030302020204" pitchFamily="66" charset="0"/>
                <a:cs typeface="+mj-cs"/>
              </a:rPr>
              <a:t>Do it Quickly </a:t>
            </a:r>
          </a:p>
          <a:p>
            <a:pPr algn="ctr"/>
            <a:r>
              <a:rPr lang="en-US" sz="2800" dirty="0">
                <a:solidFill>
                  <a:srgbClr val="7030A0"/>
                </a:solidFill>
                <a:latin typeface="Comic Sans MS" panose="030F0702030302020204" pitchFamily="66" charset="0"/>
                <a:cs typeface="+mj-cs"/>
              </a:rPr>
              <a:t>Listen and try to keep up . </a:t>
            </a:r>
            <a:endParaRPr lang="ar-SA" sz="2800" dirty="0">
              <a:solidFill>
                <a:srgbClr val="C00000"/>
              </a:solidFill>
              <a:cs typeface="+mj-cs"/>
            </a:endParaRP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0A409734-E07F-4C54-875B-229303D7CA5A}"/>
              </a:ext>
            </a:extLst>
          </p:cNvPr>
          <p:cNvSpPr/>
          <p:nvPr/>
        </p:nvSpPr>
        <p:spPr>
          <a:xfrm>
            <a:off x="1824053" y="2850054"/>
            <a:ext cx="545910" cy="559558"/>
          </a:xfrm>
          <a:prstGeom prst="ellipse">
            <a:avLst/>
          </a:prstGeom>
          <a:solidFill>
            <a:srgbClr val="55257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3</a:t>
            </a:r>
            <a:endParaRPr lang="ar-SA" sz="3200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BE0F3A9B-6FCD-412B-A41E-B34CF30320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7637" y="184825"/>
            <a:ext cx="7460882" cy="6061715"/>
          </a:xfrm>
          <a:prstGeom prst="rect">
            <a:avLst/>
          </a:prstGeom>
        </p:spPr>
      </p:pic>
      <p:pic>
        <p:nvPicPr>
          <p:cNvPr id="3" name="We Can 1 (2016) SB_CD 1_15">
            <a:hlinkClick r:id="" action="ppaction://media"/>
            <a:extLst>
              <a:ext uri="{FF2B5EF4-FFF2-40B4-BE49-F238E27FC236}">
                <a16:creationId xmlns:a16="http://schemas.microsoft.com/office/drawing/2014/main" id="{1B6A3A32-EA92-47F4-9FF9-8C77E11C09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69295" y="5016012"/>
            <a:ext cx="1055427" cy="105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096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09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build="p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934F391-5701-49FD-95D6-2E47CE7548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07" t="18795" r="38750" b="38333"/>
          <a:stretch/>
        </p:blipFill>
        <p:spPr>
          <a:xfrm>
            <a:off x="298189" y="759483"/>
            <a:ext cx="3711355" cy="3401579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7355C566-4F47-4828-B3B8-304B80F7C89C}"/>
              </a:ext>
            </a:extLst>
          </p:cNvPr>
          <p:cNvSpPr/>
          <p:nvPr/>
        </p:nvSpPr>
        <p:spPr>
          <a:xfrm>
            <a:off x="804479" y="4429286"/>
            <a:ext cx="24015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81828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P. 71-72</a:t>
            </a:r>
            <a:endParaRPr lang="ar-SA" sz="5400" b="0" cap="none" spc="0" dirty="0">
              <a:ln w="0"/>
              <a:solidFill>
                <a:srgbClr val="818284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C85D7F0-EB1E-4360-A753-59DF67F91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073" y="897482"/>
            <a:ext cx="3468577" cy="4571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11CBEF5C-0AA4-4622-8A20-ADE7EE52B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179" y="879699"/>
            <a:ext cx="3468577" cy="45894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4217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6609E6A4-CF7E-4896-A407-09DEA7F9611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4602892-9E2A-47DF-9A03-7A8399D16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3" y="90790"/>
            <a:ext cx="1241475" cy="151855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58C5867-1E95-424E-B684-EDE043CF6D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608" y="326136"/>
            <a:ext cx="9784080" cy="62057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717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6609E6A4-CF7E-4896-A407-09DEA7F9611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4602892-9E2A-47DF-9A03-7A8399D16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3" y="90790"/>
            <a:ext cx="1241475" cy="151855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09D9DA6-B005-4FE2-BC9D-9102BE2834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552" y="-92090"/>
            <a:ext cx="6728079" cy="595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4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FA4435D-7CE4-4E23-9357-802DC2B999E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صورة 11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FC64ED6-6223-459E-8930-962A042138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56" y="316992"/>
            <a:ext cx="99242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607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FA4435D-7CE4-4E23-9357-802DC2B999E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3E97456-547E-4CD6-A191-9125C06C4E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38" y="289560"/>
            <a:ext cx="4813494" cy="598478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4F22AF7-AE4D-4D4A-89C7-1957CA1DD4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72" y="289560"/>
            <a:ext cx="4807896" cy="598478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22060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FA4435D-7CE4-4E23-9357-802DC2B999E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صورة 3" descr="صورة تحتوي على نص, ساعة حائط, جهاز&#10;&#10;تم إنشاء الوصف تلقائياً">
            <a:extLst>
              <a:ext uri="{FF2B5EF4-FFF2-40B4-BE49-F238E27FC236}">
                <a16:creationId xmlns:a16="http://schemas.microsoft.com/office/drawing/2014/main" id="{728C7643-75D0-410F-81E8-4FFA04F931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69" y="503795"/>
            <a:ext cx="5185750" cy="532511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779216F-14B2-454E-A5D7-4208351F21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119" y="1569395"/>
            <a:ext cx="6144443" cy="371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12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FA4435D-7CE4-4E23-9357-802DC2B999E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A44F5F2-13BC-45FC-9B35-1625FD853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5728">
            <a:off x="540634" y="389894"/>
            <a:ext cx="1527839" cy="1210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46881F44-A791-4245-A4A4-976E0D02A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956" y="332711"/>
            <a:ext cx="2375563" cy="1176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50B633D2-AEE3-4038-AE2C-EE2FFED6239E}"/>
              </a:ext>
            </a:extLst>
          </p:cNvPr>
          <p:cNvSpPr/>
          <p:nvPr/>
        </p:nvSpPr>
        <p:spPr>
          <a:xfrm>
            <a:off x="4944475" y="572642"/>
            <a:ext cx="931689" cy="844846"/>
          </a:xfrm>
          <a:prstGeom prst="ellipse">
            <a:avLst/>
          </a:prstGeom>
          <a:gradFill flip="none" rotWithShape="1">
            <a:gsLst>
              <a:gs pos="41000">
                <a:srgbClr val="FF0000"/>
              </a:gs>
              <a:gs pos="100000">
                <a:sysClr val="window" lastClr="FFFFFF"/>
              </a:gs>
            </a:gsLst>
            <a:path path="circle">
              <a:fillToRect l="100000" b="100000"/>
            </a:path>
            <a:tileRect t="-100000" r="-100000"/>
          </a:gradFill>
          <a:ln w="76200" cap="flat" cmpd="sng" algn="ctr">
            <a:solidFill>
              <a:srgbClr val="C00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05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 w="22225">
                  <a:solidFill>
                    <a:prstClr val="white">
                      <a:lumMod val="85000"/>
                    </a:prst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ar-SA" sz="6000" b="1" i="0" u="none" strike="noStrike" kern="0" cap="none" spc="0" normalizeH="0" baseline="0" noProof="0" dirty="0">
              <a:ln w="22225">
                <a:solidFill>
                  <a:prstClr val="white">
                    <a:lumMod val="85000"/>
                  </a:prst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6A3B5736-4C7D-4640-B124-172DB582D0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145" y="740779"/>
            <a:ext cx="5376672" cy="5376441"/>
          </a:xfrm>
          <a:prstGeom prst="rect">
            <a:avLst/>
          </a:prstGeom>
        </p:spPr>
      </p:pic>
      <p:sp>
        <p:nvSpPr>
          <p:cNvPr id="11" name="مربع نص 4">
            <a:extLst>
              <a:ext uri="{FF2B5EF4-FFF2-40B4-BE49-F238E27FC236}">
                <a16:creationId xmlns:a16="http://schemas.microsoft.com/office/drawing/2014/main" id="{5BB36238-DFFB-4F17-B90E-48E3E0E5DC5D}"/>
              </a:ext>
            </a:extLst>
          </p:cNvPr>
          <p:cNvSpPr txBox="1"/>
          <p:nvPr/>
        </p:nvSpPr>
        <p:spPr>
          <a:xfrm>
            <a:off x="308649" y="1810593"/>
            <a:ext cx="4977222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My Body</a:t>
            </a:r>
          </a:p>
          <a:p>
            <a:pPr algn="ctr"/>
            <a:r>
              <a:rPr lang="ar-SA" sz="6600" b="1" dirty="0">
                <a:solidFill>
                  <a:srgbClr val="FF0000"/>
                </a:solidFill>
                <a:latin typeface="Comic Sans MS" panose="030F0702030302020204" pitchFamily="66" charset="0"/>
                <a:cs typeface="+mj-cs"/>
              </a:rPr>
              <a:t>جسدي</a:t>
            </a:r>
            <a:endParaRPr lang="ar-SA" sz="6600" dirty="0">
              <a:solidFill>
                <a:srgbClr val="FF0000"/>
              </a:solidFill>
              <a:latin typeface="Comic Sans MS" panose="030F0702030302020204" pitchFamily="66" charset="0"/>
              <a:cs typeface="+mj-cs"/>
            </a:endParaRPr>
          </a:p>
        </p:txBody>
      </p:sp>
      <p:sp>
        <p:nvSpPr>
          <p:cNvPr id="12" name="مربع نص 4">
            <a:extLst>
              <a:ext uri="{FF2B5EF4-FFF2-40B4-BE49-F238E27FC236}">
                <a16:creationId xmlns:a16="http://schemas.microsoft.com/office/drawing/2014/main" id="{5BB36238-DFFB-4F17-B90E-48E3E0E5DC5D}"/>
              </a:ext>
            </a:extLst>
          </p:cNvPr>
          <p:cNvSpPr txBox="1"/>
          <p:nvPr/>
        </p:nvSpPr>
        <p:spPr>
          <a:xfrm>
            <a:off x="359441" y="3845531"/>
            <a:ext cx="4875637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rgbClr val="552579"/>
                </a:solidFill>
                <a:latin typeface="Comic Sans MS" panose="030F0702030302020204" pitchFamily="66" charset="0"/>
              </a:rPr>
              <a:t>Talk Time </a:t>
            </a:r>
          </a:p>
          <a:p>
            <a:pPr algn="ctr"/>
            <a:r>
              <a:rPr lang="ar-SA" sz="6000" b="1" dirty="0">
                <a:solidFill>
                  <a:srgbClr val="552579"/>
                </a:solidFill>
                <a:latin typeface="Comic Sans MS" panose="030F0702030302020204" pitchFamily="66" charset="0"/>
                <a:cs typeface="+mj-cs"/>
              </a:rPr>
              <a:t>وقت التحدث</a:t>
            </a:r>
            <a:endParaRPr lang="ar-SA" sz="6000" dirty="0">
              <a:solidFill>
                <a:srgbClr val="552579"/>
              </a:solidFill>
              <a:latin typeface="Comic Sans MS" panose="030F0702030302020204" pitchFamily="66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45530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FA4435D-7CE4-4E23-9357-802DC2B999E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عنوان 1">
            <a:extLst>
              <a:ext uri="{FF2B5EF4-FFF2-40B4-BE49-F238E27FC236}">
                <a16:creationId xmlns:a16="http://schemas.microsoft.com/office/drawing/2014/main" id="{CBD94E3A-00D4-4618-9972-E2BC2131AB9D}"/>
              </a:ext>
            </a:extLst>
          </p:cNvPr>
          <p:cNvSpPr>
            <a:spLocks noGrp="1"/>
          </p:cNvSpPr>
          <p:nvPr/>
        </p:nvSpPr>
        <p:spPr>
          <a:xfrm>
            <a:off x="3537039" y="-18751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latin typeface="Arial" pitchFamily="34" charset="0"/>
                <a:cs typeface="Arial" pitchFamily="34" charset="0"/>
              </a:rPr>
              <a:t>Open your book to pages 12-13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A859897-97FE-4586-BE27-7783744C3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783" y="1094994"/>
            <a:ext cx="4104456" cy="4849533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48B10CF-AB5D-4386-9BA9-11893B9E96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239" y="1094994"/>
            <a:ext cx="4320479" cy="4849533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CFB6FC8-0AE8-4CBA-9DA5-E46380A46C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76" y="2613824"/>
            <a:ext cx="2315482" cy="3432839"/>
          </a:xfrm>
          <a:prstGeom prst="rect">
            <a:avLst/>
          </a:prstGeom>
        </p:spPr>
      </p:pic>
      <p:pic>
        <p:nvPicPr>
          <p:cNvPr id="8" name="صورة 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ADF614F-BCBE-4099-9D12-E6ECE010E2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047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28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FA4435D-7CE4-4E23-9357-802DC2B999E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88DD7A7-28DC-4AEF-912F-D85068A81E3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65" y="245587"/>
            <a:ext cx="2857500" cy="2937481"/>
          </a:xfrm>
          <a:prstGeom prst="rect">
            <a:avLst/>
          </a:prstGeom>
        </p:spPr>
      </p:pic>
      <p:pic>
        <p:nvPicPr>
          <p:cNvPr id="5" name="صورة 4" descr="صورة تحتوي على نص, ساعة, أبعاد&#10;&#10;تم إنشاء الوصف تلقائياً">
            <a:extLst>
              <a:ext uri="{FF2B5EF4-FFF2-40B4-BE49-F238E27FC236}">
                <a16:creationId xmlns:a16="http://schemas.microsoft.com/office/drawing/2014/main" id="{290E9449-5E98-4F3A-9BF1-4D51B9A3D6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461" y="3188402"/>
            <a:ext cx="3154504" cy="293748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4CEEC74-EB16-4D47-9F34-21A6C9DEC4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7699" y="3817052"/>
            <a:ext cx="7367270" cy="2484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مستطيل: زاوية مطوية 6">
            <a:extLst>
              <a:ext uri="{FF2B5EF4-FFF2-40B4-BE49-F238E27FC236}">
                <a16:creationId xmlns:a16="http://schemas.microsoft.com/office/drawing/2014/main" id="{BC73D175-2FE7-41F6-9129-67CF505DC199}"/>
              </a:ext>
            </a:extLst>
          </p:cNvPr>
          <p:cNvSpPr/>
          <p:nvPr/>
        </p:nvSpPr>
        <p:spPr>
          <a:xfrm>
            <a:off x="4041426" y="4129709"/>
            <a:ext cx="6407624" cy="2074459"/>
          </a:xfrm>
          <a:prstGeom prst="foldedCorner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الهدف :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أن يستمع الطالب لمعلمه ويكرر الحركات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أن يطبق الطالب الحركات مع زميله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9CBE886-82A0-4701-B41C-E77AFE6DB9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2182" y="677097"/>
            <a:ext cx="7370128" cy="2074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377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80701A2B-D58F-44FE-B774-2FE394799A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lap Your Hands  Action Songs for Children   The Kiboomers">
            <a:hlinkClick r:id="" action="ppaction://media"/>
            <a:extLst>
              <a:ext uri="{FF2B5EF4-FFF2-40B4-BE49-F238E27FC236}">
                <a16:creationId xmlns:a16="http://schemas.microsoft.com/office/drawing/2014/main" id="{F271CCF9-1EFC-45C6-96C7-169B2402723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5584" y="850066"/>
            <a:ext cx="8180832" cy="5044102"/>
          </a:xfr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498D41C-B1F5-490F-A5B1-41D0FDE656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3" y="90790"/>
            <a:ext cx="1241475" cy="151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35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48473127"/>
</p:tagLst>
</file>

<file path=ppt/theme/theme1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143</Words>
  <Application>Microsoft Office PowerPoint</Application>
  <PresentationFormat>شاشة عريضة</PresentationFormat>
  <Paragraphs>42</Paragraphs>
  <Slides>25</Slides>
  <Notes>0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Comic Sans MS</vt:lpstr>
      <vt:lpstr>1_نسق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Ohoud Al Hadi</dc:creator>
  <cp:lastModifiedBy>english teacher</cp:lastModifiedBy>
  <cp:revision>5</cp:revision>
  <dcterms:created xsi:type="dcterms:W3CDTF">2021-09-11T19:37:59Z</dcterms:created>
  <dcterms:modified xsi:type="dcterms:W3CDTF">2021-09-23T10:48:21Z</dcterms:modified>
</cp:coreProperties>
</file>